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470" r:id="rId3"/>
    <p:sldId id="471" r:id="rId4"/>
    <p:sldId id="474" r:id="rId5"/>
    <p:sldId id="512" r:id="rId6"/>
    <p:sldId id="513" r:id="rId7"/>
    <p:sldId id="514" r:id="rId8"/>
    <p:sldId id="452" r:id="rId9"/>
    <p:sldId id="451" r:id="rId10"/>
    <p:sldId id="490" r:id="rId11"/>
    <p:sldId id="462" r:id="rId12"/>
    <p:sldId id="519" r:id="rId13"/>
    <p:sldId id="520" r:id="rId14"/>
    <p:sldId id="521" r:id="rId15"/>
    <p:sldId id="522" r:id="rId16"/>
    <p:sldId id="523" r:id="rId17"/>
    <p:sldId id="518" r:id="rId18"/>
    <p:sldId id="524" r:id="rId19"/>
    <p:sldId id="525" r:id="rId20"/>
    <p:sldId id="526" r:id="rId21"/>
    <p:sldId id="386" r:id="rId22"/>
    <p:sldId id="398" r:id="rId23"/>
    <p:sldId id="387" r:id="rId24"/>
    <p:sldId id="388" r:id="rId25"/>
    <p:sldId id="390" r:id="rId26"/>
    <p:sldId id="391" r:id="rId27"/>
    <p:sldId id="392" r:id="rId28"/>
    <p:sldId id="393" r:id="rId29"/>
    <p:sldId id="400" r:id="rId30"/>
    <p:sldId id="463" r:id="rId31"/>
    <p:sldId id="461" r:id="rId32"/>
    <p:sldId id="412" r:id="rId33"/>
    <p:sldId id="413" r:id="rId34"/>
    <p:sldId id="466" r:id="rId35"/>
    <p:sldId id="467" r:id="rId36"/>
    <p:sldId id="468" r:id="rId37"/>
    <p:sldId id="472" r:id="rId38"/>
    <p:sldId id="473" r:id="rId39"/>
    <p:sldId id="475" r:id="rId40"/>
    <p:sldId id="476" r:id="rId41"/>
    <p:sldId id="478" r:id="rId42"/>
    <p:sldId id="486" r:id="rId43"/>
    <p:sldId id="487" r:id="rId44"/>
    <p:sldId id="488" r:id="rId45"/>
    <p:sldId id="489" r:id="rId46"/>
    <p:sldId id="498" r:id="rId47"/>
    <p:sldId id="508" r:id="rId48"/>
    <p:sldId id="507" r:id="rId4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0066"/>
    <a:srgbClr val="0000CC"/>
    <a:srgbClr val="FF6600"/>
    <a:srgbClr val="CC3300"/>
    <a:srgbClr val="FFCC00"/>
    <a:srgbClr val="FFFF00"/>
    <a:srgbClr val="FF9900"/>
    <a:srgbClr val="FF00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620" autoAdjust="0"/>
    <p:restoredTop sz="94660" autoAdjust="0"/>
  </p:normalViewPr>
  <p:slideViewPr>
    <p:cSldViewPr>
      <p:cViewPr>
        <p:scale>
          <a:sx n="70" d="100"/>
          <a:sy n="70" d="100"/>
        </p:scale>
        <p:origin x="-100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344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D1A16-9704-42F5-A6C2-6748BEFF79D4}" type="datetimeFigureOut">
              <a:rPr lang="fr-FR" smtClean="0"/>
              <a:t>05/10/2017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CB9D5-CC3B-4765-9478-F244979A3F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3858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702C95A-C5A0-4D21-8205-B53FE2374D81}" type="slidenum">
              <a:rPr lang="fr-FR" altLang="fr-FR" smtClean="0"/>
              <a:pPr eaLnBrk="1" hangingPunct="1">
                <a:spcBef>
                  <a:spcPct val="0"/>
                </a:spcBef>
              </a:pPr>
              <a:t>1</a:t>
            </a:fld>
            <a:endParaRPr lang="fr-FR" altLang="fr-FR" smtClean="0"/>
          </a:p>
        </p:txBody>
      </p:sp>
      <p:sp>
        <p:nvSpPr>
          <p:cNvPr id="56323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fr-FR" altLang="fr-FR" sz="5600"/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fr-FR" alt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</a:rPr>
              <a:t>Sigma1=sigma2 e dare la definizione di probability distribution</a:t>
            </a:r>
          </a:p>
          <a:p>
            <a:endParaRPr lang="en-US" altLang="en-US">
              <a:latin typeface="Cambria Math" panose="02040503050406030204" pitchFamily="18" charset="0"/>
            </a:endParaRPr>
          </a:p>
          <a:p>
            <a:r>
              <a:rPr lang="en-US" altLang="en-US">
                <a:latin typeface="Cambria Math" panose="02040503050406030204" pitchFamily="18" charset="0"/>
              </a:rPr>
              <a:t>𝑓=250 𝑀ℎ𝑧</a:t>
            </a:r>
            <a:r>
              <a:rPr lang="en-US" altLang="en-US">
                <a:latin typeface="Times New Roman" panose="02020603050405020304" pitchFamily="18" charset="0"/>
              </a:rPr>
              <a:t> collision frequency </a:t>
            </a:r>
          </a:p>
          <a:p>
            <a:endParaRPr lang="en-US" altLang="en-US">
              <a:latin typeface="Times New Roman" panose="02020603050405020304" pitchFamily="18" charset="0"/>
            </a:endParaRPr>
          </a:p>
          <a:p>
            <a:r>
              <a:rPr lang="en-US" altLang="en-US">
                <a:latin typeface="Cambria Math" panose="02040503050406030204" pitchFamily="18" charset="0"/>
              </a:rPr>
              <a:t>𝑇=1/𝑓=4𝑛𝑠 interval between to bunches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048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8024CA0-BA71-4055-9150-3F9667D66A41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720140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</a:rPr>
              <a:t>Sigma1=sigma2 e dare la definizione di probability distribution</a:t>
            </a:r>
          </a:p>
          <a:p>
            <a:endParaRPr lang="en-US" altLang="en-US">
              <a:latin typeface="Cambria Math" panose="02040503050406030204" pitchFamily="18" charset="0"/>
            </a:endParaRPr>
          </a:p>
          <a:p>
            <a:r>
              <a:rPr lang="en-US" altLang="en-US">
                <a:latin typeface="Cambria Math" panose="02040503050406030204" pitchFamily="18" charset="0"/>
              </a:rPr>
              <a:t>𝑓=250 𝑀ℎ𝑧</a:t>
            </a:r>
            <a:r>
              <a:rPr lang="en-US" altLang="en-US">
                <a:latin typeface="Times New Roman" panose="02020603050405020304" pitchFamily="18" charset="0"/>
              </a:rPr>
              <a:t> collision frequency </a:t>
            </a:r>
          </a:p>
          <a:p>
            <a:endParaRPr lang="en-US" altLang="en-US">
              <a:latin typeface="Times New Roman" panose="02020603050405020304" pitchFamily="18" charset="0"/>
            </a:endParaRPr>
          </a:p>
          <a:p>
            <a:r>
              <a:rPr lang="en-US" altLang="en-US">
                <a:latin typeface="Cambria Math" panose="02040503050406030204" pitchFamily="18" charset="0"/>
              </a:rPr>
              <a:t>𝑇=1/𝑓=4𝑛𝑠 interval between to bunches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048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8024CA0-BA71-4055-9150-3F9667D66A41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943641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05/10/2017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05/10/2017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05/10/2017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F1E41-0FA0-4364-A543-00DF2925C48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5219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522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603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116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97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81409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5099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5703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05/10/2017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304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05/10/2017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05/10/2017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05/10/2017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05/10/2017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05/10/2017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05/10/2017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05/10/2017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05/10/2017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  <p:sldLayoutId id="2147483676" r:id="rId14"/>
    <p:sldLayoutId id="2147483677" r:id="rId15"/>
    <p:sldLayoutId id="2147483678" r:id="rId16"/>
    <p:sldLayoutId id="2147483680" r:id="rId17"/>
    <p:sldLayoutId id="2147483686" r:id="rId18"/>
    <p:sldLayoutId id="2147483687" r:id="rId19"/>
    <p:sldLayoutId id="2147483688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7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0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210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370.png"/><Relationship Id="rId4" Type="http://schemas.openxmlformats.org/officeDocument/2006/relationships/image" Target="../media/image56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11" Type="http://schemas.openxmlformats.org/officeDocument/2006/relationships/image" Target="../media/image75.png"/><Relationship Id="rId5" Type="http://schemas.openxmlformats.org/officeDocument/2006/relationships/image" Target="../media/image180.png"/><Relationship Id="rId10" Type="http://schemas.openxmlformats.org/officeDocument/2006/relationships/image" Target="../media/image74.png"/><Relationship Id="rId4" Type="http://schemas.openxmlformats.org/officeDocument/2006/relationships/image" Target="../media/image70.png"/><Relationship Id="rId9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0.png"/><Relationship Id="rId5" Type="http://schemas.openxmlformats.org/officeDocument/2006/relationships/image" Target="../media/image79.wmf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1.png"/><Relationship Id="rId7" Type="http://schemas.openxmlformats.org/officeDocument/2006/relationships/image" Target="../media/image330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300.png"/><Relationship Id="rId9" Type="http://schemas.openxmlformats.org/officeDocument/2006/relationships/image" Target="../media/image35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6.png"/><Relationship Id="rId7" Type="http://schemas.openxmlformats.org/officeDocument/2006/relationships/image" Target="../media/image4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0.png"/><Relationship Id="rId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mag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39040" y="1340768"/>
            <a:ext cx="8642350" cy="108012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normAutofit/>
          </a:bodyPr>
          <a:lstStyle/>
          <a:p>
            <a:pPr marL="0" indent="0" algn="ctr" defTabSz="457200" eaLnBrk="1" hangingPunct="1">
              <a:lnSpc>
                <a:spcPct val="80000"/>
              </a:lnSpc>
              <a:spcBef>
                <a:spcPts val="700"/>
              </a:spcBef>
              <a:buClr>
                <a:srgbClr val="006600"/>
              </a:buClr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fr-FR" sz="3600" dirty="0" smtClean="0">
                <a:solidFill>
                  <a:srgbClr val="0000FF"/>
                </a:solidFill>
              </a:rPr>
              <a:t>Philip </a:t>
            </a:r>
            <a:r>
              <a:rPr lang="en-US" altLang="fr-FR" sz="3600" dirty="0" err="1" smtClean="0">
                <a:solidFill>
                  <a:srgbClr val="0000FF"/>
                </a:solidFill>
              </a:rPr>
              <a:t>Bambade</a:t>
            </a:r>
            <a:r>
              <a:rPr lang="en-US" altLang="fr-FR" sz="3600" dirty="0">
                <a:solidFill>
                  <a:srgbClr val="0000FF"/>
                </a:solidFill>
              </a:rPr>
              <a:t> </a:t>
            </a:r>
          </a:p>
          <a:p>
            <a:pPr marL="0" indent="0" algn="ctr" defTabSz="457200" eaLnBrk="1" hangingPunct="1">
              <a:lnSpc>
                <a:spcPct val="80000"/>
              </a:lnSpc>
              <a:spcBef>
                <a:spcPts val="700"/>
              </a:spcBef>
              <a:buClr>
                <a:srgbClr val="006600"/>
              </a:buClr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fr-FR" sz="3600" dirty="0" smtClean="0">
                <a:solidFill>
                  <a:srgbClr val="0000FF"/>
                </a:solidFill>
              </a:rPr>
              <a:t>LAL-</a:t>
            </a:r>
            <a:r>
              <a:rPr lang="en-US" altLang="fr-FR" sz="3600" dirty="0" err="1" smtClean="0">
                <a:solidFill>
                  <a:srgbClr val="0000FF"/>
                </a:solidFill>
              </a:rPr>
              <a:t>Orsay</a:t>
            </a:r>
            <a:endParaRPr lang="en-US" altLang="fr-FR" sz="3600" dirty="0">
              <a:solidFill>
                <a:srgbClr val="0000FF"/>
              </a:solidFill>
            </a:endParaRP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07950" y="6309320"/>
            <a:ext cx="8926513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defTabSz="4572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500"/>
              </a:spcBef>
              <a:buClr>
                <a:srgbClr val="000000"/>
              </a:buClr>
              <a:buNone/>
            </a:pPr>
            <a:r>
              <a:rPr lang="en-US" sz="2400" dirty="0" smtClean="0"/>
              <a:t>JENNIFER general meeting</a:t>
            </a:r>
            <a:r>
              <a:rPr lang="en-US" sz="2400" dirty="0" smtClean="0"/>
              <a:t>               KEK       </a:t>
            </a:r>
            <a:r>
              <a:rPr lang="en-US" altLang="fr-FR" sz="2400" dirty="0" smtClean="0">
                <a:solidFill>
                  <a:srgbClr val="000000"/>
                </a:solidFill>
              </a:rPr>
              <a:t>    </a:t>
            </a:r>
            <a:r>
              <a:rPr lang="en-US" altLang="fr-FR" sz="2400" dirty="0" smtClean="0">
                <a:solidFill>
                  <a:srgbClr val="000000"/>
                </a:solidFill>
              </a:rPr>
              <a:t>6 October</a:t>
            </a:r>
            <a:r>
              <a:rPr lang="en-US" altLang="fr-FR" sz="2400" dirty="0" smtClean="0">
                <a:solidFill>
                  <a:srgbClr val="000000"/>
                </a:solidFill>
              </a:rPr>
              <a:t> </a:t>
            </a:r>
            <a:r>
              <a:rPr lang="en-US" altLang="fr-FR" sz="2400" dirty="0" smtClean="0">
                <a:solidFill>
                  <a:srgbClr val="000000"/>
                </a:solidFill>
              </a:rPr>
              <a:t>2017</a:t>
            </a: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07950" y="116632"/>
            <a:ext cx="8856538" cy="1008112"/>
          </a:xfrm>
        </p:spPr>
        <p:txBody>
          <a:bodyPr>
            <a:noAutofit/>
          </a:bodyPr>
          <a:lstStyle/>
          <a:p>
            <a:r>
              <a:rPr lang="en-US" sz="3600" b="1" dirty="0"/>
              <a:t>Task 2.4 Status of </a:t>
            </a:r>
            <a:r>
              <a:rPr lang="en-US" sz="3600" b="1" dirty="0" smtClean="0"/>
              <a:t>Luminosity Monitor</a:t>
            </a:r>
            <a:endParaRPr lang="fr-FR" sz="1800" dirty="0">
              <a:solidFill>
                <a:srgbClr val="FF0066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71016" y="2622391"/>
            <a:ext cx="86934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sng" dirty="0" smtClean="0"/>
              <a:t>LAL group</a:t>
            </a:r>
            <a:r>
              <a:rPr lang="en-US" sz="2000" i="1" dirty="0" smtClean="0"/>
              <a:t>:</a:t>
            </a:r>
          </a:p>
          <a:p>
            <a:r>
              <a:rPr lang="en-US" sz="2000" dirty="0" smtClean="0"/>
              <a:t>    Cécile </a:t>
            </a:r>
            <a:r>
              <a:rPr lang="en-US" sz="2000" dirty="0" err="1" smtClean="0"/>
              <a:t>Rimbault</a:t>
            </a:r>
            <a:r>
              <a:rPr lang="en-US" sz="2000" dirty="0" smtClean="0"/>
              <a:t>, Didier </a:t>
            </a:r>
            <a:r>
              <a:rPr lang="en-US" sz="2000" dirty="0" err="1"/>
              <a:t>Jehanno</a:t>
            </a:r>
            <a:r>
              <a:rPr lang="en-US" sz="2000" dirty="0"/>
              <a:t> </a:t>
            </a:r>
            <a:r>
              <a:rPr lang="en-US" sz="2000" dirty="0" smtClean="0"/>
              <a:t>(</a:t>
            </a:r>
            <a:r>
              <a:rPr lang="en-US" dirty="0" smtClean="0"/>
              <a:t>elec. engineer</a:t>
            </a:r>
            <a:r>
              <a:rPr lang="en-US" sz="2000" dirty="0" smtClean="0"/>
              <a:t>), Yann </a:t>
            </a:r>
            <a:r>
              <a:rPr lang="en-US" sz="2000" dirty="0" err="1" smtClean="0"/>
              <a:t>Peinaud</a:t>
            </a:r>
            <a:r>
              <a:rPr lang="en-US" sz="2000" dirty="0" smtClean="0"/>
              <a:t> (</a:t>
            </a:r>
            <a:r>
              <a:rPr lang="en-US" dirty="0" smtClean="0"/>
              <a:t>mech. engineer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 smtClean="0"/>
              <a:t>    Dima El </a:t>
            </a:r>
            <a:r>
              <a:rPr lang="en-US" sz="2000" dirty="0" err="1" smtClean="0"/>
              <a:t>Khechen</a:t>
            </a:r>
            <a:r>
              <a:rPr lang="en-US" sz="2000" dirty="0" smtClean="0"/>
              <a:t> </a:t>
            </a:r>
            <a:r>
              <a:rPr lang="en-US" sz="2000" dirty="0"/>
              <a:t>(</a:t>
            </a:r>
            <a:r>
              <a:rPr lang="en-US" dirty="0" smtClean="0"/>
              <a:t>PhD student </a:t>
            </a:r>
            <a:r>
              <a:rPr lang="en-US" sz="1400" dirty="0" smtClean="0">
                <a:sym typeface="Wingdings" panose="05000000000000000000" pitchFamily="2" charset="2"/>
              </a:rPr>
              <a:t> CERN/FCC-</a:t>
            </a:r>
            <a:r>
              <a:rPr lang="en-US" sz="1400" dirty="0" err="1" smtClean="0">
                <a:sym typeface="Wingdings" panose="05000000000000000000" pitchFamily="2" charset="2"/>
              </a:rPr>
              <a:t>ee</a:t>
            </a:r>
            <a:r>
              <a:rPr lang="en-US" sz="2000" dirty="0" smtClean="0">
                <a:sym typeface="Wingdings" panose="05000000000000000000" pitchFamily="2" charset="2"/>
              </a:rPr>
              <a:t>), </a:t>
            </a:r>
            <a:r>
              <a:rPr lang="en-US" sz="2000" dirty="0" smtClean="0"/>
              <a:t>Pang </a:t>
            </a:r>
            <a:r>
              <a:rPr lang="en-US" sz="2000" dirty="0" err="1" smtClean="0"/>
              <a:t>Chengguo</a:t>
            </a:r>
            <a:r>
              <a:rPr lang="en-US" sz="2000" dirty="0" smtClean="0"/>
              <a:t> (</a:t>
            </a:r>
            <a:r>
              <a:rPr lang="en-US" dirty="0" smtClean="0"/>
              <a:t>PhD student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    </a:t>
            </a:r>
            <a:r>
              <a:rPr lang="en-US" sz="2000" dirty="0" err="1" smtClean="0"/>
              <a:t>Viacheslav</a:t>
            </a:r>
            <a:r>
              <a:rPr lang="en-US" sz="2000" dirty="0" smtClean="0"/>
              <a:t> </a:t>
            </a:r>
            <a:r>
              <a:rPr lang="en-US" sz="2000" dirty="0" err="1"/>
              <a:t>Kubytskyi</a:t>
            </a:r>
            <a:r>
              <a:rPr lang="en-US" sz="2000" dirty="0"/>
              <a:t>  (</a:t>
            </a:r>
            <a:r>
              <a:rPr lang="en-US" dirty="0" smtClean="0"/>
              <a:t>postdoc</a:t>
            </a:r>
            <a:r>
              <a:rPr lang="en-US" sz="2000" dirty="0" smtClean="0"/>
              <a:t>), Salvatore di Carlo (</a:t>
            </a:r>
            <a:r>
              <a:rPr lang="en-US" dirty="0" smtClean="0"/>
              <a:t>postdoc</a:t>
            </a:r>
            <a:r>
              <a:rPr lang="en-US" sz="2000" dirty="0" smtClean="0"/>
              <a:t>), P. B.</a:t>
            </a:r>
          </a:p>
          <a:p>
            <a:r>
              <a:rPr lang="en-US" sz="2000" i="1" u="sng" dirty="0" smtClean="0"/>
              <a:t>KEK </a:t>
            </a:r>
            <a:r>
              <a:rPr lang="en-US" sz="2000" i="1" u="sng" dirty="0"/>
              <a:t>group</a:t>
            </a:r>
            <a:r>
              <a:rPr lang="en-US" sz="2000" i="1" dirty="0"/>
              <a:t>:</a:t>
            </a:r>
          </a:p>
          <a:p>
            <a:r>
              <a:rPr lang="en-US" sz="2000" dirty="0" smtClean="0"/>
              <a:t> </a:t>
            </a:r>
            <a:r>
              <a:rPr lang="en-US" sz="2000" dirty="0" err="1"/>
              <a:t>Sadaharu</a:t>
            </a:r>
            <a:r>
              <a:rPr lang="en-US" sz="2000" dirty="0"/>
              <a:t> Uehara </a:t>
            </a:r>
            <a:r>
              <a:rPr lang="en-US" sz="2000" dirty="0" smtClean="0"/>
              <a:t>(Belle II, </a:t>
            </a:r>
            <a:r>
              <a:rPr lang="en-US" sz="2000" dirty="0" smtClean="0">
                <a:solidFill>
                  <a:srgbClr val="FF0066"/>
                </a:solidFill>
              </a:rPr>
              <a:t>ZDLM</a:t>
            </a:r>
            <a:r>
              <a:rPr lang="en-US" sz="2000" dirty="0" smtClean="0"/>
              <a:t>), Yoshihiro </a:t>
            </a:r>
            <a:r>
              <a:rPr lang="en-US" sz="2000" dirty="0" smtClean="0"/>
              <a:t>Funakoshi, </a:t>
            </a:r>
            <a:r>
              <a:rPr lang="en-US" sz="2000" dirty="0" smtClean="0"/>
              <a:t>Takashi </a:t>
            </a:r>
            <a:r>
              <a:rPr lang="en-US" sz="2000" dirty="0" smtClean="0"/>
              <a:t>Kawamoto, </a:t>
            </a:r>
            <a:r>
              <a:rPr lang="en-US" sz="2000" dirty="0" smtClean="0"/>
              <a:t>Mika </a:t>
            </a:r>
            <a:r>
              <a:rPr lang="en-US" sz="2000" dirty="0" err="1" smtClean="0"/>
              <a:t>Masuzawa</a:t>
            </a:r>
            <a:r>
              <a:rPr lang="en-US" sz="2000" dirty="0" smtClean="0"/>
              <a:t>, Toshiyuki </a:t>
            </a:r>
            <a:r>
              <a:rPr lang="en-US" sz="2000" dirty="0" smtClean="0"/>
              <a:t>Oki </a:t>
            </a:r>
            <a:r>
              <a:rPr lang="en-US" sz="2000" dirty="0" smtClean="0"/>
              <a:t>+ </a:t>
            </a:r>
            <a:r>
              <a:rPr lang="en-US" sz="2000" dirty="0" smtClean="0"/>
              <a:t>several other </a:t>
            </a:r>
            <a:r>
              <a:rPr lang="en-US" sz="2000" dirty="0" smtClean="0"/>
              <a:t>experts from </a:t>
            </a:r>
            <a:r>
              <a:rPr lang="en-US" sz="2000" dirty="0" err="1" smtClean="0"/>
              <a:t>SuperKEKB</a:t>
            </a:r>
            <a:r>
              <a:rPr lang="en-US" sz="2000" dirty="0" smtClean="0"/>
              <a:t> </a:t>
            </a:r>
            <a:endParaRPr lang="en-US" sz="2000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365" y="4930917"/>
            <a:ext cx="2655681" cy="111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3949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249958" y="116632"/>
            <a:ext cx="8644659" cy="674786"/>
          </a:xfrm>
        </p:spPr>
        <p:txBody>
          <a:bodyPr>
            <a:normAutofit/>
          </a:bodyPr>
          <a:lstStyle/>
          <a:p>
            <a:r>
              <a:rPr lang="en-US" altLang="zh-CN" sz="3600" dirty="0" smtClean="0"/>
              <a:t>Relative precision can be </a:t>
            </a:r>
            <a:r>
              <a:rPr lang="en-US" altLang="zh-CN" sz="3600" dirty="0" smtClean="0"/>
              <a:t>achieved in LER</a:t>
            </a:r>
            <a:endParaRPr lang="zh-CN" altLang="en-US" sz="3600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37" y="987425"/>
            <a:ext cx="9055099" cy="21907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987" y="3312080"/>
            <a:ext cx="4042057" cy="354592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1979712" y="987424"/>
            <a:ext cx="5707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“Realistic” Monte Carlo Signal </a:t>
            </a:r>
            <a:r>
              <a:rPr lang="en-US" altLang="zh-CN" dirty="0" smtClean="0"/>
              <a:t>sequence and DAQ sampling</a:t>
            </a:r>
            <a:endParaRPr lang="zh-CN" altLang="en-US" dirty="0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57" y="3178174"/>
            <a:ext cx="3961929" cy="3540126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013216" y="5509694"/>
            <a:ext cx="2554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not so sensitive to phase </a:t>
            </a:r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5148064" y="3851756"/>
            <a:ext cx="3059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When </a:t>
            </a:r>
            <a:r>
              <a:rPr lang="en-US" altLang="zh-CN" dirty="0" smtClean="0"/>
              <a:t>integrating </a:t>
            </a:r>
            <a:r>
              <a:rPr lang="en-US" altLang="zh-CN" dirty="0" smtClean="0"/>
              <a:t>in every 1ms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/>
              <p:cNvSpPr txBox="1"/>
              <p:nvPr/>
            </p:nvSpPr>
            <p:spPr>
              <a:xfrm>
                <a:off x="5927981" y="4326096"/>
                <a:ext cx="1178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/>
                  <a:t>6.2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" name="文本框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981" y="4326096"/>
                <a:ext cx="1178464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4124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/>
              <p:cNvSpPr txBox="1"/>
              <p:nvPr/>
            </p:nvSpPr>
            <p:spPr>
              <a:xfrm>
                <a:off x="6862332" y="5407382"/>
                <a:ext cx="10037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/>
                  <a:t>7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" name="文本框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2332" y="5407382"/>
                <a:ext cx="1003736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5488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文本框 26"/>
              <p:cNvSpPr txBox="1"/>
              <p:nvPr/>
            </p:nvSpPr>
            <p:spPr>
              <a:xfrm>
                <a:off x="4803086" y="6042774"/>
                <a:ext cx="33338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CN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𝑟𝑒</m:t>
                          </m:r>
                          <m:r>
                            <a:rPr lang="en-US" altLang="zh-CN" sz="1600" b="0" i="1" smtClean="0">
                              <a:latin typeface="Cambria Math"/>
                            </a:rPr>
                            <m:t>𝑐𝑜𝑛𝑠𝑡𝑟𝑢𝑐𝑡𝑒𝑑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=0.8275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altLang="zh-CN" sz="16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𝑎𝑠𝑠𝑢𝑚𝑒</m:t>
                          </m:r>
                          <m:r>
                            <a:rPr lang="en-US" altLang="zh-CN" sz="1600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zh-CN" altLang="en-US" sz="1600" dirty="0"/>
              </a:p>
            </p:txBody>
          </p:sp>
        </mc:Choice>
        <mc:Fallback>
          <p:sp>
            <p:nvSpPr>
              <p:cNvPr id="27" name="文本框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3086" y="6042774"/>
                <a:ext cx="3333861" cy="33855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-36512" y="6444044"/>
            <a:ext cx="1691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Chengguo</a:t>
            </a:r>
            <a:r>
              <a:rPr lang="en-US" dirty="0" smtClean="0"/>
              <a:t> Pang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982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505505" y="44624"/>
            <a:ext cx="8229600" cy="77410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Summary status and further prospects</a:t>
            </a:r>
            <a:endParaRPr kumimoji="1" lang="ja-JP" altLang="en-US" sz="4000" b="1" dirty="0" smtClean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1520" y="908720"/>
            <a:ext cx="864096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smtClean="0"/>
              <a:t>ZDLM </a:t>
            </a:r>
            <a:r>
              <a:rPr lang="en-US" sz="2300" dirty="0" smtClean="0"/>
              <a:t>and LAL </a:t>
            </a:r>
            <a:r>
              <a:rPr lang="en-US" sz="2300" dirty="0" smtClean="0"/>
              <a:t>luminosity monitors </a:t>
            </a:r>
            <a:r>
              <a:rPr lang="en-US" sz="2300" dirty="0" smtClean="0"/>
              <a:t>will be ready to measure first luminosities (integrated and bunch-by-bunch) during Phase </a:t>
            </a:r>
            <a:r>
              <a:rPr lang="en-US" sz="2300" dirty="0" smtClean="0"/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Horizontal feedback is only expected to be needed during Phase </a:t>
            </a:r>
            <a:r>
              <a:rPr lang="en-US" sz="2300" dirty="0" smtClean="0"/>
              <a:t>3</a:t>
            </a:r>
            <a:endParaRPr lang="en-US" sz="23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P</a:t>
            </a:r>
            <a:r>
              <a:rPr lang="en-US" sz="2300" dirty="0" smtClean="0"/>
              <a:t>recision sufficient (</a:t>
            </a:r>
            <a:r>
              <a:rPr lang="en-US" sz="2300" dirty="0" smtClean="0">
                <a:sym typeface="Symbol"/>
              </a:rPr>
              <a:t> 1-2% @ 1kHz) from LER </a:t>
            </a:r>
            <a:r>
              <a:rPr lang="en-US" sz="2300" dirty="0" smtClean="0"/>
              <a:t>to </a:t>
            </a:r>
            <a:r>
              <a:rPr lang="en-US" sz="2300" dirty="0" smtClean="0"/>
              <a:t>stabilize </a:t>
            </a:r>
            <a:r>
              <a:rPr lang="en-US" sz="2300" dirty="0" smtClean="0"/>
              <a:t>the horizontal orbit at the </a:t>
            </a:r>
            <a:r>
              <a:rPr lang="en-US" sz="2300" dirty="0" smtClean="0"/>
              <a:t>IP </a:t>
            </a:r>
            <a:r>
              <a:rPr lang="en-US" sz="2300" dirty="0" smtClean="0"/>
              <a:t>from initial to ultimate </a:t>
            </a:r>
            <a:r>
              <a:rPr lang="en-US" sz="2300" dirty="0" smtClean="0"/>
              <a:t>luminosities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ym typeface="Wingdings" panose="05000000000000000000" pitchFamily="2" charset="2"/>
              </a:rPr>
              <a:t>Initial specs of 0.1% @ 1 kHz will cause radiation damage on </a:t>
            </a:r>
            <a:r>
              <a:rPr lang="en-US" sz="2300" dirty="0" err="1">
                <a:sym typeface="Wingdings" panose="05000000000000000000" pitchFamily="2" charset="2"/>
              </a:rPr>
              <a:t>sCVD</a:t>
            </a:r>
            <a:r>
              <a:rPr lang="en-US" sz="2300" dirty="0">
                <a:sym typeface="Wingdings" panose="05000000000000000000" pitchFamily="2" charset="2"/>
              </a:rPr>
              <a:t> diamond sensors in the current design with a fully digital </a:t>
            </a:r>
            <a:r>
              <a:rPr lang="en-US" sz="2300" dirty="0" smtClean="0">
                <a:sym typeface="Wingdings" panose="05000000000000000000" pitchFamily="2" charset="2"/>
              </a:rPr>
              <a:t>DAQ</a:t>
            </a:r>
            <a:endParaRPr lang="en-US" sz="23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smtClean="0"/>
              <a:t>HER </a:t>
            </a:r>
            <a:r>
              <a:rPr lang="en-US" sz="2300" dirty="0" err="1" smtClean="0"/>
              <a:t>Bhabha</a:t>
            </a:r>
            <a:r>
              <a:rPr lang="en-US" sz="2300" dirty="0" smtClean="0"/>
              <a:t> signal efficiency </a:t>
            </a:r>
            <a:r>
              <a:rPr lang="en-US" sz="2300" dirty="0" smtClean="0"/>
              <a:t>estimate now </a:t>
            </a:r>
            <a:r>
              <a:rPr lang="en-US" sz="2300" dirty="0" smtClean="0"/>
              <a:t>in good progress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Simulation of feedback controller to re-evaluate specs under </a:t>
            </a:r>
            <a:r>
              <a:rPr lang="en-US" sz="2300" dirty="0" smtClean="0"/>
              <a:t>way</a:t>
            </a:r>
            <a:endParaRPr lang="en-US" sz="23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smtClean="0"/>
              <a:t>LER and HER Phase </a:t>
            </a:r>
            <a:r>
              <a:rPr lang="en-US" sz="2300" dirty="0" smtClean="0"/>
              <a:t>2/3 </a:t>
            </a:r>
            <a:r>
              <a:rPr lang="en-US" sz="2300" dirty="0" smtClean="0"/>
              <a:t>single </a:t>
            </a:r>
            <a:r>
              <a:rPr lang="en-US" sz="2300" dirty="0" smtClean="0"/>
              <a:t>backgrounds investigated in detail       </a:t>
            </a:r>
            <a:r>
              <a:rPr lang="en-US" sz="2300" dirty="0" smtClean="0">
                <a:sym typeface="Wingdings" panose="05000000000000000000" pitchFamily="2" charset="2"/>
              </a:rPr>
              <a:t> </a:t>
            </a:r>
            <a:r>
              <a:rPr lang="en-US" sz="2300" dirty="0" smtClean="0"/>
              <a:t>coupling with BEAST </a:t>
            </a:r>
            <a:r>
              <a:rPr lang="en-US" sz="2300" dirty="0" smtClean="0"/>
              <a:t>effort, also in longer term </a:t>
            </a:r>
            <a:r>
              <a:rPr lang="en-US" sz="2300" dirty="0" smtClean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smtClean="0"/>
              <a:t>Simulation </a:t>
            </a:r>
            <a:r>
              <a:rPr lang="en-US" sz="2300" dirty="0" smtClean="0"/>
              <a:t>of</a:t>
            </a:r>
            <a:r>
              <a:rPr lang="en-US" sz="2300" dirty="0" smtClean="0"/>
              <a:t> </a:t>
            </a:r>
            <a:r>
              <a:rPr lang="en-US" sz="2300" dirty="0" smtClean="0"/>
              <a:t>ZDLM 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smtClean="0">
                <a:sym typeface="Wingdings" panose="05000000000000000000" pitchFamily="2" charset="2"/>
              </a:rPr>
              <a:t>Discuss IP ground motion monitoring in operation with </a:t>
            </a:r>
            <a:r>
              <a:rPr lang="en-US" sz="2300" dirty="0" err="1" smtClean="0">
                <a:sym typeface="Wingdings" panose="05000000000000000000" pitchFamily="2" charset="2"/>
              </a:rPr>
              <a:t>SuperKEKB</a:t>
            </a:r>
            <a:endParaRPr lang="en-US" sz="2300" dirty="0" smtClean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smtClean="0">
                <a:sym typeface="Wingdings" panose="05000000000000000000" pitchFamily="2" charset="2"/>
              </a:rPr>
              <a:t>Upgrade to fully digital dithering feedback ( LAL FPGA) ?</a:t>
            </a:r>
            <a:endParaRPr lang="en-US" sz="2300" dirty="0" smtClean="0">
              <a:sym typeface="Wingdings" panose="05000000000000000000" pitchFamily="2" charset="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3399" y="6021288"/>
            <a:ext cx="844707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8000"/>
                </a:solidFill>
                <a:sym typeface="Wingdings" panose="05000000000000000000" pitchFamily="2" charset="2"/>
              </a:rPr>
              <a:t>LAL (4+ people) will support Phase-2 commissioning at KEK</a:t>
            </a:r>
            <a:endParaRPr lang="en-US" sz="2600" b="1" dirty="0">
              <a:solidFill>
                <a:srgbClr val="008000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7595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03648" y="2204864"/>
            <a:ext cx="590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Further topics</a:t>
            </a:r>
            <a:endParaRPr lang="fr-FR" sz="5400" dirty="0"/>
          </a:p>
        </p:txBody>
      </p:sp>
    </p:spTree>
    <p:extLst>
      <p:ext uri="{BB962C8B-B14F-4D97-AF65-F5344CB8AC3E}">
        <p14:creationId xmlns:p14="http://schemas.microsoft.com/office/powerpoint/2010/main" val="307293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249958" y="44623"/>
            <a:ext cx="8644659" cy="812015"/>
          </a:xfrm>
        </p:spPr>
        <p:txBody>
          <a:bodyPr>
            <a:normAutofit/>
          </a:bodyPr>
          <a:lstStyle/>
          <a:p>
            <a:r>
              <a:rPr lang="en-US" altLang="zh-CN" sz="3600" dirty="0" smtClean="0"/>
              <a:t>Potential radiation damage</a:t>
            </a:r>
            <a:endParaRPr lang="zh-CN" altLang="en-US" sz="36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" y="932736"/>
            <a:ext cx="9144000" cy="28589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" y="3897632"/>
            <a:ext cx="9016713" cy="296036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324600" y="985808"/>
            <a:ext cx="1176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Phase-3</a:t>
            </a:r>
            <a:endParaRPr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6324600" y="3997964"/>
            <a:ext cx="1176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Phase-2</a:t>
            </a:r>
            <a:endParaRPr lang="zh-CN" altLang="en-US" sz="24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58" y="1136073"/>
            <a:ext cx="7697994" cy="56479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3348448" y="4562474"/>
                <a:ext cx="273292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1500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𝐺𝑦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8448" y="4562474"/>
                <a:ext cx="2732928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2004" t="-1639" r="-2004" b="-344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4215896" y="1961047"/>
                <a:ext cx="288681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0.12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𝑀𝐺𝑦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5896" y="1961047"/>
                <a:ext cx="2886816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2114" t="-1667" r="-2326" b="-3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4326" y="856639"/>
            <a:ext cx="6950291" cy="592741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827404" y="4369512"/>
            <a:ext cx="51817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To reduce the dose rate</a:t>
            </a:r>
            <a:r>
              <a:rPr lang="en-US" altLang="zh-CN" sz="2400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Reduce relative precision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Use thicker diamond 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Use charge amplifier with lower noise</a:t>
            </a:r>
            <a:endParaRPr lang="zh-CN" alt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7416631" y="6372036"/>
            <a:ext cx="1691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Chengguo</a:t>
            </a:r>
            <a:r>
              <a:rPr lang="en-US" dirty="0" smtClean="0"/>
              <a:t> Pang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45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249958" y="44624"/>
            <a:ext cx="8644659" cy="974147"/>
          </a:xfrm>
        </p:spPr>
        <p:txBody>
          <a:bodyPr>
            <a:normAutofit fontScale="90000"/>
          </a:bodyPr>
          <a:lstStyle/>
          <a:p>
            <a:r>
              <a:rPr lang="en-US" altLang="zh-CN" sz="3600" dirty="0" smtClean="0"/>
              <a:t>Analysis of r</a:t>
            </a:r>
            <a:r>
              <a:rPr lang="en-US" altLang="zh-CN" sz="3600" dirty="0" smtClean="0"/>
              <a:t>elative luminosity precision needed for dithering based orbit feedback</a:t>
            </a:r>
            <a:endParaRPr lang="zh-CN" altLang="en-US" sz="36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37" y="1230328"/>
            <a:ext cx="8115300" cy="392686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49958" y="5270841"/>
            <a:ext cx="871453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Goal of</a:t>
            </a:r>
            <a:r>
              <a:rPr lang="en-US" altLang="zh-CN" sz="2800" b="1" dirty="0" smtClean="0"/>
              <a:t> </a:t>
            </a:r>
            <a:r>
              <a:rPr lang="en-US" altLang="zh-CN" sz="2800" b="1" dirty="0" smtClean="0"/>
              <a:t>lock-in </a:t>
            </a:r>
            <a:r>
              <a:rPr lang="en-US" altLang="zh-CN" sz="2800" b="1" dirty="0" smtClean="0"/>
              <a:t>amplifier</a:t>
            </a:r>
            <a:r>
              <a:rPr lang="en-US" altLang="zh-CN" sz="2800" b="1" dirty="0"/>
              <a:t> </a:t>
            </a:r>
            <a:r>
              <a:rPr lang="en-US" altLang="zh-CN" sz="2800" b="1" dirty="0" smtClean="0"/>
              <a:t>:</a:t>
            </a:r>
            <a:endParaRPr lang="en-US" altLang="zh-CN" sz="2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Minimize </a:t>
            </a:r>
            <a:r>
              <a:rPr lang="en-US" altLang="zh-CN" sz="2400" dirty="0" smtClean="0"/>
              <a:t>Fourier component</a:t>
            </a:r>
            <a:r>
              <a:rPr lang="en-US" altLang="zh-CN" sz="2400" dirty="0" smtClean="0"/>
              <a:t> in lumi</a:t>
            </a:r>
            <a:r>
              <a:rPr lang="en-US" altLang="zh-CN" sz="2400" dirty="0" smtClean="0"/>
              <a:t>nosity</a:t>
            </a:r>
            <a:r>
              <a:rPr lang="en-US" altLang="zh-CN" sz="2400" dirty="0" smtClean="0"/>
              <a:t> at dithering </a:t>
            </a:r>
            <a:r>
              <a:rPr lang="en-US" altLang="zh-CN" sz="2400" dirty="0" smtClean="0"/>
              <a:t>frequency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Maximize </a:t>
            </a:r>
            <a:r>
              <a:rPr lang="en-US" altLang="zh-CN" sz="2400" dirty="0" smtClean="0"/>
              <a:t>it at twice the dithering frequency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152093" y="3540034"/>
            <a:ext cx="3452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Dithering frequency: 77Hz</a:t>
            </a:r>
            <a:endParaRPr lang="zh-CN" altLang="en-US" sz="2400" dirty="0"/>
          </a:p>
        </p:txBody>
      </p:sp>
      <p:sp>
        <p:nvSpPr>
          <p:cNvPr id="12" name="文本框 11"/>
          <p:cNvSpPr txBox="1"/>
          <p:nvPr/>
        </p:nvSpPr>
        <p:spPr>
          <a:xfrm>
            <a:off x="667037" y="1136073"/>
            <a:ext cx="1816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</a:rPr>
              <a:t>Luminosity loss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2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5536" y="262970"/>
            <a:ext cx="8424936" cy="8617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ym typeface="Wingdings" panose="05000000000000000000" pitchFamily="2" charset="2"/>
              </a:rPr>
              <a:t>Use toy Monte Carlo to compute probabilities </a:t>
            </a:r>
            <a:r>
              <a:rPr lang="en-US" altLang="zh-CN" sz="2400" dirty="0">
                <a:sym typeface="Wingdings" panose="05000000000000000000" pitchFamily="2" charset="2"/>
              </a:rPr>
              <a:t>of fake orbit offset detection </a:t>
            </a:r>
            <a:r>
              <a:rPr lang="en-US" altLang="zh-CN" sz="2400" dirty="0" smtClean="0">
                <a:sym typeface="Wingdings" panose="05000000000000000000" pitchFamily="2" charset="2"/>
              </a:rPr>
              <a:t>as function of correct detection (from </a:t>
            </a:r>
            <a:r>
              <a:rPr lang="en-US" altLang="zh-CN" sz="2400" dirty="0">
                <a:sym typeface="Wingdings" panose="05000000000000000000" pitchFamily="2" charset="2"/>
              </a:rPr>
              <a:t>statistical </a:t>
            </a:r>
            <a:r>
              <a:rPr lang="en-US" altLang="zh-CN" sz="2400" dirty="0" smtClean="0">
                <a:sym typeface="Wingdings" panose="05000000000000000000" pitchFamily="2" charset="2"/>
              </a:rPr>
              <a:t>errors)</a:t>
            </a:r>
            <a:endParaRPr lang="zh-CN" altLang="en-US" sz="2400" dirty="0"/>
          </a:p>
        </p:txBody>
      </p:sp>
      <p:pic>
        <p:nvPicPr>
          <p:cNvPr id="6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" t="4269" r="10177"/>
          <a:stretch/>
        </p:blipFill>
        <p:spPr>
          <a:xfrm>
            <a:off x="827584" y="1340768"/>
            <a:ext cx="7114069" cy="54170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16631" y="6372036"/>
            <a:ext cx="1691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Chengguo</a:t>
            </a:r>
            <a:r>
              <a:rPr lang="en-US" dirty="0" smtClean="0"/>
              <a:t> Pang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067944" y="3789040"/>
            <a:ext cx="3168352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</a:rPr>
              <a:t>2% relative luminosity measurement @ 1 kHz</a:t>
            </a:r>
          </a:p>
          <a:p>
            <a:r>
              <a:rPr lang="en-US" sz="2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 </a:t>
            </a:r>
            <a:r>
              <a:rPr lang="en-US" sz="2000" dirty="0" smtClean="0">
                <a:solidFill>
                  <a:srgbClr val="0070C0"/>
                </a:solidFill>
              </a:rPr>
              <a:t>1 % confusion probability for &gt; 90% efficient detection</a:t>
            </a:r>
            <a:endParaRPr lang="fr-FR" sz="2000" dirty="0">
              <a:solidFill>
                <a:srgbClr val="0070C0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H="1" flipV="1">
            <a:off x="3059832" y="3789040"/>
            <a:ext cx="1008112" cy="46097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75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0" y="-27383"/>
            <a:ext cx="9144000" cy="720080"/>
          </a:xfrm>
        </p:spPr>
        <p:txBody>
          <a:bodyPr>
            <a:noAutofit/>
          </a:bodyPr>
          <a:lstStyle/>
          <a:p>
            <a:r>
              <a:rPr lang="en-US" altLang="zh-CN" sz="3200" dirty="0" smtClean="0"/>
              <a:t>Single beam backgrounds </a:t>
            </a:r>
            <a:r>
              <a:rPr lang="en-US" altLang="zh-CN" sz="3200" dirty="0" smtClean="0"/>
              <a:t>during </a:t>
            </a:r>
            <a:r>
              <a:rPr lang="en-US" altLang="zh-CN" sz="3200" dirty="0" smtClean="0"/>
              <a:t>Phase2 (</a:t>
            </a:r>
            <a:r>
              <a:rPr lang="en-US" altLang="zh-CN" sz="2800" dirty="0" smtClean="0"/>
              <a:t>preliminary</a:t>
            </a:r>
            <a:r>
              <a:rPr lang="en-US" altLang="zh-CN" sz="3200" dirty="0" smtClean="0"/>
              <a:t>)</a:t>
            </a:r>
            <a:endParaRPr lang="zh-CN" altLang="en-US" sz="32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" t="6334" r="1546" b="2831"/>
          <a:stretch/>
        </p:blipFill>
        <p:spPr>
          <a:xfrm>
            <a:off x="430749" y="876301"/>
            <a:ext cx="3970180" cy="270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t="5634" r="9398" b="2364"/>
          <a:stretch/>
        </p:blipFill>
        <p:spPr>
          <a:xfrm>
            <a:off x="842697" y="2246829"/>
            <a:ext cx="1408194" cy="10488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" t="5787" r="1880" b="2315"/>
          <a:stretch/>
        </p:blipFill>
        <p:spPr>
          <a:xfrm>
            <a:off x="4799881" y="876301"/>
            <a:ext cx="3876575" cy="270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" t="5555" r="9064" b="2546"/>
          <a:stretch/>
        </p:blipFill>
        <p:spPr>
          <a:xfrm>
            <a:off x="5198865" y="1953068"/>
            <a:ext cx="1814526" cy="135153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02997" y="951407"/>
            <a:ext cx="165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Bremsstrahlung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5084254" y="951407"/>
            <a:ext cx="104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Touschek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165386" y="3789040"/>
                <a:ext cx="8813801" cy="3024336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altLang="zh-CN" sz="2400" dirty="0" smtClean="0">
                    <a:solidFill>
                      <a:srgbClr val="FF0000"/>
                    </a:solidFill>
                  </a:rPr>
                  <a:t>Phase2.2</a:t>
                </a:r>
                <a:r>
                  <a:rPr lang="en-US" altLang="zh-CN" sz="2400" dirty="0" smtClean="0"/>
                  <a:t>: 0.64mA, 1576 bunches, </a:t>
                </a:r>
                <a:r>
                  <a:rPr lang="en-US" altLang="zh-CN" sz="2400" dirty="0" smtClean="0"/>
                  <a:t>y/x coupling</a:t>
                </a:r>
                <a:r>
                  <a:rPr lang="en-US" altLang="zh-CN" sz="2400" dirty="0" smtClean="0"/>
                  <a:t> = 5</a:t>
                </a:r>
                <a:r>
                  <a:rPr lang="en-US" altLang="zh-CN" sz="2400" dirty="0" smtClean="0"/>
                  <a:t>%, </a:t>
                </a:r>
                <a14:m>
                  <m:oMath xmlns:m="http://schemas.openxmlformats.org/officeDocument/2006/math">
                    <m:r>
                      <a:rPr lang="en-US" altLang="zh-CN" sz="2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altLang="zh-CN" sz="2400" dirty="0" smtClean="0"/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34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altLang="zh-CN" dirty="0" smtClean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altLang="zh-CN" sz="2000" dirty="0" smtClean="0"/>
                  <a:t>   </a:t>
                </a:r>
                <a:r>
                  <a:rPr lang="en-US" altLang="zh-CN" sz="2000" dirty="0" smtClean="0"/>
                  <a:t>       Detected </a:t>
                </a:r>
                <a:r>
                  <a:rPr lang="en-US" altLang="zh-CN" sz="2000" dirty="0" err="1" smtClean="0"/>
                  <a:t>Bhabha</a:t>
                </a:r>
                <a:r>
                  <a:rPr lang="en-US" altLang="zh-CN" sz="2000" dirty="0" smtClean="0"/>
                  <a:t> rate in </a:t>
                </a:r>
                <a:r>
                  <a:rPr lang="en-US" altLang="zh-CN" sz="2000" dirty="0" smtClean="0"/>
                  <a:t>diamond (</a:t>
                </a:r>
                <a:r>
                  <a:rPr lang="en-US" altLang="zh-CN" sz="2000" dirty="0" smtClean="0"/>
                  <a:t>140</a:t>
                </a:r>
                <a14:m>
                  <m:oMath xmlns:m="http://schemas.openxmlformats.org/officeDocument/2006/math">
                    <m:r>
                      <a:rPr lang="zh-CN" altLang="en-US" sz="20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zh-CN" sz="2000" dirty="0" smtClean="0"/>
                  <a:t> DS):</a:t>
                </a:r>
              </a:p>
              <a:p>
                <a:pPr marL="0" indent="0">
                  <a:buNone/>
                </a:pPr>
                <a:r>
                  <a:rPr lang="en-US" altLang="zh-CN" sz="2000" dirty="0" smtClean="0"/>
                  <a:t>         </a:t>
                </a:r>
                <a:r>
                  <a:rPr lang="en-US" altLang="zh-CN" sz="2000" dirty="0"/>
                  <a:t> </a:t>
                </a:r>
                <a:r>
                  <a:rPr lang="en-US" altLang="zh-CN" sz="2000" dirty="0" smtClean="0"/>
                  <a:t>           </a:t>
                </a:r>
                <a:r>
                  <a:rPr lang="en-US" altLang="zh-CN" sz="2000" dirty="0" smtClean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𝐵h𝑎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zh-CN" alt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zh-CN" alt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zh-CN" alt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zh-CN" alt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140</m:t>
                        </m:r>
                      </m:sub>
                    </m:sSub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3.2×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endParaRPr lang="en-US" altLang="zh-CN" sz="2000" dirty="0" smtClean="0"/>
              </a:p>
              <a:p>
                <a:pPr marL="0" indent="0">
                  <a:buNone/>
                </a:pPr>
                <a:r>
                  <a:rPr lang="en-US" altLang="zh-CN" sz="2000" b="1" dirty="0" smtClean="0"/>
                  <a:t>   </a:t>
                </a:r>
                <a:r>
                  <a:rPr lang="en-US" altLang="zh-CN" sz="2000" b="1" dirty="0" smtClean="0"/>
                  <a:t>       </a:t>
                </a:r>
                <a:r>
                  <a:rPr lang="en-US" altLang="zh-CN" sz="2000" dirty="0" smtClean="0"/>
                  <a:t>Background </a:t>
                </a:r>
                <a:r>
                  <a:rPr lang="en-US" altLang="zh-CN" sz="2000" dirty="0" smtClean="0"/>
                  <a:t>rate in diamond(</a:t>
                </a:r>
                <a:r>
                  <a:rPr lang="en-US" altLang="zh-CN" sz="2000" dirty="0"/>
                  <a:t>140</a:t>
                </a:r>
                <a14:m>
                  <m:oMath xmlns:m="http://schemas.openxmlformats.org/officeDocument/2006/math">
                    <m:r>
                      <a:rPr lang="zh-CN" altLang="en-US" sz="2000" b="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zh-CN" sz="2000" b="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zh-CN" sz="2000" dirty="0"/>
                  <a:t> DS</a:t>
                </a:r>
                <a:r>
                  <a:rPr lang="en-US" altLang="zh-CN" sz="2000" dirty="0" smtClean="0"/>
                  <a:t>):</a:t>
                </a:r>
                <a:endParaRPr lang="zh-CN" altLang="en-US" sz="2000" dirty="0"/>
              </a:p>
              <a:p>
                <a:pPr marL="0" indent="0">
                  <a:buNone/>
                </a:pPr>
                <a:r>
                  <a:rPr lang="en-US" altLang="zh-CN" sz="2000" dirty="0" smtClean="0"/>
                  <a:t>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𝑏𝑎𝑐𝑘𝑔𝑟𝑜𝑢𝑛𝑑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CN" sz="200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altLang="zh-C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CN" sz="200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CN" sz="20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CN" sz="20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altLang="zh-C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5.19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endParaRPr lang="en-US" altLang="zh-CN" sz="2000" b="1" dirty="0" smtClean="0"/>
              </a:p>
              <a:p>
                <a:pPr marL="0" indent="0">
                  <a:buNone/>
                </a:pPr>
                <a:r>
                  <a:rPr lang="en-US" altLang="zh-CN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b="1" dirty="0" smtClean="0">
                    <a:solidFill>
                      <a:srgbClr val="FF0000"/>
                    </a:solidFill>
                  </a:rPr>
                  <a:t>                                                           </a:t>
                </a:r>
                <a:r>
                  <a:rPr lang="en-US" altLang="zh-CN" sz="2600" dirty="0" smtClean="0">
                    <a:solidFill>
                      <a:srgbClr val="FF0000"/>
                    </a:solidFill>
                  </a:rPr>
                  <a:t>S/N</a:t>
                </a:r>
                <a14:m>
                  <m:oMath xmlns:m="http://schemas.openxmlformats.org/officeDocument/2006/math">
                    <m:r>
                      <a:rPr lang="en-US" altLang="zh-CN" sz="26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60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60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2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𝐵h𝑎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260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2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𝑏𝑘𝑔𝑑</m:t>
                            </m:r>
                          </m:sub>
                        </m:sSub>
                      </m:den>
                    </m:f>
                    <m:r>
                      <a:rPr lang="en-US" altLang="zh-CN" sz="2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zh-CN" sz="2600" dirty="0" smtClean="0">
                    <a:solidFill>
                      <a:srgbClr val="FF0000"/>
                    </a:solidFill>
                  </a:rPr>
                  <a:t> 600</a:t>
                </a:r>
                <a:endParaRPr lang="en-US" altLang="zh-CN" sz="2600" dirty="0" smtClean="0">
                  <a:solidFill>
                    <a:srgbClr val="FF0000"/>
                  </a:solidFill>
                </a:endParaRPr>
              </a:p>
              <a:p>
                <a:r>
                  <a:rPr lang="en-US" altLang="zh-CN" sz="2400" dirty="0" smtClean="0">
                    <a:solidFill>
                      <a:srgbClr val="FF0000"/>
                    </a:solidFill>
                  </a:rPr>
                  <a:t>Phase2.3</a:t>
                </a:r>
                <a:r>
                  <a:rPr lang="en-US" altLang="zh-CN" sz="2400" dirty="0" smtClean="0"/>
                  <a:t>: smaller beam </a:t>
                </a:r>
                <a:r>
                  <a:rPr lang="en-US" altLang="zh-CN" sz="2400" dirty="0" smtClean="0"/>
                  <a:t>size </a:t>
                </a:r>
                <a:r>
                  <a:rPr lang="en-US" altLang="zh-CN" sz="2400" dirty="0" smtClean="0">
                    <a:sym typeface="Wingdings" panose="05000000000000000000" pitchFamily="2" charset="2"/>
                  </a:rPr>
                  <a:t> </a:t>
                </a:r>
                <a:r>
                  <a:rPr lang="en-US" altLang="zh-CN" sz="2600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S/N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≈</m:t>
                    </m:r>
                  </m:oMath>
                </a14:m>
                <a:r>
                  <a:rPr lang="en-US" altLang="zh-CN" sz="2600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altLang="zh-CN" sz="2600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1000</a:t>
                </a:r>
              </a:p>
              <a:p>
                <a:pPr marL="0" indent="0">
                  <a:buNone/>
                </a:pPr>
                <a:r>
                  <a:rPr lang="en-US" altLang="zh-CN" sz="2200" i="1" dirty="0" smtClean="0">
                    <a:sym typeface="Wingdings" panose="05000000000000000000" pitchFamily="2" charset="2"/>
                  </a:rPr>
                  <a:t>Almost </a:t>
                </a:r>
                <a:r>
                  <a:rPr lang="en-US" altLang="zh-CN" sz="2200" i="1" dirty="0" smtClean="0">
                    <a:sym typeface="Wingdings" panose="05000000000000000000" pitchFamily="2" charset="2"/>
                  </a:rPr>
                  <a:t>no </a:t>
                </a:r>
                <a:r>
                  <a:rPr lang="en-US" altLang="zh-CN" sz="2200" i="1" dirty="0" smtClean="0">
                    <a:sym typeface="Wingdings" panose="05000000000000000000" pitchFamily="2" charset="2"/>
                  </a:rPr>
                  <a:t>observed losses from</a:t>
                </a:r>
                <a:r>
                  <a:rPr lang="en-US" altLang="zh-CN" sz="2200" i="1" dirty="0" smtClean="0">
                    <a:sym typeface="Wingdings" panose="05000000000000000000" pitchFamily="2" charset="2"/>
                  </a:rPr>
                  <a:t> Coulomb scattering</a:t>
                </a:r>
                <a:r>
                  <a:rPr lang="en-US" altLang="zh-CN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1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5386" y="3789040"/>
                <a:ext cx="8813801" cy="3024336"/>
              </a:xfrm>
              <a:blipFill rotWithShape="1">
                <a:blip r:embed="rId6"/>
                <a:stretch>
                  <a:fillRect l="-761" t="-3226" b="-121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7416631" y="6372036"/>
            <a:ext cx="1691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Chengguo</a:t>
            </a:r>
            <a:r>
              <a:rPr lang="en-US" dirty="0" smtClean="0"/>
              <a:t> Pang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564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03648" y="2204864"/>
            <a:ext cx="590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Backup slides</a:t>
            </a:r>
            <a:endParaRPr lang="fr-FR" sz="5400" dirty="0"/>
          </a:p>
        </p:txBody>
      </p:sp>
    </p:spTree>
    <p:extLst>
      <p:ext uri="{BB962C8B-B14F-4D97-AF65-F5344CB8AC3E}">
        <p14:creationId xmlns:p14="http://schemas.microsoft.com/office/powerpoint/2010/main" val="148036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4" y="0"/>
            <a:ext cx="9155967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36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01143" y="133979"/>
            <a:ext cx="5785555" cy="70273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fr-FR" sz="5400" b="1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ZDLM / LAL Monitors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51520" y="1202215"/>
            <a:ext cx="8039099" cy="497469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2800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</a:t>
            </a:r>
            <a:r>
              <a:rPr lang="fr-FR" sz="2800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 </a:t>
            </a:r>
            <a:r>
              <a:rPr lang="fr-FR" sz="2800" dirty="0" err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Same</a:t>
            </a:r>
            <a:r>
              <a:rPr lang="fr-FR" sz="2800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 </a:t>
            </a:r>
            <a:r>
              <a:rPr lang="fr-FR" sz="2800" b="1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Location</a:t>
            </a:r>
            <a:r>
              <a:rPr lang="fr-FR" sz="2800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 in LER and HER, </a:t>
            </a:r>
            <a:r>
              <a:rPr lang="fr-FR" sz="2800" dirty="0" err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downstream</a:t>
            </a:r>
            <a:r>
              <a:rPr lang="fr-FR" sz="2800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 (</a:t>
            </a:r>
            <a:r>
              <a:rPr lang="fr-FR" sz="2800" dirty="0" err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after</a:t>
            </a:r>
            <a:r>
              <a:rPr lang="fr-FR" sz="2800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 IP)</a:t>
            </a:r>
            <a:endParaRPr lang="en-US" sz="2400" dirty="0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288562" y="1735615"/>
            <a:ext cx="5875726" cy="497469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2800" dirty="0" smtClean="0">
                <a:solidFill>
                  <a:srgbClr val="A400FF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S</a:t>
            </a:r>
            <a:r>
              <a:rPr lang="fr-FR" sz="2800" dirty="0" smtClean="0">
                <a:solidFill>
                  <a:srgbClr val="A400FF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haring </a:t>
            </a:r>
            <a:r>
              <a:rPr lang="fr-FR" sz="2800" b="1" dirty="0" err="1" smtClean="0">
                <a:solidFill>
                  <a:srgbClr val="A400FF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same</a:t>
            </a:r>
            <a:r>
              <a:rPr lang="fr-FR" sz="2800" b="1" dirty="0" smtClean="0">
                <a:solidFill>
                  <a:srgbClr val="A400FF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 </a:t>
            </a:r>
            <a:r>
              <a:rPr lang="fr-FR" sz="2800" b="1" dirty="0" err="1" smtClean="0">
                <a:solidFill>
                  <a:srgbClr val="A400FF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mechanical</a:t>
            </a:r>
            <a:r>
              <a:rPr lang="fr-FR" sz="2800" b="1" dirty="0" smtClean="0">
                <a:solidFill>
                  <a:srgbClr val="A400FF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 </a:t>
            </a:r>
            <a:r>
              <a:rPr lang="fr-FR" sz="2800" b="1" dirty="0" err="1" smtClean="0">
                <a:solidFill>
                  <a:srgbClr val="A400FF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pillars</a:t>
            </a:r>
            <a:endParaRPr lang="en-US" sz="2400" b="1" dirty="0">
              <a:solidFill>
                <a:srgbClr val="A400FF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288561" y="2116615"/>
            <a:ext cx="6598138" cy="497469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2800" dirty="0" smtClean="0">
                <a:solidFill>
                  <a:srgbClr val="A400FF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Distance </a:t>
            </a:r>
            <a:r>
              <a:rPr lang="fr-FR" sz="2800" dirty="0" err="1" smtClean="0">
                <a:solidFill>
                  <a:srgbClr val="A400FF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from</a:t>
            </a:r>
            <a:r>
              <a:rPr lang="fr-FR" sz="2800" dirty="0" smtClean="0">
                <a:solidFill>
                  <a:srgbClr val="A400FF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 IP :  LER / </a:t>
            </a:r>
            <a:r>
              <a:rPr lang="fr-FR" sz="2800" b="1" dirty="0" smtClean="0">
                <a:solidFill>
                  <a:srgbClr val="A400FF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13 m</a:t>
            </a:r>
            <a:r>
              <a:rPr lang="fr-FR" sz="2800" dirty="0" smtClean="0">
                <a:solidFill>
                  <a:srgbClr val="A400FF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     HER / </a:t>
            </a:r>
            <a:r>
              <a:rPr lang="fr-FR" sz="2800" b="1" dirty="0" smtClean="0">
                <a:solidFill>
                  <a:srgbClr val="A400FF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30 m</a:t>
            </a:r>
            <a:endParaRPr lang="en-US" sz="2400" b="1" dirty="0">
              <a:solidFill>
                <a:srgbClr val="A400FF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51520" y="2939999"/>
            <a:ext cx="8636976" cy="497469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2800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</a:t>
            </a:r>
            <a:r>
              <a:rPr lang="fr-FR" sz="2800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 </a:t>
            </a:r>
            <a:r>
              <a:rPr lang="fr-FR" sz="2800" dirty="0" err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Same</a:t>
            </a:r>
            <a:r>
              <a:rPr lang="fr-FR" sz="2800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 </a:t>
            </a:r>
            <a:r>
              <a:rPr lang="fr-FR" sz="2800" b="1" dirty="0" err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positionning</a:t>
            </a:r>
            <a:r>
              <a:rPr lang="fr-FR" sz="2800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 </a:t>
            </a:r>
            <a:r>
              <a:rPr lang="fr-FR" sz="2800" dirty="0" err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along</a:t>
            </a:r>
            <a:r>
              <a:rPr lang="fr-FR" sz="2800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 </a:t>
            </a:r>
            <a:r>
              <a:rPr lang="fr-FR" sz="2800" dirty="0" err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beam</a:t>
            </a:r>
            <a:r>
              <a:rPr lang="fr-FR" sz="2800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 pipe, H plan, few mm </a:t>
            </a:r>
            <a:r>
              <a:rPr lang="fr-FR" sz="2800" dirty="0" err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away</a:t>
            </a:r>
            <a:endParaRPr lang="en-US" sz="2400" dirty="0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79512" y="5655681"/>
            <a:ext cx="3655646" cy="497469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280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</a:t>
            </a:r>
            <a:r>
              <a:rPr lang="fr-FR" sz="280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 Different </a:t>
            </a:r>
            <a:r>
              <a:rPr lang="fr-FR" sz="28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detector</a:t>
            </a:r>
            <a:r>
              <a:rPr lang="fr-FR" sz="280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 types</a:t>
            </a:r>
            <a:endParaRPr lang="en-US" sz="2400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383453" y="5410150"/>
            <a:ext cx="860670" cy="372585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2800" b="1" smtClean="0">
                <a:solidFill>
                  <a:srgbClr val="A400FF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ZDLM</a:t>
            </a:r>
            <a:endParaRPr lang="en-US" sz="2400">
              <a:solidFill>
                <a:srgbClr val="A400FF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383455" y="6011284"/>
            <a:ext cx="891930" cy="389517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2800" b="1" smtClean="0">
                <a:solidFill>
                  <a:srgbClr val="A400FF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LAL-M</a:t>
            </a:r>
            <a:endParaRPr lang="en-US" sz="2400">
              <a:solidFill>
                <a:srgbClr val="A400FF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563576" y="5397450"/>
            <a:ext cx="3400912" cy="381052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2800" dirty="0" err="1" smtClean="0">
                <a:solidFill>
                  <a:srgbClr val="A400FF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Čerenkov</a:t>
            </a:r>
            <a:r>
              <a:rPr lang="fr-FR" sz="2800" dirty="0" smtClean="0">
                <a:solidFill>
                  <a:srgbClr val="A400FF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, </a:t>
            </a:r>
            <a:r>
              <a:rPr lang="fr-FR" sz="2800" dirty="0" err="1" smtClean="0">
                <a:solidFill>
                  <a:srgbClr val="A400FF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Scintillator</a:t>
            </a:r>
            <a:r>
              <a:rPr lang="fr-FR" sz="2800" dirty="0" smtClean="0">
                <a:solidFill>
                  <a:srgbClr val="A400FF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 </a:t>
            </a:r>
            <a:endParaRPr lang="en-US" sz="2400" dirty="0">
              <a:solidFill>
                <a:srgbClr val="A400FF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563577" y="6036684"/>
            <a:ext cx="2158023" cy="389518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2800" dirty="0" err="1" smtClean="0">
                <a:solidFill>
                  <a:srgbClr val="A400FF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Diamond</a:t>
            </a:r>
            <a:r>
              <a:rPr lang="fr-FR" sz="2800" dirty="0" smtClean="0">
                <a:solidFill>
                  <a:srgbClr val="A400FF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 </a:t>
            </a:r>
            <a:r>
              <a:rPr lang="fr-FR" sz="2800" dirty="0" err="1" smtClean="0">
                <a:solidFill>
                  <a:srgbClr val="A400FF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sCVD</a:t>
            </a:r>
            <a:endParaRPr lang="en-US" sz="2400" dirty="0">
              <a:solidFill>
                <a:srgbClr val="A400FF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Accolade ouvrante 12"/>
          <p:cNvSpPr/>
          <p:nvPr/>
        </p:nvSpPr>
        <p:spPr>
          <a:xfrm>
            <a:off x="4079632" y="5486400"/>
            <a:ext cx="109414" cy="872067"/>
          </a:xfrm>
          <a:prstGeom prst="leftBrace">
            <a:avLst>
              <a:gd name="adj1" fmla="val 36240"/>
              <a:gd name="adj2" fmla="val 50000"/>
            </a:avLst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554" y="3570477"/>
            <a:ext cx="8339015" cy="138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642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107950" y="188640"/>
            <a:ext cx="8856538" cy="59766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Task 2.4 Deliverables</a:t>
            </a:r>
          </a:p>
          <a:p>
            <a:endParaRPr lang="en-US" sz="2800" b="1" dirty="0" smtClean="0">
              <a:solidFill>
                <a:srgbClr val="FF0066"/>
              </a:solidFill>
            </a:endParaRPr>
          </a:p>
          <a:p>
            <a:pPr algn="just"/>
            <a:r>
              <a:rPr lang="en-US" sz="1800" dirty="0"/>
              <a:t>Release optimized sensor configuration and readout for accelerator feedback (month 36</a:t>
            </a:r>
            <a:r>
              <a:rPr lang="en-US" sz="1800" dirty="0" smtClean="0"/>
              <a:t>) </a:t>
            </a:r>
          </a:p>
          <a:p>
            <a:pPr algn="just"/>
            <a:endParaRPr lang="en-US" sz="800" dirty="0">
              <a:sym typeface="Wingdings" panose="05000000000000000000" pitchFamily="2" charset="2"/>
            </a:endParaRPr>
          </a:p>
          <a:p>
            <a:pPr algn="just"/>
            <a:r>
              <a:rPr lang="en-US" sz="1800" dirty="0">
                <a:sym typeface="Wingdings" panose="05000000000000000000" pitchFamily="2" charset="2"/>
              </a:rPr>
              <a:t>                      </a:t>
            </a:r>
            <a:r>
              <a:rPr lang="en-US" sz="1800" dirty="0">
                <a:solidFill>
                  <a:srgbClr val="0000CC"/>
                </a:solidFill>
                <a:sym typeface="Wingdings" panose="05000000000000000000" pitchFamily="2" charset="2"/>
              </a:rPr>
              <a:t> </a:t>
            </a:r>
            <a:r>
              <a:rPr lang="en-US" sz="1800" dirty="0" smtClean="0">
                <a:solidFill>
                  <a:srgbClr val="0000CC"/>
                </a:solidFill>
                <a:sym typeface="Wingdings" panose="05000000000000000000" pitchFamily="2" charset="2"/>
              </a:rPr>
              <a:t>Due in March 2018 (during Phase 2 Commissioning)</a:t>
            </a:r>
            <a:endParaRPr lang="en-US" sz="1800" dirty="0">
              <a:solidFill>
                <a:srgbClr val="0000CC"/>
              </a:solidFill>
              <a:sym typeface="Wingdings" panose="05000000000000000000" pitchFamily="2" charset="2"/>
            </a:endParaRPr>
          </a:p>
          <a:p>
            <a:pPr algn="just"/>
            <a:endParaRPr lang="en-US" sz="800" dirty="0"/>
          </a:p>
          <a:p>
            <a:pPr algn="just"/>
            <a:r>
              <a:rPr lang="en-US" sz="1800" dirty="0" smtClean="0"/>
              <a:t>Two </a:t>
            </a:r>
            <a:r>
              <a:rPr lang="en-US" sz="1800" dirty="0"/>
              <a:t>intermediate steps:</a:t>
            </a:r>
          </a:p>
          <a:p>
            <a:pPr marL="285750" indent="-285750" algn="just">
              <a:buFontTx/>
              <a:buChar char="-"/>
            </a:pPr>
            <a:r>
              <a:rPr lang="en-US" sz="1800" dirty="0" smtClean="0"/>
              <a:t>Deploy </a:t>
            </a:r>
            <a:r>
              <a:rPr lang="en-US" sz="1800" dirty="0"/>
              <a:t>first diamond sensor prototype for synchronization test during 2015 single beam commissioning with nuclear bremsstrahlung background (month 6</a:t>
            </a:r>
            <a:r>
              <a:rPr lang="en-US" sz="1800" dirty="0" smtClean="0"/>
              <a:t>)</a:t>
            </a:r>
          </a:p>
          <a:p>
            <a:pPr marL="285750" indent="-285750" algn="just">
              <a:buFontTx/>
              <a:buChar char="-"/>
            </a:pPr>
            <a:r>
              <a:rPr lang="en-US" sz="1800" dirty="0"/>
              <a:t>Deploy full set of diamond sensors for luminosity measurements during first commissioning and tuning of colliding beams in 2016 (month 18) </a:t>
            </a:r>
            <a:endParaRPr lang="en-US" sz="1800" dirty="0" smtClean="0"/>
          </a:p>
          <a:p>
            <a:pPr algn="just"/>
            <a:r>
              <a:rPr lang="en-US" sz="800" dirty="0" smtClean="0">
                <a:sym typeface="Wingdings" panose="05000000000000000000" pitchFamily="2" charset="2"/>
              </a:rPr>
              <a:t>                </a:t>
            </a:r>
          </a:p>
          <a:p>
            <a:pPr algn="just"/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dirty="0" smtClean="0">
                <a:sym typeface="Wingdings" panose="05000000000000000000" pitchFamily="2" charset="2"/>
              </a:rPr>
              <a:t>                     </a:t>
            </a:r>
            <a:r>
              <a:rPr lang="en-US" sz="1800" dirty="0" smtClean="0">
                <a:solidFill>
                  <a:srgbClr val="0000CC"/>
                </a:solidFill>
                <a:sym typeface="Wingdings" panose="05000000000000000000" pitchFamily="2" charset="2"/>
              </a:rPr>
              <a:t> Both done during Phase 1 commissioning in 2016</a:t>
            </a:r>
          </a:p>
          <a:p>
            <a:pPr algn="just"/>
            <a:endParaRPr lang="en-US" sz="2800" dirty="0">
              <a:solidFill>
                <a:srgbClr val="0000CC"/>
              </a:solidFill>
            </a:endParaRPr>
          </a:p>
          <a:p>
            <a:pPr lvl="0">
              <a:spcBef>
                <a:spcPts val="0"/>
              </a:spcBef>
            </a:pPr>
            <a:r>
              <a:rPr lang="en-US" sz="3600" b="1" dirty="0" smtClean="0">
                <a:solidFill>
                  <a:prstClr val="black"/>
                </a:solidFill>
                <a:ea typeface="+mn-ea"/>
                <a:cs typeface="+mn-cs"/>
              </a:rPr>
              <a:t>Task 2.4 </a:t>
            </a:r>
            <a:r>
              <a:rPr lang="en-US" sz="3600" b="1" dirty="0" err="1" smtClean="0">
                <a:solidFill>
                  <a:prstClr val="black"/>
                </a:solidFill>
                <a:ea typeface="+mn-ea"/>
                <a:cs typeface="+mn-cs"/>
              </a:rPr>
              <a:t>Secondments</a:t>
            </a:r>
            <a:endParaRPr lang="en-US" sz="3600" b="1" dirty="0" smtClean="0">
              <a:solidFill>
                <a:prstClr val="black"/>
              </a:solidFill>
              <a:ea typeface="+mn-ea"/>
              <a:cs typeface="+mn-cs"/>
            </a:endParaRPr>
          </a:p>
          <a:p>
            <a:pPr lvl="0">
              <a:spcBef>
                <a:spcPts val="0"/>
              </a:spcBef>
            </a:pPr>
            <a:endParaRPr lang="en-US" sz="2800" b="1" dirty="0">
              <a:solidFill>
                <a:prstClr val="black"/>
              </a:solidFill>
              <a:ea typeface="+mn-ea"/>
              <a:cs typeface="+mn-cs"/>
            </a:endParaRPr>
          </a:p>
          <a:p>
            <a:pPr lvl="0" algn="just">
              <a:spcBef>
                <a:spcPts val="0"/>
              </a:spcBef>
            </a:pPr>
            <a:r>
              <a:rPr lang="en-US" sz="1800" dirty="0" smtClean="0">
                <a:solidFill>
                  <a:prstClr val="black"/>
                </a:solidFill>
                <a:ea typeface="+mn-ea"/>
                <a:cs typeface="+mn-cs"/>
              </a:rPr>
              <a:t>15 person-months </a:t>
            </a:r>
            <a:r>
              <a:rPr lang="en-US" sz="1800" dirty="0" smtClean="0">
                <a:solidFill>
                  <a:srgbClr val="FF0066"/>
                </a:solidFill>
                <a:ea typeface="+mn-ea"/>
                <a:cs typeface="+mn-cs"/>
                <a:sym typeface="Wingdings" panose="05000000000000000000" pitchFamily="2" charset="2"/>
              </a:rPr>
              <a:t> already used 92.2%</a:t>
            </a:r>
            <a:endParaRPr lang="en-US" sz="1800" dirty="0">
              <a:solidFill>
                <a:srgbClr val="FF0066"/>
              </a:solidFill>
              <a:ea typeface="+mn-ea"/>
              <a:cs typeface="+mn-cs"/>
            </a:endParaRPr>
          </a:p>
          <a:p>
            <a:pPr algn="just"/>
            <a:r>
              <a:rPr lang="en-US" sz="1800" dirty="0" smtClean="0">
                <a:solidFill>
                  <a:srgbClr val="FF0066"/>
                </a:solidFill>
                <a:sym typeface="Wingdings" panose="05000000000000000000" pitchFamily="2" charset="2"/>
              </a:rPr>
              <a:t>                                   Remaining 7.8% (16 + 19 days) will be used in 2018</a:t>
            </a:r>
            <a:endParaRPr lang="fr-FR" sz="18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01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5652" y="1023938"/>
            <a:ext cx="230348" cy="1786374"/>
          </a:xfrm>
          <a:prstGeom prst="rect">
            <a:avLst/>
          </a:prstGeom>
          <a:solidFill>
            <a:srgbClr val="68BA1C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 Light" panose="020F030202020403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99652" y="1261139"/>
            <a:ext cx="1346732" cy="2978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2000" b="1" smtClean="0">
                <a:latin typeface="Calibri Light" panose="020F03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508.887 MHz</a:t>
            </a:r>
            <a:endParaRPr lang="en-US" b="1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2646779" y="1049141"/>
            <a:ext cx="471559" cy="0"/>
          </a:xfrm>
          <a:prstGeom prst="straightConnector1">
            <a:avLst/>
          </a:prstGeom>
          <a:ln w="3175"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2530803" y="1421286"/>
            <a:ext cx="0" cy="1404000"/>
          </a:xfrm>
          <a:prstGeom prst="line">
            <a:avLst/>
          </a:prstGeom>
          <a:ln w="31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2564497" y="734875"/>
            <a:ext cx="845466" cy="2567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b="1" smtClean="0">
                <a:latin typeface="Calibri Light" panose="020F03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1.965 ns</a:t>
            </a:r>
            <a:endParaRPr lang="en-US" sz="1600" b="1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021245" y="902608"/>
            <a:ext cx="381673" cy="2423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dirty="0" smtClean="0">
                <a:latin typeface="Calibri Light" panose="020F03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RF</a:t>
            </a:r>
            <a:endParaRPr lang="en-US" sz="2400" dirty="0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2053150" y="1103012"/>
            <a:ext cx="5724526" cy="571500"/>
            <a:chOff x="2243296" y="3920489"/>
            <a:chExt cx="6201570" cy="571500"/>
          </a:xfrm>
        </p:grpSpPr>
        <p:grpSp>
          <p:nvGrpSpPr>
            <p:cNvPr id="10" name="Groupe 55"/>
            <p:cNvGrpSpPr/>
            <p:nvPr/>
          </p:nvGrpSpPr>
          <p:grpSpPr>
            <a:xfrm>
              <a:off x="2243296" y="3920489"/>
              <a:ext cx="517525" cy="571500"/>
              <a:chOff x="5549900" y="295275"/>
              <a:chExt cx="2990850" cy="1517650"/>
            </a:xfrm>
          </p:grpSpPr>
          <p:sp>
            <p:nvSpPr>
              <p:cNvPr id="44" name="Forme libre 43"/>
              <p:cNvSpPr/>
              <p:nvPr/>
            </p:nvSpPr>
            <p:spPr>
              <a:xfrm>
                <a:off x="5549900" y="295275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  <p:sp>
            <p:nvSpPr>
              <p:cNvPr id="45" name="Forme libre 44"/>
              <p:cNvSpPr/>
              <p:nvPr/>
            </p:nvSpPr>
            <p:spPr>
              <a:xfrm flipV="1">
                <a:off x="7045325" y="1054100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11" name="Groupe 56"/>
            <p:cNvGrpSpPr/>
            <p:nvPr/>
          </p:nvGrpSpPr>
          <p:grpSpPr>
            <a:xfrm>
              <a:off x="2760028" y="3920489"/>
              <a:ext cx="517525" cy="571500"/>
              <a:chOff x="5549900" y="295275"/>
              <a:chExt cx="2990850" cy="1517650"/>
            </a:xfrm>
          </p:grpSpPr>
          <p:sp>
            <p:nvSpPr>
              <p:cNvPr id="42" name="Forme libre 41"/>
              <p:cNvSpPr/>
              <p:nvPr/>
            </p:nvSpPr>
            <p:spPr>
              <a:xfrm>
                <a:off x="5549900" y="295275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  <p:sp>
            <p:nvSpPr>
              <p:cNvPr id="43" name="Forme libre 42"/>
              <p:cNvSpPr/>
              <p:nvPr/>
            </p:nvSpPr>
            <p:spPr>
              <a:xfrm flipV="1">
                <a:off x="7045325" y="1054100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12" name="Groupe 57"/>
            <p:cNvGrpSpPr/>
            <p:nvPr/>
          </p:nvGrpSpPr>
          <p:grpSpPr>
            <a:xfrm>
              <a:off x="3276759" y="3920489"/>
              <a:ext cx="517525" cy="571500"/>
              <a:chOff x="5549900" y="295275"/>
              <a:chExt cx="2990850" cy="1517650"/>
            </a:xfrm>
          </p:grpSpPr>
          <p:sp>
            <p:nvSpPr>
              <p:cNvPr id="40" name="Forme libre 39"/>
              <p:cNvSpPr/>
              <p:nvPr/>
            </p:nvSpPr>
            <p:spPr>
              <a:xfrm>
                <a:off x="5549900" y="295275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  <p:sp>
            <p:nvSpPr>
              <p:cNvPr id="41" name="Forme libre 40"/>
              <p:cNvSpPr/>
              <p:nvPr/>
            </p:nvSpPr>
            <p:spPr>
              <a:xfrm flipV="1">
                <a:off x="7045325" y="1054100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13" name="Groupe 58"/>
            <p:cNvGrpSpPr/>
            <p:nvPr/>
          </p:nvGrpSpPr>
          <p:grpSpPr>
            <a:xfrm>
              <a:off x="3793491" y="3920489"/>
              <a:ext cx="517525" cy="571500"/>
              <a:chOff x="5549900" y="295275"/>
              <a:chExt cx="2990850" cy="1517650"/>
            </a:xfrm>
          </p:grpSpPr>
          <p:sp>
            <p:nvSpPr>
              <p:cNvPr id="38" name="Forme libre 37"/>
              <p:cNvSpPr/>
              <p:nvPr/>
            </p:nvSpPr>
            <p:spPr>
              <a:xfrm>
                <a:off x="5549900" y="295275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  <p:sp>
            <p:nvSpPr>
              <p:cNvPr id="39" name="Forme libre 38"/>
              <p:cNvSpPr/>
              <p:nvPr/>
            </p:nvSpPr>
            <p:spPr>
              <a:xfrm flipV="1">
                <a:off x="7045325" y="1054100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14" name="Groupe 59"/>
            <p:cNvGrpSpPr/>
            <p:nvPr/>
          </p:nvGrpSpPr>
          <p:grpSpPr>
            <a:xfrm>
              <a:off x="4310221" y="3920489"/>
              <a:ext cx="517525" cy="571500"/>
              <a:chOff x="5549900" y="295275"/>
              <a:chExt cx="2990850" cy="1517650"/>
            </a:xfrm>
          </p:grpSpPr>
          <p:sp>
            <p:nvSpPr>
              <p:cNvPr id="36" name="Forme libre 35"/>
              <p:cNvSpPr/>
              <p:nvPr/>
            </p:nvSpPr>
            <p:spPr>
              <a:xfrm>
                <a:off x="5549900" y="295275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  <p:sp>
            <p:nvSpPr>
              <p:cNvPr id="37" name="Forme libre 36"/>
              <p:cNvSpPr/>
              <p:nvPr/>
            </p:nvSpPr>
            <p:spPr>
              <a:xfrm flipV="1">
                <a:off x="7045325" y="1054100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15" name="Groupe 60"/>
            <p:cNvGrpSpPr/>
            <p:nvPr/>
          </p:nvGrpSpPr>
          <p:grpSpPr>
            <a:xfrm>
              <a:off x="4826953" y="3920489"/>
              <a:ext cx="517525" cy="571500"/>
              <a:chOff x="5549900" y="295275"/>
              <a:chExt cx="2990850" cy="1517650"/>
            </a:xfrm>
          </p:grpSpPr>
          <p:sp>
            <p:nvSpPr>
              <p:cNvPr id="34" name="Forme libre 33"/>
              <p:cNvSpPr/>
              <p:nvPr/>
            </p:nvSpPr>
            <p:spPr>
              <a:xfrm>
                <a:off x="5549900" y="295275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  <p:sp>
            <p:nvSpPr>
              <p:cNvPr id="35" name="Forme libre 34"/>
              <p:cNvSpPr/>
              <p:nvPr/>
            </p:nvSpPr>
            <p:spPr>
              <a:xfrm flipV="1">
                <a:off x="7045325" y="1054100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16" name="Groupe 61"/>
            <p:cNvGrpSpPr/>
            <p:nvPr/>
          </p:nvGrpSpPr>
          <p:grpSpPr>
            <a:xfrm>
              <a:off x="5343684" y="3920489"/>
              <a:ext cx="517525" cy="571500"/>
              <a:chOff x="5549900" y="295275"/>
              <a:chExt cx="2990850" cy="1517650"/>
            </a:xfrm>
          </p:grpSpPr>
          <p:sp>
            <p:nvSpPr>
              <p:cNvPr id="32" name="Forme libre 31"/>
              <p:cNvSpPr/>
              <p:nvPr/>
            </p:nvSpPr>
            <p:spPr>
              <a:xfrm>
                <a:off x="5549900" y="295275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  <p:sp>
            <p:nvSpPr>
              <p:cNvPr id="33" name="Forme libre 32"/>
              <p:cNvSpPr/>
              <p:nvPr/>
            </p:nvSpPr>
            <p:spPr>
              <a:xfrm flipV="1">
                <a:off x="7045325" y="1054100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17" name="Groupe 62"/>
            <p:cNvGrpSpPr/>
            <p:nvPr/>
          </p:nvGrpSpPr>
          <p:grpSpPr>
            <a:xfrm>
              <a:off x="5860416" y="3920489"/>
              <a:ext cx="517525" cy="571500"/>
              <a:chOff x="5549900" y="295275"/>
              <a:chExt cx="2990850" cy="1517650"/>
            </a:xfrm>
          </p:grpSpPr>
          <p:sp>
            <p:nvSpPr>
              <p:cNvPr id="30" name="Forme libre 29"/>
              <p:cNvSpPr/>
              <p:nvPr/>
            </p:nvSpPr>
            <p:spPr>
              <a:xfrm>
                <a:off x="5549900" y="295275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  <p:sp>
            <p:nvSpPr>
              <p:cNvPr id="31" name="Forme libre 30"/>
              <p:cNvSpPr/>
              <p:nvPr/>
            </p:nvSpPr>
            <p:spPr>
              <a:xfrm flipV="1">
                <a:off x="7045325" y="1054100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18" name="Groupe 63"/>
            <p:cNvGrpSpPr/>
            <p:nvPr/>
          </p:nvGrpSpPr>
          <p:grpSpPr>
            <a:xfrm>
              <a:off x="6377146" y="3920489"/>
              <a:ext cx="517525" cy="571500"/>
              <a:chOff x="5549900" y="295275"/>
              <a:chExt cx="2990850" cy="1517650"/>
            </a:xfrm>
          </p:grpSpPr>
          <p:sp>
            <p:nvSpPr>
              <p:cNvPr id="28" name="Forme libre 27"/>
              <p:cNvSpPr/>
              <p:nvPr/>
            </p:nvSpPr>
            <p:spPr>
              <a:xfrm>
                <a:off x="5549900" y="295275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  <p:sp>
            <p:nvSpPr>
              <p:cNvPr id="29" name="Forme libre 28"/>
              <p:cNvSpPr/>
              <p:nvPr/>
            </p:nvSpPr>
            <p:spPr>
              <a:xfrm flipV="1">
                <a:off x="7045325" y="1054100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19" name="Groupe 64"/>
            <p:cNvGrpSpPr/>
            <p:nvPr/>
          </p:nvGrpSpPr>
          <p:grpSpPr>
            <a:xfrm>
              <a:off x="6893878" y="3920489"/>
              <a:ext cx="517525" cy="571500"/>
              <a:chOff x="5549900" y="295275"/>
              <a:chExt cx="2990850" cy="1517650"/>
            </a:xfrm>
          </p:grpSpPr>
          <p:sp>
            <p:nvSpPr>
              <p:cNvPr id="26" name="Forme libre 25"/>
              <p:cNvSpPr/>
              <p:nvPr/>
            </p:nvSpPr>
            <p:spPr>
              <a:xfrm>
                <a:off x="5549900" y="295275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  <p:sp>
            <p:nvSpPr>
              <p:cNvPr id="27" name="Forme libre 26"/>
              <p:cNvSpPr/>
              <p:nvPr/>
            </p:nvSpPr>
            <p:spPr>
              <a:xfrm flipV="1">
                <a:off x="7045325" y="1054100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20" name="Groupe 65"/>
            <p:cNvGrpSpPr/>
            <p:nvPr/>
          </p:nvGrpSpPr>
          <p:grpSpPr>
            <a:xfrm>
              <a:off x="7410609" y="3920489"/>
              <a:ext cx="517525" cy="571500"/>
              <a:chOff x="5549900" y="295275"/>
              <a:chExt cx="2990850" cy="1517650"/>
            </a:xfrm>
          </p:grpSpPr>
          <p:sp>
            <p:nvSpPr>
              <p:cNvPr id="24" name="Forme libre 23"/>
              <p:cNvSpPr/>
              <p:nvPr/>
            </p:nvSpPr>
            <p:spPr>
              <a:xfrm>
                <a:off x="5549900" y="295275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  <p:sp>
            <p:nvSpPr>
              <p:cNvPr id="25" name="Forme libre 24"/>
              <p:cNvSpPr/>
              <p:nvPr/>
            </p:nvSpPr>
            <p:spPr>
              <a:xfrm flipV="1">
                <a:off x="7045325" y="1054100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21" name="Groupe 66"/>
            <p:cNvGrpSpPr/>
            <p:nvPr/>
          </p:nvGrpSpPr>
          <p:grpSpPr>
            <a:xfrm>
              <a:off x="7927341" y="3920489"/>
              <a:ext cx="517525" cy="571500"/>
              <a:chOff x="5549900" y="295275"/>
              <a:chExt cx="2990850" cy="1517650"/>
            </a:xfrm>
          </p:grpSpPr>
          <p:sp>
            <p:nvSpPr>
              <p:cNvPr id="22" name="Forme libre 21"/>
              <p:cNvSpPr/>
              <p:nvPr/>
            </p:nvSpPr>
            <p:spPr>
              <a:xfrm>
                <a:off x="5549900" y="295275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  <p:sp>
            <p:nvSpPr>
              <p:cNvPr id="23" name="Forme libre 22"/>
              <p:cNvSpPr/>
              <p:nvPr/>
            </p:nvSpPr>
            <p:spPr>
              <a:xfrm flipV="1">
                <a:off x="7045325" y="1054100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</p:grpSp>
      </p:grpSp>
      <p:cxnSp>
        <p:nvCxnSpPr>
          <p:cNvPr id="46" name="Connecteur droit 45"/>
          <p:cNvCxnSpPr/>
          <p:nvPr/>
        </p:nvCxnSpPr>
        <p:spPr>
          <a:xfrm>
            <a:off x="1979002" y="1385587"/>
            <a:ext cx="6124575" cy="0"/>
          </a:xfrm>
          <a:prstGeom prst="line">
            <a:avLst/>
          </a:prstGeom>
          <a:ln w="31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>
            <a:off x="3487242" y="1421287"/>
            <a:ext cx="0" cy="1404000"/>
          </a:xfrm>
          <a:prstGeom prst="line">
            <a:avLst/>
          </a:prstGeom>
          <a:ln w="31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3965461" y="1421287"/>
            <a:ext cx="0" cy="1404000"/>
          </a:xfrm>
          <a:prstGeom prst="line">
            <a:avLst/>
          </a:prstGeom>
          <a:ln w="31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4921900" y="1421287"/>
            <a:ext cx="0" cy="1404000"/>
          </a:xfrm>
          <a:prstGeom prst="line">
            <a:avLst/>
          </a:prstGeom>
          <a:ln w="31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5400119" y="1421287"/>
            <a:ext cx="0" cy="1404000"/>
          </a:xfrm>
          <a:prstGeom prst="line">
            <a:avLst/>
          </a:prstGeom>
          <a:ln w="31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>
            <a:off x="5878338" y="1421287"/>
            <a:ext cx="0" cy="1404000"/>
          </a:xfrm>
          <a:prstGeom prst="line">
            <a:avLst/>
          </a:prstGeom>
          <a:ln w="31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>
            <a:off x="6356558" y="1421287"/>
            <a:ext cx="0" cy="1404000"/>
          </a:xfrm>
          <a:prstGeom prst="line">
            <a:avLst/>
          </a:prstGeom>
          <a:ln w="31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>
            <a:off x="7312997" y="1396120"/>
            <a:ext cx="0" cy="1404000"/>
          </a:xfrm>
          <a:prstGeom prst="line">
            <a:avLst/>
          </a:prstGeom>
          <a:ln w="31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53"/>
          <p:cNvSpPr txBox="1"/>
          <p:nvPr/>
        </p:nvSpPr>
        <p:spPr>
          <a:xfrm>
            <a:off x="8117281" y="1075539"/>
            <a:ext cx="248639" cy="3523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smtClean="0">
                <a:latin typeface="Calibri Light" panose="020F03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endParaRPr lang="en-US" sz="2400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5" name="Connecteur droit 54"/>
          <p:cNvCxnSpPr/>
          <p:nvPr/>
        </p:nvCxnSpPr>
        <p:spPr>
          <a:xfrm>
            <a:off x="2052583" y="1421286"/>
            <a:ext cx="0" cy="1404000"/>
          </a:xfrm>
          <a:prstGeom prst="line">
            <a:avLst/>
          </a:prstGeom>
          <a:ln w="31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/>
          <p:cNvCxnSpPr/>
          <p:nvPr/>
        </p:nvCxnSpPr>
        <p:spPr>
          <a:xfrm>
            <a:off x="3009022" y="1421286"/>
            <a:ext cx="0" cy="1404000"/>
          </a:xfrm>
          <a:prstGeom prst="line">
            <a:avLst/>
          </a:prstGeom>
          <a:ln w="31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/>
          <p:cNvCxnSpPr/>
          <p:nvPr/>
        </p:nvCxnSpPr>
        <p:spPr>
          <a:xfrm>
            <a:off x="4443680" y="1421287"/>
            <a:ext cx="0" cy="1404000"/>
          </a:xfrm>
          <a:prstGeom prst="line">
            <a:avLst/>
          </a:prstGeom>
          <a:ln w="31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/>
          <p:cNvCxnSpPr/>
          <p:nvPr/>
        </p:nvCxnSpPr>
        <p:spPr>
          <a:xfrm>
            <a:off x="6834777" y="1421287"/>
            <a:ext cx="0" cy="1404000"/>
          </a:xfrm>
          <a:prstGeom prst="line">
            <a:avLst/>
          </a:prstGeom>
          <a:ln w="31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Forme libre 58"/>
          <p:cNvSpPr/>
          <p:nvPr/>
        </p:nvSpPr>
        <p:spPr>
          <a:xfrm>
            <a:off x="2640566" y="2511970"/>
            <a:ext cx="392240" cy="295747"/>
          </a:xfrm>
          <a:custGeom>
            <a:avLst/>
            <a:gdLst>
              <a:gd name="connsiteX0" fmla="*/ 0 w 5853112"/>
              <a:gd name="connsiteY0" fmla="*/ 1773237 h 1773237"/>
              <a:gd name="connsiteX1" fmla="*/ 161925 w 5853112"/>
              <a:gd name="connsiteY1" fmla="*/ 1754187 h 1773237"/>
              <a:gd name="connsiteX2" fmla="*/ 242887 w 5853112"/>
              <a:gd name="connsiteY2" fmla="*/ 1673225 h 1773237"/>
              <a:gd name="connsiteX3" fmla="*/ 342900 w 5853112"/>
              <a:gd name="connsiteY3" fmla="*/ 1444625 h 1773237"/>
              <a:gd name="connsiteX4" fmla="*/ 452437 w 5853112"/>
              <a:gd name="connsiteY4" fmla="*/ 1077912 h 1773237"/>
              <a:gd name="connsiteX5" fmla="*/ 600075 w 5853112"/>
              <a:gd name="connsiteY5" fmla="*/ 573087 h 1773237"/>
              <a:gd name="connsiteX6" fmla="*/ 809625 w 5853112"/>
              <a:gd name="connsiteY6" fmla="*/ 130175 h 1773237"/>
              <a:gd name="connsiteX7" fmla="*/ 1000125 w 5853112"/>
              <a:gd name="connsiteY7" fmla="*/ 11112 h 1773237"/>
              <a:gd name="connsiteX8" fmla="*/ 1114425 w 5853112"/>
              <a:gd name="connsiteY8" fmla="*/ 63500 h 1773237"/>
              <a:gd name="connsiteX9" fmla="*/ 1300162 w 5853112"/>
              <a:gd name="connsiteY9" fmla="*/ 292100 h 1773237"/>
              <a:gd name="connsiteX10" fmla="*/ 1547812 w 5853112"/>
              <a:gd name="connsiteY10" fmla="*/ 706437 h 1773237"/>
              <a:gd name="connsiteX11" fmla="*/ 1814512 w 5853112"/>
              <a:gd name="connsiteY11" fmla="*/ 1101725 h 1773237"/>
              <a:gd name="connsiteX12" fmla="*/ 2085975 w 5853112"/>
              <a:gd name="connsiteY12" fmla="*/ 1377950 h 1773237"/>
              <a:gd name="connsiteX13" fmla="*/ 2347912 w 5853112"/>
              <a:gd name="connsiteY13" fmla="*/ 1554162 h 1773237"/>
              <a:gd name="connsiteX14" fmla="*/ 2676525 w 5853112"/>
              <a:gd name="connsiteY14" fmla="*/ 1677987 h 1773237"/>
              <a:gd name="connsiteX15" fmla="*/ 3200400 w 5853112"/>
              <a:gd name="connsiteY15" fmla="*/ 1739900 h 1773237"/>
              <a:gd name="connsiteX16" fmla="*/ 4043362 w 5853112"/>
              <a:gd name="connsiteY16" fmla="*/ 1768475 h 1773237"/>
              <a:gd name="connsiteX17" fmla="*/ 5110162 w 5853112"/>
              <a:gd name="connsiteY17" fmla="*/ 1763712 h 1773237"/>
              <a:gd name="connsiteX18" fmla="*/ 5853112 w 5853112"/>
              <a:gd name="connsiteY18" fmla="*/ 1768475 h 1773237"/>
              <a:gd name="connsiteX0" fmla="*/ 0 w 5110161"/>
              <a:gd name="connsiteY0" fmla="*/ 1773237 h 1773237"/>
              <a:gd name="connsiteX1" fmla="*/ 161925 w 5110161"/>
              <a:gd name="connsiteY1" fmla="*/ 1754187 h 1773237"/>
              <a:gd name="connsiteX2" fmla="*/ 242887 w 5110161"/>
              <a:gd name="connsiteY2" fmla="*/ 1673225 h 1773237"/>
              <a:gd name="connsiteX3" fmla="*/ 342900 w 5110161"/>
              <a:gd name="connsiteY3" fmla="*/ 1444625 h 1773237"/>
              <a:gd name="connsiteX4" fmla="*/ 452437 w 5110161"/>
              <a:gd name="connsiteY4" fmla="*/ 1077912 h 1773237"/>
              <a:gd name="connsiteX5" fmla="*/ 600075 w 5110161"/>
              <a:gd name="connsiteY5" fmla="*/ 573087 h 1773237"/>
              <a:gd name="connsiteX6" fmla="*/ 809625 w 5110161"/>
              <a:gd name="connsiteY6" fmla="*/ 130175 h 1773237"/>
              <a:gd name="connsiteX7" fmla="*/ 1000125 w 5110161"/>
              <a:gd name="connsiteY7" fmla="*/ 11112 h 1773237"/>
              <a:gd name="connsiteX8" fmla="*/ 1114425 w 5110161"/>
              <a:gd name="connsiteY8" fmla="*/ 63500 h 1773237"/>
              <a:gd name="connsiteX9" fmla="*/ 1300162 w 5110161"/>
              <a:gd name="connsiteY9" fmla="*/ 292100 h 1773237"/>
              <a:gd name="connsiteX10" fmla="*/ 1547812 w 5110161"/>
              <a:gd name="connsiteY10" fmla="*/ 706437 h 1773237"/>
              <a:gd name="connsiteX11" fmla="*/ 1814512 w 5110161"/>
              <a:gd name="connsiteY11" fmla="*/ 1101725 h 1773237"/>
              <a:gd name="connsiteX12" fmla="*/ 2085975 w 5110161"/>
              <a:gd name="connsiteY12" fmla="*/ 1377950 h 1773237"/>
              <a:gd name="connsiteX13" fmla="*/ 2347912 w 5110161"/>
              <a:gd name="connsiteY13" fmla="*/ 1554162 h 1773237"/>
              <a:gd name="connsiteX14" fmla="*/ 2676525 w 5110161"/>
              <a:gd name="connsiteY14" fmla="*/ 1677987 h 1773237"/>
              <a:gd name="connsiteX15" fmla="*/ 3200400 w 5110161"/>
              <a:gd name="connsiteY15" fmla="*/ 1739900 h 1773237"/>
              <a:gd name="connsiteX16" fmla="*/ 4043362 w 5110161"/>
              <a:gd name="connsiteY16" fmla="*/ 1768475 h 1773237"/>
              <a:gd name="connsiteX17" fmla="*/ 5110162 w 5110161"/>
              <a:gd name="connsiteY17" fmla="*/ 1763712 h 1773237"/>
              <a:gd name="connsiteX0" fmla="*/ 0 w 4043364"/>
              <a:gd name="connsiteY0" fmla="*/ 1773237 h 1773237"/>
              <a:gd name="connsiteX1" fmla="*/ 161925 w 4043364"/>
              <a:gd name="connsiteY1" fmla="*/ 1754187 h 1773237"/>
              <a:gd name="connsiteX2" fmla="*/ 242887 w 4043364"/>
              <a:gd name="connsiteY2" fmla="*/ 1673225 h 1773237"/>
              <a:gd name="connsiteX3" fmla="*/ 342900 w 4043364"/>
              <a:gd name="connsiteY3" fmla="*/ 1444625 h 1773237"/>
              <a:gd name="connsiteX4" fmla="*/ 452437 w 4043364"/>
              <a:gd name="connsiteY4" fmla="*/ 1077912 h 1773237"/>
              <a:gd name="connsiteX5" fmla="*/ 600075 w 4043364"/>
              <a:gd name="connsiteY5" fmla="*/ 573087 h 1773237"/>
              <a:gd name="connsiteX6" fmla="*/ 809625 w 4043364"/>
              <a:gd name="connsiteY6" fmla="*/ 130175 h 1773237"/>
              <a:gd name="connsiteX7" fmla="*/ 1000125 w 4043364"/>
              <a:gd name="connsiteY7" fmla="*/ 11112 h 1773237"/>
              <a:gd name="connsiteX8" fmla="*/ 1114425 w 4043364"/>
              <a:gd name="connsiteY8" fmla="*/ 63500 h 1773237"/>
              <a:gd name="connsiteX9" fmla="*/ 1300162 w 4043364"/>
              <a:gd name="connsiteY9" fmla="*/ 292100 h 1773237"/>
              <a:gd name="connsiteX10" fmla="*/ 1547812 w 4043364"/>
              <a:gd name="connsiteY10" fmla="*/ 706437 h 1773237"/>
              <a:gd name="connsiteX11" fmla="*/ 1814512 w 4043364"/>
              <a:gd name="connsiteY11" fmla="*/ 1101725 h 1773237"/>
              <a:gd name="connsiteX12" fmla="*/ 2085975 w 4043364"/>
              <a:gd name="connsiteY12" fmla="*/ 1377950 h 1773237"/>
              <a:gd name="connsiteX13" fmla="*/ 2347912 w 4043364"/>
              <a:gd name="connsiteY13" fmla="*/ 1554162 h 1773237"/>
              <a:gd name="connsiteX14" fmla="*/ 2676525 w 4043364"/>
              <a:gd name="connsiteY14" fmla="*/ 1677987 h 1773237"/>
              <a:gd name="connsiteX15" fmla="*/ 3200400 w 4043364"/>
              <a:gd name="connsiteY15" fmla="*/ 1739900 h 1773237"/>
              <a:gd name="connsiteX16" fmla="*/ 4043362 w 4043364"/>
              <a:gd name="connsiteY16" fmla="*/ 1768475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129989 w 3999799"/>
              <a:gd name="connsiteY15" fmla="*/ 1748372 h 1773237"/>
              <a:gd name="connsiteX16" fmla="*/ 3999799 w 3999799"/>
              <a:gd name="connsiteY16" fmla="*/ 1685381 h 1773237"/>
              <a:gd name="connsiteX0" fmla="*/ 0 w 3876574"/>
              <a:gd name="connsiteY0" fmla="*/ 1773237 h 1773237"/>
              <a:gd name="connsiteX1" fmla="*/ 161925 w 3876574"/>
              <a:gd name="connsiteY1" fmla="*/ 1754187 h 1773237"/>
              <a:gd name="connsiteX2" fmla="*/ 242887 w 3876574"/>
              <a:gd name="connsiteY2" fmla="*/ 1673225 h 1773237"/>
              <a:gd name="connsiteX3" fmla="*/ 342900 w 3876574"/>
              <a:gd name="connsiteY3" fmla="*/ 1444625 h 1773237"/>
              <a:gd name="connsiteX4" fmla="*/ 452437 w 3876574"/>
              <a:gd name="connsiteY4" fmla="*/ 1077912 h 1773237"/>
              <a:gd name="connsiteX5" fmla="*/ 600075 w 3876574"/>
              <a:gd name="connsiteY5" fmla="*/ 573087 h 1773237"/>
              <a:gd name="connsiteX6" fmla="*/ 809625 w 3876574"/>
              <a:gd name="connsiteY6" fmla="*/ 130175 h 1773237"/>
              <a:gd name="connsiteX7" fmla="*/ 1000125 w 3876574"/>
              <a:gd name="connsiteY7" fmla="*/ 11112 h 1773237"/>
              <a:gd name="connsiteX8" fmla="*/ 1114425 w 3876574"/>
              <a:gd name="connsiteY8" fmla="*/ 63500 h 1773237"/>
              <a:gd name="connsiteX9" fmla="*/ 1300162 w 3876574"/>
              <a:gd name="connsiteY9" fmla="*/ 292100 h 1773237"/>
              <a:gd name="connsiteX10" fmla="*/ 1547812 w 3876574"/>
              <a:gd name="connsiteY10" fmla="*/ 706437 h 1773237"/>
              <a:gd name="connsiteX11" fmla="*/ 1814512 w 3876574"/>
              <a:gd name="connsiteY11" fmla="*/ 1101725 h 1773237"/>
              <a:gd name="connsiteX12" fmla="*/ 2085975 w 3876574"/>
              <a:gd name="connsiteY12" fmla="*/ 1377950 h 1773237"/>
              <a:gd name="connsiteX13" fmla="*/ 2347912 w 3876574"/>
              <a:gd name="connsiteY13" fmla="*/ 1554162 h 1773237"/>
              <a:gd name="connsiteX14" fmla="*/ 2676525 w 3876574"/>
              <a:gd name="connsiteY14" fmla="*/ 1677987 h 1773237"/>
              <a:gd name="connsiteX15" fmla="*/ 3129989 w 3876574"/>
              <a:gd name="connsiteY15" fmla="*/ 1748372 h 1773237"/>
              <a:gd name="connsiteX16" fmla="*/ 3876574 w 3876574"/>
              <a:gd name="connsiteY16" fmla="*/ 1752068 h 1773237"/>
              <a:gd name="connsiteX0" fmla="*/ 0 w 3876574"/>
              <a:gd name="connsiteY0" fmla="*/ 1769762 h 1769762"/>
              <a:gd name="connsiteX1" fmla="*/ 161925 w 3876574"/>
              <a:gd name="connsiteY1" fmla="*/ 1750712 h 1769762"/>
              <a:gd name="connsiteX2" fmla="*/ 242887 w 3876574"/>
              <a:gd name="connsiteY2" fmla="*/ 1669750 h 1769762"/>
              <a:gd name="connsiteX3" fmla="*/ 342900 w 3876574"/>
              <a:gd name="connsiteY3" fmla="*/ 1441150 h 1769762"/>
              <a:gd name="connsiteX4" fmla="*/ 452437 w 3876574"/>
              <a:gd name="connsiteY4" fmla="*/ 1074437 h 1769762"/>
              <a:gd name="connsiteX5" fmla="*/ 600075 w 3876574"/>
              <a:gd name="connsiteY5" fmla="*/ 569612 h 1769762"/>
              <a:gd name="connsiteX6" fmla="*/ 809625 w 3876574"/>
              <a:gd name="connsiteY6" fmla="*/ 126700 h 1769762"/>
              <a:gd name="connsiteX7" fmla="*/ 1000125 w 3876574"/>
              <a:gd name="connsiteY7" fmla="*/ 7637 h 1769762"/>
              <a:gd name="connsiteX8" fmla="*/ 1167966 w 3876574"/>
              <a:gd name="connsiteY8" fmla="*/ 80886 h 1769762"/>
              <a:gd name="connsiteX9" fmla="*/ 1300162 w 3876574"/>
              <a:gd name="connsiteY9" fmla="*/ 288625 h 1769762"/>
              <a:gd name="connsiteX10" fmla="*/ 1547812 w 3876574"/>
              <a:gd name="connsiteY10" fmla="*/ 702962 h 1769762"/>
              <a:gd name="connsiteX11" fmla="*/ 1814512 w 3876574"/>
              <a:gd name="connsiteY11" fmla="*/ 1098250 h 1769762"/>
              <a:gd name="connsiteX12" fmla="*/ 2085975 w 3876574"/>
              <a:gd name="connsiteY12" fmla="*/ 1374475 h 1769762"/>
              <a:gd name="connsiteX13" fmla="*/ 2347912 w 3876574"/>
              <a:gd name="connsiteY13" fmla="*/ 1550687 h 1769762"/>
              <a:gd name="connsiteX14" fmla="*/ 2676525 w 3876574"/>
              <a:gd name="connsiteY14" fmla="*/ 1674512 h 1769762"/>
              <a:gd name="connsiteX15" fmla="*/ 3129989 w 3876574"/>
              <a:gd name="connsiteY15" fmla="*/ 1744897 h 1769762"/>
              <a:gd name="connsiteX16" fmla="*/ 3876574 w 3876574"/>
              <a:gd name="connsiteY16" fmla="*/ 1748593 h 1769762"/>
              <a:gd name="connsiteX0" fmla="*/ 0 w 3894422"/>
              <a:gd name="connsiteY0" fmla="*/ 1769761 h 1769761"/>
              <a:gd name="connsiteX1" fmla="*/ 161925 w 3894422"/>
              <a:gd name="connsiteY1" fmla="*/ 1750711 h 1769761"/>
              <a:gd name="connsiteX2" fmla="*/ 242887 w 3894422"/>
              <a:gd name="connsiteY2" fmla="*/ 1669749 h 1769761"/>
              <a:gd name="connsiteX3" fmla="*/ 342900 w 3894422"/>
              <a:gd name="connsiteY3" fmla="*/ 1441149 h 1769761"/>
              <a:gd name="connsiteX4" fmla="*/ 452437 w 3894422"/>
              <a:gd name="connsiteY4" fmla="*/ 1074436 h 1769761"/>
              <a:gd name="connsiteX5" fmla="*/ 600075 w 3894422"/>
              <a:gd name="connsiteY5" fmla="*/ 569611 h 1769761"/>
              <a:gd name="connsiteX6" fmla="*/ 809625 w 3894422"/>
              <a:gd name="connsiteY6" fmla="*/ 126699 h 1769761"/>
              <a:gd name="connsiteX7" fmla="*/ 1000125 w 3894422"/>
              <a:gd name="connsiteY7" fmla="*/ 7636 h 1769761"/>
              <a:gd name="connsiteX8" fmla="*/ 1167966 w 3894422"/>
              <a:gd name="connsiteY8" fmla="*/ 80885 h 1769761"/>
              <a:gd name="connsiteX9" fmla="*/ 1300162 w 3894422"/>
              <a:gd name="connsiteY9" fmla="*/ 288624 h 1769761"/>
              <a:gd name="connsiteX10" fmla="*/ 1547812 w 3894422"/>
              <a:gd name="connsiteY10" fmla="*/ 702961 h 1769761"/>
              <a:gd name="connsiteX11" fmla="*/ 1814512 w 3894422"/>
              <a:gd name="connsiteY11" fmla="*/ 1098249 h 1769761"/>
              <a:gd name="connsiteX12" fmla="*/ 2085975 w 3894422"/>
              <a:gd name="connsiteY12" fmla="*/ 1374474 h 1769761"/>
              <a:gd name="connsiteX13" fmla="*/ 2347912 w 3894422"/>
              <a:gd name="connsiteY13" fmla="*/ 1550686 h 1769761"/>
              <a:gd name="connsiteX14" fmla="*/ 2676525 w 3894422"/>
              <a:gd name="connsiteY14" fmla="*/ 1674511 h 1769761"/>
              <a:gd name="connsiteX15" fmla="*/ 3129989 w 3894422"/>
              <a:gd name="connsiteY15" fmla="*/ 1744896 h 1769761"/>
              <a:gd name="connsiteX16" fmla="*/ 3894422 w 3894422"/>
              <a:gd name="connsiteY16" fmla="*/ 1748592 h 1769761"/>
              <a:gd name="connsiteX0" fmla="*/ 0 w 3874344"/>
              <a:gd name="connsiteY0" fmla="*/ 1769761 h 1769761"/>
              <a:gd name="connsiteX1" fmla="*/ 161925 w 3874344"/>
              <a:gd name="connsiteY1" fmla="*/ 1750711 h 1769761"/>
              <a:gd name="connsiteX2" fmla="*/ 242887 w 3874344"/>
              <a:gd name="connsiteY2" fmla="*/ 1669749 h 1769761"/>
              <a:gd name="connsiteX3" fmla="*/ 342900 w 3874344"/>
              <a:gd name="connsiteY3" fmla="*/ 1441149 h 1769761"/>
              <a:gd name="connsiteX4" fmla="*/ 452437 w 3874344"/>
              <a:gd name="connsiteY4" fmla="*/ 1074436 h 1769761"/>
              <a:gd name="connsiteX5" fmla="*/ 600075 w 3874344"/>
              <a:gd name="connsiteY5" fmla="*/ 569611 h 1769761"/>
              <a:gd name="connsiteX6" fmla="*/ 809625 w 3874344"/>
              <a:gd name="connsiteY6" fmla="*/ 126699 h 1769761"/>
              <a:gd name="connsiteX7" fmla="*/ 1000125 w 3874344"/>
              <a:gd name="connsiteY7" fmla="*/ 7636 h 1769761"/>
              <a:gd name="connsiteX8" fmla="*/ 1167966 w 3874344"/>
              <a:gd name="connsiteY8" fmla="*/ 80885 h 1769761"/>
              <a:gd name="connsiteX9" fmla="*/ 1300162 w 3874344"/>
              <a:gd name="connsiteY9" fmla="*/ 288624 h 1769761"/>
              <a:gd name="connsiteX10" fmla="*/ 1547812 w 3874344"/>
              <a:gd name="connsiteY10" fmla="*/ 702961 h 1769761"/>
              <a:gd name="connsiteX11" fmla="*/ 1814512 w 3874344"/>
              <a:gd name="connsiteY11" fmla="*/ 1098249 h 1769761"/>
              <a:gd name="connsiteX12" fmla="*/ 2085975 w 3874344"/>
              <a:gd name="connsiteY12" fmla="*/ 1374474 h 1769761"/>
              <a:gd name="connsiteX13" fmla="*/ 2347912 w 3874344"/>
              <a:gd name="connsiteY13" fmla="*/ 1550686 h 1769761"/>
              <a:gd name="connsiteX14" fmla="*/ 2676525 w 3874344"/>
              <a:gd name="connsiteY14" fmla="*/ 1674511 h 1769761"/>
              <a:gd name="connsiteX15" fmla="*/ 3129989 w 3874344"/>
              <a:gd name="connsiteY15" fmla="*/ 1744896 h 1769761"/>
              <a:gd name="connsiteX16" fmla="*/ 3874344 w 3874344"/>
              <a:gd name="connsiteY16" fmla="*/ 1766194 h 1769761"/>
              <a:gd name="connsiteX0" fmla="*/ 0 w 4351397"/>
              <a:gd name="connsiteY0" fmla="*/ 1763199 h 1763199"/>
              <a:gd name="connsiteX1" fmla="*/ 161925 w 4351397"/>
              <a:gd name="connsiteY1" fmla="*/ 1744149 h 1763199"/>
              <a:gd name="connsiteX2" fmla="*/ 242887 w 4351397"/>
              <a:gd name="connsiteY2" fmla="*/ 1663187 h 1763199"/>
              <a:gd name="connsiteX3" fmla="*/ 342900 w 4351397"/>
              <a:gd name="connsiteY3" fmla="*/ 1434587 h 1763199"/>
              <a:gd name="connsiteX4" fmla="*/ 452437 w 4351397"/>
              <a:gd name="connsiteY4" fmla="*/ 1067874 h 1763199"/>
              <a:gd name="connsiteX5" fmla="*/ 600075 w 4351397"/>
              <a:gd name="connsiteY5" fmla="*/ 563049 h 1763199"/>
              <a:gd name="connsiteX6" fmla="*/ 809625 w 4351397"/>
              <a:gd name="connsiteY6" fmla="*/ 120137 h 1763199"/>
              <a:gd name="connsiteX7" fmla="*/ 1000125 w 4351397"/>
              <a:gd name="connsiteY7" fmla="*/ 1074 h 1763199"/>
              <a:gd name="connsiteX8" fmla="*/ 1167966 w 4351397"/>
              <a:gd name="connsiteY8" fmla="*/ 74323 h 1763199"/>
              <a:gd name="connsiteX9" fmla="*/ 1300162 w 4351397"/>
              <a:gd name="connsiteY9" fmla="*/ 282062 h 1763199"/>
              <a:gd name="connsiteX10" fmla="*/ 1547812 w 4351397"/>
              <a:gd name="connsiteY10" fmla="*/ 696399 h 1763199"/>
              <a:gd name="connsiteX11" fmla="*/ 1814512 w 4351397"/>
              <a:gd name="connsiteY11" fmla="*/ 1091687 h 1763199"/>
              <a:gd name="connsiteX12" fmla="*/ 2085975 w 4351397"/>
              <a:gd name="connsiteY12" fmla="*/ 1367912 h 1763199"/>
              <a:gd name="connsiteX13" fmla="*/ 2347912 w 4351397"/>
              <a:gd name="connsiteY13" fmla="*/ 1544124 h 1763199"/>
              <a:gd name="connsiteX14" fmla="*/ 2676525 w 4351397"/>
              <a:gd name="connsiteY14" fmla="*/ 1667949 h 1763199"/>
              <a:gd name="connsiteX15" fmla="*/ 3129989 w 4351397"/>
              <a:gd name="connsiteY15" fmla="*/ 1738334 h 1763199"/>
              <a:gd name="connsiteX16" fmla="*/ 4351397 w 4351397"/>
              <a:gd name="connsiteY16" fmla="*/ 1759630 h 1763199"/>
              <a:gd name="connsiteX0" fmla="*/ 0 w 5186239"/>
              <a:gd name="connsiteY0" fmla="*/ 1763199 h 1763199"/>
              <a:gd name="connsiteX1" fmla="*/ 161925 w 5186239"/>
              <a:gd name="connsiteY1" fmla="*/ 1744149 h 1763199"/>
              <a:gd name="connsiteX2" fmla="*/ 242887 w 5186239"/>
              <a:gd name="connsiteY2" fmla="*/ 1663187 h 1763199"/>
              <a:gd name="connsiteX3" fmla="*/ 342900 w 5186239"/>
              <a:gd name="connsiteY3" fmla="*/ 1434587 h 1763199"/>
              <a:gd name="connsiteX4" fmla="*/ 452437 w 5186239"/>
              <a:gd name="connsiteY4" fmla="*/ 1067874 h 1763199"/>
              <a:gd name="connsiteX5" fmla="*/ 600075 w 5186239"/>
              <a:gd name="connsiteY5" fmla="*/ 563049 h 1763199"/>
              <a:gd name="connsiteX6" fmla="*/ 809625 w 5186239"/>
              <a:gd name="connsiteY6" fmla="*/ 120137 h 1763199"/>
              <a:gd name="connsiteX7" fmla="*/ 1000125 w 5186239"/>
              <a:gd name="connsiteY7" fmla="*/ 1074 h 1763199"/>
              <a:gd name="connsiteX8" fmla="*/ 1167966 w 5186239"/>
              <a:gd name="connsiteY8" fmla="*/ 74323 h 1763199"/>
              <a:gd name="connsiteX9" fmla="*/ 1300162 w 5186239"/>
              <a:gd name="connsiteY9" fmla="*/ 282062 h 1763199"/>
              <a:gd name="connsiteX10" fmla="*/ 1547812 w 5186239"/>
              <a:gd name="connsiteY10" fmla="*/ 696399 h 1763199"/>
              <a:gd name="connsiteX11" fmla="*/ 1814512 w 5186239"/>
              <a:gd name="connsiteY11" fmla="*/ 1091687 h 1763199"/>
              <a:gd name="connsiteX12" fmla="*/ 2085975 w 5186239"/>
              <a:gd name="connsiteY12" fmla="*/ 1367912 h 1763199"/>
              <a:gd name="connsiteX13" fmla="*/ 2347912 w 5186239"/>
              <a:gd name="connsiteY13" fmla="*/ 1544124 h 1763199"/>
              <a:gd name="connsiteX14" fmla="*/ 2676525 w 5186239"/>
              <a:gd name="connsiteY14" fmla="*/ 1667949 h 1763199"/>
              <a:gd name="connsiteX15" fmla="*/ 3129989 w 5186239"/>
              <a:gd name="connsiteY15" fmla="*/ 1738334 h 1763199"/>
              <a:gd name="connsiteX16" fmla="*/ 5186239 w 5186239"/>
              <a:gd name="connsiteY16" fmla="*/ 1759630 h 1763199"/>
              <a:gd name="connsiteX0" fmla="*/ 0 w 3593091"/>
              <a:gd name="connsiteY0" fmla="*/ 1763199 h 1763199"/>
              <a:gd name="connsiteX1" fmla="*/ 161925 w 3593091"/>
              <a:gd name="connsiteY1" fmla="*/ 1744149 h 1763199"/>
              <a:gd name="connsiteX2" fmla="*/ 242887 w 3593091"/>
              <a:gd name="connsiteY2" fmla="*/ 1663187 h 1763199"/>
              <a:gd name="connsiteX3" fmla="*/ 342900 w 3593091"/>
              <a:gd name="connsiteY3" fmla="*/ 1434587 h 1763199"/>
              <a:gd name="connsiteX4" fmla="*/ 452437 w 3593091"/>
              <a:gd name="connsiteY4" fmla="*/ 1067874 h 1763199"/>
              <a:gd name="connsiteX5" fmla="*/ 600075 w 3593091"/>
              <a:gd name="connsiteY5" fmla="*/ 563049 h 1763199"/>
              <a:gd name="connsiteX6" fmla="*/ 809625 w 3593091"/>
              <a:gd name="connsiteY6" fmla="*/ 120137 h 1763199"/>
              <a:gd name="connsiteX7" fmla="*/ 1000125 w 3593091"/>
              <a:gd name="connsiteY7" fmla="*/ 1074 h 1763199"/>
              <a:gd name="connsiteX8" fmla="*/ 1167966 w 3593091"/>
              <a:gd name="connsiteY8" fmla="*/ 74323 h 1763199"/>
              <a:gd name="connsiteX9" fmla="*/ 1300162 w 3593091"/>
              <a:gd name="connsiteY9" fmla="*/ 282062 h 1763199"/>
              <a:gd name="connsiteX10" fmla="*/ 1547812 w 3593091"/>
              <a:gd name="connsiteY10" fmla="*/ 696399 h 1763199"/>
              <a:gd name="connsiteX11" fmla="*/ 1814512 w 3593091"/>
              <a:gd name="connsiteY11" fmla="*/ 1091687 h 1763199"/>
              <a:gd name="connsiteX12" fmla="*/ 2085975 w 3593091"/>
              <a:gd name="connsiteY12" fmla="*/ 1367912 h 1763199"/>
              <a:gd name="connsiteX13" fmla="*/ 2347912 w 3593091"/>
              <a:gd name="connsiteY13" fmla="*/ 1544124 h 1763199"/>
              <a:gd name="connsiteX14" fmla="*/ 2676525 w 3593091"/>
              <a:gd name="connsiteY14" fmla="*/ 1667949 h 1763199"/>
              <a:gd name="connsiteX15" fmla="*/ 3129989 w 3593091"/>
              <a:gd name="connsiteY15" fmla="*/ 1738334 h 1763199"/>
              <a:gd name="connsiteX16" fmla="*/ 3593091 w 3593091"/>
              <a:gd name="connsiteY16" fmla="*/ 1744790 h 1763199"/>
              <a:gd name="connsiteX0" fmla="*/ 0 w 11167091"/>
              <a:gd name="connsiteY0" fmla="*/ 1763199 h 1763199"/>
              <a:gd name="connsiteX1" fmla="*/ 161925 w 11167091"/>
              <a:gd name="connsiteY1" fmla="*/ 1744149 h 1763199"/>
              <a:gd name="connsiteX2" fmla="*/ 242887 w 11167091"/>
              <a:gd name="connsiteY2" fmla="*/ 1663187 h 1763199"/>
              <a:gd name="connsiteX3" fmla="*/ 342900 w 11167091"/>
              <a:gd name="connsiteY3" fmla="*/ 1434587 h 1763199"/>
              <a:gd name="connsiteX4" fmla="*/ 452437 w 11167091"/>
              <a:gd name="connsiteY4" fmla="*/ 1067874 h 1763199"/>
              <a:gd name="connsiteX5" fmla="*/ 600075 w 11167091"/>
              <a:gd name="connsiteY5" fmla="*/ 563049 h 1763199"/>
              <a:gd name="connsiteX6" fmla="*/ 809625 w 11167091"/>
              <a:gd name="connsiteY6" fmla="*/ 120137 h 1763199"/>
              <a:gd name="connsiteX7" fmla="*/ 1000125 w 11167091"/>
              <a:gd name="connsiteY7" fmla="*/ 1074 h 1763199"/>
              <a:gd name="connsiteX8" fmla="*/ 1167966 w 11167091"/>
              <a:gd name="connsiteY8" fmla="*/ 74323 h 1763199"/>
              <a:gd name="connsiteX9" fmla="*/ 1300162 w 11167091"/>
              <a:gd name="connsiteY9" fmla="*/ 282062 h 1763199"/>
              <a:gd name="connsiteX10" fmla="*/ 1547812 w 11167091"/>
              <a:gd name="connsiteY10" fmla="*/ 696399 h 1763199"/>
              <a:gd name="connsiteX11" fmla="*/ 1814512 w 11167091"/>
              <a:gd name="connsiteY11" fmla="*/ 1091687 h 1763199"/>
              <a:gd name="connsiteX12" fmla="*/ 2085975 w 11167091"/>
              <a:gd name="connsiteY12" fmla="*/ 1367912 h 1763199"/>
              <a:gd name="connsiteX13" fmla="*/ 2347912 w 11167091"/>
              <a:gd name="connsiteY13" fmla="*/ 1544124 h 1763199"/>
              <a:gd name="connsiteX14" fmla="*/ 2676525 w 11167091"/>
              <a:gd name="connsiteY14" fmla="*/ 1667949 h 1763199"/>
              <a:gd name="connsiteX15" fmla="*/ 3129989 w 11167091"/>
              <a:gd name="connsiteY15" fmla="*/ 1738334 h 1763199"/>
              <a:gd name="connsiteX16" fmla="*/ 11167091 w 11167091"/>
              <a:gd name="connsiteY16" fmla="*/ 1721832 h 1763199"/>
              <a:gd name="connsiteX0" fmla="*/ 0 w 11151313"/>
              <a:gd name="connsiteY0" fmla="*/ 1763199 h 1763199"/>
              <a:gd name="connsiteX1" fmla="*/ 161925 w 11151313"/>
              <a:gd name="connsiteY1" fmla="*/ 1744149 h 1763199"/>
              <a:gd name="connsiteX2" fmla="*/ 242887 w 11151313"/>
              <a:gd name="connsiteY2" fmla="*/ 1663187 h 1763199"/>
              <a:gd name="connsiteX3" fmla="*/ 342900 w 11151313"/>
              <a:gd name="connsiteY3" fmla="*/ 1434587 h 1763199"/>
              <a:gd name="connsiteX4" fmla="*/ 452437 w 11151313"/>
              <a:gd name="connsiteY4" fmla="*/ 1067874 h 1763199"/>
              <a:gd name="connsiteX5" fmla="*/ 600075 w 11151313"/>
              <a:gd name="connsiteY5" fmla="*/ 563049 h 1763199"/>
              <a:gd name="connsiteX6" fmla="*/ 809625 w 11151313"/>
              <a:gd name="connsiteY6" fmla="*/ 120137 h 1763199"/>
              <a:gd name="connsiteX7" fmla="*/ 1000125 w 11151313"/>
              <a:gd name="connsiteY7" fmla="*/ 1074 h 1763199"/>
              <a:gd name="connsiteX8" fmla="*/ 1167966 w 11151313"/>
              <a:gd name="connsiteY8" fmla="*/ 74323 h 1763199"/>
              <a:gd name="connsiteX9" fmla="*/ 1300162 w 11151313"/>
              <a:gd name="connsiteY9" fmla="*/ 282062 h 1763199"/>
              <a:gd name="connsiteX10" fmla="*/ 1547812 w 11151313"/>
              <a:gd name="connsiteY10" fmla="*/ 696399 h 1763199"/>
              <a:gd name="connsiteX11" fmla="*/ 1814512 w 11151313"/>
              <a:gd name="connsiteY11" fmla="*/ 1091687 h 1763199"/>
              <a:gd name="connsiteX12" fmla="*/ 2085975 w 11151313"/>
              <a:gd name="connsiteY12" fmla="*/ 1367912 h 1763199"/>
              <a:gd name="connsiteX13" fmla="*/ 2347912 w 11151313"/>
              <a:gd name="connsiteY13" fmla="*/ 1544124 h 1763199"/>
              <a:gd name="connsiteX14" fmla="*/ 2676525 w 11151313"/>
              <a:gd name="connsiteY14" fmla="*/ 1667949 h 1763199"/>
              <a:gd name="connsiteX15" fmla="*/ 3129989 w 11151313"/>
              <a:gd name="connsiteY15" fmla="*/ 1738334 h 1763199"/>
              <a:gd name="connsiteX16" fmla="*/ 11151313 w 11151313"/>
              <a:gd name="connsiteY16" fmla="*/ 1756267 h 1763199"/>
              <a:gd name="connsiteX0" fmla="*/ 0 w 11119751"/>
              <a:gd name="connsiteY0" fmla="*/ 1763199 h 1763199"/>
              <a:gd name="connsiteX1" fmla="*/ 161925 w 11119751"/>
              <a:gd name="connsiteY1" fmla="*/ 1744149 h 1763199"/>
              <a:gd name="connsiteX2" fmla="*/ 242887 w 11119751"/>
              <a:gd name="connsiteY2" fmla="*/ 1663187 h 1763199"/>
              <a:gd name="connsiteX3" fmla="*/ 342900 w 11119751"/>
              <a:gd name="connsiteY3" fmla="*/ 1434587 h 1763199"/>
              <a:gd name="connsiteX4" fmla="*/ 452437 w 11119751"/>
              <a:gd name="connsiteY4" fmla="*/ 1067874 h 1763199"/>
              <a:gd name="connsiteX5" fmla="*/ 600075 w 11119751"/>
              <a:gd name="connsiteY5" fmla="*/ 563049 h 1763199"/>
              <a:gd name="connsiteX6" fmla="*/ 809625 w 11119751"/>
              <a:gd name="connsiteY6" fmla="*/ 120137 h 1763199"/>
              <a:gd name="connsiteX7" fmla="*/ 1000125 w 11119751"/>
              <a:gd name="connsiteY7" fmla="*/ 1074 h 1763199"/>
              <a:gd name="connsiteX8" fmla="*/ 1167966 w 11119751"/>
              <a:gd name="connsiteY8" fmla="*/ 74323 h 1763199"/>
              <a:gd name="connsiteX9" fmla="*/ 1300162 w 11119751"/>
              <a:gd name="connsiteY9" fmla="*/ 282062 h 1763199"/>
              <a:gd name="connsiteX10" fmla="*/ 1547812 w 11119751"/>
              <a:gd name="connsiteY10" fmla="*/ 696399 h 1763199"/>
              <a:gd name="connsiteX11" fmla="*/ 1814512 w 11119751"/>
              <a:gd name="connsiteY11" fmla="*/ 1091687 h 1763199"/>
              <a:gd name="connsiteX12" fmla="*/ 2085975 w 11119751"/>
              <a:gd name="connsiteY12" fmla="*/ 1367912 h 1763199"/>
              <a:gd name="connsiteX13" fmla="*/ 2347912 w 11119751"/>
              <a:gd name="connsiteY13" fmla="*/ 1544124 h 1763199"/>
              <a:gd name="connsiteX14" fmla="*/ 2676525 w 11119751"/>
              <a:gd name="connsiteY14" fmla="*/ 1667949 h 1763199"/>
              <a:gd name="connsiteX15" fmla="*/ 3129989 w 11119751"/>
              <a:gd name="connsiteY15" fmla="*/ 1738334 h 1763199"/>
              <a:gd name="connsiteX16" fmla="*/ 11119751 w 11119751"/>
              <a:gd name="connsiteY16" fmla="*/ 1744788 h 1763199"/>
              <a:gd name="connsiteX0" fmla="*/ 0 w 5262525"/>
              <a:gd name="connsiteY0" fmla="*/ 1763199 h 1763199"/>
              <a:gd name="connsiteX1" fmla="*/ 161925 w 5262525"/>
              <a:gd name="connsiteY1" fmla="*/ 1744149 h 1763199"/>
              <a:gd name="connsiteX2" fmla="*/ 242887 w 5262525"/>
              <a:gd name="connsiteY2" fmla="*/ 1663187 h 1763199"/>
              <a:gd name="connsiteX3" fmla="*/ 342900 w 5262525"/>
              <a:gd name="connsiteY3" fmla="*/ 1434587 h 1763199"/>
              <a:gd name="connsiteX4" fmla="*/ 452437 w 5262525"/>
              <a:gd name="connsiteY4" fmla="*/ 1067874 h 1763199"/>
              <a:gd name="connsiteX5" fmla="*/ 600075 w 5262525"/>
              <a:gd name="connsiteY5" fmla="*/ 563049 h 1763199"/>
              <a:gd name="connsiteX6" fmla="*/ 809625 w 5262525"/>
              <a:gd name="connsiteY6" fmla="*/ 120137 h 1763199"/>
              <a:gd name="connsiteX7" fmla="*/ 1000125 w 5262525"/>
              <a:gd name="connsiteY7" fmla="*/ 1074 h 1763199"/>
              <a:gd name="connsiteX8" fmla="*/ 1167966 w 5262525"/>
              <a:gd name="connsiteY8" fmla="*/ 74323 h 1763199"/>
              <a:gd name="connsiteX9" fmla="*/ 1300162 w 5262525"/>
              <a:gd name="connsiteY9" fmla="*/ 282062 h 1763199"/>
              <a:gd name="connsiteX10" fmla="*/ 1547812 w 5262525"/>
              <a:gd name="connsiteY10" fmla="*/ 696399 h 1763199"/>
              <a:gd name="connsiteX11" fmla="*/ 1814512 w 5262525"/>
              <a:gd name="connsiteY11" fmla="*/ 1091687 h 1763199"/>
              <a:gd name="connsiteX12" fmla="*/ 2085975 w 5262525"/>
              <a:gd name="connsiteY12" fmla="*/ 1367912 h 1763199"/>
              <a:gd name="connsiteX13" fmla="*/ 2347912 w 5262525"/>
              <a:gd name="connsiteY13" fmla="*/ 1544124 h 1763199"/>
              <a:gd name="connsiteX14" fmla="*/ 2676525 w 5262525"/>
              <a:gd name="connsiteY14" fmla="*/ 1667949 h 1763199"/>
              <a:gd name="connsiteX15" fmla="*/ 3129989 w 5262525"/>
              <a:gd name="connsiteY15" fmla="*/ 1738334 h 1763199"/>
              <a:gd name="connsiteX16" fmla="*/ 5262525 w 5262525"/>
              <a:gd name="connsiteY16" fmla="*/ 1744788 h 1763199"/>
              <a:gd name="connsiteX0" fmla="*/ 0 w 3129990"/>
              <a:gd name="connsiteY0" fmla="*/ 1763199 h 1763199"/>
              <a:gd name="connsiteX1" fmla="*/ 161925 w 3129990"/>
              <a:gd name="connsiteY1" fmla="*/ 1744149 h 1763199"/>
              <a:gd name="connsiteX2" fmla="*/ 242887 w 3129990"/>
              <a:gd name="connsiteY2" fmla="*/ 1663187 h 1763199"/>
              <a:gd name="connsiteX3" fmla="*/ 342900 w 3129990"/>
              <a:gd name="connsiteY3" fmla="*/ 1434587 h 1763199"/>
              <a:gd name="connsiteX4" fmla="*/ 452437 w 3129990"/>
              <a:gd name="connsiteY4" fmla="*/ 1067874 h 1763199"/>
              <a:gd name="connsiteX5" fmla="*/ 600075 w 3129990"/>
              <a:gd name="connsiteY5" fmla="*/ 563049 h 1763199"/>
              <a:gd name="connsiteX6" fmla="*/ 809625 w 3129990"/>
              <a:gd name="connsiteY6" fmla="*/ 120137 h 1763199"/>
              <a:gd name="connsiteX7" fmla="*/ 1000125 w 3129990"/>
              <a:gd name="connsiteY7" fmla="*/ 1074 h 1763199"/>
              <a:gd name="connsiteX8" fmla="*/ 1167966 w 3129990"/>
              <a:gd name="connsiteY8" fmla="*/ 74323 h 1763199"/>
              <a:gd name="connsiteX9" fmla="*/ 1300162 w 3129990"/>
              <a:gd name="connsiteY9" fmla="*/ 282062 h 1763199"/>
              <a:gd name="connsiteX10" fmla="*/ 1547812 w 3129990"/>
              <a:gd name="connsiteY10" fmla="*/ 696399 h 1763199"/>
              <a:gd name="connsiteX11" fmla="*/ 1814512 w 3129990"/>
              <a:gd name="connsiteY11" fmla="*/ 1091687 h 1763199"/>
              <a:gd name="connsiteX12" fmla="*/ 2085975 w 3129990"/>
              <a:gd name="connsiteY12" fmla="*/ 1367912 h 1763199"/>
              <a:gd name="connsiteX13" fmla="*/ 2347912 w 3129990"/>
              <a:gd name="connsiteY13" fmla="*/ 1544124 h 1763199"/>
              <a:gd name="connsiteX14" fmla="*/ 2676525 w 3129990"/>
              <a:gd name="connsiteY14" fmla="*/ 1667949 h 1763199"/>
              <a:gd name="connsiteX15" fmla="*/ 3129989 w 3129990"/>
              <a:gd name="connsiteY15" fmla="*/ 1738334 h 1763199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76525 w 3129990"/>
              <a:gd name="connsiteY14" fmla="*/ 1667949 h 1784251"/>
              <a:gd name="connsiteX15" fmla="*/ 3129990 w 3129990"/>
              <a:gd name="connsiteY15" fmla="*/ 1784251 h 1784251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62131 w 3129990"/>
              <a:gd name="connsiteY14" fmla="*/ 1679432 h 1784251"/>
              <a:gd name="connsiteX15" fmla="*/ 3129990 w 3129990"/>
              <a:gd name="connsiteY15" fmla="*/ 1784251 h 1784251"/>
              <a:gd name="connsiteX0" fmla="*/ 0 w 3129990"/>
              <a:gd name="connsiteY0" fmla="*/ 1763199 h 1772768"/>
              <a:gd name="connsiteX1" fmla="*/ 161925 w 3129990"/>
              <a:gd name="connsiteY1" fmla="*/ 1744149 h 1772768"/>
              <a:gd name="connsiteX2" fmla="*/ 242887 w 3129990"/>
              <a:gd name="connsiteY2" fmla="*/ 1663187 h 1772768"/>
              <a:gd name="connsiteX3" fmla="*/ 342900 w 3129990"/>
              <a:gd name="connsiteY3" fmla="*/ 1434587 h 1772768"/>
              <a:gd name="connsiteX4" fmla="*/ 452437 w 3129990"/>
              <a:gd name="connsiteY4" fmla="*/ 1067874 h 1772768"/>
              <a:gd name="connsiteX5" fmla="*/ 600075 w 3129990"/>
              <a:gd name="connsiteY5" fmla="*/ 563049 h 1772768"/>
              <a:gd name="connsiteX6" fmla="*/ 809625 w 3129990"/>
              <a:gd name="connsiteY6" fmla="*/ 120137 h 1772768"/>
              <a:gd name="connsiteX7" fmla="*/ 1000125 w 3129990"/>
              <a:gd name="connsiteY7" fmla="*/ 1074 h 1772768"/>
              <a:gd name="connsiteX8" fmla="*/ 1167966 w 3129990"/>
              <a:gd name="connsiteY8" fmla="*/ 74323 h 1772768"/>
              <a:gd name="connsiteX9" fmla="*/ 1300162 w 3129990"/>
              <a:gd name="connsiteY9" fmla="*/ 282062 h 1772768"/>
              <a:gd name="connsiteX10" fmla="*/ 1547812 w 3129990"/>
              <a:gd name="connsiteY10" fmla="*/ 696399 h 1772768"/>
              <a:gd name="connsiteX11" fmla="*/ 1814512 w 3129990"/>
              <a:gd name="connsiteY11" fmla="*/ 1091687 h 1772768"/>
              <a:gd name="connsiteX12" fmla="*/ 2085975 w 3129990"/>
              <a:gd name="connsiteY12" fmla="*/ 1367912 h 1772768"/>
              <a:gd name="connsiteX13" fmla="*/ 2347912 w 3129990"/>
              <a:gd name="connsiteY13" fmla="*/ 1544124 h 1772768"/>
              <a:gd name="connsiteX14" fmla="*/ 2662131 w 3129990"/>
              <a:gd name="connsiteY14" fmla="*/ 1679432 h 1772768"/>
              <a:gd name="connsiteX15" fmla="*/ 3129990 w 3129990"/>
              <a:gd name="connsiteY15" fmla="*/ 1772768 h 177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29990" h="1772768">
                <a:moveTo>
                  <a:pt x="0" y="1763199"/>
                </a:moveTo>
                <a:cubicBezTo>
                  <a:pt x="60722" y="1762008"/>
                  <a:pt x="121444" y="1760818"/>
                  <a:pt x="161925" y="1744149"/>
                </a:cubicBezTo>
                <a:cubicBezTo>
                  <a:pt x="202406" y="1727480"/>
                  <a:pt x="212724" y="1714781"/>
                  <a:pt x="242887" y="1663187"/>
                </a:cubicBezTo>
                <a:cubicBezTo>
                  <a:pt x="273050" y="1611593"/>
                  <a:pt x="307975" y="1533806"/>
                  <a:pt x="342900" y="1434587"/>
                </a:cubicBezTo>
                <a:cubicBezTo>
                  <a:pt x="377825" y="1335368"/>
                  <a:pt x="409574" y="1213130"/>
                  <a:pt x="452437" y="1067874"/>
                </a:cubicBezTo>
                <a:cubicBezTo>
                  <a:pt x="495300" y="922618"/>
                  <a:pt x="540544" y="721005"/>
                  <a:pt x="600075" y="563049"/>
                </a:cubicBezTo>
                <a:cubicBezTo>
                  <a:pt x="659606" y="405093"/>
                  <a:pt x="742950" y="213800"/>
                  <a:pt x="809625" y="120137"/>
                </a:cubicBezTo>
                <a:cubicBezTo>
                  <a:pt x="876300" y="26474"/>
                  <a:pt x="940401" y="8710"/>
                  <a:pt x="1000125" y="1074"/>
                </a:cubicBezTo>
                <a:cubicBezTo>
                  <a:pt x="1059849" y="-6562"/>
                  <a:pt x="1117960" y="27492"/>
                  <a:pt x="1167966" y="74323"/>
                </a:cubicBezTo>
                <a:cubicBezTo>
                  <a:pt x="1217972" y="121154"/>
                  <a:pt x="1236854" y="178383"/>
                  <a:pt x="1300162" y="282062"/>
                </a:cubicBezTo>
                <a:cubicBezTo>
                  <a:pt x="1363470" y="385741"/>
                  <a:pt x="1462087" y="561462"/>
                  <a:pt x="1547812" y="696399"/>
                </a:cubicBezTo>
                <a:cubicBezTo>
                  <a:pt x="1633537" y="831337"/>
                  <a:pt x="1724818" y="979768"/>
                  <a:pt x="1814512" y="1091687"/>
                </a:cubicBezTo>
                <a:cubicBezTo>
                  <a:pt x="1904206" y="1203606"/>
                  <a:pt x="1997075" y="1292506"/>
                  <a:pt x="2085975" y="1367912"/>
                </a:cubicBezTo>
                <a:cubicBezTo>
                  <a:pt x="2174875" y="1443318"/>
                  <a:pt x="2251886" y="1492204"/>
                  <a:pt x="2347912" y="1544124"/>
                </a:cubicBezTo>
                <a:cubicBezTo>
                  <a:pt x="2443938" y="1596044"/>
                  <a:pt x="2531785" y="1647064"/>
                  <a:pt x="2662131" y="1679432"/>
                </a:cubicBezTo>
                <a:cubicBezTo>
                  <a:pt x="2792477" y="1711800"/>
                  <a:pt x="2778765" y="1743841"/>
                  <a:pt x="3129990" y="1772768"/>
                </a:cubicBezTo>
              </a:path>
            </a:pathLst>
          </a:custGeom>
          <a:noFill/>
          <a:ln w="28575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0" name="Connecteur droit 59"/>
          <p:cNvCxnSpPr/>
          <p:nvPr/>
        </p:nvCxnSpPr>
        <p:spPr>
          <a:xfrm>
            <a:off x="1979002" y="2806450"/>
            <a:ext cx="6124575" cy="0"/>
          </a:xfrm>
          <a:prstGeom prst="line">
            <a:avLst/>
          </a:prstGeom>
          <a:ln w="31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Forme libre 60"/>
          <p:cNvSpPr/>
          <p:nvPr/>
        </p:nvSpPr>
        <p:spPr>
          <a:xfrm>
            <a:off x="3115350" y="2364332"/>
            <a:ext cx="392240" cy="443385"/>
          </a:xfrm>
          <a:custGeom>
            <a:avLst/>
            <a:gdLst>
              <a:gd name="connsiteX0" fmla="*/ 0 w 5853112"/>
              <a:gd name="connsiteY0" fmla="*/ 1773237 h 1773237"/>
              <a:gd name="connsiteX1" fmla="*/ 161925 w 5853112"/>
              <a:gd name="connsiteY1" fmla="*/ 1754187 h 1773237"/>
              <a:gd name="connsiteX2" fmla="*/ 242887 w 5853112"/>
              <a:gd name="connsiteY2" fmla="*/ 1673225 h 1773237"/>
              <a:gd name="connsiteX3" fmla="*/ 342900 w 5853112"/>
              <a:gd name="connsiteY3" fmla="*/ 1444625 h 1773237"/>
              <a:gd name="connsiteX4" fmla="*/ 452437 w 5853112"/>
              <a:gd name="connsiteY4" fmla="*/ 1077912 h 1773237"/>
              <a:gd name="connsiteX5" fmla="*/ 600075 w 5853112"/>
              <a:gd name="connsiteY5" fmla="*/ 573087 h 1773237"/>
              <a:gd name="connsiteX6" fmla="*/ 809625 w 5853112"/>
              <a:gd name="connsiteY6" fmla="*/ 130175 h 1773237"/>
              <a:gd name="connsiteX7" fmla="*/ 1000125 w 5853112"/>
              <a:gd name="connsiteY7" fmla="*/ 11112 h 1773237"/>
              <a:gd name="connsiteX8" fmla="*/ 1114425 w 5853112"/>
              <a:gd name="connsiteY8" fmla="*/ 63500 h 1773237"/>
              <a:gd name="connsiteX9" fmla="*/ 1300162 w 5853112"/>
              <a:gd name="connsiteY9" fmla="*/ 292100 h 1773237"/>
              <a:gd name="connsiteX10" fmla="*/ 1547812 w 5853112"/>
              <a:gd name="connsiteY10" fmla="*/ 706437 h 1773237"/>
              <a:gd name="connsiteX11" fmla="*/ 1814512 w 5853112"/>
              <a:gd name="connsiteY11" fmla="*/ 1101725 h 1773237"/>
              <a:gd name="connsiteX12" fmla="*/ 2085975 w 5853112"/>
              <a:gd name="connsiteY12" fmla="*/ 1377950 h 1773237"/>
              <a:gd name="connsiteX13" fmla="*/ 2347912 w 5853112"/>
              <a:gd name="connsiteY13" fmla="*/ 1554162 h 1773237"/>
              <a:gd name="connsiteX14" fmla="*/ 2676525 w 5853112"/>
              <a:gd name="connsiteY14" fmla="*/ 1677987 h 1773237"/>
              <a:gd name="connsiteX15" fmla="*/ 3200400 w 5853112"/>
              <a:gd name="connsiteY15" fmla="*/ 1739900 h 1773237"/>
              <a:gd name="connsiteX16" fmla="*/ 4043362 w 5853112"/>
              <a:gd name="connsiteY16" fmla="*/ 1768475 h 1773237"/>
              <a:gd name="connsiteX17" fmla="*/ 5110162 w 5853112"/>
              <a:gd name="connsiteY17" fmla="*/ 1763712 h 1773237"/>
              <a:gd name="connsiteX18" fmla="*/ 5853112 w 5853112"/>
              <a:gd name="connsiteY18" fmla="*/ 1768475 h 1773237"/>
              <a:gd name="connsiteX0" fmla="*/ 0 w 5110161"/>
              <a:gd name="connsiteY0" fmla="*/ 1773237 h 1773237"/>
              <a:gd name="connsiteX1" fmla="*/ 161925 w 5110161"/>
              <a:gd name="connsiteY1" fmla="*/ 1754187 h 1773237"/>
              <a:gd name="connsiteX2" fmla="*/ 242887 w 5110161"/>
              <a:gd name="connsiteY2" fmla="*/ 1673225 h 1773237"/>
              <a:gd name="connsiteX3" fmla="*/ 342900 w 5110161"/>
              <a:gd name="connsiteY3" fmla="*/ 1444625 h 1773237"/>
              <a:gd name="connsiteX4" fmla="*/ 452437 w 5110161"/>
              <a:gd name="connsiteY4" fmla="*/ 1077912 h 1773237"/>
              <a:gd name="connsiteX5" fmla="*/ 600075 w 5110161"/>
              <a:gd name="connsiteY5" fmla="*/ 573087 h 1773237"/>
              <a:gd name="connsiteX6" fmla="*/ 809625 w 5110161"/>
              <a:gd name="connsiteY6" fmla="*/ 130175 h 1773237"/>
              <a:gd name="connsiteX7" fmla="*/ 1000125 w 5110161"/>
              <a:gd name="connsiteY7" fmla="*/ 11112 h 1773237"/>
              <a:gd name="connsiteX8" fmla="*/ 1114425 w 5110161"/>
              <a:gd name="connsiteY8" fmla="*/ 63500 h 1773237"/>
              <a:gd name="connsiteX9" fmla="*/ 1300162 w 5110161"/>
              <a:gd name="connsiteY9" fmla="*/ 292100 h 1773237"/>
              <a:gd name="connsiteX10" fmla="*/ 1547812 w 5110161"/>
              <a:gd name="connsiteY10" fmla="*/ 706437 h 1773237"/>
              <a:gd name="connsiteX11" fmla="*/ 1814512 w 5110161"/>
              <a:gd name="connsiteY11" fmla="*/ 1101725 h 1773237"/>
              <a:gd name="connsiteX12" fmla="*/ 2085975 w 5110161"/>
              <a:gd name="connsiteY12" fmla="*/ 1377950 h 1773237"/>
              <a:gd name="connsiteX13" fmla="*/ 2347912 w 5110161"/>
              <a:gd name="connsiteY13" fmla="*/ 1554162 h 1773237"/>
              <a:gd name="connsiteX14" fmla="*/ 2676525 w 5110161"/>
              <a:gd name="connsiteY14" fmla="*/ 1677987 h 1773237"/>
              <a:gd name="connsiteX15" fmla="*/ 3200400 w 5110161"/>
              <a:gd name="connsiteY15" fmla="*/ 1739900 h 1773237"/>
              <a:gd name="connsiteX16" fmla="*/ 4043362 w 5110161"/>
              <a:gd name="connsiteY16" fmla="*/ 1768475 h 1773237"/>
              <a:gd name="connsiteX17" fmla="*/ 5110162 w 5110161"/>
              <a:gd name="connsiteY17" fmla="*/ 1763712 h 1773237"/>
              <a:gd name="connsiteX0" fmla="*/ 0 w 4043364"/>
              <a:gd name="connsiteY0" fmla="*/ 1773237 h 1773237"/>
              <a:gd name="connsiteX1" fmla="*/ 161925 w 4043364"/>
              <a:gd name="connsiteY1" fmla="*/ 1754187 h 1773237"/>
              <a:gd name="connsiteX2" fmla="*/ 242887 w 4043364"/>
              <a:gd name="connsiteY2" fmla="*/ 1673225 h 1773237"/>
              <a:gd name="connsiteX3" fmla="*/ 342900 w 4043364"/>
              <a:gd name="connsiteY3" fmla="*/ 1444625 h 1773237"/>
              <a:gd name="connsiteX4" fmla="*/ 452437 w 4043364"/>
              <a:gd name="connsiteY4" fmla="*/ 1077912 h 1773237"/>
              <a:gd name="connsiteX5" fmla="*/ 600075 w 4043364"/>
              <a:gd name="connsiteY5" fmla="*/ 573087 h 1773237"/>
              <a:gd name="connsiteX6" fmla="*/ 809625 w 4043364"/>
              <a:gd name="connsiteY6" fmla="*/ 130175 h 1773237"/>
              <a:gd name="connsiteX7" fmla="*/ 1000125 w 4043364"/>
              <a:gd name="connsiteY7" fmla="*/ 11112 h 1773237"/>
              <a:gd name="connsiteX8" fmla="*/ 1114425 w 4043364"/>
              <a:gd name="connsiteY8" fmla="*/ 63500 h 1773237"/>
              <a:gd name="connsiteX9" fmla="*/ 1300162 w 4043364"/>
              <a:gd name="connsiteY9" fmla="*/ 292100 h 1773237"/>
              <a:gd name="connsiteX10" fmla="*/ 1547812 w 4043364"/>
              <a:gd name="connsiteY10" fmla="*/ 706437 h 1773237"/>
              <a:gd name="connsiteX11" fmla="*/ 1814512 w 4043364"/>
              <a:gd name="connsiteY11" fmla="*/ 1101725 h 1773237"/>
              <a:gd name="connsiteX12" fmla="*/ 2085975 w 4043364"/>
              <a:gd name="connsiteY12" fmla="*/ 1377950 h 1773237"/>
              <a:gd name="connsiteX13" fmla="*/ 2347912 w 4043364"/>
              <a:gd name="connsiteY13" fmla="*/ 1554162 h 1773237"/>
              <a:gd name="connsiteX14" fmla="*/ 2676525 w 4043364"/>
              <a:gd name="connsiteY14" fmla="*/ 1677987 h 1773237"/>
              <a:gd name="connsiteX15" fmla="*/ 3200400 w 4043364"/>
              <a:gd name="connsiteY15" fmla="*/ 1739900 h 1773237"/>
              <a:gd name="connsiteX16" fmla="*/ 4043362 w 4043364"/>
              <a:gd name="connsiteY16" fmla="*/ 1768475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129989 w 3999799"/>
              <a:gd name="connsiteY15" fmla="*/ 1748372 h 1773237"/>
              <a:gd name="connsiteX16" fmla="*/ 3999799 w 3999799"/>
              <a:gd name="connsiteY16" fmla="*/ 1685381 h 1773237"/>
              <a:gd name="connsiteX0" fmla="*/ 0 w 3876574"/>
              <a:gd name="connsiteY0" fmla="*/ 1773237 h 1773237"/>
              <a:gd name="connsiteX1" fmla="*/ 161925 w 3876574"/>
              <a:gd name="connsiteY1" fmla="*/ 1754187 h 1773237"/>
              <a:gd name="connsiteX2" fmla="*/ 242887 w 3876574"/>
              <a:gd name="connsiteY2" fmla="*/ 1673225 h 1773237"/>
              <a:gd name="connsiteX3" fmla="*/ 342900 w 3876574"/>
              <a:gd name="connsiteY3" fmla="*/ 1444625 h 1773237"/>
              <a:gd name="connsiteX4" fmla="*/ 452437 w 3876574"/>
              <a:gd name="connsiteY4" fmla="*/ 1077912 h 1773237"/>
              <a:gd name="connsiteX5" fmla="*/ 600075 w 3876574"/>
              <a:gd name="connsiteY5" fmla="*/ 573087 h 1773237"/>
              <a:gd name="connsiteX6" fmla="*/ 809625 w 3876574"/>
              <a:gd name="connsiteY6" fmla="*/ 130175 h 1773237"/>
              <a:gd name="connsiteX7" fmla="*/ 1000125 w 3876574"/>
              <a:gd name="connsiteY7" fmla="*/ 11112 h 1773237"/>
              <a:gd name="connsiteX8" fmla="*/ 1114425 w 3876574"/>
              <a:gd name="connsiteY8" fmla="*/ 63500 h 1773237"/>
              <a:gd name="connsiteX9" fmla="*/ 1300162 w 3876574"/>
              <a:gd name="connsiteY9" fmla="*/ 292100 h 1773237"/>
              <a:gd name="connsiteX10" fmla="*/ 1547812 w 3876574"/>
              <a:gd name="connsiteY10" fmla="*/ 706437 h 1773237"/>
              <a:gd name="connsiteX11" fmla="*/ 1814512 w 3876574"/>
              <a:gd name="connsiteY11" fmla="*/ 1101725 h 1773237"/>
              <a:gd name="connsiteX12" fmla="*/ 2085975 w 3876574"/>
              <a:gd name="connsiteY12" fmla="*/ 1377950 h 1773237"/>
              <a:gd name="connsiteX13" fmla="*/ 2347912 w 3876574"/>
              <a:gd name="connsiteY13" fmla="*/ 1554162 h 1773237"/>
              <a:gd name="connsiteX14" fmla="*/ 2676525 w 3876574"/>
              <a:gd name="connsiteY14" fmla="*/ 1677987 h 1773237"/>
              <a:gd name="connsiteX15" fmla="*/ 3129989 w 3876574"/>
              <a:gd name="connsiteY15" fmla="*/ 1748372 h 1773237"/>
              <a:gd name="connsiteX16" fmla="*/ 3876574 w 3876574"/>
              <a:gd name="connsiteY16" fmla="*/ 1752068 h 1773237"/>
              <a:gd name="connsiteX0" fmla="*/ 0 w 3876574"/>
              <a:gd name="connsiteY0" fmla="*/ 1769762 h 1769762"/>
              <a:gd name="connsiteX1" fmla="*/ 161925 w 3876574"/>
              <a:gd name="connsiteY1" fmla="*/ 1750712 h 1769762"/>
              <a:gd name="connsiteX2" fmla="*/ 242887 w 3876574"/>
              <a:gd name="connsiteY2" fmla="*/ 1669750 h 1769762"/>
              <a:gd name="connsiteX3" fmla="*/ 342900 w 3876574"/>
              <a:gd name="connsiteY3" fmla="*/ 1441150 h 1769762"/>
              <a:gd name="connsiteX4" fmla="*/ 452437 w 3876574"/>
              <a:gd name="connsiteY4" fmla="*/ 1074437 h 1769762"/>
              <a:gd name="connsiteX5" fmla="*/ 600075 w 3876574"/>
              <a:gd name="connsiteY5" fmla="*/ 569612 h 1769762"/>
              <a:gd name="connsiteX6" fmla="*/ 809625 w 3876574"/>
              <a:gd name="connsiteY6" fmla="*/ 126700 h 1769762"/>
              <a:gd name="connsiteX7" fmla="*/ 1000125 w 3876574"/>
              <a:gd name="connsiteY7" fmla="*/ 7637 h 1769762"/>
              <a:gd name="connsiteX8" fmla="*/ 1167966 w 3876574"/>
              <a:gd name="connsiteY8" fmla="*/ 80886 h 1769762"/>
              <a:gd name="connsiteX9" fmla="*/ 1300162 w 3876574"/>
              <a:gd name="connsiteY9" fmla="*/ 288625 h 1769762"/>
              <a:gd name="connsiteX10" fmla="*/ 1547812 w 3876574"/>
              <a:gd name="connsiteY10" fmla="*/ 702962 h 1769762"/>
              <a:gd name="connsiteX11" fmla="*/ 1814512 w 3876574"/>
              <a:gd name="connsiteY11" fmla="*/ 1098250 h 1769762"/>
              <a:gd name="connsiteX12" fmla="*/ 2085975 w 3876574"/>
              <a:gd name="connsiteY12" fmla="*/ 1374475 h 1769762"/>
              <a:gd name="connsiteX13" fmla="*/ 2347912 w 3876574"/>
              <a:gd name="connsiteY13" fmla="*/ 1550687 h 1769762"/>
              <a:gd name="connsiteX14" fmla="*/ 2676525 w 3876574"/>
              <a:gd name="connsiteY14" fmla="*/ 1674512 h 1769762"/>
              <a:gd name="connsiteX15" fmla="*/ 3129989 w 3876574"/>
              <a:gd name="connsiteY15" fmla="*/ 1744897 h 1769762"/>
              <a:gd name="connsiteX16" fmla="*/ 3876574 w 3876574"/>
              <a:gd name="connsiteY16" fmla="*/ 1748593 h 1769762"/>
              <a:gd name="connsiteX0" fmla="*/ 0 w 3894422"/>
              <a:gd name="connsiteY0" fmla="*/ 1769761 h 1769761"/>
              <a:gd name="connsiteX1" fmla="*/ 161925 w 3894422"/>
              <a:gd name="connsiteY1" fmla="*/ 1750711 h 1769761"/>
              <a:gd name="connsiteX2" fmla="*/ 242887 w 3894422"/>
              <a:gd name="connsiteY2" fmla="*/ 1669749 h 1769761"/>
              <a:gd name="connsiteX3" fmla="*/ 342900 w 3894422"/>
              <a:gd name="connsiteY3" fmla="*/ 1441149 h 1769761"/>
              <a:gd name="connsiteX4" fmla="*/ 452437 w 3894422"/>
              <a:gd name="connsiteY4" fmla="*/ 1074436 h 1769761"/>
              <a:gd name="connsiteX5" fmla="*/ 600075 w 3894422"/>
              <a:gd name="connsiteY5" fmla="*/ 569611 h 1769761"/>
              <a:gd name="connsiteX6" fmla="*/ 809625 w 3894422"/>
              <a:gd name="connsiteY6" fmla="*/ 126699 h 1769761"/>
              <a:gd name="connsiteX7" fmla="*/ 1000125 w 3894422"/>
              <a:gd name="connsiteY7" fmla="*/ 7636 h 1769761"/>
              <a:gd name="connsiteX8" fmla="*/ 1167966 w 3894422"/>
              <a:gd name="connsiteY8" fmla="*/ 80885 h 1769761"/>
              <a:gd name="connsiteX9" fmla="*/ 1300162 w 3894422"/>
              <a:gd name="connsiteY9" fmla="*/ 288624 h 1769761"/>
              <a:gd name="connsiteX10" fmla="*/ 1547812 w 3894422"/>
              <a:gd name="connsiteY10" fmla="*/ 702961 h 1769761"/>
              <a:gd name="connsiteX11" fmla="*/ 1814512 w 3894422"/>
              <a:gd name="connsiteY11" fmla="*/ 1098249 h 1769761"/>
              <a:gd name="connsiteX12" fmla="*/ 2085975 w 3894422"/>
              <a:gd name="connsiteY12" fmla="*/ 1374474 h 1769761"/>
              <a:gd name="connsiteX13" fmla="*/ 2347912 w 3894422"/>
              <a:gd name="connsiteY13" fmla="*/ 1550686 h 1769761"/>
              <a:gd name="connsiteX14" fmla="*/ 2676525 w 3894422"/>
              <a:gd name="connsiteY14" fmla="*/ 1674511 h 1769761"/>
              <a:gd name="connsiteX15" fmla="*/ 3129989 w 3894422"/>
              <a:gd name="connsiteY15" fmla="*/ 1744896 h 1769761"/>
              <a:gd name="connsiteX16" fmla="*/ 3894422 w 3894422"/>
              <a:gd name="connsiteY16" fmla="*/ 1748592 h 1769761"/>
              <a:gd name="connsiteX0" fmla="*/ 0 w 3874344"/>
              <a:gd name="connsiteY0" fmla="*/ 1769761 h 1769761"/>
              <a:gd name="connsiteX1" fmla="*/ 161925 w 3874344"/>
              <a:gd name="connsiteY1" fmla="*/ 1750711 h 1769761"/>
              <a:gd name="connsiteX2" fmla="*/ 242887 w 3874344"/>
              <a:gd name="connsiteY2" fmla="*/ 1669749 h 1769761"/>
              <a:gd name="connsiteX3" fmla="*/ 342900 w 3874344"/>
              <a:gd name="connsiteY3" fmla="*/ 1441149 h 1769761"/>
              <a:gd name="connsiteX4" fmla="*/ 452437 w 3874344"/>
              <a:gd name="connsiteY4" fmla="*/ 1074436 h 1769761"/>
              <a:gd name="connsiteX5" fmla="*/ 600075 w 3874344"/>
              <a:gd name="connsiteY5" fmla="*/ 569611 h 1769761"/>
              <a:gd name="connsiteX6" fmla="*/ 809625 w 3874344"/>
              <a:gd name="connsiteY6" fmla="*/ 126699 h 1769761"/>
              <a:gd name="connsiteX7" fmla="*/ 1000125 w 3874344"/>
              <a:gd name="connsiteY7" fmla="*/ 7636 h 1769761"/>
              <a:gd name="connsiteX8" fmla="*/ 1167966 w 3874344"/>
              <a:gd name="connsiteY8" fmla="*/ 80885 h 1769761"/>
              <a:gd name="connsiteX9" fmla="*/ 1300162 w 3874344"/>
              <a:gd name="connsiteY9" fmla="*/ 288624 h 1769761"/>
              <a:gd name="connsiteX10" fmla="*/ 1547812 w 3874344"/>
              <a:gd name="connsiteY10" fmla="*/ 702961 h 1769761"/>
              <a:gd name="connsiteX11" fmla="*/ 1814512 w 3874344"/>
              <a:gd name="connsiteY11" fmla="*/ 1098249 h 1769761"/>
              <a:gd name="connsiteX12" fmla="*/ 2085975 w 3874344"/>
              <a:gd name="connsiteY12" fmla="*/ 1374474 h 1769761"/>
              <a:gd name="connsiteX13" fmla="*/ 2347912 w 3874344"/>
              <a:gd name="connsiteY13" fmla="*/ 1550686 h 1769761"/>
              <a:gd name="connsiteX14" fmla="*/ 2676525 w 3874344"/>
              <a:gd name="connsiteY14" fmla="*/ 1674511 h 1769761"/>
              <a:gd name="connsiteX15" fmla="*/ 3129989 w 3874344"/>
              <a:gd name="connsiteY15" fmla="*/ 1744896 h 1769761"/>
              <a:gd name="connsiteX16" fmla="*/ 3874344 w 3874344"/>
              <a:gd name="connsiteY16" fmla="*/ 1766194 h 1769761"/>
              <a:gd name="connsiteX0" fmla="*/ 0 w 4351397"/>
              <a:gd name="connsiteY0" fmla="*/ 1763199 h 1763199"/>
              <a:gd name="connsiteX1" fmla="*/ 161925 w 4351397"/>
              <a:gd name="connsiteY1" fmla="*/ 1744149 h 1763199"/>
              <a:gd name="connsiteX2" fmla="*/ 242887 w 4351397"/>
              <a:gd name="connsiteY2" fmla="*/ 1663187 h 1763199"/>
              <a:gd name="connsiteX3" fmla="*/ 342900 w 4351397"/>
              <a:gd name="connsiteY3" fmla="*/ 1434587 h 1763199"/>
              <a:gd name="connsiteX4" fmla="*/ 452437 w 4351397"/>
              <a:gd name="connsiteY4" fmla="*/ 1067874 h 1763199"/>
              <a:gd name="connsiteX5" fmla="*/ 600075 w 4351397"/>
              <a:gd name="connsiteY5" fmla="*/ 563049 h 1763199"/>
              <a:gd name="connsiteX6" fmla="*/ 809625 w 4351397"/>
              <a:gd name="connsiteY6" fmla="*/ 120137 h 1763199"/>
              <a:gd name="connsiteX7" fmla="*/ 1000125 w 4351397"/>
              <a:gd name="connsiteY7" fmla="*/ 1074 h 1763199"/>
              <a:gd name="connsiteX8" fmla="*/ 1167966 w 4351397"/>
              <a:gd name="connsiteY8" fmla="*/ 74323 h 1763199"/>
              <a:gd name="connsiteX9" fmla="*/ 1300162 w 4351397"/>
              <a:gd name="connsiteY9" fmla="*/ 282062 h 1763199"/>
              <a:gd name="connsiteX10" fmla="*/ 1547812 w 4351397"/>
              <a:gd name="connsiteY10" fmla="*/ 696399 h 1763199"/>
              <a:gd name="connsiteX11" fmla="*/ 1814512 w 4351397"/>
              <a:gd name="connsiteY11" fmla="*/ 1091687 h 1763199"/>
              <a:gd name="connsiteX12" fmla="*/ 2085975 w 4351397"/>
              <a:gd name="connsiteY12" fmla="*/ 1367912 h 1763199"/>
              <a:gd name="connsiteX13" fmla="*/ 2347912 w 4351397"/>
              <a:gd name="connsiteY13" fmla="*/ 1544124 h 1763199"/>
              <a:gd name="connsiteX14" fmla="*/ 2676525 w 4351397"/>
              <a:gd name="connsiteY14" fmla="*/ 1667949 h 1763199"/>
              <a:gd name="connsiteX15" fmla="*/ 3129989 w 4351397"/>
              <a:gd name="connsiteY15" fmla="*/ 1738334 h 1763199"/>
              <a:gd name="connsiteX16" fmla="*/ 4351397 w 4351397"/>
              <a:gd name="connsiteY16" fmla="*/ 1759630 h 1763199"/>
              <a:gd name="connsiteX0" fmla="*/ 0 w 5186239"/>
              <a:gd name="connsiteY0" fmla="*/ 1763199 h 1763199"/>
              <a:gd name="connsiteX1" fmla="*/ 161925 w 5186239"/>
              <a:gd name="connsiteY1" fmla="*/ 1744149 h 1763199"/>
              <a:gd name="connsiteX2" fmla="*/ 242887 w 5186239"/>
              <a:gd name="connsiteY2" fmla="*/ 1663187 h 1763199"/>
              <a:gd name="connsiteX3" fmla="*/ 342900 w 5186239"/>
              <a:gd name="connsiteY3" fmla="*/ 1434587 h 1763199"/>
              <a:gd name="connsiteX4" fmla="*/ 452437 w 5186239"/>
              <a:gd name="connsiteY4" fmla="*/ 1067874 h 1763199"/>
              <a:gd name="connsiteX5" fmla="*/ 600075 w 5186239"/>
              <a:gd name="connsiteY5" fmla="*/ 563049 h 1763199"/>
              <a:gd name="connsiteX6" fmla="*/ 809625 w 5186239"/>
              <a:gd name="connsiteY6" fmla="*/ 120137 h 1763199"/>
              <a:gd name="connsiteX7" fmla="*/ 1000125 w 5186239"/>
              <a:gd name="connsiteY7" fmla="*/ 1074 h 1763199"/>
              <a:gd name="connsiteX8" fmla="*/ 1167966 w 5186239"/>
              <a:gd name="connsiteY8" fmla="*/ 74323 h 1763199"/>
              <a:gd name="connsiteX9" fmla="*/ 1300162 w 5186239"/>
              <a:gd name="connsiteY9" fmla="*/ 282062 h 1763199"/>
              <a:gd name="connsiteX10" fmla="*/ 1547812 w 5186239"/>
              <a:gd name="connsiteY10" fmla="*/ 696399 h 1763199"/>
              <a:gd name="connsiteX11" fmla="*/ 1814512 w 5186239"/>
              <a:gd name="connsiteY11" fmla="*/ 1091687 h 1763199"/>
              <a:gd name="connsiteX12" fmla="*/ 2085975 w 5186239"/>
              <a:gd name="connsiteY12" fmla="*/ 1367912 h 1763199"/>
              <a:gd name="connsiteX13" fmla="*/ 2347912 w 5186239"/>
              <a:gd name="connsiteY13" fmla="*/ 1544124 h 1763199"/>
              <a:gd name="connsiteX14" fmla="*/ 2676525 w 5186239"/>
              <a:gd name="connsiteY14" fmla="*/ 1667949 h 1763199"/>
              <a:gd name="connsiteX15" fmla="*/ 3129989 w 5186239"/>
              <a:gd name="connsiteY15" fmla="*/ 1738334 h 1763199"/>
              <a:gd name="connsiteX16" fmla="*/ 5186239 w 5186239"/>
              <a:gd name="connsiteY16" fmla="*/ 1759630 h 1763199"/>
              <a:gd name="connsiteX0" fmla="*/ 0 w 3593091"/>
              <a:gd name="connsiteY0" fmla="*/ 1763199 h 1763199"/>
              <a:gd name="connsiteX1" fmla="*/ 161925 w 3593091"/>
              <a:gd name="connsiteY1" fmla="*/ 1744149 h 1763199"/>
              <a:gd name="connsiteX2" fmla="*/ 242887 w 3593091"/>
              <a:gd name="connsiteY2" fmla="*/ 1663187 h 1763199"/>
              <a:gd name="connsiteX3" fmla="*/ 342900 w 3593091"/>
              <a:gd name="connsiteY3" fmla="*/ 1434587 h 1763199"/>
              <a:gd name="connsiteX4" fmla="*/ 452437 w 3593091"/>
              <a:gd name="connsiteY4" fmla="*/ 1067874 h 1763199"/>
              <a:gd name="connsiteX5" fmla="*/ 600075 w 3593091"/>
              <a:gd name="connsiteY5" fmla="*/ 563049 h 1763199"/>
              <a:gd name="connsiteX6" fmla="*/ 809625 w 3593091"/>
              <a:gd name="connsiteY6" fmla="*/ 120137 h 1763199"/>
              <a:gd name="connsiteX7" fmla="*/ 1000125 w 3593091"/>
              <a:gd name="connsiteY7" fmla="*/ 1074 h 1763199"/>
              <a:gd name="connsiteX8" fmla="*/ 1167966 w 3593091"/>
              <a:gd name="connsiteY8" fmla="*/ 74323 h 1763199"/>
              <a:gd name="connsiteX9" fmla="*/ 1300162 w 3593091"/>
              <a:gd name="connsiteY9" fmla="*/ 282062 h 1763199"/>
              <a:gd name="connsiteX10" fmla="*/ 1547812 w 3593091"/>
              <a:gd name="connsiteY10" fmla="*/ 696399 h 1763199"/>
              <a:gd name="connsiteX11" fmla="*/ 1814512 w 3593091"/>
              <a:gd name="connsiteY11" fmla="*/ 1091687 h 1763199"/>
              <a:gd name="connsiteX12" fmla="*/ 2085975 w 3593091"/>
              <a:gd name="connsiteY12" fmla="*/ 1367912 h 1763199"/>
              <a:gd name="connsiteX13" fmla="*/ 2347912 w 3593091"/>
              <a:gd name="connsiteY13" fmla="*/ 1544124 h 1763199"/>
              <a:gd name="connsiteX14" fmla="*/ 2676525 w 3593091"/>
              <a:gd name="connsiteY14" fmla="*/ 1667949 h 1763199"/>
              <a:gd name="connsiteX15" fmla="*/ 3129989 w 3593091"/>
              <a:gd name="connsiteY15" fmla="*/ 1738334 h 1763199"/>
              <a:gd name="connsiteX16" fmla="*/ 3593091 w 3593091"/>
              <a:gd name="connsiteY16" fmla="*/ 1744790 h 1763199"/>
              <a:gd name="connsiteX0" fmla="*/ 0 w 11167091"/>
              <a:gd name="connsiteY0" fmla="*/ 1763199 h 1763199"/>
              <a:gd name="connsiteX1" fmla="*/ 161925 w 11167091"/>
              <a:gd name="connsiteY1" fmla="*/ 1744149 h 1763199"/>
              <a:gd name="connsiteX2" fmla="*/ 242887 w 11167091"/>
              <a:gd name="connsiteY2" fmla="*/ 1663187 h 1763199"/>
              <a:gd name="connsiteX3" fmla="*/ 342900 w 11167091"/>
              <a:gd name="connsiteY3" fmla="*/ 1434587 h 1763199"/>
              <a:gd name="connsiteX4" fmla="*/ 452437 w 11167091"/>
              <a:gd name="connsiteY4" fmla="*/ 1067874 h 1763199"/>
              <a:gd name="connsiteX5" fmla="*/ 600075 w 11167091"/>
              <a:gd name="connsiteY5" fmla="*/ 563049 h 1763199"/>
              <a:gd name="connsiteX6" fmla="*/ 809625 w 11167091"/>
              <a:gd name="connsiteY6" fmla="*/ 120137 h 1763199"/>
              <a:gd name="connsiteX7" fmla="*/ 1000125 w 11167091"/>
              <a:gd name="connsiteY7" fmla="*/ 1074 h 1763199"/>
              <a:gd name="connsiteX8" fmla="*/ 1167966 w 11167091"/>
              <a:gd name="connsiteY8" fmla="*/ 74323 h 1763199"/>
              <a:gd name="connsiteX9" fmla="*/ 1300162 w 11167091"/>
              <a:gd name="connsiteY9" fmla="*/ 282062 h 1763199"/>
              <a:gd name="connsiteX10" fmla="*/ 1547812 w 11167091"/>
              <a:gd name="connsiteY10" fmla="*/ 696399 h 1763199"/>
              <a:gd name="connsiteX11" fmla="*/ 1814512 w 11167091"/>
              <a:gd name="connsiteY11" fmla="*/ 1091687 h 1763199"/>
              <a:gd name="connsiteX12" fmla="*/ 2085975 w 11167091"/>
              <a:gd name="connsiteY12" fmla="*/ 1367912 h 1763199"/>
              <a:gd name="connsiteX13" fmla="*/ 2347912 w 11167091"/>
              <a:gd name="connsiteY13" fmla="*/ 1544124 h 1763199"/>
              <a:gd name="connsiteX14" fmla="*/ 2676525 w 11167091"/>
              <a:gd name="connsiteY14" fmla="*/ 1667949 h 1763199"/>
              <a:gd name="connsiteX15" fmla="*/ 3129989 w 11167091"/>
              <a:gd name="connsiteY15" fmla="*/ 1738334 h 1763199"/>
              <a:gd name="connsiteX16" fmla="*/ 11167091 w 11167091"/>
              <a:gd name="connsiteY16" fmla="*/ 1721832 h 1763199"/>
              <a:gd name="connsiteX0" fmla="*/ 0 w 11151313"/>
              <a:gd name="connsiteY0" fmla="*/ 1763199 h 1763199"/>
              <a:gd name="connsiteX1" fmla="*/ 161925 w 11151313"/>
              <a:gd name="connsiteY1" fmla="*/ 1744149 h 1763199"/>
              <a:gd name="connsiteX2" fmla="*/ 242887 w 11151313"/>
              <a:gd name="connsiteY2" fmla="*/ 1663187 h 1763199"/>
              <a:gd name="connsiteX3" fmla="*/ 342900 w 11151313"/>
              <a:gd name="connsiteY3" fmla="*/ 1434587 h 1763199"/>
              <a:gd name="connsiteX4" fmla="*/ 452437 w 11151313"/>
              <a:gd name="connsiteY4" fmla="*/ 1067874 h 1763199"/>
              <a:gd name="connsiteX5" fmla="*/ 600075 w 11151313"/>
              <a:gd name="connsiteY5" fmla="*/ 563049 h 1763199"/>
              <a:gd name="connsiteX6" fmla="*/ 809625 w 11151313"/>
              <a:gd name="connsiteY6" fmla="*/ 120137 h 1763199"/>
              <a:gd name="connsiteX7" fmla="*/ 1000125 w 11151313"/>
              <a:gd name="connsiteY7" fmla="*/ 1074 h 1763199"/>
              <a:gd name="connsiteX8" fmla="*/ 1167966 w 11151313"/>
              <a:gd name="connsiteY8" fmla="*/ 74323 h 1763199"/>
              <a:gd name="connsiteX9" fmla="*/ 1300162 w 11151313"/>
              <a:gd name="connsiteY9" fmla="*/ 282062 h 1763199"/>
              <a:gd name="connsiteX10" fmla="*/ 1547812 w 11151313"/>
              <a:gd name="connsiteY10" fmla="*/ 696399 h 1763199"/>
              <a:gd name="connsiteX11" fmla="*/ 1814512 w 11151313"/>
              <a:gd name="connsiteY11" fmla="*/ 1091687 h 1763199"/>
              <a:gd name="connsiteX12" fmla="*/ 2085975 w 11151313"/>
              <a:gd name="connsiteY12" fmla="*/ 1367912 h 1763199"/>
              <a:gd name="connsiteX13" fmla="*/ 2347912 w 11151313"/>
              <a:gd name="connsiteY13" fmla="*/ 1544124 h 1763199"/>
              <a:gd name="connsiteX14" fmla="*/ 2676525 w 11151313"/>
              <a:gd name="connsiteY14" fmla="*/ 1667949 h 1763199"/>
              <a:gd name="connsiteX15" fmla="*/ 3129989 w 11151313"/>
              <a:gd name="connsiteY15" fmla="*/ 1738334 h 1763199"/>
              <a:gd name="connsiteX16" fmla="*/ 11151313 w 11151313"/>
              <a:gd name="connsiteY16" fmla="*/ 1756267 h 1763199"/>
              <a:gd name="connsiteX0" fmla="*/ 0 w 11119751"/>
              <a:gd name="connsiteY0" fmla="*/ 1763199 h 1763199"/>
              <a:gd name="connsiteX1" fmla="*/ 161925 w 11119751"/>
              <a:gd name="connsiteY1" fmla="*/ 1744149 h 1763199"/>
              <a:gd name="connsiteX2" fmla="*/ 242887 w 11119751"/>
              <a:gd name="connsiteY2" fmla="*/ 1663187 h 1763199"/>
              <a:gd name="connsiteX3" fmla="*/ 342900 w 11119751"/>
              <a:gd name="connsiteY3" fmla="*/ 1434587 h 1763199"/>
              <a:gd name="connsiteX4" fmla="*/ 452437 w 11119751"/>
              <a:gd name="connsiteY4" fmla="*/ 1067874 h 1763199"/>
              <a:gd name="connsiteX5" fmla="*/ 600075 w 11119751"/>
              <a:gd name="connsiteY5" fmla="*/ 563049 h 1763199"/>
              <a:gd name="connsiteX6" fmla="*/ 809625 w 11119751"/>
              <a:gd name="connsiteY6" fmla="*/ 120137 h 1763199"/>
              <a:gd name="connsiteX7" fmla="*/ 1000125 w 11119751"/>
              <a:gd name="connsiteY7" fmla="*/ 1074 h 1763199"/>
              <a:gd name="connsiteX8" fmla="*/ 1167966 w 11119751"/>
              <a:gd name="connsiteY8" fmla="*/ 74323 h 1763199"/>
              <a:gd name="connsiteX9" fmla="*/ 1300162 w 11119751"/>
              <a:gd name="connsiteY9" fmla="*/ 282062 h 1763199"/>
              <a:gd name="connsiteX10" fmla="*/ 1547812 w 11119751"/>
              <a:gd name="connsiteY10" fmla="*/ 696399 h 1763199"/>
              <a:gd name="connsiteX11" fmla="*/ 1814512 w 11119751"/>
              <a:gd name="connsiteY11" fmla="*/ 1091687 h 1763199"/>
              <a:gd name="connsiteX12" fmla="*/ 2085975 w 11119751"/>
              <a:gd name="connsiteY12" fmla="*/ 1367912 h 1763199"/>
              <a:gd name="connsiteX13" fmla="*/ 2347912 w 11119751"/>
              <a:gd name="connsiteY13" fmla="*/ 1544124 h 1763199"/>
              <a:gd name="connsiteX14" fmla="*/ 2676525 w 11119751"/>
              <a:gd name="connsiteY14" fmla="*/ 1667949 h 1763199"/>
              <a:gd name="connsiteX15" fmla="*/ 3129989 w 11119751"/>
              <a:gd name="connsiteY15" fmla="*/ 1738334 h 1763199"/>
              <a:gd name="connsiteX16" fmla="*/ 11119751 w 11119751"/>
              <a:gd name="connsiteY16" fmla="*/ 1744788 h 1763199"/>
              <a:gd name="connsiteX0" fmla="*/ 0 w 5262525"/>
              <a:gd name="connsiteY0" fmla="*/ 1763199 h 1763199"/>
              <a:gd name="connsiteX1" fmla="*/ 161925 w 5262525"/>
              <a:gd name="connsiteY1" fmla="*/ 1744149 h 1763199"/>
              <a:gd name="connsiteX2" fmla="*/ 242887 w 5262525"/>
              <a:gd name="connsiteY2" fmla="*/ 1663187 h 1763199"/>
              <a:gd name="connsiteX3" fmla="*/ 342900 w 5262525"/>
              <a:gd name="connsiteY3" fmla="*/ 1434587 h 1763199"/>
              <a:gd name="connsiteX4" fmla="*/ 452437 w 5262525"/>
              <a:gd name="connsiteY4" fmla="*/ 1067874 h 1763199"/>
              <a:gd name="connsiteX5" fmla="*/ 600075 w 5262525"/>
              <a:gd name="connsiteY5" fmla="*/ 563049 h 1763199"/>
              <a:gd name="connsiteX6" fmla="*/ 809625 w 5262525"/>
              <a:gd name="connsiteY6" fmla="*/ 120137 h 1763199"/>
              <a:gd name="connsiteX7" fmla="*/ 1000125 w 5262525"/>
              <a:gd name="connsiteY7" fmla="*/ 1074 h 1763199"/>
              <a:gd name="connsiteX8" fmla="*/ 1167966 w 5262525"/>
              <a:gd name="connsiteY8" fmla="*/ 74323 h 1763199"/>
              <a:gd name="connsiteX9" fmla="*/ 1300162 w 5262525"/>
              <a:gd name="connsiteY9" fmla="*/ 282062 h 1763199"/>
              <a:gd name="connsiteX10" fmla="*/ 1547812 w 5262525"/>
              <a:gd name="connsiteY10" fmla="*/ 696399 h 1763199"/>
              <a:gd name="connsiteX11" fmla="*/ 1814512 w 5262525"/>
              <a:gd name="connsiteY11" fmla="*/ 1091687 h 1763199"/>
              <a:gd name="connsiteX12" fmla="*/ 2085975 w 5262525"/>
              <a:gd name="connsiteY12" fmla="*/ 1367912 h 1763199"/>
              <a:gd name="connsiteX13" fmla="*/ 2347912 w 5262525"/>
              <a:gd name="connsiteY13" fmla="*/ 1544124 h 1763199"/>
              <a:gd name="connsiteX14" fmla="*/ 2676525 w 5262525"/>
              <a:gd name="connsiteY14" fmla="*/ 1667949 h 1763199"/>
              <a:gd name="connsiteX15" fmla="*/ 3129989 w 5262525"/>
              <a:gd name="connsiteY15" fmla="*/ 1738334 h 1763199"/>
              <a:gd name="connsiteX16" fmla="*/ 5262525 w 5262525"/>
              <a:gd name="connsiteY16" fmla="*/ 1744788 h 1763199"/>
              <a:gd name="connsiteX0" fmla="*/ 0 w 3129990"/>
              <a:gd name="connsiteY0" fmla="*/ 1763199 h 1763199"/>
              <a:gd name="connsiteX1" fmla="*/ 161925 w 3129990"/>
              <a:gd name="connsiteY1" fmla="*/ 1744149 h 1763199"/>
              <a:gd name="connsiteX2" fmla="*/ 242887 w 3129990"/>
              <a:gd name="connsiteY2" fmla="*/ 1663187 h 1763199"/>
              <a:gd name="connsiteX3" fmla="*/ 342900 w 3129990"/>
              <a:gd name="connsiteY3" fmla="*/ 1434587 h 1763199"/>
              <a:gd name="connsiteX4" fmla="*/ 452437 w 3129990"/>
              <a:gd name="connsiteY4" fmla="*/ 1067874 h 1763199"/>
              <a:gd name="connsiteX5" fmla="*/ 600075 w 3129990"/>
              <a:gd name="connsiteY5" fmla="*/ 563049 h 1763199"/>
              <a:gd name="connsiteX6" fmla="*/ 809625 w 3129990"/>
              <a:gd name="connsiteY6" fmla="*/ 120137 h 1763199"/>
              <a:gd name="connsiteX7" fmla="*/ 1000125 w 3129990"/>
              <a:gd name="connsiteY7" fmla="*/ 1074 h 1763199"/>
              <a:gd name="connsiteX8" fmla="*/ 1167966 w 3129990"/>
              <a:gd name="connsiteY8" fmla="*/ 74323 h 1763199"/>
              <a:gd name="connsiteX9" fmla="*/ 1300162 w 3129990"/>
              <a:gd name="connsiteY9" fmla="*/ 282062 h 1763199"/>
              <a:gd name="connsiteX10" fmla="*/ 1547812 w 3129990"/>
              <a:gd name="connsiteY10" fmla="*/ 696399 h 1763199"/>
              <a:gd name="connsiteX11" fmla="*/ 1814512 w 3129990"/>
              <a:gd name="connsiteY11" fmla="*/ 1091687 h 1763199"/>
              <a:gd name="connsiteX12" fmla="*/ 2085975 w 3129990"/>
              <a:gd name="connsiteY12" fmla="*/ 1367912 h 1763199"/>
              <a:gd name="connsiteX13" fmla="*/ 2347912 w 3129990"/>
              <a:gd name="connsiteY13" fmla="*/ 1544124 h 1763199"/>
              <a:gd name="connsiteX14" fmla="*/ 2676525 w 3129990"/>
              <a:gd name="connsiteY14" fmla="*/ 1667949 h 1763199"/>
              <a:gd name="connsiteX15" fmla="*/ 3129989 w 3129990"/>
              <a:gd name="connsiteY15" fmla="*/ 1738334 h 1763199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76525 w 3129990"/>
              <a:gd name="connsiteY14" fmla="*/ 1667949 h 1784251"/>
              <a:gd name="connsiteX15" fmla="*/ 3129990 w 3129990"/>
              <a:gd name="connsiteY15" fmla="*/ 1784251 h 1784251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62131 w 3129990"/>
              <a:gd name="connsiteY14" fmla="*/ 1679432 h 1784251"/>
              <a:gd name="connsiteX15" fmla="*/ 3129990 w 3129990"/>
              <a:gd name="connsiteY15" fmla="*/ 1784251 h 1784251"/>
              <a:gd name="connsiteX0" fmla="*/ 0 w 3129990"/>
              <a:gd name="connsiteY0" fmla="*/ 1763199 h 1772768"/>
              <a:gd name="connsiteX1" fmla="*/ 161925 w 3129990"/>
              <a:gd name="connsiteY1" fmla="*/ 1744149 h 1772768"/>
              <a:gd name="connsiteX2" fmla="*/ 242887 w 3129990"/>
              <a:gd name="connsiteY2" fmla="*/ 1663187 h 1772768"/>
              <a:gd name="connsiteX3" fmla="*/ 342900 w 3129990"/>
              <a:gd name="connsiteY3" fmla="*/ 1434587 h 1772768"/>
              <a:gd name="connsiteX4" fmla="*/ 452437 w 3129990"/>
              <a:gd name="connsiteY4" fmla="*/ 1067874 h 1772768"/>
              <a:gd name="connsiteX5" fmla="*/ 600075 w 3129990"/>
              <a:gd name="connsiteY5" fmla="*/ 563049 h 1772768"/>
              <a:gd name="connsiteX6" fmla="*/ 809625 w 3129990"/>
              <a:gd name="connsiteY6" fmla="*/ 120137 h 1772768"/>
              <a:gd name="connsiteX7" fmla="*/ 1000125 w 3129990"/>
              <a:gd name="connsiteY7" fmla="*/ 1074 h 1772768"/>
              <a:gd name="connsiteX8" fmla="*/ 1167966 w 3129990"/>
              <a:gd name="connsiteY8" fmla="*/ 74323 h 1772768"/>
              <a:gd name="connsiteX9" fmla="*/ 1300162 w 3129990"/>
              <a:gd name="connsiteY9" fmla="*/ 282062 h 1772768"/>
              <a:gd name="connsiteX10" fmla="*/ 1547812 w 3129990"/>
              <a:gd name="connsiteY10" fmla="*/ 696399 h 1772768"/>
              <a:gd name="connsiteX11" fmla="*/ 1814512 w 3129990"/>
              <a:gd name="connsiteY11" fmla="*/ 1091687 h 1772768"/>
              <a:gd name="connsiteX12" fmla="*/ 2085975 w 3129990"/>
              <a:gd name="connsiteY12" fmla="*/ 1367912 h 1772768"/>
              <a:gd name="connsiteX13" fmla="*/ 2347912 w 3129990"/>
              <a:gd name="connsiteY13" fmla="*/ 1544124 h 1772768"/>
              <a:gd name="connsiteX14" fmla="*/ 2662131 w 3129990"/>
              <a:gd name="connsiteY14" fmla="*/ 1679432 h 1772768"/>
              <a:gd name="connsiteX15" fmla="*/ 3129990 w 3129990"/>
              <a:gd name="connsiteY15" fmla="*/ 1772768 h 177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29990" h="1772768">
                <a:moveTo>
                  <a:pt x="0" y="1763199"/>
                </a:moveTo>
                <a:cubicBezTo>
                  <a:pt x="60722" y="1762008"/>
                  <a:pt x="121444" y="1760818"/>
                  <a:pt x="161925" y="1744149"/>
                </a:cubicBezTo>
                <a:cubicBezTo>
                  <a:pt x="202406" y="1727480"/>
                  <a:pt x="212724" y="1714781"/>
                  <a:pt x="242887" y="1663187"/>
                </a:cubicBezTo>
                <a:cubicBezTo>
                  <a:pt x="273050" y="1611593"/>
                  <a:pt x="307975" y="1533806"/>
                  <a:pt x="342900" y="1434587"/>
                </a:cubicBezTo>
                <a:cubicBezTo>
                  <a:pt x="377825" y="1335368"/>
                  <a:pt x="409574" y="1213130"/>
                  <a:pt x="452437" y="1067874"/>
                </a:cubicBezTo>
                <a:cubicBezTo>
                  <a:pt x="495300" y="922618"/>
                  <a:pt x="540544" y="721005"/>
                  <a:pt x="600075" y="563049"/>
                </a:cubicBezTo>
                <a:cubicBezTo>
                  <a:pt x="659606" y="405093"/>
                  <a:pt x="742950" y="213800"/>
                  <a:pt x="809625" y="120137"/>
                </a:cubicBezTo>
                <a:cubicBezTo>
                  <a:pt x="876300" y="26474"/>
                  <a:pt x="940401" y="8710"/>
                  <a:pt x="1000125" y="1074"/>
                </a:cubicBezTo>
                <a:cubicBezTo>
                  <a:pt x="1059849" y="-6562"/>
                  <a:pt x="1117960" y="27492"/>
                  <a:pt x="1167966" y="74323"/>
                </a:cubicBezTo>
                <a:cubicBezTo>
                  <a:pt x="1217972" y="121154"/>
                  <a:pt x="1236854" y="178383"/>
                  <a:pt x="1300162" y="282062"/>
                </a:cubicBezTo>
                <a:cubicBezTo>
                  <a:pt x="1363470" y="385741"/>
                  <a:pt x="1462087" y="561462"/>
                  <a:pt x="1547812" y="696399"/>
                </a:cubicBezTo>
                <a:cubicBezTo>
                  <a:pt x="1633537" y="831337"/>
                  <a:pt x="1724818" y="979768"/>
                  <a:pt x="1814512" y="1091687"/>
                </a:cubicBezTo>
                <a:cubicBezTo>
                  <a:pt x="1904206" y="1203606"/>
                  <a:pt x="1997075" y="1292506"/>
                  <a:pt x="2085975" y="1367912"/>
                </a:cubicBezTo>
                <a:cubicBezTo>
                  <a:pt x="2174875" y="1443318"/>
                  <a:pt x="2251886" y="1492204"/>
                  <a:pt x="2347912" y="1544124"/>
                </a:cubicBezTo>
                <a:cubicBezTo>
                  <a:pt x="2443938" y="1596044"/>
                  <a:pt x="2531785" y="1647064"/>
                  <a:pt x="2662131" y="1679432"/>
                </a:cubicBezTo>
                <a:cubicBezTo>
                  <a:pt x="2792477" y="1711800"/>
                  <a:pt x="2778765" y="1743841"/>
                  <a:pt x="3129990" y="1772768"/>
                </a:cubicBezTo>
              </a:path>
            </a:pathLst>
          </a:custGeom>
          <a:noFill/>
          <a:ln w="28575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2" name="Forme libre 61"/>
          <p:cNvSpPr/>
          <p:nvPr/>
        </p:nvSpPr>
        <p:spPr>
          <a:xfrm>
            <a:off x="3594531" y="2439984"/>
            <a:ext cx="392240" cy="367733"/>
          </a:xfrm>
          <a:custGeom>
            <a:avLst/>
            <a:gdLst>
              <a:gd name="connsiteX0" fmla="*/ 0 w 5853112"/>
              <a:gd name="connsiteY0" fmla="*/ 1773237 h 1773237"/>
              <a:gd name="connsiteX1" fmla="*/ 161925 w 5853112"/>
              <a:gd name="connsiteY1" fmla="*/ 1754187 h 1773237"/>
              <a:gd name="connsiteX2" fmla="*/ 242887 w 5853112"/>
              <a:gd name="connsiteY2" fmla="*/ 1673225 h 1773237"/>
              <a:gd name="connsiteX3" fmla="*/ 342900 w 5853112"/>
              <a:gd name="connsiteY3" fmla="*/ 1444625 h 1773237"/>
              <a:gd name="connsiteX4" fmla="*/ 452437 w 5853112"/>
              <a:gd name="connsiteY4" fmla="*/ 1077912 h 1773237"/>
              <a:gd name="connsiteX5" fmla="*/ 600075 w 5853112"/>
              <a:gd name="connsiteY5" fmla="*/ 573087 h 1773237"/>
              <a:gd name="connsiteX6" fmla="*/ 809625 w 5853112"/>
              <a:gd name="connsiteY6" fmla="*/ 130175 h 1773237"/>
              <a:gd name="connsiteX7" fmla="*/ 1000125 w 5853112"/>
              <a:gd name="connsiteY7" fmla="*/ 11112 h 1773237"/>
              <a:gd name="connsiteX8" fmla="*/ 1114425 w 5853112"/>
              <a:gd name="connsiteY8" fmla="*/ 63500 h 1773237"/>
              <a:gd name="connsiteX9" fmla="*/ 1300162 w 5853112"/>
              <a:gd name="connsiteY9" fmla="*/ 292100 h 1773237"/>
              <a:gd name="connsiteX10" fmla="*/ 1547812 w 5853112"/>
              <a:gd name="connsiteY10" fmla="*/ 706437 h 1773237"/>
              <a:gd name="connsiteX11" fmla="*/ 1814512 w 5853112"/>
              <a:gd name="connsiteY11" fmla="*/ 1101725 h 1773237"/>
              <a:gd name="connsiteX12" fmla="*/ 2085975 w 5853112"/>
              <a:gd name="connsiteY12" fmla="*/ 1377950 h 1773237"/>
              <a:gd name="connsiteX13" fmla="*/ 2347912 w 5853112"/>
              <a:gd name="connsiteY13" fmla="*/ 1554162 h 1773237"/>
              <a:gd name="connsiteX14" fmla="*/ 2676525 w 5853112"/>
              <a:gd name="connsiteY14" fmla="*/ 1677987 h 1773237"/>
              <a:gd name="connsiteX15" fmla="*/ 3200400 w 5853112"/>
              <a:gd name="connsiteY15" fmla="*/ 1739900 h 1773237"/>
              <a:gd name="connsiteX16" fmla="*/ 4043362 w 5853112"/>
              <a:gd name="connsiteY16" fmla="*/ 1768475 h 1773237"/>
              <a:gd name="connsiteX17" fmla="*/ 5110162 w 5853112"/>
              <a:gd name="connsiteY17" fmla="*/ 1763712 h 1773237"/>
              <a:gd name="connsiteX18" fmla="*/ 5853112 w 5853112"/>
              <a:gd name="connsiteY18" fmla="*/ 1768475 h 1773237"/>
              <a:gd name="connsiteX0" fmla="*/ 0 w 5110161"/>
              <a:gd name="connsiteY0" fmla="*/ 1773237 h 1773237"/>
              <a:gd name="connsiteX1" fmla="*/ 161925 w 5110161"/>
              <a:gd name="connsiteY1" fmla="*/ 1754187 h 1773237"/>
              <a:gd name="connsiteX2" fmla="*/ 242887 w 5110161"/>
              <a:gd name="connsiteY2" fmla="*/ 1673225 h 1773237"/>
              <a:gd name="connsiteX3" fmla="*/ 342900 w 5110161"/>
              <a:gd name="connsiteY3" fmla="*/ 1444625 h 1773237"/>
              <a:gd name="connsiteX4" fmla="*/ 452437 w 5110161"/>
              <a:gd name="connsiteY4" fmla="*/ 1077912 h 1773237"/>
              <a:gd name="connsiteX5" fmla="*/ 600075 w 5110161"/>
              <a:gd name="connsiteY5" fmla="*/ 573087 h 1773237"/>
              <a:gd name="connsiteX6" fmla="*/ 809625 w 5110161"/>
              <a:gd name="connsiteY6" fmla="*/ 130175 h 1773237"/>
              <a:gd name="connsiteX7" fmla="*/ 1000125 w 5110161"/>
              <a:gd name="connsiteY7" fmla="*/ 11112 h 1773237"/>
              <a:gd name="connsiteX8" fmla="*/ 1114425 w 5110161"/>
              <a:gd name="connsiteY8" fmla="*/ 63500 h 1773237"/>
              <a:gd name="connsiteX9" fmla="*/ 1300162 w 5110161"/>
              <a:gd name="connsiteY9" fmla="*/ 292100 h 1773237"/>
              <a:gd name="connsiteX10" fmla="*/ 1547812 w 5110161"/>
              <a:gd name="connsiteY10" fmla="*/ 706437 h 1773237"/>
              <a:gd name="connsiteX11" fmla="*/ 1814512 w 5110161"/>
              <a:gd name="connsiteY11" fmla="*/ 1101725 h 1773237"/>
              <a:gd name="connsiteX12" fmla="*/ 2085975 w 5110161"/>
              <a:gd name="connsiteY12" fmla="*/ 1377950 h 1773237"/>
              <a:gd name="connsiteX13" fmla="*/ 2347912 w 5110161"/>
              <a:gd name="connsiteY13" fmla="*/ 1554162 h 1773237"/>
              <a:gd name="connsiteX14" fmla="*/ 2676525 w 5110161"/>
              <a:gd name="connsiteY14" fmla="*/ 1677987 h 1773237"/>
              <a:gd name="connsiteX15" fmla="*/ 3200400 w 5110161"/>
              <a:gd name="connsiteY15" fmla="*/ 1739900 h 1773237"/>
              <a:gd name="connsiteX16" fmla="*/ 4043362 w 5110161"/>
              <a:gd name="connsiteY16" fmla="*/ 1768475 h 1773237"/>
              <a:gd name="connsiteX17" fmla="*/ 5110162 w 5110161"/>
              <a:gd name="connsiteY17" fmla="*/ 1763712 h 1773237"/>
              <a:gd name="connsiteX0" fmla="*/ 0 w 4043364"/>
              <a:gd name="connsiteY0" fmla="*/ 1773237 h 1773237"/>
              <a:gd name="connsiteX1" fmla="*/ 161925 w 4043364"/>
              <a:gd name="connsiteY1" fmla="*/ 1754187 h 1773237"/>
              <a:gd name="connsiteX2" fmla="*/ 242887 w 4043364"/>
              <a:gd name="connsiteY2" fmla="*/ 1673225 h 1773237"/>
              <a:gd name="connsiteX3" fmla="*/ 342900 w 4043364"/>
              <a:gd name="connsiteY3" fmla="*/ 1444625 h 1773237"/>
              <a:gd name="connsiteX4" fmla="*/ 452437 w 4043364"/>
              <a:gd name="connsiteY4" fmla="*/ 1077912 h 1773237"/>
              <a:gd name="connsiteX5" fmla="*/ 600075 w 4043364"/>
              <a:gd name="connsiteY5" fmla="*/ 573087 h 1773237"/>
              <a:gd name="connsiteX6" fmla="*/ 809625 w 4043364"/>
              <a:gd name="connsiteY6" fmla="*/ 130175 h 1773237"/>
              <a:gd name="connsiteX7" fmla="*/ 1000125 w 4043364"/>
              <a:gd name="connsiteY7" fmla="*/ 11112 h 1773237"/>
              <a:gd name="connsiteX8" fmla="*/ 1114425 w 4043364"/>
              <a:gd name="connsiteY8" fmla="*/ 63500 h 1773237"/>
              <a:gd name="connsiteX9" fmla="*/ 1300162 w 4043364"/>
              <a:gd name="connsiteY9" fmla="*/ 292100 h 1773237"/>
              <a:gd name="connsiteX10" fmla="*/ 1547812 w 4043364"/>
              <a:gd name="connsiteY10" fmla="*/ 706437 h 1773237"/>
              <a:gd name="connsiteX11" fmla="*/ 1814512 w 4043364"/>
              <a:gd name="connsiteY11" fmla="*/ 1101725 h 1773237"/>
              <a:gd name="connsiteX12" fmla="*/ 2085975 w 4043364"/>
              <a:gd name="connsiteY12" fmla="*/ 1377950 h 1773237"/>
              <a:gd name="connsiteX13" fmla="*/ 2347912 w 4043364"/>
              <a:gd name="connsiteY13" fmla="*/ 1554162 h 1773237"/>
              <a:gd name="connsiteX14" fmla="*/ 2676525 w 4043364"/>
              <a:gd name="connsiteY14" fmla="*/ 1677987 h 1773237"/>
              <a:gd name="connsiteX15" fmla="*/ 3200400 w 4043364"/>
              <a:gd name="connsiteY15" fmla="*/ 1739900 h 1773237"/>
              <a:gd name="connsiteX16" fmla="*/ 4043362 w 4043364"/>
              <a:gd name="connsiteY16" fmla="*/ 1768475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129989 w 3999799"/>
              <a:gd name="connsiteY15" fmla="*/ 1748372 h 1773237"/>
              <a:gd name="connsiteX16" fmla="*/ 3999799 w 3999799"/>
              <a:gd name="connsiteY16" fmla="*/ 1685381 h 1773237"/>
              <a:gd name="connsiteX0" fmla="*/ 0 w 3876574"/>
              <a:gd name="connsiteY0" fmla="*/ 1773237 h 1773237"/>
              <a:gd name="connsiteX1" fmla="*/ 161925 w 3876574"/>
              <a:gd name="connsiteY1" fmla="*/ 1754187 h 1773237"/>
              <a:gd name="connsiteX2" fmla="*/ 242887 w 3876574"/>
              <a:gd name="connsiteY2" fmla="*/ 1673225 h 1773237"/>
              <a:gd name="connsiteX3" fmla="*/ 342900 w 3876574"/>
              <a:gd name="connsiteY3" fmla="*/ 1444625 h 1773237"/>
              <a:gd name="connsiteX4" fmla="*/ 452437 w 3876574"/>
              <a:gd name="connsiteY4" fmla="*/ 1077912 h 1773237"/>
              <a:gd name="connsiteX5" fmla="*/ 600075 w 3876574"/>
              <a:gd name="connsiteY5" fmla="*/ 573087 h 1773237"/>
              <a:gd name="connsiteX6" fmla="*/ 809625 w 3876574"/>
              <a:gd name="connsiteY6" fmla="*/ 130175 h 1773237"/>
              <a:gd name="connsiteX7" fmla="*/ 1000125 w 3876574"/>
              <a:gd name="connsiteY7" fmla="*/ 11112 h 1773237"/>
              <a:gd name="connsiteX8" fmla="*/ 1114425 w 3876574"/>
              <a:gd name="connsiteY8" fmla="*/ 63500 h 1773237"/>
              <a:gd name="connsiteX9" fmla="*/ 1300162 w 3876574"/>
              <a:gd name="connsiteY9" fmla="*/ 292100 h 1773237"/>
              <a:gd name="connsiteX10" fmla="*/ 1547812 w 3876574"/>
              <a:gd name="connsiteY10" fmla="*/ 706437 h 1773237"/>
              <a:gd name="connsiteX11" fmla="*/ 1814512 w 3876574"/>
              <a:gd name="connsiteY11" fmla="*/ 1101725 h 1773237"/>
              <a:gd name="connsiteX12" fmla="*/ 2085975 w 3876574"/>
              <a:gd name="connsiteY12" fmla="*/ 1377950 h 1773237"/>
              <a:gd name="connsiteX13" fmla="*/ 2347912 w 3876574"/>
              <a:gd name="connsiteY13" fmla="*/ 1554162 h 1773237"/>
              <a:gd name="connsiteX14" fmla="*/ 2676525 w 3876574"/>
              <a:gd name="connsiteY14" fmla="*/ 1677987 h 1773237"/>
              <a:gd name="connsiteX15" fmla="*/ 3129989 w 3876574"/>
              <a:gd name="connsiteY15" fmla="*/ 1748372 h 1773237"/>
              <a:gd name="connsiteX16" fmla="*/ 3876574 w 3876574"/>
              <a:gd name="connsiteY16" fmla="*/ 1752068 h 1773237"/>
              <a:gd name="connsiteX0" fmla="*/ 0 w 3876574"/>
              <a:gd name="connsiteY0" fmla="*/ 1769762 h 1769762"/>
              <a:gd name="connsiteX1" fmla="*/ 161925 w 3876574"/>
              <a:gd name="connsiteY1" fmla="*/ 1750712 h 1769762"/>
              <a:gd name="connsiteX2" fmla="*/ 242887 w 3876574"/>
              <a:gd name="connsiteY2" fmla="*/ 1669750 h 1769762"/>
              <a:gd name="connsiteX3" fmla="*/ 342900 w 3876574"/>
              <a:gd name="connsiteY3" fmla="*/ 1441150 h 1769762"/>
              <a:gd name="connsiteX4" fmla="*/ 452437 w 3876574"/>
              <a:gd name="connsiteY4" fmla="*/ 1074437 h 1769762"/>
              <a:gd name="connsiteX5" fmla="*/ 600075 w 3876574"/>
              <a:gd name="connsiteY5" fmla="*/ 569612 h 1769762"/>
              <a:gd name="connsiteX6" fmla="*/ 809625 w 3876574"/>
              <a:gd name="connsiteY6" fmla="*/ 126700 h 1769762"/>
              <a:gd name="connsiteX7" fmla="*/ 1000125 w 3876574"/>
              <a:gd name="connsiteY7" fmla="*/ 7637 h 1769762"/>
              <a:gd name="connsiteX8" fmla="*/ 1167966 w 3876574"/>
              <a:gd name="connsiteY8" fmla="*/ 80886 h 1769762"/>
              <a:gd name="connsiteX9" fmla="*/ 1300162 w 3876574"/>
              <a:gd name="connsiteY9" fmla="*/ 288625 h 1769762"/>
              <a:gd name="connsiteX10" fmla="*/ 1547812 w 3876574"/>
              <a:gd name="connsiteY10" fmla="*/ 702962 h 1769762"/>
              <a:gd name="connsiteX11" fmla="*/ 1814512 w 3876574"/>
              <a:gd name="connsiteY11" fmla="*/ 1098250 h 1769762"/>
              <a:gd name="connsiteX12" fmla="*/ 2085975 w 3876574"/>
              <a:gd name="connsiteY12" fmla="*/ 1374475 h 1769762"/>
              <a:gd name="connsiteX13" fmla="*/ 2347912 w 3876574"/>
              <a:gd name="connsiteY13" fmla="*/ 1550687 h 1769762"/>
              <a:gd name="connsiteX14" fmla="*/ 2676525 w 3876574"/>
              <a:gd name="connsiteY14" fmla="*/ 1674512 h 1769762"/>
              <a:gd name="connsiteX15" fmla="*/ 3129989 w 3876574"/>
              <a:gd name="connsiteY15" fmla="*/ 1744897 h 1769762"/>
              <a:gd name="connsiteX16" fmla="*/ 3876574 w 3876574"/>
              <a:gd name="connsiteY16" fmla="*/ 1748593 h 1769762"/>
              <a:gd name="connsiteX0" fmla="*/ 0 w 3894422"/>
              <a:gd name="connsiteY0" fmla="*/ 1769761 h 1769761"/>
              <a:gd name="connsiteX1" fmla="*/ 161925 w 3894422"/>
              <a:gd name="connsiteY1" fmla="*/ 1750711 h 1769761"/>
              <a:gd name="connsiteX2" fmla="*/ 242887 w 3894422"/>
              <a:gd name="connsiteY2" fmla="*/ 1669749 h 1769761"/>
              <a:gd name="connsiteX3" fmla="*/ 342900 w 3894422"/>
              <a:gd name="connsiteY3" fmla="*/ 1441149 h 1769761"/>
              <a:gd name="connsiteX4" fmla="*/ 452437 w 3894422"/>
              <a:gd name="connsiteY4" fmla="*/ 1074436 h 1769761"/>
              <a:gd name="connsiteX5" fmla="*/ 600075 w 3894422"/>
              <a:gd name="connsiteY5" fmla="*/ 569611 h 1769761"/>
              <a:gd name="connsiteX6" fmla="*/ 809625 w 3894422"/>
              <a:gd name="connsiteY6" fmla="*/ 126699 h 1769761"/>
              <a:gd name="connsiteX7" fmla="*/ 1000125 w 3894422"/>
              <a:gd name="connsiteY7" fmla="*/ 7636 h 1769761"/>
              <a:gd name="connsiteX8" fmla="*/ 1167966 w 3894422"/>
              <a:gd name="connsiteY8" fmla="*/ 80885 h 1769761"/>
              <a:gd name="connsiteX9" fmla="*/ 1300162 w 3894422"/>
              <a:gd name="connsiteY9" fmla="*/ 288624 h 1769761"/>
              <a:gd name="connsiteX10" fmla="*/ 1547812 w 3894422"/>
              <a:gd name="connsiteY10" fmla="*/ 702961 h 1769761"/>
              <a:gd name="connsiteX11" fmla="*/ 1814512 w 3894422"/>
              <a:gd name="connsiteY11" fmla="*/ 1098249 h 1769761"/>
              <a:gd name="connsiteX12" fmla="*/ 2085975 w 3894422"/>
              <a:gd name="connsiteY12" fmla="*/ 1374474 h 1769761"/>
              <a:gd name="connsiteX13" fmla="*/ 2347912 w 3894422"/>
              <a:gd name="connsiteY13" fmla="*/ 1550686 h 1769761"/>
              <a:gd name="connsiteX14" fmla="*/ 2676525 w 3894422"/>
              <a:gd name="connsiteY14" fmla="*/ 1674511 h 1769761"/>
              <a:gd name="connsiteX15" fmla="*/ 3129989 w 3894422"/>
              <a:gd name="connsiteY15" fmla="*/ 1744896 h 1769761"/>
              <a:gd name="connsiteX16" fmla="*/ 3894422 w 3894422"/>
              <a:gd name="connsiteY16" fmla="*/ 1748592 h 1769761"/>
              <a:gd name="connsiteX0" fmla="*/ 0 w 3874344"/>
              <a:gd name="connsiteY0" fmla="*/ 1769761 h 1769761"/>
              <a:gd name="connsiteX1" fmla="*/ 161925 w 3874344"/>
              <a:gd name="connsiteY1" fmla="*/ 1750711 h 1769761"/>
              <a:gd name="connsiteX2" fmla="*/ 242887 w 3874344"/>
              <a:gd name="connsiteY2" fmla="*/ 1669749 h 1769761"/>
              <a:gd name="connsiteX3" fmla="*/ 342900 w 3874344"/>
              <a:gd name="connsiteY3" fmla="*/ 1441149 h 1769761"/>
              <a:gd name="connsiteX4" fmla="*/ 452437 w 3874344"/>
              <a:gd name="connsiteY4" fmla="*/ 1074436 h 1769761"/>
              <a:gd name="connsiteX5" fmla="*/ 600075 w 3874344"/>
              <a:gd name="connsiteY5" fmla="*/ 569611 h 1769761"/>
              <a:gd name="connsiteX6" fmla="*/ 809625 w 3874344"/>
              <a:gd name="connsiteY6" fmla="*/ 126699 h 1769761"/>
              <a:gd name="connsiteX7" fmla="*/ 1000125 w 3874344"/>
              <a:gd name="connsiteY7" fmla="*/ 7636 h 1769761"/>
              <a:gd name="connsiteX8" fmla="*/ 1167966 w 3874344"/>
              <a:gd name="connsiteY8" fmla="*/ 80885 h 1769761"/>
              <a:gd name="connsiteX9" fmla="*/ 1300162 w 3874344"/>
              <a:gd name="connsiteY9" fmla="*/ 288624 h 1769761"/>
              <a:gd name="connsiteX10" fmla="*/ 1547812 w 3874344"/>
              <a:gd name="connsiteY10" fmla="*/ 702961 h 1769761"/>
              <a:gd name="connsiteX11" fmla="*/ 1814512 w 3874344"/>
              <a:gd name="connsiteY11" fmla="*/ 1098249 h 1769761"/>
              <a:gd name="connsiteX12" fmla="*/ 2085975 w 3874344"/>
              <a:gd name="connsiteY12" fmla="*/ 1374474 h 1769761"/>
              <a:gd name="connsiteX13" fmla="*/ 2347912 w 3874344"/>
              <a:gd name="connsiteY13" fmla="*/ 1550686 h 1769761"/>
              <a:gd name="connsiteX14" fmla="*/ 2676525 w 3874344"/>
              <a:gd name="connsiteY14" fmla="*/ 1674511 h 1769761"/>
              <a:gd name="connsiteX15" fmla="*/ 3129989 w 3874344"/>
              <a:gd name="connsiteY15" fmla="*/ 1744896 h 1769761"/>
              <a:gd name="connsiteX16" fmla="*/ 3874344 w 3874344"/>
              <a:gd name="connsiteY16" fmla="*/ 1766194 h 1769761"/>
              <a:gd name="connsiteX0" fmla="*/ 0 w 4351397"/>
              <a:gd name="connsiteY0" fmla="*/ 1763199 h 1763199"/>
              <a:gd name="connsiteX1" fmla="*/ 161925 w 4351397"/>
              <a:gd name="connsiteY1" fmla="*/ 1744149 h 1763199"/>
              <a:gd name="connsiteX2" fmla="*/ 242887 w 4351397"/>
              <a:gd name="connsiteY2" fmla="*/ 1663187 h 1763199"/>
              <a:gd name="connsiteX3" fmla="*/ 342900 w 4351397"/>
              <a:gd name="connsiteY3" fmla="*/ 1434587 h 1763199"/>
              <a:gd name="connsiteX4" fmla="*/ 452437 w 4351397"/>
              <a:gd name="connsiteY4" fmla="*/ 1067874 h 1763199"/>
              <a:gd name="connsiteX5" fmla="*/ 600075 w 4351397"/>
              <a:gd name="connsiteY5" fmla="*/ 563049 h 1763199"/>
              <a:gd name="connsiteX6" fmla="*/ 809625 w 4351397"/>
              <a:gd name="connsiteY6" fmla="*/ 120137 h 1763199"/>
              <a:gd name="connsiteX7" fmla="*/ 1000125 w 4351397"/>
              <a:gd name="connsiteY7" fmla="*/ 1074 h 1763199"/>
              <a:gd name="connsiteX8" fmla="*/ 1167966 w 4351397"/>
              <a:gd name="connsiteY8" fmla="*/ 74323 h 1763199"/>
              <a:gd name="connsiteX9" fmla="*/ 1300162 w 4351397"/>
              <a:gd name="connsiteY9" fmla="*/ 282062 h 1763199"/>
              <a:gd name="connsiteX10" fmla="*/ 1547812 w 4351397"/>
              <a:gd name="connsiteY10" fmla="*/ 696399 h 1763199"/>
              <a:gd name="connsiteX11" fmla="*/ 1814512 w 4351397"/>
              <a:gd name="connsiteY11" fmla="*/ 1091687 h 1763199"/>
              <a:gd name="connsiteX12" fmla="*/ 2085975 w 4351397"/>
              <a:gd name="connsiteY12" fmla="*/ 1367912 h 1763199"/>
              <a:gd name="connsiteX13" fmla="*/ 2347912 w 4351397"/>
              <a:gd name="connsiteY13" fmla="*/ 1544124 h 1763199"/>
              <a:gd name="connsiteX14" fmla="*/ 2676525 w 4351397"/>
              <a:gd name="connsiteY14" fmla="*/ 1667949 h 1763199"/>
              <a:gd name="connsiteX15" fmla="*/ 3129989 w 4351397"/>
              <a:gd name="connsiteY15" fmla="*/ 1738334 h 1763199"/>
              <a:gd name="connsiteX16" fmla="*/ 4351397 w 4351397"/>
              <a:gd name="connsiteY16" fmla="*/ 1759630 h 1763199"/>
              <a:gd name="connsiteX0" fmla="*/ 0 w 5186239"/>
              <a:gd name="connsiteY0" fmla="*/ 1763199 h 1763199"/>
              <a:gd name="connsiteX1" fmla="*/ 161925 w 5186239"/>
              <a:gd name="connsiteY1" fmla="*/ 1744149 h 1763199"/>
              <a:gd name="connsiteX2" fmla="*/ 242887 w 5186239"/>
              <a:gd name="connsiteY2" fmla="*/ 1663187 h 1763199"/>
              <a:gd name="connsiteX3" fmla="*/ 342900 w 5186239"/>
              <a:gd name="connsiteY3" fmla="*/ 1434587 h 1763199"/>
              <a:gd name="connsiteX4" fmla="*/ 452437 w 5186239"/>
              <a:gd name="connsiteY4" fmla="*/ 1067874 h 1763199"/>
              <a:gd name="connsiteX5" fmla="*/ 600075 w 5186239"/>
              <a:gd name="connsiteY5" fmla="*/ 563049 h 1763199"/>
              <a:gd name="connsiteX6" fmla="*/ 809625 w 5186239"/>
              <a:gd name="connsiteY6" fmla="*/ 120137 h 1763199"/>
              <a:gd name="connsiteX7" fmla="*/ 1000125 w 5186239"/>
              <a:gd name="connsiteY7" fmla="*/ 1074 h 1763199"/>
              <a:gd name="connsiteX8" fmla="*/ 1167966 w 5186239"/>
              <a:gd name="connsiteY8" fmla="*/ 74323 h 1763199"/>
              <a:gd name="connsiteX9" fmla="*/ 1300162 w 5186239"/>
              <a:gd name="connsiteY9" fmla="*/ 282062 h 1763199"/>
              <a:gd name="connsiteX10" fmla="*/ 1547812 w 5186239"/>
              <a:gd name="connsiteY10" fmla="*/ 696399 h 1763199"/>
              <a:gd name="connsiteX11" fmla="*/ 1814512 w 5186239"/>
              <a:gd name="connsiteY11" fmla="*/ 1091687 h 1763199"/>
              <a:gd name="connsiteX12" fmla="*/ 2085975 w 5186239"/>
              <a:gd name="connsiteY12" fmla="*/ 1367912 h 1763199"/>
              <a:gd name="connsiteX13" fmla="*/ 2347912 w 5186239"/>
              <a:gd name="connsiteY13" fmla="*/ 1544124 h 1763199"/>
              <a:gd name="connsiteX14" fmla="*/ 2676525 w 5186239"/>
              <a:gd name="connsiteY14" fmla="*/ 1667949 h 1763199"/>
              <a:gd name="connsiteX15" fmla="*/ 3129989 w 5186239"/>
              <a:gd name="connsiteY15" fmla="*/ 1738334 h 1763199"/>
              <a:gd name="connsiteX16" fmla="*/ 5186239 w 5186239"/>
              <a:gd name="connsiteY16" fmla="*/ 1759630 h 1763199"/>
              <a:gd name="connsiteX0" fmla="*/ 0 w 3593091"/>
              <a:gd name="connsiteY0" fmla="*/ 1763199 h 1763199"/>
              <a:gd name="connsiteX1" fmla="*/ 161925 w 3593091"/>
              <a:gd name="connsiteY1" fmla="*/ 1744149 h 1763199"/>
              <a:gd name="connsiteX2" fmla="*/ 242887 w 3593091"/>
              <a:gd name="connsiteY2" fmla="*/ 1663187 h 1763199"/>
              <a:gd name="connsiteX3" fmla="*/ 342900 w 3593091"/>
              <a:gd name="connsiteY3" fmla="*/ 1434587 h 1763199"/>
              <a:gd name="connsiteX4" fmla="*/ 452437 w 3593091"/>
              <a:gd name="connsiteY4" fmla="*/ 1067874 h 1763199"/>
              <a:gd name="connsiteX5" fmla="*/ 600075 w 3593091"/>
              <a:gd name="connsiteY5" fmla="*/ 563049 h 1763199"/>
              <a:gd name="connsiteX6" fmla="*/ 809625 w 3593091"/>
              <a:gd name="connsiteY6" fmla="*/ 120137 h 1763199"/>
              <a:gd name="connsiteX7" fmla="*/ 1000125 w 3593091"/>
              <a:gd name="connsiteY7" fmla="*/ 1074 h 1763199"/>
              <a:gd name="connsiteX8" fmla="*/ 1167966 w 3593091"/>
              <a:gd name="connsiteY8" fmla="*/ 74323 h 1763199"/>
              <a:gd name="connsiteX9" fmla="*/ 1300162 w 3593091"/>
              <a:gd name="connsiteY9" fmla="*/ 282062 h 1763199"/>
              <a:gd name="connsiteX10" fmla="*/ 1547812 w 3593091"/>
              <a:gd name="connsiteY10" fmla="*/ 696399 h 1763199"/>
              <a:gd name="connsiteX11" fmla="*/ 1814512 w 3593091"/>
              <a:gd name="connsiteY11" fmla="*/ 1091687 h 1763199"/>
              <a:gd name="connsiteX12" fmla="*/ 2085975 w 3593091"/>
              <a:gd name="connsiteY12" fmla="*/ 1367912 h 1763199"/>
              <a:gd name="connsiteX13" fmla="*/ 2347912 w 3593091"/>
              <a:gd name="connsiteY13" fmla="*/ 1544124 h 1763199"/>
              <a:gd name="connsiteX14" fmla="*/ 2676525 w 3593091"/>
              <a:gd name="connsiteY14" fmla="*/ 1667949 h 1763199"/>
              <a:gd name="connsiteX15" fmla="*/ 3129989 w 3593091"/>
              <a:gd name="connsiteY15" fmla="*/ 1738334 h 1763199"/>
              <a:gd name="connsiteX16" fmla="*/ 3593091 w 3593091"/>
              <a:gd name="connsiteY16" fmla="*/ 1744790 h 1763199"/>
              <a:gd name="connsiteX0" fmla="*/ 0 w 11167091"/>
              <a:gd name="connsiteY0" fmla="*/ 1763199 h 1763199"/>
              <a:gd name="connsiteX1" fmla="*/ 161925 w 11167091"/>
              <a:gd name="connsiteY1" fmla="*/ 1744149 h 1763199"/>
              <a:gd name="connsiteX2" fmla="*/ 242887 w 11167091"/>
              <a:gd name="connsiteY2" fmla="*/ 1663187 h 1763199"/>
              <a:gd name="connsiteX3" fmla="*/ 342900 w 11167091"/>
              <a:gd name="connsiteY3" fmla="*/ 1434587 h 1763199"/>
              <a:gd name="connsiteX4" fmla="*/ 452437 w 11167091"/>
              <a:gd name="connsiteY4" fmla="*/ 1067874 h 1763199"/>
              <a:gd name="connsiteX5" fmla="*/ 600075 w 11167091"/>
              <a:gd name="connsiteY5" fmla="*/ 563049 h 1763199"/>
              <a:gd name="connsiteX6" fmla="*/ 809625 w 11167091"/>
              <a:gd name="connsiteY6" fmla="*/ 120137 h 1763199"/>
              <a:gd name="connsiteX7" fmla="*/ 1000125 w 11167091"/>
              <a:gd name="connsiteY7" fmla="*/ 1074 h 1763199"/>
              <a:gd name="connsiteX8" fmla="*/ 1167966 w 11167091"/>
              <a:gd name="connsiteY8" fmla="*/ 74323 h 1763199"/>
              <a:gd name="connsiteX9" fmla="*/ 1300162 w 11167091"/>
              <a:gd name="connsiteY9" fmla="*/ 282062 h 1763199"/>
              <a:gd name="connsiteX10" fmla="*/ 1547812 w 11167091"/>
              <a:gd name="connsiteY10" fmla="*/ 696399 h 1763199"/>
              <a:gd name="connsiteX11" fmla="*/ 1814512 w 11167091"/>
              <a:gd name="connsiteY11" fmla="*/ 1091687 h 1763199"/>
              <a:gd name="connsiteX12" fmla="*/ 2085975 w 11167091"/>
              <a:gd name="connsiteY12" fmla="*/ 1367912 h 1763199"/>
              <a:gd name="connsiteX13" fmla="*/ 2347912 w 11167091"/>
              <a:gd name="connsiteY13" fmla="*/ 1544124 h 1763199"/>
              <a:gd name="connsiteX14" fmla="*/ 2676525 w 11167091"/>
              <a:gd name="connsiteY14" fmla="*/ 1667949 h 1763199"/>
              <a:gd name="connsiteX15" fmla="*/ 3129989 w 11167091"/>
              <a:gd name="connsiteY15" fmla="*/ 1738334 h 1763199"/>
              <a:gd name="connsiteX16" fmla="*/ 11167091 w 11167091"/>
              <a:gd name="connsiteY16" fmla="*/ 1721832 h 1763199"/>
              <a:gd name="connsiteX0" fmla="*/ 0 w 11151313"/>
              <a:gd name="connsiteY0" fmla="*/ 1763199 h 1763199"/>
              <a:gd name="connsiteX1" fmla="*/ 161925 w 11151313"/>
              <a:gd name="connsiteY1" fmla="*/ 1744149 h 1763199"/>
              <a:gd name="connsiteX2" fmla="*/ 242887 w 11151313"/>
              <a:gd name="connsiteY2" fmla="*/ 1663187 h 1763199"/>
              <a:gd name="connsiteX3" fmla="*/ 342900 w 11151313"/>
              <a:gd name="connsiteY3" fmla="*/ 1434587 h 1763199"/>
              <a:gd name="connsiteX4" fmla="*/ 452437 w 11151313"/>
              <a:gd name="connsiteY4" fmla="*/ 1067874 h 1763199"/>
              <a:gd name="connsiteX5" fmla="*/ 600075 w 11151313"/>
              <a:gd name="connsiteY5" fmla="*/ 563049 h 1763199"/>
              <a:gd name="connsiteX6" fmla="*/ 809625 w 11151313"/>
              <a:gd name="connsiteY6" fmla="*/ 120137 h 1763199"/>
              <a:gd name="connsiteX7" fmla="*/ 1000125 w 11151313"/>
              <a:gd name="connsiteY7" fmla="*/ 1074 h 1763199"/>
              <a:gd name="connsiteX8" fmla="*/ 1167966 w 11151313"/>
              <a:gd name="connsiteY8" fmla="*/ 74323 h 1763199"/>
              <a:gd name="connsiteX9" fmla="*/ 1300162 w 11151313"/>
              <a:gd name="connsiteY9" fmla="*/ 282062 h 1763199"/>
              <a:gd name="connsiteX10" fmla="*/ 1547812 w 11151313"/>
              <a:gd name="connsiteY10" fmla="*/ 696399 h 1763199"/>
              <a:gd name="connsiteX11" fmla="*/ 1814512 w 11151313"/>
              <a:gd name="connsiteY11" fmla="*/ 1091687 h 1763199"/>
              <a:gd name="connsiteX12" fmla="*/ 2085975 w 11151313"/>
              <a:gd name="connsiteY12" fmla="*/ 1367912 h 1763199"/>
              <a:gd name="connsiteX13" fmla="*/ 2347912 w 11151313"/>
              <a:gd name="connsiteY13" fmla="*/ 1544124 h 1763199"/>
              <a:gd name="connsiteX14" fmla="*/ 2676525 w 11151313"/>
              <a:gd name="connsiteY14" fmla="*/ 1667949 h 1763199"/>
              <a:gd name="connsiteX15" fmla="*/ 3129989 w 11151313"/>
              <a:gd name="connsiteY15" fmla="*/ 1738334 h 1763199"/>
              <a:gd name="connsiteX16" fmla="*/ 11151313 w 11151313"/>
              <a:gd name="connsiteY16" fmla="*/ 1756267 h 1763199"/>
              <a:gd name="connsiteX0" fmla="*/ 0 w 11119751"/>
              <a:gd name="connsiteY0" fmla="*/ 1763199 h 1763199"/>
              <a:gd name="connsiteX1" fmla="*/ 161925 w 11119751"/>
              <a:gd name="connsiteY1" fmla="*/ 1744149 h 1763199"/>
              <a:gd name="connsiteX2" fmla="*/ 242887 w 11119751"/>
              <a:gd name="connsiteY2" fmla="*/ 1663187 h 1763199"/>
              <a:gd name="connsiteX3" fmla="*/ 342900 w 11119751"/>
              <a:gd name="connsiteY3" fmla="*/ 1434587 h 1763199"/>
              <a:gd name="connsiteX4" fmla="*/ 452437 w 11119751"/>
              <a:gd name="connsiteY4" fmla="*/ 1067874 h 1763199"/>
              <a:gd name="connsiteX5" fmla="*/ 600075 w 11119751"/>
              <a:gd name="connsiteY5" fmla="*/ 563049 h 1763199"/>
              <a:gd name="connsiteX6" fmla="*/ 809625 w 11119751"/>
              <a:gd name="connsiteY6" fmla="*/ 120137 h 1763199"/>
              <a:gd name="connsiteX7" fmla="*/ 1000125 w 11119751"/>
              <a:gd name="connsiteY7" fmla="*/ 1074 h 1763199"/>
              <a:gd name="connsiteX8" fmla="*/ 1167966 w 11119751"/>
              <a:gd name="connsiteY8" fmla="*/ 74323 h 1763199"/>
              <a:gd name="connsiteX9" fmla="*/ 1300162 w 11119751"/>
              <a:gd name="connsiteY9" fmla="*/ 282062 h 1763199"/>
              <a:gd name="connsiteX10" fmla="*/ 1547812 w 11119751"/>
              <a:gd name="connsiteY10" fmla="*/ 696399 h 1763199"/>
              <a:gd name="connsiteX11" fmla="*/ 1814512 w 11119751"/>
              <a:gd name="connsiteY11" fmla="*/ 1091687 h 1763199"/>
              <a:gd name="connsiteX12" fmla="*/ 2085975 w 11119751"/>
              <a:gd name="connsiteY12" fmla="*/ 1367912 h 1763199"/>
              <a:gd name="connsiteX13" fmla="*/ 2347912 w 11119751"/>
              <a:gd name="connsiteY13" fmla="*/ 1544124 h 1763199"/>
              <a:gd name="connsiteX14" fmla="*/ 2676525 w 11119751"/>
              <a:gd name="connsiteY14" fmla="*/ 1667949 h 1763199"/>
              <a:gd name="connsiteX15" fmla="*/ 3129989 w 11119751"/>
              <a:gd name="connsiteY15" fmla="*/ 1738334 h 1763199"/>
              <a:gd name="connsiteX16" fmla="*/ 11119751 w 11119751"/>
              <a:gd name="connsiteY16" fmla="*/ 1744788 h 1763199"/>
              <a:gd name="connsiteX0" fmla="*/ 0 w 5262525"/>
              <a:gd name="connsiteY0" fmla="*/ 1763199 h 1763199"/>
              <a:gd name="connsiteX1" fmla="*/ 161925 w 5262525"/>
              <a:gd name="connsiteY1" fmla="*/ 1744149 h 1763199"/>
              <a:gd name="connsiteX2" fmla="*/ 242887 w 5262525"/>
              <a:gd name="connsiteY2" fmla="*/ 1663187 h 1763199"/>
              <a:gd name="connsiteX3" fmla="*/ 342900 w 5262525"/>
              <a:gd name="connsiteY3" fmla="*/ 1434587 h 1763199"/>
              <a:gd name="connsiteX4" fmla="*/ 452437 w 5262525"/>
              <a:gd name="connsiteY4" fmla="*/ 1067874 h 1763199"/>
              <a:gd name="connsiteX5" fmla="*/ 600075 w 5262525"/>
              <a:gd name="connsiteY5" fmla="*/ 563049 h 1763199"/>
              <a:gd name="connsiteX6" fmla="*/ 809625 w 5262525"/>
              <a:gd name="connsiteY6" fmla="*/ 120137 h 1763199"/>
              <a:gd name="connsiteX7" fmla="*/ 1000125 w 5262525"/>
              <a:gd name="connsiteY7" fmla="*/ 1074 h 1763199"/>
              <a:gd name="connsiteX8" fmla="*/ 1167966 w 5262525"/>
              <a:gd name="connsiteY8" fmla="*/ 74323 h 1763199"/>
              <a:gd name="connsiteX9" fmla="*/ 1300162 w 5262525"/>
              <a:gd name="connsiteY9" fmla="*/ 282062 h 1763199"/>
              <a:gd name="connsiteX10" fmla="*/ 1547812 w 5262525"/>
              <a:gd name="connsiteY10" fmla="*/ 696399 h 1763199"/>
              <a:gd name="connsiteX11" fmla="*/ 1814512 w 5262525"/>
              <a:gd name="connsiteY11" fmla="*/ 1091687 h 1763199"/>
              <a:gd name="connsiteX12" fmla="*/ 2085975 w 5262525"/>
              <a:gd name="connsiteY12" fmla="*/ 1367912 h 1763199"/>
              <a:gd name="connsiteX13" fmla="*/ 2347912 w 5262525"/>
              <a:gd name="connsiteY13" fmla="*/ 1544124 h 1763199"/>
              <a:gd name="connsiteX14" fmla="*/ 2676525 w 5262525"/>
              <a:gd name="connsiteY14" fmla="*/ 1667949 h 1763199"/>
              <a:gd name="connsiteX15" fmla="*/ 3129989 w 5262525"/>
              <a:gd name="connsiteY15" fmla="*/ 1738334 h 1763199"/>
              <a:gd name="connsiteX16" fmla="*/ 5262525 w 5262525"/>
              <a:gd name="connsiteY16" fmla="*/ 1744788 h 1763199"/>
              <a:gd name="connsiteX0" fmla="*/ 0 w 3129990"/>
              <a:gd name="connsiteY0" fmla="*/ 1763199 h 1763199"/>
              <a:gd name="connsiteX1" fmla="*/ 161925 w 3129990"/>
              <a:gd name="connsiteY1" fmla="*/ 1744149 h 1763199"/>
              <a:gd name="connsiteX2" fmla="*/ 242887 w 3129990"/>
              <a:gd name="connsiteY2" fmla="*/ 1663187 h 1763199"/>
              <a:gd name="connsiteX3" fmla="*/ 342900 w 3129990"/>
              <a:gd name="connsiteY3" fmla="*/ 1434587 h 1763199"/>
              <a:gd name="connsiteX4" fmla="*/ 452437 w 3129990"/>
              <a:gd name="connsiteY4" fmla="*/ 1067874 h 1763199"/>
              <a:gd name="connsiteX5" fmla="*/ 600075 w 3129990"/>
              <a:gd name="connsiteY5" fmla="*/ 563049 h 1763199"/>
              <a:gd name="connsiteX6" fmla="*/ 809625 w 3129990"/>
              <a:gd name="connsiteY6" fmla="*/ 120137 h 1763199"/>
              <a:gd name="connsiteX7" fmla="*/ 1000125 w 3129990"/>
              <a:gd name="connsiteY7" fmla="*/ 1074 h 1763199"/>
              <a:gd name="connsiteX8" fmla="*/ 1167966 w 3129990"/>
              <a:gd name="connsiteY8" fmla="*/ 74323 h 1763199"/>
              <a:gd name="connsiteX9" fmla="*/ 1300162 w 3129990"/>
              <a:gd name="connsiteY9" fmla="*/ 282062 h 1763199"/>
              <a:gd name="connsiteX10" fmla="*/ 1547812 w 3129990"/>
              <a:gd name="connsiteY10" fmla="*/ 696399 h 1763199"/>
              <a:gd name="connsiteX11" fmla="*/ 1814512 w 3129990"/>
              <a:gd name="connsiteY11" fmla="*/ 1091687 h 1763199"/>
              <a:gd name="connsiteX12" fmla="*/ 2085975 w 3129990"/>
              <a:gd name="connsiteY12" fmla="*/ 1367912 h 1763199"/>
              <a:gd name="connsiteX13" fmla="*/ 2347912 w 3129990"/>
              <a:gd name="connsiteY13" fmla="*/ 1544124 h 1763199"/>
              <a:gd name="connsiteX14" fmla="*/ 2676525 w 3129990"/>
              <a:gd name="connsiteY14" fmla="*/ 1667949 h 1763199"/>
              <a:gd name="connsiteX15" fmla="*/ 3129989 w 3129990"/>
              <a:gd name="connsiteY15" fmla="*/ 1738334 h 1763199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76525 w 3129990"/>
              <a:gd name="connsiteY14" fmla="*/ 1667949 h 1784251"/>
              <a:gd name="connsiteX15" fmla="*/ 3129990 w 3129990"/>
              <a:gd name="connsiteY15" fmla="*/ 1784251 h 1784251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62131 w 3129990"/>
              <a:gd name="connsiteY14" fmla="*/ 1679432 h 1784251"/>
              <a:gd name="connsiteX15" fmla="*/ 3129990 w 3129990"/>
              <a:gd name="connsiteY15" fmla="*/ 1784251 h 1784251"/>
              <a:gd name="connsiteX0" fmla="*/ 0 w 3129990"/>
              <a:gd name="connsiteY0" fmla="*/ 1763199 h 1772768"/>
              <a:gd name="connsiteX1" fmla="*/ 161925 w 3129990"/>
              <a:gd name="connsiteY1" fmla="*/ 1744149 h 1772768"/>
              <a:gd name="connsiteX2" fmla="*/ 242887 w 3129990"/>
              <a:gd name="connsiteY2" fmla="*/ 1663187 h 1772768"/>
              <a:gd name="connsiteX3" fmla="*/ 342900 w 3129990"/>
              <a:gd name="connsiteY3" fmla="*/ 1434587 h 1772768"/>
              <a:gd name="connsiteX4" fmla="*/ 452437 w 3129990"/>
              <a:gd name="connsiteY4" fmla="*/ 1067874 h 1772768"/>
              <a:gd name="connsiteX5" fmla="*/ 600075 w 3129990"/>
              <a:gd name="connsiteY5" fmla="*/ 563049 h 1772768"/>
              <a:gd name="connsiteX6" fmla="*/ 809625 w 3129990"/>
              <a:gd name="connsiteY6" fmla="*/ 120137 h 1772768"/>
              <a:gd name="connsiteX7" fmla="*/ 1000125 w 3129990"/>
              <a:gd name="connsiteY7" fmla="*/ 1074 h 1772768"/>
              <a:gd name="connsiteX8" fmla="*/ 1167966 w 3129990"/>
              <a:gd name="connsiteY8" fmla="*/ 74323 h 1772768"/>
              <a:gd name="connsiteX9" fmla="*/ 1300162 w 3129990"/>
              <a:gd name="connsiteY9" fmla="*/ 282062 h 1772768"/>
              <a:gd name="connsiteX10" fmla="*/ 1547812 w 3129990"/>
              <a:gd name="connsiteY10" fmla="*/ 696399 h 1772768"/>
              <a:gd name="connsiteX11" fmla="*/ 1814512 w 3129990"/>
              <a:gd name="connsiteY11" fmla="*/ 1091687 h 1772768"/>
              <a:gd name="connsiteX12" fmla="*/ 2085975 w 3129990"/>
              <a:gd name="connsiteY12" fmla="*/ 1367912 h 1772768"/>
              <a:gd name="connsiteX13" fmla="*/ 2347912 w 3129990"/>
              <a:gd name="connsiteY13" fmla="*/ 1544124 h 1772768"/>
              <a:gd name="connsiteX14" fmla="*/ 2662131 w 3129990"/>
              <a:gd name="connsiteY14" fmla="*/ 1679432 h 1772768"/>
              <a:gd name="connsiteX15" fmla="*/ 3129990 w 3129990"/>
              <a:gd name="connsiteY15" fmla="*/ 1772768 h 177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29990" h="1772768">
                <a:moveTo>
                  <a:pt x="0" y="1763199"/>
                </a:moveTo>
                <a:cubicBezTo>
                  <a:pt x="60722" y="1762008"/>
                  <a:pt x="121444" y="1760818"/>
                  <a:pt x="161925" y="1744149"/>
                </a:cubicBezTo>
                <a:cubicBezTo>
                  <a:pt x="202406" y="1727480"/>
                  <a:pt x="212724" y="1714781"/>
                  <a:pt x="242887" y="1663187"/>
                </a:cubicBezTo>
                <a:cubicBezTo>
                  <a:pt x="273050" y="1611593"/>
                  <a:pt x="307975" y="1533806"/>
                  <a:pt x="342900" y="1434587"/>
                </a:cubicBezTo>
                <a:cubicBezTo>
                  <a:pt x="377825" y="1335368"/>
                  <a:pt x="409574" y="1213130"/>
                  <a:pt x="452437" y="1067874"/>
                </a:cubicBezTo>
                <a:cubicBezTo>
                  <a:pt x="495300" y="922618"/>
                  <a:pt x="540544" y="721005"/>
                  <a:pt x="600075" y="563049"/>
                </a:cubicBezTo>
                <a:cubicBezTo>
                  <a:pt x="659606" y="405093"/>
                  <a:pt x="742950" y="213800"/>
                  <a:pt x="809625" y="120137"/>
                </a:cubicBezTo>
                <a:cubicBezTo>
                  <a:pt x="876300" y="26474"/>
                  <a:pt x="940401" y="8710"/>
                  <a:pt x="1000125" y="1074"/>
                </a:cubicBezTo>
                <a:cubicBezTo>
                  <a:pt x="1059849" y="-6562"/>
                  <a:pt x="1117960" y="27492"/>
                  <a:pt x="1167966" y="74323"/>
                </a:cubicBezTo>
                <a:cubicBezTo>
                  <a:pt x="1217972" y="121154"/>
                  <a:pt x="1236854" y="178383"/>
                  <a:pt x="1300162" y="282062"/>
                </a:cubicBezTo>
                <a:cubicBezTo>
                  <a:pt x="1363470" y="385741"/>
                  <a:pt x="1462087" y="561462"/>
                  <a:pt x="1547812" y="696399"/>
                </a:cubicBezTo>
                <a:cubicBezTo>
                  <a:pt x="1633537" y="831337"/>
                  <a:pt x="1724818" y="979768"/>
                  <a:pt x="1814512" y="1091687"/>
                </a:cubicBezTo>
                <a:cubicBezTo>
                  <a:pt x="1904206" y="1203606"/>
                  <a:pt x="1997075" y="1292506"/>
                  <a:pt x="2085975" y="1367912"/>
                </a:cubicBezTo>
                <a:cubicBezTo>
                  <a:pt x="2174875" y="1443318"/>
                  <a:pt x="2251886" y="1492204"/>
                  <a:pt x="2347912" y="1544124"/>
                </a:cubicBezTo>
                <a:cubicBezTo>
                  <a:pt x="2443938" y="1596044"/>
                  <a:pt x="2531785" y="1647064"/>
                  <a:pt x="2662131" y="1679432"/>
                </a:cubicBezTo>
                <a:cubicBezTo>
                  <a:pt x="2792477" y="1711800"/>
                  <a:pt x="2778765" y="1743841"/>
                  <a:pt x="3129990" y="1772768"/>
                </a:cubicBezTo>
              </a:path>
            </a:pathLst>
          </a:custGeom>
          <a:noFill/>
          <a:ln w="28575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Forme libre 62"/>
          <p:cNvSpPr/>
          <p:nvPr/>
        </p:nvSpPr>
        <p:spPr>
          <a:xfrm>
            <a:off x="4071514" y="2562226"/>
            <a:ext cx="392240" cy="245491"/>
          </a:xfrm>
          <a:custGeom>
            <a:avLst/>
            <a:gdLst>
              <a:gd name="connsiteX0" fmla="*/ 0 w 5853112"/>
              <a:gd name="connsiteY0" fmla="*/ 1773237 h 1773237"/>
              <a:gd name="connsiteX1" fmla="*/ 161925 w 5853112"/>
              <a:gd name="connsiteY1" fmla="*/ 1754187 h 1773237"/>
              <a:gd name="connsiteX2" fmla="*/ 242887 w 5853112"/>
              <a:gd name="connsiteY2" fmla="*/ 1673225 h 1773237"/>
              <a:gd name="connsiteX3" fmla="*/ 342900 w 5853112"/>
              <a:gd name="connsiteY3" fmla="*/ 1444625 h 1773237"/>
              <a:gd name="connsiteX4" fmla="*/ 452437 w 5853112"/>
              <a:gd name="connsiteY4" fmla="*/ 1077912 h 1773237"/>
              <a:gd name="connsiteX5" fmla="*/ 600075 w 5853112"/>
              <a:gd name="connsiteY5" fmla="*/ 573087 h 1773237"/>
              <a:gd name="connsiteX6" fmla="*/ 809625 w 5853112"/>
              <a:gd name="connsiteY6" fmla="*/ 130175 h 1773237"/>
              <a:gd name="connsiteX7" fmla="*/ 1000125 w 5853112"/>
              <a:gd name="connsiteY7" fmla="*/ 11112 h 1773237"/>
              <a:gd name="connsiteX8" fmla="*/ 1114425 w 5853112"/>
              <a:gd name="connsiteY8" fmla="*/ 63500 h 1773237"/>
              <a:gd name="connsiteX9" fmla="*/ 1300162 w 5853112"/>
              <a:gd name="connsiteY9" fmla="*/ 292100 h 1773237"/>
              <a:gd name="connsiteX10" fmla="*/ 1547812 w 5853112"/>
              <a:gd name="connsiteY10" fmla="*/ 706437 h 1773237"/>
              <a:gd name="connsiteX11" fmla="*/ 1814512 w 5853112"/>
              <a:gd name="connsiteY11" fmla="*/ 1101725 h 1773237"/>
              <a:gd name="connsiteX12" fmla="*/ 2085975 w 5853112"/>
              <a:gd name="connsiteY12" fmla="*/ 1377950 h 1773237"/>
              <a:gd name="connsiteX13" fmla="*/ 2347912 w 5853112"/>
              <a:gd name="connsiteY13" fmla="*/ 1554162 h 1773237"/>
              <a:gd name="connsiteX14" fmla="*/ 2676525 w 5853112"/>
              <a:gd name="connsiteY14" fmla="*/ 1677987 h 1773237"/>
              <a:gd name="connsiteX15" fmla="*/ 3200400 w 5853112"/>
              <a:gd name="connsiteY15" fmla="*/ 1739900 h 1773237"/>
              <a:gd name="connsiteX16" fmla="*/ 4043362 w 5853112"/>
              <a:gd name="connsiteY16" fmla="*/ 1768475 h 1773237"/>
              <a:gd name="connsiteX17" fmla="*/ 5110162 w 5853112"/>
              <a:gd name="connsiteY17" fmla="*/ 1763712 h 1773237"/>
              <a:gd name="connsiteX18" fmla="*/ 5853112 w 5853112"/>
              <a:gd name="connsiteY18" fmla="*/ 1768475 h 1773237"/>
              <a:gd name="connsiteX0" fmla="*/ 0 w 5110161"/>
              <a:gd name="connsiteY0" fmla="*/ 1773237 h 1773237"/>
              <a:gd name="connsiteX1" fmla="*/ 161925 w 5110161"/>
              <a:gd name="connsiteY1" fmla="*/ 1754187 h 1773237"/>
              <a:gd name="connsiteX2" fmla="*/ 242887 w 5110161"/>
              <a:gd name="connsiteY2" fmla="*/ 1673225 h 1773237"/>
              <a:gd name="connsiteX3" fmla="*/ 342900 w 5110161"/>
              <a:gd name="connsiteY3" fmla="*/ 1444625 h 1773237"/>
              <a:gd name="connsiteX4" fmla="*/ 452437 w 5110161"/>
              <a:gd name="connsiteY4" fmla="*/ 1077912 h 1773237"/>
              <a:gd name="connsiteX5" fmla="*/ 600075 w 5110161"/>
              <a:gd name="connsiteY5" fmla="*/ 573087 h 1773237"/>
              <a:gd name="connsiteX6" fmla="*/ 809625 w 5110161"/>
              <a:gd name="connsiteY6" fmla="*/ 130175 h 1773237"/>
              <a:gd name="connsiteX7" fmla="*/ 1000125 w 5110161"/>
              <a:gd name="connsiteY7" fmla="*/ 11112 h 1773237"/>
              <a:gd name="connsiteX8" fmla="*/ 1114425 w 5110161"/>
              <a:gd name="connsiteY8" fmla="*/ 63500 h 1773237"/>
              <a:gd name="connsiteX9" fmla="*/ 1300162 w 5110161"/>
              <a:gd name="connsiteY9" fmla="*/ 292100 h 1773237"/>
              <a:gd name="connsiteX10" fmla="*/ 1547812 w 5110161"/>
              <a:gd name="connsiteY10" fmla="*/ 706437 h 1773237"/>
              <a:gd name="connsiteX11" fmla="*/ 1814512 w 5110161"/>
              <a:gd name="connsiteY11" fmla="*/ 1101725 h 1773237"/>
              <a:gd name="connsiteX12" fmla="*/ 2085975 w 5110161"/>
              <a:gd name="connsiteY12" fmla="*/ 1377950 h 1773237"/>
              <a:gd name="connsiteX13" fmla="*/ 2347912 w 5110161"/>
              <a:gd name="connsiteY13" fmla="*/ 1554162 h 1773237"/>
              <a:gd name="connsiteX14" fmla="*/ 2676525 w 5110161"/>
              <a:gd name="connsiteY14" fmla="*/ 1677987 h 1773237"/>
              <a:gd name="connsiteX15" fmla="*/ 3200400 w 5110161"/>
              <a:gd name="connsiteY15" fmla="*/ 1739900 h 1773237"/>
              <a:gd name="connsiteX16" fmla="*/ 4043362 w 5110161"/>
              <a:gd name="connsiteY16" fmla="*/ 1768475 h 1773237"/>
              <a:gd name="connsiteX17" fmla="*/ 5110162 w 5110161"/>
              <a:gd name="connsiteY17" fmla="*/ 1763712 h 1773237"/>
              <a:gd name="connsiteX0" fmla="*/ 0 w 4043364"/>
              <a:gd name="connsiteY0" fmla="*/ 1773237 h 1773237"/>
              <a:gd name="connsiteX1" fmla="*/ 161925 w 4043364"/>
              <a:gd name="connsiteY1" fmla="*/ 1754187 h 1773237"/>
              <a:gd name="connsiteX2" fmla="*/ 242887 w 4043364"/>
              <a:gd name="connsiteY2" fmla="*/ 1673225 h 1773237"/>
              <a:gd name="connsiteX3" fmla="*/ 342900 w 4043364"/>
              <a:gd name="connsiteY3" fmla="*/ 1444625 h 1773237"/>
              <a:gd name="connsiteX4" fmla="*/ 452437 w 4043364"/>
              <a:gd name="connsiteY4" fmla="*/ 1077912 h 1773237"/>
              <a:gd name="connsiteX5" fmla="*/ 600075 w 4043364"/>
              <a:gd name="connsiteY5" fmla="*/ 573087 h 1773237"/>
              <a:gd name="connsiteX6" fmla="*/ 809625 w 4043364"/>
              <a:gd name="connsiteY6" fmla="*/ 130175 h 1773237"/>
              <a:gd name="connsiteX7" fmla="*/ 1000125 w 4043364"/>
              <a:gd name="connsiteY7" fmla="*/ 11112 h 1773237"/>
              <a:gd name="connsiteX8" fmla="*/ 1114425 w 4043364"/>
              <a:gd name="connsiteY8" fmla="*/ 63500 h 1773237"/>
              <a:gd name="connsiteX9" fmla="*/ 1300162 w 4043364"/>
              <a:gd name="connsiteY9" fmla="*/ 292100 h 1773237"/>
              <a:gd name="connsiteX10" fmla="*/ 1547812 w 4043364"/>
              <a:gd name="connsiteY10" fmla="*/ 706437 h 1773237"/>
              <a:gd name="connsiteX11" fmla="*/ 1814512 w 4043364"/>
              <a:gd name="connsiteY11" fmla="*/ 1101725 h 1773237"/>
              <a:gd name="connsiteX12" fmla="*/ 2085975 w 4043364"/>
              <a:gd name="connsiteY12" fmla="*/ 1377950 h 1773237"/>
              <a:gd name="connsiteX13" fmla="*/ 2347912 w 4043364"/>
              <a:gd name="connsiteY13" fmla="*/ 1554162 h 1773237"/>
              <a:gd name="connsiteX14" fmla="*/ 2676525 w 4043364"/>
              <a:gd name="connsiteY14" fmla="*/ 1677987 h 1773237"/>
              <a:gd name="connsiteX15" fmla="*/ 3200400 w 4043364"/>
              <a:gd name="connsiteY15" fmla="*/ 1739900 h 1773237"/>
              <a:gd name="connsiteX16" fmla="*/ 4043362 w 4043364"/>
              <a:gd name="connsiteY16" fmla="*/ 1768475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129989 w 3999799"/>
              <a:gd name="connsiteY15" fmla="*/ 1748372 h 1773237"/>
              <a:gd name="connsiteX16" fmla="*/ 3999799 w 3999799"/>
              <a:gd name="connsiteY16" fmla="*/ 1685381 h 1773237"/>
              <a:gd name="connsiteX0" fmla="*/ 0 w 3876574"/>
              <a:gd name="connsiteY0" fmla="*/ 1773237 h 1773237"/>
              <a:gd name="connsiteX1" fmla="*/ 161925 w 3876574"/>
              <a:gd name="connsiteY1" fmla="*/ 1754187 h 1773237"/>
              <a:gd name="connsiteX2" fmla="*/ 242887 w 3876574"/>
              <a:gd name="connsiteY2" fmla="*/ 1673225 h 1773237"/>
              <a:gd name="connsiteX3" fmla="*/ 342900 w 3876574"/>
              <a:gd name="connsiteY3" fmla="*/ 1444625 h 1773237"/>
              <a:gd name="connsiteX4" fmla="*/ 452437 w 3876574"/>
              <a:gd name="connsiteY4" fmla="*/ 1077912 h 1773237"/>
              <a:gd name="connsiteX5" fmla="*/ 600075 w 3876574"/>
              <a:gd name="connsiteY5" fmla="*/ 573087 h 1773237"/>
              <a:gd name="connsiteX6" fmla="*/ 809625 w 3876574"/>
              <a:gd name="connsiteY6" fmla="*/ 130175 h 1773237"/>
              <a:gd name="connsiteX7" fmla="*/ 1000125 w 3876574"/>
              <a:gd name="connsiteY7" fmla="*/ 11112 h 1773237"/>
              <a:gd name="connsiteX8" fmla="*/ 1114425 w 3876574"/>
              <a:gd name="connsiteY8" fmla="*/ 63500 h 1773237"/>
              <a:gd name="connsiteX9" fmla="*/ 1300162 w 3876574"/>
              <a:gd name="connsiteY9" fmla="*/ 292100 h 1773237"/>
              <a:gd name="connsiteX10" fmla="*/ 1547812 w 3876574"/>
              <a:gd name="connsiteY10" fmla="*/ 706437 h 1773237"/>
              <a:gd name="connsiteX11" fmla="*/ 1814512 w 3876574"/>
              <a:gd name="connsiteY11" fmla="*/ 1101725 h 1773237"/>
              <a:gd name="connsiteX12" fmla="*/ 2085975 w 3876574"/>
              <a:gd name="connsiteY12" fmla="*/ 1377950 h 1773237"/>
              <a:gd name="connsiteX13" fmla="*/ 2347912 w 3876574"/>
              <a:gd name="connsiteY13" fmla="*/ 1554162 h 1773237"/>
              <a:gd name="connsiteX14" fmla="*/ 2676525 w 3876574"/>
              <a:gd name="connsiteY14" fmla="*/ 1677987 h 1773237"/>
              <a:gd name="connsiteX15" fmla="*/ 3129989 w 3876574"/>
              <a:gd name="connsiteY15" fmla="*/ 1748372 h 1773237"/>
              <a:gd name="connsiteX16" fmla="*/ 3876574 w 3876574"/>
              <a:gd name="connsiteY16" fmla="*/ 1752068 h 1773237"/>
              <a:gd name="connsiteX0" fmla="*/ 0 w 3876574"/>
              <a:gd name="connsiteY0" fmla="*/ 1769762 h 1769762"/>
              <a:gd name="connsiteX1" fmla="*/ 161925 w 3876574"/>
              <a:gd name="connsiteY1" fmla="*/ 1750712 h 1769762"/>
              <a:gd name="connsiteX2" fmla="*/ 242887 w 3876574"/>
              <a:gd name="connsiteY2" fmla="*/ 1669750 h 1769762"/>
              <a:gd name="connsiteX3" fmla="*/ 342900 w 3876574"/>
              <a:gd name="connsiteY3" fmla="*/ 1441150 h 1769762"/>
              <a:gd name="connsiteX4" fmla="*/ 452437 w 3876574"/>
              <a:gd name="connsiteY4" fmla="*/ 1074437 h 1769762"/>
              <a:gd name="connsiteX5" fmla="*/ 600075 w 3876574"/>
              <a:gd name="connsiteY5" fmla="*/ 569612 h 1769762"/>
              <a:gd name="connsiteX6" fmla="*/ 809625 w 3876574"/>
              <a:gd name="connsiteY6" fmla="*/ 126700 h 1769762"/>
              <a:gd name="connsiteX7" fmla="*/ 1000125 w 3876574"/>
              <a:gd name="connsiteY7" fmla="*/ 7637 h 1769762"/>
              <a:gd name="connsiteX8" fmla="*/ 1167966 w 3876574"/>
              <a:gd name="connsiteY8" fmla="*/ 80886 h 1769762"/>
              <a:gd name="connsiteX9" fmla="*/ 1300162 w 3876574"/>
              <a:gd name="connsiteY9" fmla="*/ 288625 h 1769762"/>
              <a:gd name="connsiteX10" fmla="*/ 1547812 w 3876574"/>
              <a:gd name="connsiteY10" fmla="*/ 702962 h 1769762"/>
              <a:gd name="connsiteX11" fmla="*/ 1814512 w 3876574"/>
              <a:gd name="connsiteY11" fmla="*/ 1098250 h 1769762"/>
              <a:gd name="connsiteX12" fmla="*/ 2085975 w 3876574"/>
              <a:gd name="connsiteY12" fmla="*/ 1374475 h 1769762"/>
              <a:gd name="connsiteX13" fmla="*/ 2347912 w 3876574"/>
              <a:gd name="connsiteY13" fmla="*/ 1550687 h 1769762"/>
              <a:gd name="connsiteX14" fmla="*/ 2676525 w 3876574"/>
              <a:gd name="connsiteY14" fmla="*/ 1674512 h 1769762"/>
              <a:gd name="connsiteX15" fmla="*/ 3129989 w 3876574"/>
              <a:gd name="connsiteY15" fmla="*/ 1744897 h 1769762"/>
              <a:gd name="connsiteX16" fmla="*/ 3876574 w 3876574"/>
              <a:gd name="connsiteY16" fmla="*/ 1748593 h 1769762"/>
              <a:gd name="connsiteX0" fmla="*/ 0 w 3894422"/>
              <a:gd name="connsiteY0" fmla="*/ 1769761 h 1769761"/>
              <a:gd name="connsiteX1" fmla="*/ 161925 w 3894422"/>
              <a:gd name="connsiteY1" fmla="*/ 1750711 h 1769761"/>
              <a:gd name="connsiteX2" fmla="*/ 242887 w 3894422"/>
              <a:gd name="connsiteY2" fmla="*/ 1669749 h 1769761"/>
              <a:gd name="connsiteX3" fmla="*/ 342900 w 3894422"/>
              <a:gd name="connsiteY3" fmla="*/ 1441149 h 1769761"/>
              <a:gd name="connsiteX4" fmla="*/ 452437 w 3894422"/>
              <a:gd name="connsiteY4" fmla="*/ 1074436 h 1769761"/>
              <a:gd name="connsiteX5" fmla="*/ 600075 w 3894422"/>
              <a:gd name="connsiteY5" fmla="*/ 569611 h 1769761"/>
              <a:gd name="connsiteX6" fmla="*/ 809625 w 3894422"/>
              <a:gd name="connsiteY6" fmla="*/ 126699 h 1769761"/>
              <a:gd name="connsiteX7" fmla="*/ 1000125 w 3894422"/>
              <a:gd name="connsiteY7" fmla="*/ 7636 h 1769761"/>
              <a:gd name="connsiteX8" fmla="*/ 1167966 w 3894422"/>
              <a:gd name="connsiteY8" fmla="*/ 80885 h 1769761"/>
              <a:gd name="connsiteX9" fmla="*/ 1300162 w 3894422"/>
              <a:gd name="connsiteY9" fmla="*/ 288624 h 1769761"/>
              <a:gd name="connsiteX10" fmla="*/ 1547812 w 3894422"/>
              <a:gd name="connsiteY10" fmla="*/ 702961 h 1769761"/>
              <a:gd name="connsiteX11" fmla="*/ 1814512 w 3894422"/>
              <a:gd name="connsiteY11" fmla="*/ 1098249 h 1769761"/>
              <a:gd name="connsiteX12" fmla="*/ 2085975 w 3894422"/>
              <a:gd name="connsiteY12" fmla="*/ 1374474 h 1769761"/>
              <a:gd name="connsiteX13" fmla="*/ 2347912 w 3894422"/>
              <a:gd name="connsiteY13" fmla="*/ 1550686 h 1769761"/>
              <a:gd name="connsiteX14" fmla="*/ 2676525 w 3894422"/>
              <a:gd name="connsiteY14" fmla="*/ 1674511 h 1769761"/>
              <a:gd name="connsiteX15" fmla="*/ 3129989 w 3894422"/>
              <a:gd name="connsiteY15" fmla="*/ 1744896 h 1769761"/>
              <a:gd name="connsiteX16" fmla="*/ 3894422 w 3894422"/>
              <a:gd name="connsiteY16" fmla="*/ 1748592 h 1769761"/>
              <a:gd name="connsiteX0" fmla="*/ 0 w 3874344"/>
              <a:gd name="connsiteY0" fmla="*/ 1769761 h 1769761"/>
              <a:gd name="connsiteX1" fmla="*/ 161925 w 3874344"/>
              <a:gd name="connsiteY1" fmla="*/ 1750711 h 1769761"/>
              <a:gd name="connsiteX2" fmla="*/ 242887 w 3874344"/>
              <a:gd name="connsiteY2" fmla="*/ 1669749 h 1769761"/>
              <a:gd name="connsiteX3" fmla="*/ 342900 w 3874344"/>
              <a:gd name="connsiteY3" fmla="*/ 1441149 h 1769761"/>
              <a:gd name="connsiteX4" fmla="*/ 452437 w 3874344"/>
              <a:gd name="connsiteY4" fmla="*/ 1074436 h 1769761"/>
              <a:gd name="connsiteX5" fmla="*/ 600075 w 3874344"/>
              <a:gd name="connsiteY5" fmla="*/ 569611 h 1769761"/>
              <a:gd name="connsiteX6" fmla="*/ 809625 w 3874344"/>
              <a:gd name="connsiteY6" fmla="*/ 126699 h 1769761"/>
              <a:gd name="connsiteX7" fmla="*/ 1000125 w 3874344"/>
              <a:gd name="connsiteY7" fmla="*/ 7636 h 1769761"/>
              <a:gd name="connsiteX8" fmla="*/ 1167966 w 3874344"/>
              <a:gd name="connsiteY8" fmla="*/ 80885 h 1769761"/>
              <a:gd name="connsiteX9" fmla="*/ 1300162 w 3874344"/>
              <a:gd name="connsiteY9" fmla="*/ 288624 h 1769761"/>
              <a:gd name="connsiteX10" fmla="*/ 1547812 w 3874344"/>
              <a:gd name="connsiteY10" fmla="*/ 702961 h 1769761"/>
              <a:gd name="connsiteX11" fmla="*/ 1814512 w 3874344"/>
              <a:gd name="connsiteY11" fmla="*/ 1098249 h 1769761"/>
              <a:gd name="connsiteX12" fmla="*/ 2085975 w 3874344"/>
              <a:gd name="connsiteY12" fmla="*/ 1374474 h 1769761"/>
              <a:gd name="connsiteX13" fmla="*/ 2347912 w 3874344"/>
              <a:gd name="connsiteY13" fmla="*/ 1550686 h 1769761"/>
              <a:gd name="connsiteX14" fmla="*/ 2676525 w 3874344"/>
              <a:gd name="connsiteY14" fmla="*/ 1674511 h 1769761"/>
              <a:gd name="connsiteX15" fmla="*/ 3129989 w 3874344"/>
              <a:gd name="connsiteY15" fmla="*/ 1744896 h 1769761"/>
              <a:gd name="connsiteX16" fmla="*/ 3874344 w 3874344"/>
              <a:gd name="connsiteY16" fmla="*/ 1766194 h 1769761"/>
              <a:gd name="connsiteX0" fmla="*/ 0 w 4351397"/>
              <a:gd name="connsiteY0" fmla="*/ 1763199 h 1763199"/>
              <a:gd name="connsiteX1" fmla="*/ 161925 w 4351397"/>
              <a:gd name="connsiteY1" fmla="*/ 1744149 h 1763199"/>
              <a:gd name="connsiteX2" fmla="*/ 242887 w 4351397"/>
              <a:gd name="connsiteY2" fmla="*/ 1663187 h 1763199"/>
              <a:gd name="connsiteX3" fmla="*/ 342900 w 4351397"/>
              <a:gd name="connsiteY3" fmla="*/ 1434587 h 1763199"/>
              <a:gd name="connsiteX4" fmla="*/ 452437 w 4351397"/>
              <a:gd name="connsiteY4" fmla="*/ 1067874 h 1763199"/>
              <a:gd name="connsiteX5" fmla="*/ 600075 w 4351397"/>
              <a:gd name="connsiteY5" fmla="*/ 563049 h 1763199"/>
              <a:gd name="connsiteX6" fmla="*/ 809625 w 4351397"/>
              <a:gd name="connsiteY6" fmla="*/ 120137 h 1763199"/>
              <a:gd name="connsiteX7" fmla="*/ 1000125 w 4351397"/>
              <a:gd name="connsiteY7" fmla="*/ 1074 h 1763199"/>
              <a:gd name="connsiteX8" fmla="*/ 1167966 w 4351397"/>
              <a:gd name="connsiteY8" fmla="*/ 74323 h 1763199"/>
              <a:gd name="connsiteX9" fmla="*/ 1300162 w 4351397"/>
              <a:gd name="connsiteY9" fmla="*/ 282062 h 1763199"/>
              <a:gd name="connsiteX10" fmla="*/ 1547812 w 4351397"/>
              <a:gd name="connsiteY10" fmla="*/ 696399 h 1763199"/>
              <a:gd name="connsiteX11" fmla="*/ 1814512 w 4351397"/>
              <a:gd name="connsiteY11" fmla="*/ 1091687 h 1763199"/>
              <a:gd name="connsiteX12" fmla="*/ 2085975 w 4351397"/>
              <a:gd name="connsiteY12" fmla="*/ 1367912 h 1763199"/>
              <a:gd name="connsiteX13" fmla="*/ 2347912 w 4351397"/>
              <a:gd name="connsiteY13" fmla="*/ 1544124 h 1763199"/>
              <a:gd name="connsiteX14" fmla="*/ 2676525 w 4351397"/>
              <a:gd name="connsiteY14" fmla="*/ 1667949 h 1763199"/>
              <a:gd name="connsiteX15" fmla="*/ 3129989 w 4351397"/>
              <a:gd name="connsiteY15" fmla="*/ 1738334 h 1763199"/>
              <a:gd name="connsiteX16" fmla="*/ 4351397 w 4351397"/>
              <a:gd name="connsiteY16" fmla="*/ 1759630 h 1763199"/>
              <a:gd name="connsiteX0" fmla="*/ 0 w 5186239"/>
              <a:gd name="connsiteY0" fmla="*/ 1763199 h 1763199"/>
              <a:gd name="connsiteX1" fmla="*/ 161925 w 5186239"/>
              <a:gd name="connsiteY1" fmla="*/ 1744149 h 1763199"/>
              <a:gd name="connsiteX2" fmla="*/ 242887 w 5186239"/>
              <a:gd name="connsiteY2" fmla="*/ 1663187 h 1763199"/>
              <a:gd name="connsiteX3" fmla="*/ 342900 w 5186239"/>
              <a:gd name="connsiteY3" fmla="*/ 1434587 h 1763199"/>
              <a:gd name="connsiteX4" fmla="*/ 452437 w 5186239"/>
              <a:gd name="connsiteY4" fmla="*/ 1067874 h 1763199"/>
              <a:gd name="connsiteX5" fmla="*/ 600075 w 5186239"/>
              <a:gd name="connsiteY5" fmla="*/ 563049 h 1763199"/>
              <a:gd name="connsiteX6" fmla="*/ 809625 w 5186239"/>
              <a:gd name="connsiteY6" fmla="*/ 120137 h 1763199"/>
              <a:gd name="connsiteX7" fmla="*/ 1000125 w 5186239"/>
              <a:gd name="connsiteY7" fmla="*/ 1074 h 1763199"/>
              <a:gd name="connsiteX8" fmla="*/ 1167966 w 5186239"/>
              <a:gd name="connsiteY8" fmla="*/ 74323 h 1763199"/>
              <a:gd name="connsiteX9" fmla="*/ 1300162 w 5186239"/>
              <a:gd name="connsiteY9" fmla="*/ 282062 h 1763199"/>
              <a:gd name="connsiteX10" fmla="*/ 1547812 w 5186239"/>
              <a:gd name="connsiteY10" fmla="*/ 696399 h 1763199"/>
              <a:gd name="connsiteX11" fmla="*/ 1814512 w 5186239"/>
              <a:gd name="connsiteY11" fmla="*/ 1091687 h 1763199"/>
              <a:gd name="connsiteX12" fmla="*/ 2085975 w 5186239"/>
              <a:gd name="connsiteY12" fmla="*/ 1367912 h 1763199"/>
              <a:gd name="connsiteX13" fmla="*/ 2347912 w 5186239"/>
              <a:gd name="connsiteY13" fmla="*/ 1544124 h 1763199"/>
              <a:gd name="connsiteX14" fmla="*/ 2676525 w 5186239"/>
              <a:gd name="connsiteY14" fmla="*/ 1667949 h 1763199"/>
              <a:gd name="connsiteX15" fmla="*/ 3129989 w 5186239"/>
              <a:gd name="connsiteY15" fmla="*/ 1738334 h 1763199"/>
              <a:gd name="connsiteX16" fmla="*/ 5186239 w 5186239"/>
              <a:gd name="connsiteY16" fmla="*/ 1759630 h 1763199"/>
              <a:gd name="connsiteX0" fmla="*/ 0 w 3593091"/>
              <a:gd name="connsiteY0" fmla="*/ 1763199 h 1763199"/>
              <a:gd name="connsiteX1" fmla="*/ 161925 w 3593091"/>
              <a:gd name="connsiteY1" fmla="*/ 1744149 h 1763199"/>
              <a:gd name="connsiteX2" fmla="*/ 242887 w 3593091"/>
              <a:gd name="connsiteY2" fmla="*/ 1663187 h 1763199"/>
              <a:gd name="connsiteX3" fmla="*/ 342900 w 3593091"/>
              <a:gd name="connsiteY3" fmla="*/ 1434587 h 1763199"/>
              <a:gd name="connsiteX4" fmla="*/ 452437 w 3593091"/>
              <a:gd name="connsiteY4" fmla="*/ 1067874 h 1763199"/>
              <a:gd name="connsiteX5" fmla="*/ 600075 w 3593091"/>
              <a:gd name="connsiteY5" fmla="*/ 563049 h 1763199"/>
              <a:gd name="connsiteX6" fmla="*/ 809625 w 3593091"/>
              <a:gd name="connsiteY6" fmla="*/ 120137 h 1763199"/>
              <a:gd name="connsiteX7" fmla="*/ 1000125 w 3593091"/>
              <a:gd name="connsiteY7" fmla="*/ 1074 h 1763199"/>
              <a:gd name="connsiteX8" fmla="*/ 1167966 w 3593091"/>
              <a:gd name="connsiteY8" fmla="*/ 74323 h 1763199"/>
              <a:gd name="connsiteX9" fmla="*/ 1300162 w 3593091"/>
              <a:gd name="connsiteY9" fmla="*/ 282062 h 1763199"/>
              <a:gd name="connsiteX10" fmla="*/ 1547812 w 3593091"/>
              <a:gd name="connsiteY10" fmla="*/ 696399 h 1763199"/>
              <a:gd name="connsiteX11" fmla="*/ 1814512 w 3593091"/>
              <a:gd name="connsiteY11" fmla="*/ 1091687 h 1763199"/>
              <a:gd name="connsiteX12" fmla="*/ 2085975 w 3593091"/>
              <a:gd name="connsiteY12" fmla="*/ 1367912 h 1763199"/>
              <a:gd name="connsiteX13" fmla="*/ 2347912 w 3593091"/>
              <a:gd name="connsiteY13" fmla="*/ 1544124 h 1763199"/>
              <a:gd name="connsiteX14" fmla="*/ 2676525 w 3593091"/>
              <a:gd name="connsiteY14" fmla="*/ 1667949 h 1763199"/>
              <a:gd name="connsiteX15" fmla="*/ 3129989 w 3593091"/>
              <a:gd name="connsiteY15" fmla="*/ 1738334 h 1763199"/>
              <a:gd name="connsiteX16" fmla="*/ 3593091 w 3593091"/>
              <a:gd name="connsiteY16" fmla="*/ 1744790 h 1763199"/>
              <a:gd name="connsiteX0" fmla="*/ 0 w 11167091"/>
              <a:gd name="connsiteY0" fmla="*/ 1763199 h 1763199"/>
              <a:gd name="connsiteX1" fmla="*/ 161925 w 11167091"/>
              <a:gd name="connsiteY1" fmla="*/ 1744149 h 1763199"/>
              <a:gd name="connsiteX2" fmla="*/ 242887 w 11167091"/>
              <a:gd name="connsiteY2" fmla="*/ 1663187 h 1763199"/>
              <a:gd name="connsiteX3" fmla="*/ 342900 w 11167091"/>
              <a:gd name="connsiteY3" fmla="*/ 1434587 h 1763199"/>
              <a:gd name="connsiteX4" fmla="*/ 452437 w 11167091"/>
              <a:gd name="connsiteY4" fmla="*/ 1067874 h 1763199"/>
              <a:gd name="connsiteX5" fmla="*/ 600075 w 11167091"/>
              <a:gd name="connsiteY5" fmla="*/ 563049 h 1763199"/>
              <a:gd name="connsiteX6" fmla="*/ 809625 w 11167091"/>
              <a:gd name="connsiteY6" fmla="*/ 120137 h 1763199"/>
              <a:gd name="connsiteX7" fmla="*/ 1000125 w 11167091"/>
              <a:gd name="connsiteY7" fmla="*/ 1074 h 1763199"/>
              <a:gd name="connsiteX8" fmla="*/ 1167966 w 11167091"/>
              <a:gd name="connsiteY8" fmla="*/ 74323 h 1763199"/>
              <a:gd name="connsiteX9" fmla="*/ 1300162 w 11167091"/>
              <a:gd name="connsiteY9" fmla="*/ 282062 h 1763199"/>
              <a:gd name="connsiteX10" fmla="*/ 1547812 w 11167091"/>
              <a:gd name="connsiteY10" fmla="*/ 696399 h 1763199"/>
              <a:gd name="connsiteX11" fmla="*/ 1814512 w 11167091"/>
              <a:gd name="connsiteY11" fmla="*/ 1091687 h 1763199"/>
              <a:gd name="connsiteX12" fmla="*/ 2085975 w 11167091"/>
              <a:gd name="connsiteY12" fmla="*/ 1367912 h 1763199"/>
              <a:gd name="connsiteX13" fmla="*/ 2347912 w 11167091"/>
              <a:gd name="connsiteY13" fmla="*/ 1544124 h 1763199"/>
              <a:gd name="connsiteX14" fmla="*/ 2676525 w 11167091"/>
              <a:gd name="connsiteY14" fmla="*/ 1667949 h 1763199"/>
              <a:gd name="connsiteX15" fmla="*/ 3129989 w 11167091"/>
              <a:gd name="connsiteY15" fmla="*/ 1738334 h 1763199"/>
              <a:gd name="connsiteX16" fmla="*/ 11167091 w 11167091"/>
              <a:gd name="connsiteY16" fmla="*/ 1721832 h 1763199"/>
              <a:gd name="connsiteX0" fmla="*/ 0 w 11151313"/>
              <a:gd name="connsiteY0" fmla="*/ 1763199 h 1763199"/>
              <a:gd name="connsiteX1" fmla="*/ 161925 w 11151313"/>
              <a:gd name="connsiteY1" fmla="*/ 1744149 h 1763199"/>
              <a:gd name="connsiteX2" fmla="*/ 242887 w 11151313"/>
              <a:gd name="connsiteY2" fmla="*/ 1663187 h 1763199"/>
              <a:gd name="connsiteX3" fmla="*/ 342900 w 11151313"/>
              <a:gd name="connsiteY3" fmla="*/ 1434587 h 1763199"/>
              <a:gd name="connsiteX4" fmla="*/ 452437 w 11151313"/>
              <a:gd name="connsiteY4" fmla="*/ 1067874 h 1763199"/>
              <a:gd name="connsiteX5" fmla="*/ 600075 w 11151313"/>
              <a:gd name="connsiteY5" fmla="*/ 563049 h 1763199"/>
              <a:gd name="connsiteX6" fmla="*/ 809625 w 11151313"/>
              <a:gd name="connsiteY6" fmla="*/ 120137 h 1763199"/>
              <a:gd name="connsiteX7" fmla="*/ 1000125 w 11151313"/>
              <a:gd name="connsiteY7" fmla="*/ 1074 h 1763199"/>
              <a:gd name="connsiteX8" fmla="*/ 1167966 w 11151313"/>
              <a:gd name="connsiteY8" fmla="*/ 74323 h 1763199"/>
              <a:gd name="connsiteX9" fmla="*/ 1300162 w 11151313"/>
              <a:gd name="connsiteY9" fmla="*/ 282062 h 1763199"/>
              <a:gd name="connsiteX10" fmla="*/ 1547812 w 11151313"/>
              <a:gd name="connsiteY10" fmla="*/ 696399 h 1763199"/>
              <a:gd name="connsiteX11" fmla="*/ 1814512 w 11151313"/>
              <a:gd name="connsiteY11" fmla="*/ 1091687 h 1763199"/>
              <a:gd name="connsiteX12" fmla="*/ 2085975 w 11151313"/>
              <a:gd name="connsiteY12" fmla="*/ 1367912 h 1763199"/>
              <a:gd name="connsiteX13" fmla="*/ 2347912 w 11151313"/>
              <a:gd name="connsiteY13" fmla="*/ 1544124 h 1763199"/>
              <a:gd name="connsiteX14" fmla="*/ 2676525 w 11151313"/>
              <a:gd name="connsiteY14" fmla="*/ 1667949 h 1763199"/>
              <a:gd name="connsiteX15" fmla="*/ 3129989 w 11151313"/>
              <a:gd name="connsiteY15" fmla="*/ 1738334 h 1763199"/>
              <a:gd name="connsiteX16" fmla="*/ 11151313 w 11151313"/>
              <a:gd name="connsiteY16" fmla="*/ 1756267 h 1763199"/>
              <a:gd name="connsiteX0" fmla="*/ 0 w 11119751"/>
              <a:gd name="connsiteY0" fmla="*/ 1763199 h 1763199"/>
              <a:gd name="connsiteX1" fmla="*/ 161925 w 11119751"/>
              <a:gd name="connsiteY1" fmla="*/ 1744149 h 1763199"/>
              <a:gd name="connsiteX2" fmla="*/ 242887 w 11119751"/>
              <a:gd name="connsiteY2" fmla="*/ 1663187 h 1763199"/>
              <a:gd name="connsiteX3" fmla="*/ 342900 w 11119751"/>
              <a:gd name="connsiteY3" fmla="*/ 1434587 h 1763199"/>
              <a:gd name="connsiteX4" fmla="*/ 452437 w 11119751"/>
              <a:gd name="connsiteY4" fmla="*/ 1067874 h 1763199"/>
              <a:gd name="connsiteX5" fmla="*/ 600075 w 11119751"/>
              <a:gd name="connsiteY5" fmla="*/ 563049 h 1763199"/>
              <a:gd name="connsiteX6" fmla="*/ 809625 w 11119751"/>
              <a:gd name="connsiteY6" fmla="*/ 120137 h 1763199"/>
              <a:gd name="connsiteX7" fmla="*/ 1000125 w 11119751"/>
              <a:gd name="connsiteY7" fmla="*/ 1074 h 1763199"/>
              <a:gd name="connsiteX8" fmla="*/ 1167966 w 11119751"/>
              <a:gd name="connsiteY8" fmla="*/ 74323 h 1763199"/>
              <a:gd name="connsiteX9" fmla="*/ 1300162 w 11119751"/>
              <a:gd name="connsiteY9" fmla="*/ 282062 h 1763199"/>
              <a:gd name="connsiteX10" fmla="*/ 1547812 w 11119751"/>
              <a:gd name="connsiteY10" fmla="*/ 696399 h 1763199"/>
              <a:gd name="connsiteX11" fmla="*/ 1814512 w 11119751"/>
              <a:gd name="connsiteY11" fmla="*/ 1091687 h 1763199"/>
              <a:gd name="connsiteX12" fmla="*/ 2085975 w 11119751"/>
              <a:gd name="connsiteY12" fmla="*/ 1367912 h 1763199"/>
              <a:gd name="connsiteX13" fmla="*/ 2347912 w 11119751"/>
              <a:gd name="connsiteY13" fmla="*/ 1544124 h 1763199"/>
              <a:gd name="connsiteX14" fmla="*/ 2676525 w 11119751"/>
              <a:gd name="connsiteY14" fmla="*/ 1667949 h 1763199"/>
              <a:gd name="connsiteX15" fmla="*/ 3129989 w 11119751"/>
              <a:gd name="connsiteY15" fmla="*/ 1738334 h 1763199"/>
              <a:gd name="connsiteX16" fmla="*/ 11119751 w 11119751"/>
              <a:gd name="connsiteY16" fmla="*/ 1744788 h 1763199"/>
              <a:gd name="connsiteX0" fmla="*/ 0 w 5262525"/>
              <a:gd name="connsiteY0" fmla="*/ 1763199 h 1763199"/>
              <a:gd name="connsiteX1" fmla="*/ 161925 w 5262525"/>
              <a:gd name="connsiteY1" fmla="*/ 1744149 h 1763199"/>
              <a:gd name="connsiteX2" fmla="*/ 242887 w 5262525"/>
              <a:gd name="connsiteY2" fmla="*/ 1663187 h 1763199"/>
              <a:gd name="connsiteX3" fmla="*/ 342900 w 5262525"/>
              <a:gd name="connsiteY3" fmla="*/ 1434587 h 1763199"/>
              <a:gd name="connsiteX4" fmla="*/ 452437 w 5262525"/>
              <a:gd name="connsiteY4" fmla="*/ 1067874 h 1763199"/>
              <a:gd name="connsiteX5" fmla="*/ 600075 w 5262525"/>
              <a:gd name="connsiteY5" fmla="*/ 563049 h 1763199"/>
              <a:gd name="connsiteX6" fmla="*/ 809625 w 5262525"/>
              <a:gd name="connsiteY6" fmla="*/ 120137 h 1763199"/>
              <a:gd name="connsiteX7" fmla="*/ 1000125 w 5262525"/>
              <a:gd name="connsiteY7" fmla="*/ 1074 h 1763199"/>
              <a:gd name="connsiteX8" fmla="*/ 1167966 w 5262525"/>
              <a:gd name="connsiteY8" fmla="*/ 74323 h 1763199"/>
              <a:gd name="connsiteX9" fmla="*/ 1300162 w 5262525"/>
              <a:gd name="connsiteY9" fmla="*/ 282062 h 1763199"/>
              <a:gd name="connsiteX10" fmla="*/ 1547812 w 5262525"/>
              <a:gd name="connsiteY10" fmla="*/ 696399 h 1763199"/>
              <a:gd name="connsiteX11" fmla="*/ 1814512 w 5262525"/>
              <a:gd name="connsiteY11" fmla="*/ 1091687 h 1763199"/>
              <a:gd name="connsiteX12" fmla="*/ 2085975 w 5262525"/>
              <a:gd name="connsiteY12" fmla="*/ 1367912 h 1763199"/>
              <a:gd name="connsiteX13" fmla="*/ 2347912 w 5262525"/>
              <a:gd name="connsiteY13" fmla="*/ 1544124 h 1763199"/>
              <a:gd name="connsiteX14" fmla="*/ 2676525 w 5262525"/>
              <a:gd name="connsiteY14" fmla="*/ 1667949 h 1763199"/>
              <a:gd name="connsiteX15" fmla="*/ 3129989 w 5262525"/>
              <a:gd name="connsiteY15" fmla="*/ 1738334 h 1763199"/>
              <a:gd name="connsiteX16" fmla="*/ 5262525 w 5262525"/>
              <a:gd name="connsiteY16" fmla="*/ 1744788 h 1763199"/>
              <a:gd name="connsiteX0" fmla="*/ 0 w 3129990"/>
              <a:gd name="connsiteY0" fmla="*/ 1763199 h 1763199"/>
              <a:gd name="connsiteX1" fmla="*/ 161925 w 3129990"/>
              <a:gd name="connsiteY1" fmla="*/ 1744149 h 1763199"/>
              <a:gd name="connsiteX2" fmla="*/ 242887 w 3129990"/>
              <a:gd name="connsiteY2" fmla="*/ 1663187 h 1763199"/>
              <a:gd name="connsiteX3" fmla="*/ 342900 w 3129990"/>
              <a:gd name="connsiteY3" fmla="*/ 1434587 h 1763199"/>
              <a:gd name="connsiteX4" fmla="*/ 452437 w 3129990"/>
              <a:gd name="connsiteY4" fmla="*/ 1067874 h 1763199"/>
              <a:gd name="connsiteX5" fmla="*/ 600075 w 3129990"/>
              <a:gd name="connsiteY5" fmla="*/ 563049 h 1763199"/>
              <a:gd name="connsiteX6" fmla="*/ 809625 w 3129990"/>
              <a:gd name="connsiteY6" fmla="*/ 120137 h 1763199"/>
              <a:gd name="connsiteX7" fmla="*/ 1000125 w 3129990"/>
              <a:gd name="connsiteY7" fmla="*/ 1074 h 1763199"/>
              <a:gd name="connsiteX8" fmla="*/ 1167966 w 3129990"/>
              <a:gd name="connsiteY8" fmla="*/ 74323 h 1763199"/>
              <a:gd name="connsiteX9" fmla="*/ 1300162 w 3129990"/>
              <a:gd name="connsiteY9" fmla="*/ 282062 h 1763199"/>
              <a:gd name="connsiteX10" fmla="*/ 1547812 w 3129990"/>
              <a:gd name="connsiteY10" fmla="*/ 696399 h 1763199"/>
              <a:gd name="connsiteX11" fmla="*/ 1814512 w 3129990"/>
              <a:gd name="connsiteY11" fmla="*/ 1091687 h 1763199"/>
              <a:gd name="connsiteX12" fmla="*/ 2085975 w 3129990"/>
              <a:gd name="connsiteY12" fmla="*/ 1367912 h 1763199"/>
              <a:gd name="connsiteX13" fmla="*/ 2347912 w 3129990"/>
              <a:gd name="connsiteY13" fmla="*/ 1544124 h 1763199"/>
              <a:gd name="connsiteX14" fmla="*/ 2676525 w 3129990"/>
              <a:gd name="connsiteY14" fmla="*/ 1667949 h 1763199"/>
              <a:gd name="connsiteX15" fmla="*/ 3129989 w 3129990"/>
              <a:gd name="connsiteY15" fmla="*/ 1738334 h 1763199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76525 w 3129990"/>
              <a:gd name="connsiteY14" fmla="*/ 1667949 h 1784251"/>
              <a:gd name="connsiteX15" fmla="*/ 3129990 w 3129990"/>
              <a:gd name="connsiteY15" fmla="*/ 1784251 h 1784251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62131 w 3129990"/>
              <a:gd name="connsiteY14" fmla="*/ 1679432 h 1784251"/>
              <a:gd name="connsiteX15" fmla="*/ 3129990 w 3129990"/>
              <a:gd name="connsiteY15" fmla="*/ 1784251 h 1784251"/>
              <a:gd name="connsiteX0" fmla="*/ 0 w 3129990"/>
              <a:gd name="connsiteY0" fmla="*/ 1763199 h 1772768"/>
              <a:gd name="connsiteX1" fmla="*/ 161925 w 3129990"/>
              <a:gd name="connsiteY1" fmla="*/ 1744149 h 1772768"/>
              <a:gd name="connsiteX2" fmla="*/ 242887 w 3129990"/>
              <a:gd name="connsiteY2" fmla="*/ 1663187 h 1772768"/>
              <a:gd name="connsiteX3" fmla="*/ 342900 w 3129990"/>
              <a:gd name="connsiteY3" fmla="*/ 1434587 h 1772768"/>
              <a:gd name="connsiteX4" fmla="*/ 452437 w 3129990"/>
              <a:gd name="connsiteY4" fmla="*/ 1067874 h 1772768"/>
              <a:gd name="connsiteX5" fmla="*/ 600075 w 3129990"/>
              <a:gd name="connsiteY5" fmla="*/ 563049 h 1772768"/>
              <a:gd name="connsiteX6" fmla="*/ 809625 w 3129990"/>
              <a:gd name="connsiteY6" fmla="*/ 120137 h 1772768"/>
              <a:gd name="connsiteX7" fmla="*/ 1000125 w 3129990"/>
              <a:gd name="connsiteY7" fmla="*/ 1074 h 1772768"/>
              <a:gd name="connsiteX8" fmla="*/ 1167966 w 3129990"/>
              <a:gd name="connsiteY8" fmla="*/ 74323 h 1772768"/>
              <a:gd name="connsiteX9" fmla="*/ 1300162 w 3129990"/>
              <a:gd name="connsiteY9" fmla="*/ 282062 h 1772768"/>
              <a:gd name="connsiteX10" fmla="*/ 1547812 w 3129990"/>
              <a:gd name="connsiteY10" fmla="*/ 696399 h 1772768"/>
              <a:gd name="connsiteX11" fmla="*/ 1814512 w 3129990"/>
              <a:gd name="connsiteY11" fmla="*/ 1091687 h 1772768"/>
              <a:gd name="connsiteX12" fmla="*/ 2085975 w 3129990"/>
              <a:gd name="connsiteY12" fmla="*/ 1367912 h 1772768"/>
              <a:gd name="connsiteX13" fmla="*/ 2347912 w 3129990"/>
              <a:gd name="connsiteY13" fmla="*/ 1544124 h 1772768"/>
              <a:gd name="connsiteX14" fmla="*/ 2662131 w 3129990"/>
              <a:gd name="connsiteY14" fmla="*/ 1679432 h 1772768"/>
              <a:gd name="connsiteX15" fmla="*/ 3129990 w 3129990"/>
              <a:gd name="connsiteY15" fmla="*/ 1772768 h 177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29990" h="1772768">
                <a:moveTo>
                  <a:pt x="0" y="1763199"/>
                </a:moveTo>
                <a:cubicBezTo>
                  <a:pt x="60722" y="1762008"/>
                  <a:pt x="121444" y="1760818"/>
                  <a:pt x="161925" y="1744149"/>
                </a:cubicBezTo>
                <a:cubicBezTo>
                  <a:pt x="202406" y="1727480"/>
                  <a:pt x="212724" y="1714781"/>
                  <a:pt x="242887" y="1663187"/>
                </a:cubicBezTo>
                <a:cubicBezTo>
                  <a:pt x="273050" y="1611593"/>
                  <a:pt x="307975" y="1533806"/>
                  <a:pt x="342900" y="1434587"/>
                </a:cubicBezTo>
                <a:cubicBezTo>
                  <a:pt x="377825" y="1335368"/>
                  <a:pt x="409574" y="1213130"/>
                  <a:pt x="452437" y="1067874"/>
                </a:cubicBezTo>
                <a:cubicBezTo>
                  <a:pt x="495300" y="922618"/>
                  <a:pt x="540544" y="721005"/>
                  <a:pt x="600075" y="563049"/>
                </a:cubicBezTo>
                <a:cubicBezTo>
                  <a:pt x="659606" y="405093"/>
                  <a:pt x="742950" y="213800"/>
                  <a:pt x="809625" y="120137"/>
                </a:cubicBezTo>
                <a:cubicBezTo>
                  <a:pt x="876300" y="26474"/>
                  <a:pt x="940401" y="8710"/>
                  <a:pt x="1000125" y="1074"/>
                </a:cubicBezTo>
                <a:cubicBezTo>
                  <a:pt x="1059849" y="-6562"/>
                  <a:pt x="1117960" y="27492"/>
                  <a:pt x="1167966" y="74323"/>
                </a:cubicBezTo>
                <a:cubicBezTo>
                  <a:pt x="1217972" y="121154"/>
                  <a:pt x="1236854" y="178383"/>
                  <a:pt x="1300162" y="282062"/>
                </a:cubicBezTo>
                <a:cubicBezTo>
                  <a:pt x="1363470" y="385741"/>
                  <a:pt x="1462087" y="561462"/>
                  <a:pt x="1547812" y="696399"/>
                </a:cubicBezTo>
                <a:cubicBezTo>
                  <a:pt x="1633537" y="831337"/>
                  <a:pt x="1724818" y="979768"/>
                  <a:pt x="1814512" y="1091687"/>
                </a:cubicBezTo>
                <a:cubicBezTo>
                  <a:pt x="1904206" y="1203606"/>
                  <a:pt x="1997075" y="1292506"/>
                  <a:pt x="2085975" y="1367912"/>
                </a:cubicBezTo>
                <a:cubicBezTo>
                  <a:pt x="2174875" y="1443318"/>
                  <a:pt x="2251886" y="1492204"/>
                  <a:pt x="2347912" y="1544124"/>
                </a:cubicBezTo>
                <a:cubicBezTo>
                  <a:pt x="2443938" y="1596044"/>
                  <a:pt x="2531785" y="1647064"/>
                  <a:pt x="2662131" y="1679432"/>
                </a:cubicBezTo>
                <a:cubicBezTo>
                  <a:pt x="2792477" y="1711800"/>
                  <a:pt x="2778765" y="1743841"/>
                  <a:pt x="3129990" y="1772768"/>
                </a:cubicBezTo>
              </a:path>
            </a:pathLst>
          </a:custGeom>
          <a:noFill/>
          <a:ln w="28575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4" name="Forme libre 63"/>
          <p:cNvSpPr/>
          <p:nvPr/>
        </p:nvSpPr>
        <p:spPr>
          <a:xfrm>
            <a:off x="4548496" y="2297657"/>
            <a:ext cx="392240" cy="510060"/>
          </a:xfrm>
          <a:custGeom>
            <a:avLst/>
            <a:gdLst>
              <a:gd name="connsiteX0" fmla="*/ 0 w 5853112"/>
              <a:gd name="connsiteY0" fmla="*/ 1773237 h 1773237"/>
              <a:gd name="connsiteX1" fmla="*/ 161925 w 5853112"/>
              <a:gd name="connsiteY1" fmla="*/ 1754187 h 1773237"/>
              <a:gd name="connsiteX2" fmla="*/ 242887 w 5853112"/>
              <a:gd name="connsiteY2" fmla="*/ 1673225 h 1773237"/>
              <a:gd name="connsiteX3" fmla="*/ 342900 w 5853112"/>
              <a:gd name="connsiteY3" fmla="*/ 1444625 h 1773237"/>
              <a:gd name="connsiteX4" fmla="*/ 452437 w 5853112"/>
              <a:gd name="connsiteY4" fmla="*/ 1077912 h 1773237"/>
              <a:gd name="connsiteX5" fmla="*/ 600075 w 5853112"/>
              <a:gd name="connsiteY5" fmla="*/ 573087 h 1773237"/>
              <a:gd name="connsiteX6" fmla="*/ 809625 w 5853112"/>
              <a:gd name="connsiteY6" fmla="*/ 130175 h 1773237"/>
              <a:gd name="connsiteX7" fmla="*/ 1000125 w 5853112"/>
              <a:gd name="connsiteY7" fmla="*/ 11112 h 1773237"/>
              <a:gd name="connsiteX8" fmla="*/ 1114425 w 5853112"/>
              <a:gd name="connsiteY8" fmla="*/ 63500 h 1773237"/>
              <a:gd name="connsiteX9" fmla="*/ 1300162 w 5853112"/>
              <a:gd name="connsiteY9" fmla="*/ 292100 h 1773237"/>
              <a:gd name="connsiteX10" fmla="*/ 1547812 w 5853112"/>
              <a:gd name="connsiteY10" fmla="*/ 706437 h 1773237"/>
              <a:gd name="connsiteX11" fmla="*/ 1814512 w 5853112"/>
              <a:gd name="connsiteY11" fmla="*/ 1101725 h 1773237"/>
              <a:gd name="connsiteX12" fmla="*/ 2085975 w 5853112"/>
              <a:gd name="connsiteY12" fmla="*/ 1377950 h 1773237"/>
              <a:gd name="connsiteX13" fmla="*/ 2347912 w 5853112"/>
              <a:gd name="connsiteY13" fmla="*/ 1554162 h 1773237"/>
              <a:gd name="connsiteX14" fmla="*/ 2676525 w 5853112"/>
              <a:gd name="connsiteY14" fmla="*/ 1677987 h 1773237"/>
              <a:gd name="connsiteX15" fmla="*/ 3200400 w 5853112"/>
              <a:gd name="connsiteY15" fmla="*/ 1739900 h 1773237"/>
              <a:gd name="connsiteX16" fmla="*/ 4043362 w 5853112"/>
              <a:gd name="connsiteY16" fmla="*/ 1768475 h 1773237"/>
              <a:gd name="connsiteX17" fmla="*/ 5110162 w 5853112"/>
              <a:gd name="connsiteY17" fmla="*/ 1763712 h 1773237"/>
              <a:gd name="connsiteX18" fmla="*/ 5853112 w 5853112"/>
              <a:gd name="connsiteY18" fmla="*/ 1768475 h 1773237"/>
              <a:gd name="connsiteX0" fmla="*/ 0 w 5110161"/>
              <a:gd name="connsiteY0" fmla="*/ 1773237 h 1773237"/>
              <a:gd name="connsiteX1" fmla="*/ 161925 w 5110161"/>
              <a:gd name="connsiteY1" fmla="*/ 1754187 h 1773237"/>
              <a:gd name="connsiteX2" fmla="*/ 242887 w 5110161"/>
              <a:gd name="connsiteY2" fmla="*/ 1673225 h 1773237"/>
              <a:gd name="connsiteX3" fmla="*/ 342900 w 5110161"/>
              <a:gd name="connsiteY3" fmla="*/ 1444625 h 1773237"/>
              <a:gd name="connsiteX4" fmla="*/ 452437 w 5110161"/>
              <a:gd name="connsiteY4" fmla="*/ 1077912 h 1773237"/>
              <a:gd name="connsiteX5" fmla="*/ 600075 w 5110161"/>
              <a:gd name="connsiteY5" fmla="*/ 573087 h 1773237"/>
              <a:gd name="connsiteX6" fmla="*/ 809625 w 5110161"/>
              <a:gd name="connsiteY6" fmla="*/ 130175 h 1773237"/>
              <a:gd name="connsiteX7" fmla="*/ 1000125 w 5110161"/>
              <a:gd name="connsiteY7" fmla="*/ 11112 h 1773237"/>
              <a:gd name="connsiteX8" fmla="*/ 1114425 w 5110161"/>
              <a:gd name="connsiteY8" fmla="*/ 63500 h 1773237"/>
              <a:gd name="connsiteX9" fmla="*/ 1300162 w 5110161"/>
              <a:gd name="connsiteY9" fmla="*/ 292100 h 1773237"/>
              <a:gd name="connsiteX10" fmla="*/ 1547812 w 5110161"/>
              <a:gd name="connsiteY10" fmla="*/ 706437 h 1773237"/>
              <a:gd name="connsiteX11" fmla="*/ 1814512 w 5110161"/>
              <a:gd name="connsiteY11" fmla="*/ 1101725 h 1773237"/>
              <a:gd name="connsiteX12" fmla="*/ 2085975 w 5110161"/>
              <a:gd name="connsiteY12" fmla="*/ 1377950 h 1773237"/>
              <a:gd name="connsiteX13" fmla="*/ 2347912 w 5110161"/>
              <a:gd name="connsiteY13" fmla="*/ 1554162 h 1773237"/>
              <a:gd name="connsiteX14" fmla="*/ 2676525 w 5110161"/>
              <a:gd name="connsiteY14" fmla="*/ 1677987 h 1773237"/>
              <a:gd name="connsiteX15" fmla="*/ 3200400 w 5110161"/>
              <a:gd name="connsiteY15" fmla="*/ 1739900 h 1773237"/>
              <a:gd name="connsiteX16" fmla="*/ 4043362 w 5110161"/>
              <a:gd name="connsiteY16" fmla="*/ 1768475 h 1773237"/>
              <a:gd name="connsiteX17" fmla="*/ 5110162 w 5110161"/>
              <a:gd name="connsiteY17" fmla="*/ 1763712 h 1773237"/>
              <a:gd name="connsiteX0" fmla="*/ 0 w 4043364"/>
              <a:gd name="connsiteY0" fmla="*/ 1773237 h 1773237"/>
              <a:gd name="connsiteX1" fmla="*/ 161925 w 4043364"/>
              <a:gd name="connsiteY1" fmla="*/ 1754187 h 1773237"/>
              <a:gd name="connsiteX2" fmla="*/ 242887 w 4043364"/>
              <a:gd name="connsiteY2" fmla="*/ 1673225 h 1773237"/>
              <a:gd name="connsiteX3" fmla="*/ 342900 w 4043364"/>
              <a:gd name="connsiteY3" fmla="*/ 1444625 h 1773237"/>
              <a:gd name="connsiteX4" fmla="*/ 452437 w 4043364"/>
              <a:gd name="connsiteY4" fmla="*/ 1077912 h 1773237"/>
              <a:gd name="connsiteX5" fmla="*/ 600075 w 4043364"/>
              <a:gd name="connsiteY5" fmla="*/ 573087 h 1773237"/>
              <a:gd name="connsiteX6" fmla="*/ 809625 w 4043364"/>
              <a:gd name="connsiteY6" fmla="*/ 130175 h 1773237"/>
              <a:gd name="connsiteX7" fmla="*/ 1000125 w 4043364"/>
              <a:gd name="connsiteY7" fmla="*/ 11112 h 1773237"/>
              <a:gd name="connsiteX8" fmla="*/ 1114425 w 4043364"/>
              <a:gd name="connsiteY8" fmla="*/ 63500 h 1773237"/>
              <a:gd name="connsiteX9" fmla="*/ 1300162 w 4043364"/>
              <a:gd name="connsiteY9" fmla="*/ 292100 h 1773237"/>
              <a:gd name="connsiteX10" fmla="*/ 1547812 w 4043364"/>
              <a:gd name="connsiteY10" fmla="*/ 706437 h 1773237"/>
              <a:gd name="connsiteX11" fmla="*/ 1814512 w 4043364"/>
              <a:gd name="connsiteY11" fmla="*/ 1101725 h 1773237"/>
              <a:gd name="connsiteX12" fmla="*/ 2085975 w 4043364"/>
              <a:gd name="connsiteY12" fmla="*/ 1377950 h 1773237"/>
              <a:gd name="connsiteX13" fmla="*/ 2347912 w 4043364"/>
              <a:gd name="connsiteY13" fmla="*/ 1554162 h 1773237"/>
              <a:gd name="connsiteX14" fmla="*/ 2676525 w 4043364"/>
              <a:gd name="connsiteY14" fmla="*/ 1677987 h 1773237"/>
              <a:gd name="connsiteX15" fmla="*/ 3200400 w 4043364"/>
              <a:gd name="connsiteY15" fmla="*/ 1739900 h 1773237"/>
              <a:gd name="connsiteX16" fmla="*/ 4043362 w 4043364"/>
              <a:gd name="connsiteY16" fmla="*/ 1768475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129989 w 3999799"/>
              <a:gd name="connsiteY15" fmla="*/ 1748372 h 1773237"/>
              <a:gd name="connsiteX16" fmla="*/ 3999799 w 3999799"/>
              <a:gd name="connsiteY16" fmla="*/ 1685381 h 1773237"/>
              <a:gd name="connsiteX0" fmla="*/ 0 w 3876574"/>
              <a:gd name="connsiteY0" fmla="*/ 1773237 h 1773237"/>
              <a:gd name="connsiteX1" fmla="*/ 161925 w 3876574"/>
              <a:gd name="connsiteY1" fmla="*/ 1754187 h 1773237"/>
              <a:gd name="connsiteX2" fmla="*/ 242887 w 3876574"/>
              <a:gd name="connsiteY2" fmla="*/ 1673225 h 1773237"/>
              <a:gd name="connsiteX3" fmla="*/ 342900 w 3876574"/>
              <a:gd name="connsiteY3" fmla="*/ 1444625 h 1773237"/>
              <a:gd name="connsiteX4" fmla="*/ 452437 w 3876574"/>
              <a:gd name="connsiteY4" fmla="*/ 1077912 h 1773237"/>
              <a:gd name="connsiteX5" fmla="*/ 600075 w 3876574"/>
              <a:gd name="connsiteY5" fmla="*/ 573087 h 1773237"/>
              <a:gd name="connsiteX6" fmla="*/ 809625 w 3876574"/>
              <a:gd name="connsiteY6" fmla="*/ 130175 h 1773237"/>
              <a:gd name="connsiteX7" fmla="*/ 1000125 w 3876574"/>
              <a:gd name="connsiteY7" fmla="*/ 11112 h 1773237"/>
              <a:gd name="connsiteX8" fmla="*/ 1114425 w 3876574"/>
              <a:gd name="connsiteY8" fmla="*/ 63500 h 1773237"/>
              <a:gd name="connsiteX9" fmla="*/ 1300162 w 3876574"/>
              <a:gd name="connsiteY9" fmla="*/ 292100 h 1773237"/>
              <a:gd name="connsiteX10" fmla="*/ 1547812 w 3876574"/>
              <a:gd name="connsiteY10" fmla="*/ 706437 h 1773237"/>
              <a:gd name="connsiteX11" fmla="*/ 1814512 w 3876574"/>
              <a:gd name="connsiteY11" fmla="*/ 1101725 h 1773237"/>
              <a:gd name="connsiteX12" fmla="*/ 2085975 w 3876574"/>
              <a:gd name="connsiteY12" fmla="*/ 1377950 h 1773237"/>
              <a:gd name="connsiteX13" fmla="*/ 2347912 w 3876574"/>
              <a:gd name="connsiteY13" fmla="*/ 1554162 h 1773237"/>
              <a:gd name="connsiteX14" fmla="*/ 2676525 w 3876574"/>
              <a:gd name="connsiteY14" fmla="*/ 1677987 h 1773237"/>
              <a:gd name="connsiteX15" fmla="*/ 3129989 w 3876574"/>
              <a:gd name="connsiteY15" fmla="*/ 1748372 h 1773237"/>
              <a:gd name="connsiteX16" fmla="*/ 3876574 w 3876574"/>
              <a:gd name="connsiteY16" fmla="*/ 1752068 h 1773237"/>
              <a:gd name="connsiteX0" fmla="*/ 0 w 3876574"/>
              <a:gd name="connsiteY0" fmla="*/ 1769762 h 1769762"/>
              <a:gd name="connsiteX1" fmla="*/ 161925 w 3876574"/>
              <a:gd name="connsiteY1" fmla="*/ 1750712 h 1769762"/>
              <a:gd name="connsiteX2" fmla="*/ 242887 w 3876574"/>
              <a:gd name="connsiteY2" fmla="*/ 1669750 h 1769762"/>
              <a:gd name="connsiteX3" fmla="*/ 342900 w 3876574"/>
              <a:gd name="connsiteY3" fmla="*/ 1441150 h 1769762"/>
              <a:gd name="connsiteX4" fmla="*/ 452437 w 3876574"/>
              <a:gd name="connsiteY4" fmla="*/ 1074437 h 1769762"/>
              <a:gd name="connsiteX5" fmla="*/ 600075 w 3876574"/>
              <a:gd name="connsiteY5" fmla="*/ 569612 h 1769762"/>
              <a:gd name="connsiteX6" fmla="*/ 809625 w 3876574"/>
              <a:gd name="connsiteY6" fmla="*/ 126700 h 1769762"/>
              <a:gd name="connsiteX7" fmla="*/ 1000125 w 3876574"/>
              <a:gd name="connsiteY7" fmla="*/ 7637 h 1769762"/>
              <a:gd name="connsiteX8" fmla="*/ 1167966 w 3876574"/>
              <a:gd name="connsiteY8" fmla="*/ 80886 h 1769762"/>
              <a:gd name="connsiteX9" fmla="*/ 1300162 w 3876574"/>
              <a:gd name="connsiteY9" fmla="*/ 288625 h 1769762"/>
              <a:gd name="connsiteX10" fmla="*/ 1547812 w 3876574"/>
              <a:gd name="connsiteY10" fmla="*/ 702962 h 1769762"/>
              <a:gd name="connsiteX11" fmla="*/ 1814512 w 3876574"/>
              <a:gd name="connsiteY11" fmla="*/ 1098250 h 1769762"/>
              <a:gd name="connsiteX12" fmla="*/ 2085975 w 3876574"/>
              <a:gd name="connsiteY12" fmla="*/ 1374475 h 1769762"/>
              <a:gd name="connsiteX13" fmla="*/ 2347912 w 3876574"/>
              <a:gd name="connsiteY13" fmla="*/ 1550687 h 1769762"/>
              <a:gd name="connsiteX14" fmla="*/ 2676525 w 3876574"/>
              <a:gd name="connsiteY14" fmla="*/ 1674512 h 1769762"/>
              <a:gd name="connsiteX15" fmla="*/ 3129989 w 3876574"/>
              <a:gd name="connsiteY15" fmla="*/ 1744897 h 1769762"/>
              <a:gd name="connsiteX16" fmla="*/ 3876574 w 3876574"/>
              <a:gd name="connsiteY16" fmla="*/ 1748593 h 1769762"/>
              <a:gd name="connsiteX0" fmla="*/ 0 w 3894422"/>
              <a:gd name="connsiteY0" fmla="*/ 1769761 h 1769761"/>
              <a:gd name="connsiteX1" fmla="*/ 161925 w 3894422"/>
              <a:gd name="connsiteY1" fmla="*/ 1750711 h 1769761"/>
              <a:gd name="connsiteX2" fmla="*/ 242887 w 3894422"/>
              <a:gd name="connsiteY2" fmla="*/ 1669749 h 1769761"/>
              <a:gd name="connsiteX3" fmla="*/ 342900 w 3894422"/>
              <a:gd name="connsiteY3" fmla="*/ 1441149 h 1769761"/>
              <a:gd name="connsiteX4" fmla="*/ 452437 w 3894422"/>
              <a:gd name="connsiteY4" fmla="*/ 1074436 h 1769761"/>
              <a:gd name="connsiteX5" fmla="*/ 600075 w 3894422"/>
              <a:gd name="connsiteY5" fmla="*/ 569611 h 1769761"/>
              <a:gd name="connsiteX6" fmla="*/ 809625 w 3894422"/>
              <a:gd name="connsiteY6" fmla="*/ 126699 h 1769761"/>
              <a:gd name="connsiteX7" fmla="*/ 1000125 w 3894422"/>
              <a:gd name="connsiteY7" fmla="*/ 7636 h 1769761"/>
              <a:gd name="connsiteX8" fmla="*/ 1167966 w 3894422"/>
              <a:gd name="connsiteY8" fmla="*/ 80885 h 1769761"/>
              <a:gd name="connsiteX9" fmla="*/ 1300162 w 3894422"/>
              <a:gd name="connsiteY9" fmla="*/ 288624 h 1769761"/>
              <a:gd name="connsiteX10" fmla="*/ 1547812 w 3894422"/>
              <a:gd name="connsiteY10" fmla="*/ 702961 h 1769761"/>
              <a:gd name="connsiteX11" fmla="*/ 1814512 w 3894422"/>
              <a:gd name="connsiteY11" fmla="*/ 1098249 h 1769761"/>
              <a:gd name="connsiteX12" fmla="*/ 2085975 w 3894422"/>
              <a:gd name="connsiteY12" fmla="*/ 1374474 h 1769761"/>
              <a:gd name="connsiteX13" fmla="*/ 2347912 w 3894422"/>
              <a:gd name="connsiteY13" fmla="*/ 1550686 h 1769761"/>
              <a:gd name="connsiteX14" fmla="*/ 2676525 w 3894422"/>
              <a:gd name="connsiteY14" fmla="*/ 1674511 h 1769761"/>
              <a:gd name="connsiteX15" fmla="*/ 3129989 w 3894422"/>
              <a:gd name="connsiteY15" fmla="*/ 1744896 h 1769761"/>
              <a:gd name="connsiteX16" fmla="*/ 3894422 w 3894422"/>
              <a:gd name="connsiteY16" fmla="*/ 1748592 h 1769761"/>
              <a:gd name="connsiteX0" fmla="*/ 0 w 3874344"/>
              <a:gd name="connsiteY0" fmla="*/ 1769761 h 1769761"/>
              <a:gd name="connsiteX1" fmla="*/ 161925 w 3874344"/>
              <a:gd name="connsiteY1" fmla="*/ 1750711 h 1769761"/>
              <a:gd name="connsiteX2" fmla="*/ 242887 w 3874344"/>
              <a:gd name="connsiteY2" fmla="*/ 1669749 h 1769761"/>
              <a:gd name="connsiteX3" fmla="*/ 342900 w 3874344"/>
              <a:gd name="connsiteY3" fmla="*/ 1441149 h 1769761"/>
              <a:gd name="connsiteX4" fmla="*/ 452437 w 3874344"/>
              <a:gd name="connsiteY4" fmla="*/ 1074436 h 1769761"/>
              <a:gd name="connsiteX5" fmla="*/ 600075 w 3874344"/>
              <a:gd name="connsiteY5" fmla="*/ 569611 h 1769761"/>
              <a:gd name="connsiteX6" fmla="*/ 809625 w 3874344"/>
              <a:gd name="connsiteY6" fmla="*/ 126699 h 1769761"/>
              <a:gd name="connsiteX7" fmla="*/ 1000125 w 3874344"/>
              <a:gd name="connsiteY7" fmla="*/ 7636 h 1769761"/>
              <a:gd name="connsiteX8" fmla="*/ 1167966 w 3874344"/>
              <a:gd name="connsiteY8" fmla="*/ 80885 h 1769761"/>
              <a:gd name="connsiteX9" fmla="*/ 1300162 w 3874344"/>
              <a:gd name="connsiteY9" fmla="*/ 288624 h 1769761"/>
              <a:gd name="connsiteX10" fmla="*/ 1547812 w 3874344"/>
              <a:gd name="connsiteY10" fmla="*/ 702961 h 1769761"/>
              <a:gd name="connsiteX11" fmla="*/ 1814512 w 3874344"/>
              <a:gd name="connsiteY11" fmla="*/ 1098249 h 1769761"/>
              <a:gd name="connsiteX12" fmla="*/ 2085975 w 3874344"/>
              <a:gd name="connsiteY12" fmla="*/ 1374474 h 1769761"/>
              <a:gd name="connsiteX13" fmla="*/ 2347912 w 3874344"/>
              <a:gd name="connsiteY13" fmla="*/ 1550686 h 1769761"/>
              <a:gd name="connsiteX14" fmla="*/ 2676525 w 3874344"/>
              <a:gd name="connsiteY14" fmla="*/ 1674511 h 1769761"/>
              <a:gd name="connsiteX15" fmla="*/ 3129989 w 3874344"/>
              <a:gd name="connsiteY15" fmla="*/ 1744896 h 1769761"/>
              <a:gd name="connsiteX16" fmla="*/ 3874344 w 3874344"/>
              <a:gd name="connsiteY16" fmla="*/ 1766194 h 1769761"/>
              <a:gd name="connsiteX0" fmla="*/ 0 w 4351397"/>
              <a:gd name="connsiteY0" fmla="*/ 1763199 h 1763199"/>
              <a:gd name="connsiteX1" fmla="*/ 161925 w 4351397"/>
              <a:gd name="connsiteY1" fmla="*/ 1744149 h 1763199"/>
              <a:gd name="connsiteX2" fmla="*/ 242887 w 4351397"/>
              <a:gd name="connsiteY2" fmla="*/ 1663187 h 1763199"/>
              <a:gd name="connsiteX3" fmla="*/ 342900 w 4351397"/>
              <a:gd name="connsiteY3" fmla="*/ 1434587 h 1763199"/>
              <a:gd name="connsiteX4" fmla="*/ 452437 w 4351397"/>
              <a:gd name="connsiteY4" fmla="*/ 1067874 h 1763199"/>
              <a:gd name="connsiteX5" fmla="*/ 600075 w 4351397"/>
              <a:gd name="connsiteY5" fmla="*/ 563049 h 1763199"/>
              <a:gd name="connsiteX6" fmla="*/ 809625 w 4351397"/>
              <a:gd name="connsiteY6" fmla="*/ 120137 h 1763199"/>
              <a:gd name="connsiteX7" fmla="*/ 1000125 w 4351397"/>
              <a:gd name="connsiteY7" fmla="*/ 1074 h 1763199"/>
              <a:gd name="connsiteX8" fmla="*/ 1167966 w 4351397"/>
              <a:gd name="connsiteY8" fmla="*/ 74323 h 1763199"/>
              <a:gd name="connsiteX9" fmla="*/ 1300162 w 4351397"/>
              <a:gd name="connsiteY9" fmla="*/ 282062 h 1763199"/>
              <a:gd name="connsiteX10" fmla="*/ 1547812 w 4351397"/>
              <a:gd name="connsiteY10" fmla="*/ 696399 h 1763199"/>
              <a:gd name="connsiteX11" fmla="*/ 1814512 w 4351397"/>
              <a:gd name="connsiteY11" fmla="*/ 1091687 h 1763199"/>
              <a:gd name="connsiteX12" fmla="*/ 2085975 w 4351397"/>
              <a:gd name="connsiteY12" fmla="*/ 1367912 h 1763199"/>
              <a:gd name="connsiteX13" fmla="*/ 2347912 w 4351397"/>
              <a:gd name="connsiteY13" fmla="*/ 1544124 h 1763199"/>
              <a:gd name="connsiteX14" fmla="*/ 2676525 w 4351397"/>
              <a:gd name="connsiteY14" fmla="*/ 1667949 h 1763199"/>
              <a:gd name="connsiteX15" fmla="*/ 3129989 w 4351397"/>
              <a:gd name="connsiteY15" fmla="*/ 1738334 h 1763199"/>
              <a:gd name="connsiteX16" fmla="*/ 4351397 w 4351397"/>
              <a:gd name="connsiteY16" fmla="*/ 1759630 h 1763199"/>
              <a:gd name="connsiteX0" fmla="*/ 0 w 5186239"/>
              <a:gd name="connsiteY0" fmla="*/ 1763199 h 1763199"/>
              <a:gd name="connsiteX1" fmla="*/ 161925 w 5186239"/>
              <a:gd name="connsiteY1" fmla="*/ 1744149 h 1763199"/>
              <a:gd name="connsiteX2" fmla="*/ 242887 w 5186239"/>
              <a:gd name="connsiteY2" fmla="*/ 1663187 h 1763199"/>
              <a:gd name="connsiteX3" fmla="*/ 342900 w 5186239"/>
              <a:gd name="connsiteY3" fmla="*/ 1434587 h 1763199"/>
              <a:gd name="connsiteX4" fmla="*/ 452437 w 5186239"/>
              <a:gd name="connsiteY4" fmla="*/ 1067874 h 1763199"/>
              <a:gd name="connsiteX5" fmla="*/ 600075 w 5186239"/>
              <a:gd name="connsiteY5" fmla="*/ 563049 h 1763199"/>
              <a:gd name="connsiteX6" fmla="*/ 809625 w 5186239"/>
              <a:gd name="connsiteY6" fmla="*/ 120137 h 1763199"/>
              <a:gd name="connsiteX7" fmla="*/ 1000125 w 5186239"/>
              <a:gd name="connsiteY7" fmla="*/ 1074 h 1763199"/>
              <a:gd name="connsiteX8" fmla="*/ 1167966 w 5186239"/>
              <a:gd name="connsiteY8" fmla="*/ 74323 h 1763199"/>
              <a:gd name="connsiteX9" fmla="*/ 1300162 w 5186239"/>
              <a:gd name="connsiteY9" fmla="*/ 282062 h 1763199"/>
              <a:gd name="connsiteX10" fmla="*/ 1547812 w 5186239"/>
              <a:gd name="connsiteY10" fmla="*/ 696399 h 1763199"/>
              <a:gd name="connsiteX11" fmla="*/ 1814512 w 5186239"/>
              <a:gd name="connsiteY11" fmla="*/ 1091687 h 1763199"/>
              <a:gd name="connsiteX12" fmla="*/ 2085975 w 5186239"/>
              <a:gd name="connsiteY12" fmla="*/ 1367912 h 1763199"/>
              <a:gd name="connsiteX13" fmla="*/ 2347912 w 5186239"/>
              <a:gd name="connsiteY13" fmla="*/ 1544124 h 1763199"/>
              <a:gd name="connsiteX14" fmla="*/ 2676525 w 5186239"/>
              <a:gd name="connsiteY14" fmla="*/ 1667949 h 1763199"/>
              <a:gd name="connsiteX15" fmla="*/ 3129989 w 5186239"/>
              <a:gd name="connsiteY15" fmla="*/ 1738334 h 1763199"/>
              <a:gd name="connsiteX16" fmla="*/ 5186239 w 5186239"/>
              <a:gd name="connsiteY16" fmla="*/ 1759630 h 1763199"/>
              <a:gd name="connsiteX0" fmla="*/ 0 w 3593091"/>
              <a:gd name="connsiteY0" fmla="*/ 1763199 h 1763199"/>
              <a:gd name="connsiteX1" fmla="*/ 161925 w 3593091"/>
              <a:gd name="connsiteY1" fmla="*/ 1744149 h 1763199"/>
              <a:gd name="connsiteX2" fmla="*/ 242887 w 3593091"/>
              <a:gd name="connsiteY2" fmla="*/ 1663187 h 1763199"/>
              <a:gd name="connsiteX3" fmla="*/ 342900 w 3593091"/>
              <a:gd name="connsiteY3" fmla="*/ 1434587 h 1763199"/>
              <a:gd name="connsiteX4" fmla="*/ 452437 w 3593091"/>
              <a:gd name="connsiteY4" fmla="*/ 1067874 h 1763199"/>
              <a:gd name="connsiteX5" fmla="*/ 600075 w 3593091"/>
              <a:gd name="connsiteY5" fmla="*/ 563049 h 1763199"/>
              <a:gd name="connsiteX6" fmla="*/ 809625 w 3593091"/>
              <a:gd name="connsiteY6" fmla="*/ 120137 h 1763199"/>
              <a:gd name="connsiteX7" fmla="*/ 1000125 w 3593091"/>
              <a:gd name="connsiteY7" fmla="*/ 1074 h 1763199"/>
              <a:gd name="connsiteX8" fmla="*/ 1167966 w 3593091"/>
              <a:gd name="connsiteY8" fmla="*/ 74323 h 1763199"/>
              <a:gd name="connsiteX9" fmla="*/ 1300162 w 3593091"/>
              <a:gd name="connsiteY9" fmla="*/ 282062 h 1763199"/>
              <a:gd name="connsiteX10" fmla="*/ 1547812 w 3593091"/>
              <a:gd name="connsiteY10" fmla="*/ 696399 h 1763199"/>
              <a:gd name="connsiteX11" fmla="*/ 1814512 w 3593091"/>
              <a:gd name="connsiteY11" fmla="*/ 1091687 h 1763199"/>
              <a:gd name="connsiteX12" fmla="*/ 2085975 w 3593091"/>
              <a:gd name="connsiteY12" fmla="*/ 1367912 h 1763199"/>
              <a:gd name="connsiteX13" fmla="*/ 2347912 w 3593091"/>
              <a:gd name="connsiteY13" fmla="*/ 1544124 h 1763199"/>
              <a:gd name="connsiteX14" fmla="*/ 2676525 w 3593091"/>
              <a:gd name="connsiteY14" fmla="*/ 1667949 h 1763199"/>
              <a:gd name="connsiteX15" fmla="*/ 3129989 w 3593091"/>
              <a:gd name="connsiteY15" fmla="*/ 1738334 h 1763199"/>
              <a:gd name="connsiteX16" fmla="*/ 3593091 w 3593091"/>
              <a:gd name="connsiteY16" fmla="*/ 1744790 h 1763199"/>
              <a:gd name="connsiteX0" fmla="*/ 0 w 11167091"/>
              <a:gd name="connsiteY0" fmla="*/ 1763199 h 1763199"/>
              <a:gd name="connsiteX1" fmla="*/ 161925 w 11167091"/>
              <a:gd name="connsiteY1" fmla="*/ 1744149 h 1763199"/>
              <a:gd name="connsiteX2" fmla="*/ 242887 w 11167091"/>
              <a:gd name="connsiteY2" fmla="*/ 1663187 h 1763199"/>
              <a:gd name="connsiteX3" fmla="*/ 342900 w 11167091"/>
              <a:gd name="connsiteY3" fmla="*/ 1434587 h 1763199"/>
              <a:gd name="connsiteX4" fmla="*/ 452437 w 11167091"/>
              <a:gd name="connsiteY4" fmla="*/ 1067874 h 1763199"/>
              <a:gd name="connsiteX5" fmla="*/ 600075 w 11167091"/>
              <a:gd name="connsiteY5" fmla="*/ 563049 h 1763199"/>
              <a:gd name="connsiteX6" fmla="*/ 809625 w 11167091"/>
              <a:gd name="connsiteY6" fmla="*/ 120137 h 1763199"/>
              <a:gd name="connsiteX7" fmla="*/ 1000125 w 11167091"/>
              <a:gd name="connsiteY7" fmla="*/ 1074 h 1763199"/>
              <a:gd name="connsiteX8" fmla="*/ 1167966 w 11167091"/>
              <a:gd name="connsiteY8" fmla="*/ 74323 h 1763199"/>
              <a:gd name="connsiteX9" fmla="*/ 1300162 w 11167091"/>
              <a:gd name="connsiteY9" fmla="*/ 282062 h 1763199"/>
              <a:gd name="connsiteX10" fmla="*/ 1547812 w 11167091"/>
              <a:gd name="connsiteY10" fmla="*/ 696399 h 1763199"/>
              <a:gd name="connsiteX11" fmla="*/ 1814512 w 11167091"/>
              <a:gd name="connsiteY11" fmla="*/ 1091687 h 1763199"/>
              <a:gd name="connsiteX12" fmla="*/ 2085975 w 11167091"/>
              <a:gd name="connsiteY12" fmla="*/ 1367912 h 1763199"/>
              <a:gd name="connsiteX13" fmla="*/ 2347912 w 11167091"/>
              <a:gd name="connsiteY13" fmla="*/ 1544124 h 1763199"/>
              <a:gd name="connsiteX14" fmla="*/ 2676525 w 11167091"/>
              <a:gd name="connsiteY14" fmla="*/ 1667949 h 1763199"/>
              <a:gd name="connsiteX15" fmla="*/ 3129989 w 11167091"/>
              <a:gd name="connsiteY15" fmla="*/ 1738334 h 1763199"/>
              <a:gd name="connsiteX16" fmla="*/ 11167091 w 11167091"/>
              <a:gd name="connsiteY16" fmla="*/ 1721832 h 1763199"/>
              <a:gd name="connsiteX0" fmla="*/ 0 w 11151313"/>
              <a:gd name="connsiteY0" fmla="*/ 1763199 h 1763199"/>
              <a:gd name="connsiteX1" fmla="*/ 161925 w 11151313"/>
              <a:gd name="connsiteY1" fmla="*/ 1744149 h 1763199"/>
              <a:gd name="connsiteX2" fmla="*/ 242887 w 11151313"/>
              <a:gd name="connsiteY2" fmla="*/ 1663187 h 1763199"/>
              <a:gd name="connsiteX3" fmla="*/ 342900 w 11151313"/>
              <a:gd name="connsiteY3" fmla="*/ 1434587 h 1763199"/>
              <a:gd name="connsiteX4" fmla="*/ 452437 w 11151313"/>
              <a:gd name="connsiteY4" fmla="*/ 1067874 h 1763199"/>
              <a:gd name="connsiteX5" fmla="*/ 600075 w 11151313"/>
              <a:gd name="connsiteY5" fmla="*/ 563049 h 1763199"/>
              <a:gd name="connsiteX6" fmla="*/ 809625 w 11151313"/>
              <a:gd name="connsiteY6" fmla="*/ 120137 h 1763199"/>
              <a:gd name="connsiteX7" fmla="*/ 1000125 w 11151313"/>
              <a:gd name="connsiteY7" fmla="*/ 1074 h 1763199"/>
              <a:gd name="connsiteX8" fmla="*/ 1167966 w 11151313"/>
              <a:gd name="connsiteY8" fmla="*/ 74323 h 1763199"/>
              <a:gd name="connsiteX9" fmla="*/ 1300162 w 11151313"/>
              <a:gd name="connsiteY9" fmla="*/ 282062 h 1763199"/>
              <a:gd name="connsiteX10" fmla="*/ 1547812 w 11151313"/>
              <a:gd name="connsiteY10" fmla="*/ 696399 h 1763199"/>
              <a:gd name="connsiteX11" fmla="*/ 1814512 w 11151313"/>
              <a:gd name="connsiteY11" fmla="*/ 1091687 h 1763199"/>
              <a:gd name="connsiteX12" fmla="*/ 2085975 w 11151313"/>
              <a:gd name="connsiteY12" fmla="*/ 1367912 h 1763199"/>
              <a:gd name="connsiteX13" fmla="*/ 2347912 w 11151313"/>
              <a:gd name="connsiteY13" fmla="*/ 1544124 h 1763199"/>
              <a:gd name="connsiteX14" fmla="*/ 2676525 w 11151313"/>
              <a:gd name="connsiteY14" fmla="*/ 1667949 h 1763199"/>
              <a:gd name="connsiteX15" fmla="*/ 3129989 w 11151313"/>
              <a:gd name="connsiteY15" fmla="*/ 1738334 h 1763199"/>
              <a:gd name="connsiteX16" fmla="*/ 11151313 w 11151313"/>
              <a:gd name="connsiteY16" fmla="*/ 1756267 h 1763199"/>
              <a:gd name="connsiteX0" fmla="*/ 0 w 11119751"/>
              <a:gd name="connsiteY0" fmla="*/ 1763199 h 1763199"/>
              <a:gd name="connsiteX1" fmla="*/ 161925 w 11119751"/>
              <a:gd name="connsiteY1" fmla="*/ 1744149 h 1763199"/>
              <a:gd name="connsiteX2" fmla="*/ 242887 w 11119751"/>
              <a:gd name="connsiteY2" fmla="*/ 1663187 h 1763199"/>
              <a:gd name="connsiteX3" fmla="*/ 342900 w 11119751"/>
              <a:gd name="connsiteY3" fmla="*/ 1434587 h 1763199"/>
              <a:gd name="connsiteX4" fmla="*/ 452437 w 11119751"/>
              <a:gd name="connsiteY4" fmla="*/ 1067874 h 1763199"/>
              <a:gd name="connsiteX5" fmla="*/ 600075 w 11119751"/>
              <a:gd name="connsiteY5" fmla="*/ 563049 h 1763199"/>
              <a:gd name="connsiteX6" fmla="*/ 809625 w 11119751"/>
              <a:gd name="connsiteY6" fmla="*/ 120137 h 1763199"/>
              <a:gd name="connsiteX7" fmla="*/ 1000125 w 11119751"/>
              <a:gd name="connsiteY7" fmla="*/ 1074 h 1763199"/>
              <a:gd name="connsiteX8" fmla="*/ 1167966 w 11119751"/>
              <a:gd name="connsiteY8" fmla="*/ 74323 h 1763199"/>
              <a:gd name="connsiteX9" fmla="*/ 1300162 w 11119751"/>
              <a:gd name="connsiteY9" fmla="*/ 282062 h 1763199"/>
              <a:gd name="connsiteX10" fmla="*/ 1547812 w 11119751"/>
              <a:gd name="connsiteY10" fmla="*/ 696399 h 1763199"/>
              <a:gd name="connsiteX11" fmla="*/ 1814512 w 11119751"/>
              <a:gd name="connsiteY11" fmla="*/ 1091687 h 1763199"/>
              <a:gd name="connsiteX12" fmla="*/ 2085975 w 11119751"/>
              <a:gd name="connsiteY12" fmla="*/ 1367912 h 1763199"/>
              <a:gd name="connsiteX13" fmla="*/ 2347912 w 11119751"/>
              <a:gd name="connsiteY13" fmla="*/ 1544124 h 1763199"/>
              <a:gd name="connsiteX14" fmla="*/ 2676525 w 11119751"/>
              <a:gd name="connsiteY14" fmla="*/ 1667949 h 1763199"/>
              <a:gd name="connsiteX15" fmla="*/ 3129989 w 11119751"/>
              <a:gd name="connsiteY15" fmla="*/ 1738334 h 1763199"/>
              <a:gd name="connsiteX16" fmla="*/ 11119751 w 11119751"/>
              <a:gd name="connsiteY16" fmla="*/ 1744788 h 1763199"/>
              <a:gd name="connsiteX0" fmla="*/ 0 w 5262525"/>
              <a:gd name="connsiteY0" fmla="*/ 1763199 h 1763199"/>
              <a:gd name="connsiteX1" fmla="*/ 161925 w 5262525"/>
              <a:gd name="connsiteY1" fmla="*/ 1744149 h 1763199"/>
              <a:gd name="connsiteX2" fmla="*/ 242887 w 5262525"/>
              <a:gd name="connsiteY2" fmla="*/ 1663187 h 1763199"/>
              <a:gd name="connsiteX3" fmla="*/ 342900 w 5262525"/>
              <a:gd name="connsiteY3" fmla="*/ 1434587 h 1763199"/>
              <a:gd name="connsiteX4" fmla="*/ 452437 w 5262525"/>
              <a:gd name="connsiteY4" fmla="*/ 1067874 h 1763199"/>
              <a:gd name="connsiteX5" fmla="*/ 600075 w 5262525"/>
              <a:gd name="connsiteY5" fmla="*/ 563049 h 1763199"/>
              <a:gd name="connsiteX6" fmla="*/ 809625 w 5262525"/>
              <a:gd name="connsiteY6" fmla="*/ 120137 h 1763199"/>
              <a:gd name="connsiteX7" fmla="*/ 1000125 w 5262525"/>
              <a:gd name="connsiteY7" fmla="*/ 1074 h 1763199"/>
              <a:gd name="connsiteX8" fmla="*/ 1167966 w 5262525"/>
              <a:gd name="connsiteY8" fmla="*/ 74323 h 1763199"/>
              <a:gd name="connsiteX9" fmla="*/ 1300162 w 5262525"/>
              <a:gd name="connsiteY9" fmla="*/ 282062 h 1763199"/>
              <a:gd name="connsiteX10" fmla="*/ 1547812 w 5262525"/>
              <a:gd name="connsiteY10" fmla="*/ 696399 h 1763199"/>
              <a:gd name="connsiteX11" fmla="*/ 1814512 w 5262525"/>
              <a:gd name="connsiteY11" fmla="*/ 1091687 h 1763199"/>
              <a:gd name="connsiteX12" fmla="*/ 2085975 w 5262525"/>
              <a:gd name="connsiteY12" fmla="*/ 1367912 h 1763199"/>
              <a:gd name="connsiteX13" fmla="*/ 2347912 w 5262525"/>
              <a:gd name="connsiteY13" fmla="*/ 1544124 h 1763199"/>
              <a:gd name="connsiteX14" fmla="*/ 2676525 w 5262525"/>
              <a:gd name="connsiteY14" fmla="*/ 1667949 h 1763199"/>
              <a:gd name="connsiteX15" fmla="*/ 3129989 w 5262525"/>
              <a:gd name="connsiteY15" fmla="*/ 1738334 h 1763199"/>
              <a:gd name="connsiteX16" fmla="*/ 5262525 w 5262525"/>
              <a:gd name="connsiteY16" fmla="*/ 1744788 h 1763199"/>
              <a:gd name="connsiteX0" fmla="*/ 0 w 3129990"/>
              <a:gd name="connsiteY0" fmla="*/ 1763199 h 1763199"/>
              <a:gd name="connsiteX1" fmla="*/ 161925 w 3129990"/>
              <a:gd name="connsiteY1" fmla="*/ 1744149 h 1763199"/>
              <a:gd name="connsiteX2" fmla="*/ 242887 w 3129990"/>
              <a:gd name="connsiteY2" fmla="*/ 1663187 h 1763199"/>
              <a:gd name="connsiteX3" fmla="*/ 342900 w 3129990"/>
              <a:gd name="connsiteY3" fmla="*/ 1434587 h 1763199"/>
              <a:gd name="connsiteX4" fmla="*/ 452437 w 3129990"/>
              <a:gd name="connsiteY4" fmla="*/ 1067874 h 1763199"/>
              <a:gd name="connsiteX5" fmla="*/ 600075 w 3129990"/>
              <a:gd name="connsiteY5" fmla="*/ 563049 h 1763199"/>
              <a:gd name="connsiteX6" fmla="*/ 809625 w 3129990"/>
              <a:gd name="connsiteY6" fmla="*/ 120137 h 1763199"/>
              <a:gd name="connsiteX7" fmla="*/ 1000125 w 3129990"/>
              <a:gd name="connsiteY7" fmla="*/ 1074 h 1763199"/>
              <a:gd name="connsiteX8" fmla="*/ 1167966 w 3129990"/>
              <a:gd name="connsiteY8" fmla="*/ 74323 h 1763199"/>
              <a:gd name="connsiteX9" fmla="*/ 1300162 w 3129990"/>
              <a:gd name="connsiteY9" fmla="*/ 282062 h 1763199"/>
              <a:gd name="connsiteX10" fmla="*/ 1547812 w 3129990"/>
              <a:gd name="connsiteY10" fmla="*/ 696399 h 1763199"/>
              <a:gd name="connsiteX11" fmla="*/ 1814512 w 3129990"/>
              <a:gd name="connsiteY11" fmla="*/ 1091687 h 1763199"/>
              <a:gd name="connsiteX12" fmla="*/ 2085975 w 3129990"/>
              <a:gd name="connsiteY12" fmla="*/ 1367912 h 1763199"/>
              <a:gd name="connsiteX13" fmla="*/ 2347912 w 3129990"/>
              <a:gd name="connsiteY13" fmla="*/ 1544124 h 1763199"/>
              <a:gd name="connsiteX14" fmla="*/ 2676525 w 3129990"/>
              <a:gd name="connsiteY14" fmla="*/ 1667949 h 1763199"/>
              <a:gd name="connsiteX15" fmla="*/ 3129989 w 3129990"/>
              <a:gd name="connsiteY15" fmla="*/ 1738334 h 1763199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76525 w 3129990"/>
              <a:gd name="connsiteY14" fmla="*/ 1667949 h 1784251"/>
              <a:gd name="connsiteX15" fmla="*/ 3129990 w 3129990"/>
              <a:gd name="connsiteY15" fmla="*/ 1784251 h 1784251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62131 w 3129990"/>
              <a:gd name="connsiteY14" fmla="*/ 1679432 h 1784251"/>
              <a:gd name="connsiteX15" fmla="*/ 3129990 w 3129990"/>
              <a:gd name="connsiteY15" fmla="*/ 1784251 h 1784251"/>
              <a:gd name="connsiteX0" fmla="*/ 0 w 3129990"/>
              <a:gd name="connsiteY0" fmla="*/ 1763199 h 1772768"/>
              <a:gd name="connsiteX1" fmla="*/ 161925 w 3129990"/>
              <a:gd name="connsiteY1" fmla="*/ 1744149 h 1772768"/>
              <a:gd name="connsiteX2" fmla="*/ 242887 w 3129990"/>
              <a:gd name="connsiteY2" fmla="*/ 1663187 h 1772768"/>
              <a:gd name="connsiteX3" fmla="*/ 342900 w 3129990"/>
              <a:gd name="connsiteY3" fmla="*/ 1434587 h 1772768"/>
              <a:gd name="connsiteX4" fmla="*/ 452437 w 3129990"/>
              <a:gd name="connsiteY4" fmla="*/ 1067874 h 1772768"/>
              <a:gd name="connsiteX5" fmla="*/ 600075 w 3129990"/>
              <a:gd name="connsiteY5" fmla="*/ 563049 h 1772768"/>
              <a:gd name="connsiteX6" fmla="*/ 809625 w 3129990"/>
              <a:gd name="connsiteY6" fmla="*/ 120137 h 1772768"/>
              <a:gd name="connsiteX7" fmla="*/ 1000125 w 3129990"/>
              <a:gd name="connsiteY7" fmla="*/ 1074 h 1772768"/>
              <a:gd name="connsiteX8" fmla="*/ 1167966 w 3129990"/>
              <a:gd name="connsiteY8" fmla="*/ 74323 h 1772768"/>
              <a:gd name="connsiteX9" fmla="*/ 1300162 w 3129990"/>
              <a:gd name="connsiteY9" fmla="*/ 282062 h 1772768"/>
              <a:gd name="connsiteX10" fmla="*/ 1547812 w 3129990"/>
              <a:gd name="connsiteY10" fmla="*/ 696399 h 1772768"/>
              <a:gd name="connsiteX11" fmla="*/ 1814512 w 3129990"/>
              <a:gd name="connsiteY11" fmla="*/ 1091687 h 1772768"/>
              <a:gd name="connsiteX12" fmla="*/ 2085975 w 3129990"/>
              <a:gd name="connsiteY12" fmla="*/ 1367912 h 1772768"/>
              <a:gd name="connsiteX13" fmla="*/ 2347912 w 3129990"/>
              <a:gd name="connsiteY13" fmla="*/ 1544124 h 1772768"/>
              <a:gd name="connsiteX14" fmla="*/ 2662131 w 3129990"/>
              <a:gd name="connsiteY14" fmla="*/ 1679432 h 1772768"/>
              <a:gd name="connsiteX15" fmla="*/ 3129990 w 3129990"/>
              <a:gd name="connsiteY15" fmla="*/ 1772768 h 177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29990" h="1772768">
                <a:moveTo>
                  <a:pt x="0" y="1763199"/>
                </a:moveTo>
                <a:cubicBezTo>
                  <a:pt x="60722" y="1762008"/>
                  <a:pt x="121444" y="1760818"/>
                  <a:pt x="161925" y="1744149"/>
                </a:cubicBezTo>
                <a:cubicBezTo>
                  <a:pt x="202406" y="1727480"/>
                  <a:pt x="212724" y="1714781"/>
                  <a:pt x="242887" y="1663187"/>
                </a:cubicBezTo>
                <a:cubicBezTo>
                  <a:pt x="273050" y="1611593"/>
                  <a:pt x="307975" y="1533806"/>
                  <a:pt x="342900" y="1434587"/>
                </a:cubicBezTo>
                <a:cubicBezTo>
                  <a:pt x="377825" y="1335368"/>
                  <a:pt x="409574" y="1213130"/>
                  <a:pt x="452437" y="1067874"/>
                </a:cubicBezTo>
                <a:cubicBezTo>
                  <a:pt x="495300" y="922618"/>
                  <a:pt x="540544" y="721005"/>
                  <a:pt x="600075" y="563049"/>
                </a:cubicBezTo>
                <a:cubicBezTo>
                  <a:pt x="659606" y="405093"/>
                  <a:pt x="742950" y="213800"/>
                  <a:pt x="809625" y="120137"/>
                </a:cubicBezTo>
                <a:cubicBezTo>
                  <a:pt x="876300" y="26474"/>
                  <a:pt x="940401" y="8710"/>
                  <a:pt x="1000125" y="1074"/>
                </a:cubicBezTo>
                <a:cubicBezTo>
                  <a:pt x="1059849" y="-6562"/>
                  <a:pt x="1117960" y="27492"/>
                  <a:pt x="1167966" y="74323"/>
                </a:cubicBezTo>
                <a:cubicBezTo>
                  <a:pt x="1217972" y="121154"/>
                  <a:pt x="1236854" y="178383"/>
                  <a:pt x="1300162" y="282062"/>
                </a:cubicBezTo>
                <a:cubicBezTo>
                  <a:pt x="1363470" y="385741"/>
                  <a:pt x="1462087" y="561462"/>
                  <a:pt x="1547812" y="696399"/>
                </a:cubicBezTo>
                <a:cubicBezTo>
                  <a:pt x="1633537" y="831337"/>
                  <a:pt x="1724818" y="979768"/>
                  <a:pt x="1814512" y="1091687"/>
                </a:cubicBezTo>
                <a:cubicBezTo>
                  <a:pt x="1904206" y="1203606"/>
                  <a:pt x="1997075" y="1292506"/>
                  <a:pt x="2085975" y="1367912"/>
                </a:cubicBezTo>
                <a:cubicBezTo>
                  <a:pt x="2174875" y="1443318"/>
                  <a:pt x="2251886" y="1492204"/>
                  <a:pt x="2347912" y="1544124"/>
                </a:cubicBezTo>
                <a:cubicBezTo>
                  <a:pt x="2443938" y="1596044"/>
                  <a:pt x="2531785" y="1647064"/>
                  <a:pt x="2662131" y="1679432"/>
                </a:cubicBezTo>
                <a:cubicBezTo>
                  <a:pt x="2792477" y="1711800"/>
                  <a:pt x="2778765" y="1743841"/>
                  <a:pt x="3129990" y="1772768"/>
                </a:cubicBezTo>
              </a:path>
            </a:pathLst>
          </a:custGeom>
          <a:noFill/>
          <a:ln w="28575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5" name="Forme libre 64"/>
          <p:cNvSpPr/>
          <p:nvPr/>
        </p:nvSpPr>
        <p:spPr>
          <a:xfrm>
            <a:off x="5018884" y="2369095"/>
            <a:ext cx="392240" cy="438622"/>
          </a:xfrm>
          <a:custGeom>
            <a:avLst/>
            <a:gdLst>
              <a:gd name="connsiteX0" fmla="*/ 0 w 5853112"/>
              <a:gd name="connsiteY0" fmla="*/ 1773237 h 1773237"/>
              <a:gd name="connsiteX1" fmla="*/ 161925 w 5853112"/>
              <a:gd name="connsiteY1" fmla="*/ 1754187 h 1773237"/>
              <a:gd name="connsiteX2" fmla="*/ 242887 w 5853112"/>
              <a:gd name="connsiteY2" fmla="*/ 1673225 h 1773237"/>
              <a:gd name="connsiteX3" fmla="*/ 342900 w 5853112"/>
              <a:gd name="connsiteY3" fmla="*/ 1444625 h 1773237"/>
              <a:gd name="connsiteX4" fmla="*/ 452437 w 5853112"/>
              <a:gd name="connsiteY4" fmla="*/ 1077912 h 1773237"/>
              <a:gd name="connsiteX5" fmla="*/ 600075 w 5853112"/>
              <a:gd name="connsiteY5" fmla="*/ 573087 h 1773237"/>
              <a:gd name="connsiteX6" fmla="*/ 809625 w 5853112"/>
              <a:gd name="connsiteY6" fmla="*/ 130175 h 1773237"/>
              <a:gd name="connsiteX7" fmla="*/ 1000125 w 5853112"/>
              <a:gd name="connsiteY7" fmla="*/ 11112 h 1773237"/>
              <a:gd name="connsiteX8" fmla="*/ 1114425 w 5853112"/>
              <a:gd name="connsiteY8" fmla="*/ 63500 h 1773237"/>
              <a:gd name="connsiteX9" fmla="*/ 1300162 w 5853112"/>
              <a:gd name="connsiteY9" fmla="*/ 292100 h 1773237"/>
              <a:gd name="connsiteX10" fmla="*/ 1547812 w 5853112"/>
              <a:gd name="connsiteY10" fmla="*/ 706437 h 1773237"/>
              <a:gd name="connsiteX11" fmla="*/ 1814512 w 5853112"/>
              <a:gd name="connsiteY11" fmla="*/ 1101725 h 1773237"/>
              <a:gd name="connsiteX12" fmla="*/ 2085975 w 5853112"/>
              <a:gd name="connsiteY12" fmla="*/ 1377950 h 1773237"/>
              <a:gd name="connsiteX13" fmla="*/ 2347912 w 5853112"/>
              <a:gd name="connsiteY13" fmla="*/ 1554162 h 1773237"/>
              <a:gd name="connsiteX14" fmla="*/ 2676525 w 5853112"/>
              <a:gd name="connsiteY14" fmla="*/ 1677987 h 1773237"/>
              <a:gd name="connsiteX15" fmla="*/ 3200400 w 5853112"/>
              <a:gd name="connsiteY15" fmla="*/ 1739900 h 1773237"/>
              <a:gd name="connsiteX16" fmla="*/ 4043362 w 5853112"/>
              <a:gd name="connsiteY16" fmla="*/ 1768475 h 1773237"/>
              <a:gd name="connsiteX17" fmla="*/ 5110162 w 5853112"/>
              <a:gd name="connsiteY17" fmla="*/ 1763712 h 1773237"/>
              <a:gd name="connsiteX18" fmla="*/ 5853112 w 5853112"/>
              <a:gd name="connsiteY18" fmla="*/ 1768475 h 1773237"/>
              <a:gd name="connsiteX0" fmla="*/ 0 w 5110161"/>
              <a:gd name="connsiteY0" fmla="*/ 1773237 h 1773237"/>
              <a:gd name="connsiteX1" fmla="*/ 161925 w 5110161"/>
              <a:gd name="connsiteY1" fmla="*/ 1754187 h 1773237"/>
              <a:gd name="connsiteX2" fmla="*/ 242887 w 5110161"/>
              <a:gd name="connsiteY2" fmla="*/ 1673225 h 1773237"/>
              <a:gd name="connsiteX3" fmla="*/ 342900 w 5110161"/>
              <a:gd name="connsiteY3" fmla="*/ 1444625 h 1773237"/>
              <a:gd name="connsiteX4" fmla="*/ 452437 w 5110161"/>
              <a:gd name="connsiteY4" fmla="*/ 1077912 h 1773237"/>
              <a:gd name="connsiteX5" fmla="*/ 600075 w 5110161"/>
              <a:gd name="connsiteY5" fmla="*/ 573087 h 1773237"/>
              <a:gd name="connsiteX6" fmla="*/ 809625 w 5110161"/>
              <a:gd name="connsiteY6" fmla="*/ 130175 h 1773237"/>
              <a:gd name="connsiteX7" fmla="*/ 1000125 w 5110161"/>
              <a:gd name="connsiteY7" fmla="*/ 11112 h 1773237"/>
              <a:gd name="connsiteX8" fmla="*/ 1114425 w 5110161"/>
              <a:gd name="connsiteY8" fmla="*/ 63500 h 1773237"/>
              <a:gd name="connsiteX9" fmla="*/ 1300162 w 5110161"/>
              <a:gd name="connsiteY9" fmla="*/ 292100 h 1773237"/>
              <a:gd name="connsiteX10" fmla="*/ 1547812 w 5110161"/>
              <a:gd name="connsiteY10" fmla="*/ 706437 h 1773237"/>
              <a:gd name="connsiteX11" fmla="*/ 1814512 w 5110161"/>
              <a:gd name="connsiteY11" fmla="*/ 1101725 h 1773237"/>
              <a:gd name="connsiteX12" fmla="*/ 2085975 w 5110161"/>
              <a:gd name="connsiteY12" fmla="*/ 1377950 h 1773237"/>
              <a:gd name="connsiteX13" fmla="*/ 2347912 w 5110161"/>
              <a:gd name="connsiteY13" fmla="*/ 1554162 h 1773237"/>
              <a:gd name="connsiteX14" fmla="*/ 2676525 w 5110161"/>
              <a:gd name="connsiteY14" fmla="*/ 1677987 h 1773237"/>
              <a:gd name="connsiteX15" fmla="*/ 3200400 w 5110161"/>
              <a:gd name="connsiteY15" fmla="*/ 1739900 h 1773237"/>
              <a:gd name="connsiteX16" fmla="*/ 4043362 w 5110161"/>
              <a:gd name="connsiteY16" fmla="*/ 1768475 h 1773237"/>
              <a:gd name="connsiteX17" fmla="*/ 5110162 w 5110161"/>
              <a:gd name="connsiteY17" fmla="*/ 1763712 h 1773237"/>
              <a:gd name="connsiteX0" fmla="*/ 0 w 4043364"/>
              <a:gd name="connsiteY0" fmla="*/ 1773237 h 1773237"/>
              <a:gd name="connsiteX1" fmla="*/ 161925 w 4043364"/>
              <a:gd name="connsiteY1" fmla="*/ 1754187 h 1773237"/>
              <a:gd name="connsiteX2" fmla="*/ 242887 w 4043364"/>
              <a:gd name="connsiteY2" fmla="*/ 1673225 h 1773237"/>
              <a:gd name="connsiteX3" fmla="*/ 342900 w 4043364"/>
              <a:gd name="connsiteY3" fmla="*/ 1444625 h 1773237"/>
              <a:gd name="connsiteX4" fmla="*/ 452437 w 4043364"/>
              <a:gd name="connsiteY4" fmla="*/ 1077912 h 1773237"/>
              <a:gd name="connsiteX5" fmla="*/ 600075 w 4043364"/>
              <a:gd name="connsiteY5" fmla="*/ 573087 h 1773237"/>
              <a:gd name="connsiteX6" fmla="*/ 809625 w 4043364"/>
              <a:gd name="connsiteY6" fmla="*/ 130175 h 1773237"/>
              <a:gd name="connsiteX7" fmla="*/ 1000125 w 4043364"/>
              <a:gd name="connsiteY7" fmla="*/ 11112 h 1773237"/>
              <a:gd name="connsiteX8" fmla="*/ 1114425 w 4043364"/>
              <a:gd name="connsiteY8" fmla="*/ 63500 h 1773237"/>
              <a:gd name="connsiteX9" fmla="*/ 1300162 w 4043364"/>
              <a:gd name="connsiteY9" fmla="*/ 292100 h 1773237"/>
              <a:gd name="connsiteX10" fmla="*/ 1547812 w 4043364"/>
              <a:gd name="connsiteY10" fmla="*/ 706437 h 1773237"/>
              <a:gd name="connsiteX11" fmla="*/ 1814512 w 4043364"/>
              <a:gd name="connsiteY11" fmla="*/ 1101725 h 1773237"/>
              <a:gd name="connsiteX12" fmla="*/ 2085975 w 4043364"/>
              <a:gd name="connsiteY12" fmla="*/ 1377950 h 1773237"/>
              <a:gd name="connsiteX13" fmla="*/ 2347912 w 4043364"/>
              <a:gd name="connsiteY13" fmla="*/ 1554162 h 1773237"/>
              <a:gd name="connsiteX14" fmla="*/ 2676525 w 4043364"/>
              <a:gd name="connsiteY14" fmla="*/ 1677987 h 1773237"/>
              <a:gd name="connsiteX15" fmla="*/ 3200400 w 4043364"/>
              <a:gd name="connsiteY15" fmla="*/ 1739900 h 1773237"/>
              <a:gd name="connsiteX16" fmla="*/ 4043362 w 4043364"/>
              <a:gd name="connsiteY16" fmla="*/ 1768475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129989 w 3999799"/>
              <a:gd name="connsiteY15" fmla="*/ 1748372 h 1773237"/>
              <a:gd name="connsiteX16" fmla="*/ 3999799 w 3999799"/>
              <a:gd name="connsiteY16" fmla="*/ 1685381 h 1773237"/>
              <a:gd name="connsiteX0" fmla="*/ 0 w 3876574"/>
              <a:gd name="connsiteY0" fmla="*/ 1773237 h 1773237"/>
              <a:gd name="connsiteX1" fmla="*/ 161925 w 3876574"/>
              <a:gd name="connsiteY1" fmla="*/ 1754187 h 1773237"/>
              <a:gd name="connsiteX2" fmla="*/ 242887 w 3876574"/>
              <a:gd name="connsiteY2" fmla="*/ 1673225 h 1773237"/>
              <a:gd name="connsiteX3" fmla="*/ 342900 w 3876574"/>
              <a:gd name="connsiteY3" fmla="*/ 1444625 h 1773237"/>
              <a:gd name="connsiteX4" fmla="*/ 452437 w 3876574"/>
              <a:gd name="connsiteY4" fmla="*/ 1077912 h 1773237"/>
              <a:gd name="connsiteX5" fmla="*/ 600075 w 3876574"/>
              <a:gd name="connsiteY5" fmla="*/ 573087 h 1773237"/>
              <a:gd name="connsiteX6" fmla="*/ 809625 w 3876574"/>
              <a:gd name="connsiteY6" fmla="*/ 130175 h 1773237"/>
              <a:gd name="connsiteX7" fmla="*/ 1000125 w 3876574"/>
              <a:gd name="connsiteY7" fmla="*/ 11112 h 1773237"/>
              <a:gd name="connsiteX8" fmla="*/ 1114425 w 3876574"/>
              <a:gd name="connsiteY8" fmla="*/ 63500 h 1773237"/>
              <a:gd name="connsiteX9" fmla="*/ 1300162 w 3876574"/>
              <a:gd name="connsiteY9" fmla="*/ 292100 h 1773237"/>
              <a:gd name="connsiteX10" fmla="*/ 1547812 w 3876574"/>
              <a:gd name="connsiteY10" fmla="*/ 706437 h 1773237"/>
              <a:gd name="connsiteX11" fmla="*/ 1814512 w 3876574"/>
              <a:gd name="connsiteY11" fmla="*/ 1101725 h 1773237"/>
              <a:gd name="connsiteX12" fmla="*/ 2085975 w 3876574"/>
              <a:gd name="connsiteY12" fmla="*/ 1377950 h 1773237"/>
              <a:gd name="connsiteX13" fmla="*/ 2347912 w 3876574"/>
              <a:gd name="connsiteY13" fmla="*/ 1554162 h 1773237"/>
              <a:gd name="connsiteX14" fmla="*/ 2676525 w 3876574"/>
              <a:gd name="connsiteY14" fmla="*/ 1677987 h 1773237"/>
              <a:gd name="connsiteX15" fmla="*/ 3129989 w 3876574"/>
              <a:gd name="connsiteY15" fmla="*/ 1748372 h 1773237"/>
              <a:gd name="connsiteX16" fmla="*/ 3876574 w 3876574"/>
              <a:gd name="connsiteY16" fmla="*/ 1752068 h 1773237"/>
              <a:gd name="connsiteX0" fmla="*/ 0 w 3876574"/>
              <a:gd name="connsiteY0" fmla="*/ 1769762 h 1769762"/>
              <a:gd name="connsiteX1" fmla="*/ 161925 w 3876574"/>
              <a:gd name="connsiteY1" fmla="*/ 1750712 h 1769762"/>
              <a:gd name="connsiteX2" fmla="*/ 242887 w 3876574"/>
              <a:gd name="connsiteY2" fmla="*/ 1669750 h 1769762"/>
              <a:gd name="connsiteX3" fmla="*/ 342900 w 3876574"/>
              <a:gd name="connsiteY3" fmla="*/ 1441150 h 1769762"/>
              <a:gd name="connsiteX4" fmla="*/ 452437 w 3876574"/>
              <a:gd name="connsiteY4" fmla="*/ 1074437 h 1769762"/>
              <a:gd name="connsiteX5" fmla="*/ 600075 w 3876574"/>
              <a:gd name="connsiteY5" fmla="*/ 569612 h 1769762"/>
              <a:gd name="connsiteX6" fmla="*/ 809625 w 3876574"/>
              <a:gd name="connsiteY6" fmla="*/ 126700 h 1769762"/>
              <a:gd name="connsiteX7" fmla="*/ 1000125 w 3876574"/>
              <a:gd name="connsiteY7" fmla="*/ 7637 h 1769762"/>
              <a:gd name="connsiteX8" fmla="*/ 1167966 w 3876574"/>
              <a:gd name="connsiteY8" fmla="*/ 80886 h 1769762"/>
              <a:gd name="connsiteX9" fmla="*/ 1300162 w 3876574"/>
              <a:gd name="connsiteY9" fmla="*/ 288625 h 1769762"/>
              <a:gd name="connsiteX10" fmla="*/ 1547812 w 3876574"/>
              <a:gd name="connsiteY10" fmla="*/ 702962 h 1769762"/>
              <a:gd name="connsiteX11" fmla="*/ 1814512 w 3876574"/>
              <a:gd name="connsiteY11" fmla="*/ 1098250 h 1769762"/>
              <a:gd name="connsiteX12" fmla="*/ 2085975 w 3876574"/>
              <a:gd name="connsiteY12" fmla="*/ 1374475 h 1769762"/>
              <a:gd name="connsiteX13" fmla="*/ 2347912 w 3876574"/>
              <a:gd name="connsiteY13" fmla="*/ 1550687 h 1769762"/>
              <a:gd name="connsiteX14" fmla="*/ 2676525 w 3876574"/>
              <a:gd name="connsiteY14" fmla="*/ 1674512 h 1769762"/>
              <a:gd name="connsiteX15" fmla="*/ 3129989 w 3876574"/>
              <a:gd name="connsiteY15" fmla="*/ 1744897 h 1769762"/>
              <a:gd name="connsiteX16" fmla="*/ 3876574 w 3876574"/>
              <a:gd name="connsiteY16" fmla="*/ 1748593 h 1769762"/>
              <a:gd name="connsiteX0" fmla="*/ 0 w 3894422"/>
              <a:gd name="connsiteY0" fmla="*/ 1769761 h 1769761"/>
              <a:gd name="connsiteX1" fmla="*/ 161925 w 3894422"/>
              <a:gd name="connsiteY1" fmla="*/ 1750711 h 1769761"/>
              <a:gd name="connsiteX2" fmla="*/ 242887 w 3894422"/>
              <a:gd name="connsiteY2" fmla="*/ 1669749 h 1769761"/>
              <a:gd name="connsiteX3" fmla="*/ 342900 w 3894422"/>
              <a:gd name="connsiteY3" fmla="*/ 1441149 h 1769761"/>
              <a:gd name="connsiteX4" fmla="*/ 452437 w 3894422"/>
              <a:gd name="connsiteY4" fmla="*/ 1074436 h 1769761"/>
              <a:gd name="connsiteX5" fmla="*/ 600075 w 3894422"/>
              <a:gd name="connsiteY5" fmla="*/ 569611 h 1769761"/>
              <a:gd name="connsiteX6" fmla="*/ 809625 w 3894422"/>
              <a:gd name="connsiteY6" fmla="*/ 126699 h 1769761"/>
              <a:gd name="connsiteX7" fmla="*/ 1000125 w 3894422"/>
              <a:gd name="connsiteY7" fmla="*/ 7636 h 1769761"/>
              <a:gd name="connsiteX8" fmla="*/ 1167966 w 3894422"/>
              <a:gd name="connsiteY8" fmla="*/ 80885 h 1769761"/>
              <a:gd name="connsiteX9" fmla="*/ 1300162 w 3894422"/>
              <a:gd name="connsiteY9" fmla="*/ 288624 h 1769761"/>
              <a:gd name="connsiteX10" fmla="*/ 1547812 w 3894422"/>
              <a:gd name="connsiteY10" fmla="*/ 702961 h 1769761"/>
              <a:gd name="connsiteX11" fmla="*/ 1814512 w 3894422"/>
              <a:gd name="connsiteY11" fmla="*/ 1098249 h 1769761"/>
              <a:gd name="connsiteX12" fmla="*/ 2085975 w 3894422"/>
              <a:gd name="connsiteY12" fmla="*/ 1374474 h 1769761"/>
              <a:gd name="connsiteX13" fmla="*/ 2347912 w 3894422"/>
              <a:gd name="connsiteY13" fmla="*/ 1550686 h 1769761"/>
              <a:gd name="connsiteX14" fmla="*/ 2676525 w 3894422"/>
              <a:gd name="connsiteY14" fmla="*/ 1674511 h 1769761"/>
              <a:gd name="connsiteX15" fmla="*/ 3129989 w 3894422"/>
              <a:gd name="connsiteY15" fmla="*/ 1744896 h 1769761"/>
              <a:gd name="connsiteX16" fmla="*/ 3894422 w 3894422"/>
              <a:gd name="connsiteY16" fmla="*/ 1748592 h 1769761"/>
              <a:gd name="connsiteX0" fmla="*/ 0 w 3874344"/>
              <a:gd name="connsiteY0" fmla="*/ 1769761 h 1769761"/>
              <a:gd name="connsiteX1" fmla="*/ 161925 w 3874344"/>
              <a:gd name="connsiteY1" fmla="*/ 1750711 h 1769761"/>
              <a:gd name="connsiteX2" fmla="*/ 242887 w 3874344"/>
              <a:gd name="connsiteY2" fmla="*/ 1669749 h 1769761"/>
              <a:gd name="connsiteX3" fmla="*/ 342900 w 3874344"/>
              <a:gd name="connsiteY3" fmla="*/ 1441149 h 1769761"/>
              <a:gd name="connsiteX4" fmla="*/ 452437 w 3874344"/>
              <a:gd name="connsiteY4" fmla="*/ 1074436 h 1769761"/>
              <a:gd name="connsiteX5" fmla="*/ 600075 w 3874344"/>
              <a:gd name="connsiteY5" fmla="*/ 569611 h 1769761"/>
              <a:gd name="connsiteX6" fmla="*/ 809625 w 3874344"/>
              <a:gd name="connsiteY6" fmla="*/ 126699 h 1769761"/>
              <a:gd name="connsiteX7" fmla="*/ 1000125 w 3874344"/>
              <a:gd name="connsiteY7" fmla="*/ 7636 h 1769761"/>
              <a:gd name="connsiteX8" fmla="*/ 1167966 w 3874344"/>
              <a:gd name="connsiteY8" fmla="*/ 80885 h 1769761"/>
              <a:gd name="connsiteX9" fmla="*/ 1300162 w 3874344"/>
              <a:gd name="connsiteY9" fmla="*/ 288624 h 1769761"/>
              <a:gd name="connsiteX10" fmla="*/ 1547812 w 3874344"/>
              <a:gd name="connsiteY10" fmla="*/ 702961 h 1769761"/>
              <a:gd name="connsiteX11" fmla="*/ 1814512 w 3874344"/>
              <a:gd name="connsiteY11" fmla="*/ 1098249 h 1769761"/>
              <a:gd name="connsiteX12" fmla="*/ 2085975 w 3874344"/>
              <a:gd name="connsiteY12" fmla="*/ 1374474 h 1769761"/>
              <a:gd name="connsiteX13" fmla="*/ 2347912 w 3874344"/>
              <a:gd name="connsiteY13" fmla="*/ 1550686 h 1769761"/>
              <a:gd name="connsiteX14" fmla="*/ 2676525 w 3874344"/>
              <a:gd name="connsiteY14" fmla="*/ 1674511 h 1769761"/>
              <a:gd name="connsiteX15" fmla="*/ 3129989 w 3874344"/>
              <a:gd name="connsiteY15" fmla="*/ 1744896 h 1769761"/>
              <a:gd name="connsiteX16" fmla="*/ 3874344 w 3874344"/>
              <a:gd name="connsiteY16" fmla="*/ 1766194 h 1769761"/>
              <a:gd name="connsiteX0" fmla="*/ 0 w 4351397"/>
              <a:gd name="connsiteY0" fmla="*/ 1763199 h 1763199"/>
              <a:gd name="connsiteX1" fmla="*/ 161925 w 4351397"/>
              <a:gd name="connsiteY1" fmla="*/ 1744149 h 1763199"/>
              <a:gd name="connsiteX2" fmla="*/ 242887 w 4351397"/>
              <a:gd name="connsiteY2" fmla="*/ 1663187 h 1763199"/>
              <a:gd name="connsiteX3" fmla="*/ 342900 w 4351397"/>
              <a:gd name="connsiteY3" fmla="*/ 1434587 h 1763199"/>
              <a:gd name="connsiteX4" fmla="*/ 452437 w 4351397"/>
              <a:gd name="connsiteY4" fmla="*/ 1067874 h 1763199"/>
              <a:gd name="connsiteX5" fmla="*/ 600075 w 4351397"/>
              <a:gd name="connsiteY5" fmla="*/ 563049 h 1763199"/>
              <a:gd name="connsiteX6" fmla="*/ 809625 w 4351397"/>
              <a:gd name="connsiteY6" fmla="*/ 120137 h 1763199"/>
              <a:gd name="connsiteX7" fmla="*/ 1000125 w 4351397"/>
              <a:gd name="connsiteY7" fmla="*/ 1074 h 1763199"/>
              <a:gd name="connsiteX8" fmla="*/ 1167966 w 4351397"/>
              <a:gd name="connsiteY8" fmla="*/ 74323 h 1763199"/>
              <a:gd name="connsiteX9" fmla="*/ 1300162 w 4351397"/>
              <a:gd name="connsiteY9" fmla="*/ 282062 h 1763199"/>
              <a:gd name="connsiteX10" fmla="*/ 1547812 w 4351397"/>
              <a:gd name="connsiteY10" fmla="*/ 696399 h 1763199"/>
              <a:gd name="connsiteX11" fmla="*/ 1814512 w 4351397"/>
              <a:gd name="connsiteY11" fmla="*/ 1091687 h 1763199"/>
              <a:gd name="connsiteX12" fmla="*/ 2085975 w 4351397"/>
              <a:gd name="connsiteY12" fmla="*/ 1367912 h 1763199"/>
              <a:gd name="connsiteX13" fmla="*/ 2347912 w 4351397"/>
              <a:gd name="connsiteY13" fmla="*/ 1544124 h 1763199"/>
              <a:gd name="connsiteX14" fmla="*/ 2676525 w 4351397"/>
              <a:gd name="connsiteY14" fmla="*/ 1667949 h 1763199"/>
              <a:gd name="connsiteX15" fmla="*/ 3129989 w 4351397"/>
              <a:gd name="connsiteY15" fmla="*/ 1738334 h 1763199"/>
              <a:gd name="connsiteX16" fmla="*/ 4351397 w 4351397"/>
              <a:gd name="connsiteY16" fmla="*/ 1759630 h 1763199"/>
              <a:gd name="connsiteX0" fmla="*/ 0 w 5186239"/>
              <a:gd name="connsiteY0" fmla="*/ 1763199 h 1763199"/>
              <a:gd name="connsiteX1" fmla="*/ 161925 w 5186239"/>
              <a:gd name="connsiteY1" fmla="*/ 1744149 h 1763199"/>
              <a:gd name="connsiteX2" fmla="*/ 242887 w 5186239"/>
              <a:gd name="connsiteY2" fmla="*/ 1663187 h 1763199"/>
              <a:gd name="connsiteX3" fmla="*/ 342900 w 5186239"/>
              <a:gd name="connsiteY3" fmla="*/ 1434587 h 1763199"/>
              <a:gd name="connsiteX4" fmla="*/ 452437 w 5186239"/>
              <a:gd name="connsiteY4" fmla="*/ 1067874 h 1763199"/>
              <a:gd name="connsiteX5" fmla="*/ 600075 w 5186239"/>
              <a:gd name="connsiteY5" fmla="*/ 563049 h 1763199"/>
              <a:gd name="connsiteX6" fmla="*/ 809625 w 5186239"/>
              <a:gd name="connsiteY6" fmla="*/ 120137 h 1763199"/>
              <a:gd name="connsiteX7" fmla="*/ 1000125 w 5186239"/>
              <a:gd name="connsiteY7" fmla="*/ 1074 h 1763199"/>
              <a:gd name="connsiteX8" fmla="*/ 1167966 w 5186239"/>
              <a:gd name="connsiteY8" fmla="*/ 74323 h 1763199"/>
              <a:gd name="connsiteX9" fmla="*/ 1300162 w 5186239"/>
              <a:gd name="connsiteY9" fmla="*/ 282062 h 1763199"/>
              <a:gd name="connsiteX10" fmla="*/ 1547812 w 5186239"/>
              <a:gd name="connsiteY10" fmla="*/ 696399 h 1763199"/>
              <a:gd name="connsiteX11" fmla="*/ 1814512 w 5186239"/>
              <a:gd name="connsiteY11" fmla="*/ 1091687 h 1763199"/>
              <a:gd name="connsiteX12" fmla="*/ 2085975 w 5186239"/>
              <a:gd name="connsiteY12" fmla="*/ 1367912 h 1763199"/>
              <a:gd name="connsiteX13" fmla="*/ 2347912 w 5186239"/>
              <a:gd name="connsiteY13" fmla="*/ 1544124 h 1763199"/>
              <a:gd name="connsiteX14" fmla="*/ 2676525 w 5186239"/>
              <a:gd name="connsiteY14" fmla="*/ 1667949 h 1763199"/>
              <a:gd name="connsiteX15" fmla="*/ 3129989 w 5186239"/>
              <a:gd name="connsiteY15" fmla="*/ 1738334 h 1763199"/>
              <a:gd name="connsiteX16" fmla="*/ 5186239 w 5186239"/>
              <a:gd name="connsiteY16" fmla="*/ 1759630 h 1763199"/>
              <a:gd name="connsiteX0" fmla="*/ 0 w 3593091"/>
              <a:gd name="connsiteY0" fmla="*/ 1763199 h 1763199"/>
              <a:gd name="connsiteX1" fmla="*/ 161925 w 3593091"/>
              <a:gd name="connsiteY1" fmla="*/ 1744149 h 1763199"/>
              <a:gd name="connsiteX2" fmla="*/ 242887 w 3593091"/>
              <a:gd name="connsiteY2" fmla="*/ 1663187 h 1763199"/>
              <a:gd name="connsiteX3" fmla="*/ 342900 w 3593091"/>
              <a:gd name="connsiteY3" fmla="*/ 1434587 h 1763199"/>
              <a:gd name="connsiteX4" fmla="*/ 452437 w 3593091"/>
              <a:gd name="connsiteY4" fmla="*/ 1067874 h 1763199"/>
              <a:gd name="connsiteX5" fmla="*/ 600075 w 3593091"/>
              <a:gd name="connsiteY5" fmla="*/ 563049 h 1763199"/>
              <a:gd name="connsiteX6" fmla="*/ 809625 w 3593091"/>
              <a:gd name="connsiteY6" fmla="*/ 120137 h 1763199"/>
              <a:gd name="connsiteX7" fmla="*/ 1000125 w 3593091"/>
              <a:gd name="connsiteY7" fmla="*/ 1074 h 1763199"/>
              <a:gd name="connsiteX8" fmla="*/ 1167966 w 3593091"/>
              <a:gd name="connsiteY8" fmla="*/ 74323 h 1763199"/>
              <a:gd name="connsiteX9" fmla="*/ 1300162 w 3593091"/>
              <a:gd name="connsiteY9" fmla="*/ 282062 h 1763199"/>
              <a:gd name="connsiteX10" fmla="*/ 1547812 w 3593091"/>
              <a:gd name="connsiteY10" fmla="*/ 696399 h 1763199"/>
              <a:gd name="connsiteX11" fmla="*/ 1814512 w 3593091"/>
              <a:gd name="connsiteY11" fmla="*/ 1091687 h 1763199"/>
              <a:gd name="connsiteX12" fmla="*/ 2085975 w 3593091"/>
              <a:gd name="connsiteY12" fmla="*/ 1367912 h 1763199"/>
              <a:gd name="connsiteX13" fmla="*/ 2347912 w 3593091"/>
              <a:gd name="connsiteY13" fmla="*/ 1544124 h 1763199"/>
              <a:gd name="connsiteX14" fmla="*/ 2676525 w 3593091"/>
              <a:gd name="connsiteY14" fmla="*/ 1667949 h 1763199"/>
              <a:gd name="connsiteX15" fmla="*/ 3129989 w 3593091"/>
              <a:gd name="connsiteY15" fmla="*/ 1738334 h 1763199"/>
              <a:gd name="connsiteX16" fmla="*/ 3593091 w 3593091"/>
              <a:gd name="connsiteY16" fmla="*/ 1744790 h 1763199"/>
              <a:gd name="connsiteX0" fmla="*/ 0 w 11167091"/>
              <a:gd name="connsiteY0" fmla="*/ 1763199 h 1763199"/>
              <a:gd name="connsiteX1" fmla="*/ 161925 w 11167091"/>
              <a:gd name="connsiteY1" fmla="*/ 1744149 h 1763199"/>
              <a:gd name="connsiteX2" fmla="*/ 242887 w 11167091"/>
              <a:gd name="connsiteY2" fmla="*/ 1663187 h 1763199"/>
              <a:gd name="connsiteX3" fmla="*/ 342900 w 11167091"/>
              <a:gd name="connsiteY3" fmla="*/ 1434587 h 1763199"/>
              <a:gd name="connsiteX4" fmla="*/ 452437 w 11167091"/>
              <a:gd name="connsiteY4" fmla="*/ 1067874 h 1763199"/>
              <a:gd name="connsiteX5" fmla="*/ 600075 w 11167091"/>
              <a:gd name="connsiteY5" fmla="*/ 563049 h 1763199"/>
              <a:gd name="connsiteX6" fmla="*/ 809625 w 11167091"/>
              <a:gd name="connsiteY6" fmla="*/ 120137 h 1763199"/>
              <a:gd name="connsiteX7" fmla="*/ 1000125 w 11167091"/>
              <a:gd name="connsiteY7" fmla="*/ 1074 h 1763199"/>
              <a:gd name="connsiteX8" fmla="*/ 1167966 w 11167091"/>
              <a:gd name="connsiteY8" fmla="*/ 74323 h 1763199"/>
              <a:gd name="connsiteX9" fmla="*/ 1300162 w 11167091"/>
              <a:gd name="connsiteY9" fmla="*/ 282062 h 1763199"/>
              <a:gd name="connsiteX10" fmla="*/ 1547812 w 11167091"/>
              <a:gd name="connsiteY10" fmla="*/ 696399 h 1763199"/>
              <a:gd name="connsiteX11" fmla="*/ 1814512 w 11167091"/>
              <a:gd name="connsiteY11" fmla="*/ 1091687 h 1763199"/>
              <a:gd name="connsiteX12" fmla="*/ 2085975 w 11167091"/>
              <a:gd name="connsiteY12" fmla="*/ 1367912 h 1763199"/>
              <a:gd name="connsiteX13" fmla="*/ 2347912 w 11167091"/>
              <a:gd name="connsiteY13" fmla="*/ 1544124 h 1763199"/>
              <a:gd name="connsiteX14" fmla="*/ 2676525 w 11167091"/>
              <a:gd name="connsiteY14" fmla="*/ 1667949 h 1763199"/>
              <a:gd name="connsiteX15" fmla="*/ 3129989 w 11167091"/>
              <a:gd name="connsiteY15" fmla="*/ 1738334 h 1763199"/>
              <a:gd name="connsiteX16" fmla="*/ 11167091 w 11167091"/>
              <a:gd name="connsiteY16" fmla="*/ 1721832 h 1763199"/>
              <a:gd name="connsiteX0" fmla="*/ 0 w 11151313"/>
              <a:gd name="connsiteY0" fmla="*/ 1763199 h 1763199"/>
              <a:gd name="connsiteX1" fmla="*/ 161925 w 11151313"/>
              <a:gd name="connsiteY1" fmla="*/ 1744149 h 1763199"/>
              <a:gd name="connsiteX2" fmla="*/ 242887 w 11151313"/>
              <a:gd name="connsiteY2" fmla="*/ 1663187 h 1763199"/>
              <a:gd name="connsiteX3" fmla="*/ 342900 w 11151313"/>
              <a:gd name="connsiteY3" fmla="*/ 1434587 h 1763199"/>
              <a:gd name="connsiteX4" fmla="*/ 452437 w 11151313"/>
              <a:gd name="connsiteY4" fmla="*/ 1067874 h 1763199"/>
              <a:gd name="connsiteX5" fmla="*/ 600075 w 11151313"/>
              <a:gd name="connsiteY5" fmla="*/ 563049 h 1763199"/>
              <a:gd name="connsiteX6" fmla="*/ 809625 w 11151313"/>
              <a:gd name="connsiteY6" fmla="*/ 120137 h 1763199"/>
              <a:gd name="connsiteX7" fmla="*/ 1000125 w 11151313"/>
              <a:gd name="connsiteY7" fmla="*/ 1074 h 1763199"/>
              <a:gd name="connsiteX8" fmla="*/ 1167966 w 11151313"/>
              <a:gd name="connsiteY8" fmla="*/ 74323 h 1763199"/>
              <a:gd name="connsiteX9" fmla="*/ 1300162 w 11151313"/>
              <a:gd name="connsiteY9" fmla="*/ 282062 h 1763199"/>
              <a:gd name="connsiteX10" fmla="*/ 1547812 w 11151313"/>
              <a:gd name="connsiteY10" fmla="*/ 696399 h 1763199"/>
              <a:gd name="connsiteX11" fmla="*/ 1814512 w 11151313"/>
              <a:gd name="connsiteY11" fmla="*/ 1091687 h 1763199"/>
              <a:gd name="connsiteX12" fmla="*/ 2085975 w 11151313"/>
              <a:gd name="connsiteY12" fmla="*/ 1367912 h 1763199"/>
              <a:gd name="connsiteX13" fmla="*/ 2347912 w 11151313"/>
              <a:gd name="connsiteY13" fmla="*/ 1544124 h 1763199"/>
              <a:gd name="connsiteX14" fmla="*/ 2676525 w 11151313"/>
              <a:gd name="connsiteY14" fmla="*/ 1667949 h 1763199"/>
              <a:gd name="connsiteX15" fmla="*/ 3129989 w 11151313"/>
              <a:gd name="connsiteY15" fmla="*/ 1738334 h 1763199"/>
              <a:gd name="connsiteX16" fmla="*/ 11151313 w 11151313"/>
              <a:gd name="connsiteY16" fmla="*/ 1756267 h 1763199"/>
              <a:gd name="connsiteX0" fmla="*/ 0 w 11119751"/>
              <a:gd name="connsiteY0" fmla="*/ 1763199 h 1763199"/>
              <a:gd name="connsiteX1" fmla="*/ 161925 w 11119751"/>
              <a:gd name="connsiteY1" fmla="*/ 1744149 h 1763199"/>
              <a:gd name="connsiteX2" fmla="*/ 242887 w 11119751"/>
              <a:gd name="connsiteY2" fmla="*/ 1663187 h 1763199"/>
              <a:gd name="connsiteX3" fmla="*/ 342900 w 11119751"/>
              <a:gd name="connsiteY3" fmla="*/ 1434587 h 1763199"/>
              <a:gd name="connsiteX4" fmla="*/ 452437 w 11119751"/>
              <a:gd name="connsiteY4" fmla="*/ 1067874 h 1763199"/>
              <a:gd name="connsiteX5" fmla="*/ 600075 w 11119751"/>
              <a:gd name="connsiteY5" fmla="*/ 563049 h 1763199"/>
              <a:gd name="connsiteX6" fmla="*/ 809625 w 11119751"/>
              <a:gd name="connsiteY6" fmla="*/ 120137 h 1763199"/>
              <a:gd name="connsiteX7" fmla="*/ 1000125 w 11119751"/>
              <a:gd name="connsiteY7" fmla="*/ 1074 h 1763199"/>
              <a:gd name="connsiteX8" fmla="*/ 1167966 w 11119751"/>
              <a:gd name="connsiteY8" fmla="*/ 74323 h 1763199"/>
              <a:gd name="connsiteX9" fmla="*/ 1300162 w 11119751"/>
              <a:gd name="connsiteY9" fmla="*/ 282062 h 1763199"/>
              <a:gd name="connsiteX10" fmla="*/ 1547812 w 11119751"/>
              <a:gd name="connsiteY10" fmla="*/ 696399 h 1763199"/>
              <a:gd name="connsiteX11" fmla="*/ 1814512 w 11119751"/>
              <a:gd name="connsiteY11" fmla="*/ 1091687 h 1763199"/>
              <a:gd name="connsiteX12" fmla="*/ 2085975 w 11119751"/>
              <a:gd name="connsiteY12" fmla="*/ 1367912 h 1763199"/>
              <a:gd name="connsiteX13" fmla="*/ 2347912 w 11119751"/>
              <a:gd name="connsiteY13" fmla="*/ 1544124 h 1763199"/>
              <a:gd name="connsiteX14" fmla="*/ 2676525 w 11119751"/>
              <a:gd name="connsiteY14" fmla="*/ 1667949 h 1763199"/>
              <a:gd name="connsiteX15" fmla="*/ 3129989 w 11119751"/>
              <a:gd name="connsiteY15" fmla="*/ 1738334 h 1763199"/>
              <a:gd name="connsiteX16" fmla="*/ 11119751 w 11119751"/>
              <a:gd name="connsiteY16" fmla="*/ 1744788 h 1763199"/>
              <a:gd name="connsiteX0" fmla="*/ 0 w 5262525"/>
              <a:gd name="connsiteY0" fmla="*/ 1763199 h 1763199"/>
              <a:gd name="connsiteX1" fmla="*/ 161925 w 5262525"/>
              <a:gd name="connsiteY1" fmla="*/ 1744149 h 1763199"/>
              <a:gd name="connsiteX2" fmla="*/ 242887 w 5262525"/>
              <a:gd name="connsiteY2" fmla="*/ 1663187 h 1763199"/>
              <a:gd name="connsiteX3" fmla="*/ 342900 w 5262525"/>
              <a:gd name="connsiteY3" fmla="*/ 1434587 h 1763199"/>
              <a:gd name="connsiteX4" fmla="*/ 452437 w 5262525"/>
              <a:gd name="connsiteY4" fmla="*/ 1067874 h 1763199"/>
              <a:gd name="connsiteX5" fmla="*/ 600075 w 5262525"/>
              <a:gd name="connsiteY5" fmla="*/ 563049 h 1763199"/>
              <a:gd name="connsiteX6" fmla="*/ 809625 w 5262525"/>
              <a:gd name="connsiteY6" fmla="*/ 120137 h 1763199"/>
              <a:gd name="connsiteX7" fmla="*/ 1000125 w 5262525"/>
              <a:gd name="connsiteY7" fmla="*/ 1074 h 1763199"/>
              <a:gd name="connsiteX8" fmla="*/ 1167966 w 5262525"/>
              <a:gd name="connsiteY8" fmla="*/ 74323 h 1763199"/>
              <a:gd name="connsiteX9" fmla="*/ 1300162 w 5262525"/>
              <a:gd name="connsiteY9" fmla="*/ 282062 h 1763199"/>
              <a:gd name="connsiteX10" fmla="*/ 1547812 w 5262525"/>
              <a:gd name="connsiteY10" fmla="*/ 696399 h 1763199"/>
              <a:gd name="connsiteX11" fmla="*/ 1814512 w 5262525"/>
              <a:gd name="connsiteY11" fmla="*/ 1091687 h 1763199"/>
              <a:gd name="connsiteX12" fmla="*/ 2085975 w 5262525"/>
              <a:gd name="connsiteY12" fmla="*/ 1367912 h 1763199"/>
              <a:gd name="connsiteX13" fmla="*/ 2347912 w 5262525"/>
              <a:gd name="connsiteY13" fmla="*/ 1544124 h 1763199"/>
              <a:gd name="connsiteX14" fmla="*/ 2676525 w 5262525"/>
              <a:gd name="connsiteY14" fmla="*/ 1667949 h 1763199"/>
              <a:gd name="connsiteX15" fmla="*/ 3129989 w 5262525"/>
              <a:gd name="connsiteY15" fmla="*/ 1738334 h 1763199"/>
              <a:gd name="connsiteX16" fmla="*/ 5262525 w 5262525"/>
              <a:gd name="connsiteY16" fmla="*/ 1744788 h 1763199"/>
              <a:gd name="connsiteX0" fmla="*/ 0 w 3129990"/>
              <a:gd name="connsiteY0" fmla="*/ 1763199 h 1763199"/>
              <a:gd name="connsiteX1" fmla="*/ 161925 w 3129990"/>
              <a:gd name="connsiteY1" fmla="*/ 1744149 h 1763199"/>
              <a:gd name="connsiteX2" fmla="*/ 242887 w 3129990"/>
              <a:gd name="connsiteY2" fmla="*/ 1663187 h 1763199"/>
              <a:gd name="connsiteX3" fmla="*/ 342900 w 3129990"/>
              <a:gd name="connsiteY3" fmla="*/ 1434587 h 1763199"/>
              <a:gd name="connsiteX4" fmla="*/ 452437 w 3129990"/>
              <a:gd name="connsiteY4" fmla="*/ 1067874 h 1763199"/>
              <a:gd name="connsiteX5" fmla="*/ 600075 w 3129990"/>
              <a:gd name="connsiteY5" fmla="*/ 563049 h 1763199"/>
              <a:gd name="connsiteX6" fmla="*/ 809625 w 3129990"/>
              <a:gd name="connsiteY6" fmla="*/ 120137 h 1763199"/>
              <a:gd name="connsiteX7" fmla="*/ 1000125 w 3129990"/>
              <a:gd name="connsiteY7" fmla="*/ 1074 h 1763199"/>
              <a:gd name="connsiteX8" fmla="*/ 1167966 w 3129990"/>
              <a:gd name="connsiteY8" fmla="*/ 74323 h 1763199"/>
              <a:gd name="connsiteX9" fmla="*/ 1300162 w 3129990"/>
              <a:gd name="connsiteY9" fmla="*/ 282062 h 1763199"/>
              <a:gd name="connsiteX10" fmla="*/ 1547812 w 3129990"/>
              <a:gd name="connsiteY10" fmla="*/ 696399 h 1763199"/>
              <a:gd name="connsiteX11" fmla="*/ 1814512 w 3129990"/>
              <a:gd name="connsiteY11" fmla="*/ 1091687 h 1763199"/>
              <a:gd name="connsiteX12" fmla="*/ 2085975 w 3129990"/>
              <a:gd name="connsiteY12" fmla="*/ 1367912 h 1763199"/>
              <a:gd name="connsiteX13" fmla="*/ 2347912 w 3129990"/>
              <a:gd name="connsiteY13" fmla="*/ 1544124 h 1763199"/>
              <a:gd name="connsiteX14" fmla="*/ 2676525 w 3129990"/>
              <a:gd name="connsiteY14" fmla="*/ 1667949 h 1763199"/>
              <a:gd name="connsiteX15" fmla="*/ 3129989 w 3129990"/>
              <a:gd name="connsiteY15" fmla="*/ 1738334 h 1763199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76525 w 3129990"/>
              <a:gd name="connsiteY14" fmla="*/ 1667949 h 1784251"/>
              <a:gd name="connsiteX15" fmla="*/ 3129990 w 3129990"/>
              <a:gd name="connsiteY15" fmla="*/ 1784251 h 1784251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62131 w 3129990"/>
              <a:gd name="connsiteY14" fmla="*/ 1679432 h 1784251"/>
              <a:gd name="connsiteX15" fmla="*/ 3129990 w 3129990"/>
              <a:gd name="connsiteY15" fmla="*/ 1784251 h 1784251"/>
              <a:gd name="connsiteX0" fmla="*/ 0 w 3129990"/>
              <a:gd name="connsiteY0" fmla="*/ 1763199 h 1772768"/>
              <a:gd name="connsiteX1" fmla="*/ 161925 w 3129990"/>
              <a:gd name="connsiteY1" fmla="*/ 1744149 h 1772768"/>
              <a:gd name="connsiteX2" fmla="*/ 242887 w 3129990"/>
              <a:gd name="connsiteY2" fmla="*/ 1663187 h 1772768"/>
              <a:gd name="connsiteX3" fmla="*/ 342900 w 3129990"/>
              <a:gd name="connsiteY3" fmla="*/ 1434587 h 1772768"/>
              <a:gd name="connsiteX4" fmla="*/ 452437 w 3129990"/>
              <a:gd name="connsiteY4" fmla="*/ 1067874 h 1772768"/>
              <a:gd name="connsiteX5" fmla="*/ 600075 w 3129990"/>
              <a:gd name="connsiteY5" fmla="*/ 563049 h 1772768"/>
              <a:gd name="connsiteX6" fmla="*/ 809625 w 3129990"/>
              <a:gd name="connsiteY6" fmla="*/ 120137 h 1772768"/>
              <a:gd name="connsiteX7" fmla="*/ 1000125 w 3129990"/>
              <a:gd name="connsiteY7" fmla="*/ 1074 h 1772768"/>
              <a:gd name="connsiteX8" fmla="*/ 1167966 w 3129990"/>
              <a:gd name="connsiteY8" fmla="*/ 74323 h 1772768"/>
              <a:gd name="connsiteX9" fmla="*/ 1300162 w 3129990"/>
              <a:gd name="connsiteY9" fmla="*/ 282062 h 1772768"/>
              <a:gd name="connsiteX10" fmla="*/ 1547812 w 3129990"/>
              <a:gd name="connsiteY10" fmla="*/ 696399 h 1772768"/>
              <a:gd name="connsiteX11" fmla="*/ 1814512 w 3129990"/>
              <a:gd name="connsiteY11" fmla="*/ 1091687 h 1772768"/>
              <a:gd name="connsiteX12" fmla="*/ 2085975 w 3129990"/>
              <a:gd name="connsiteY12" fmla="*/ 1367912 h 1772768"/>
              <a:gd name="connsiteX13" fmla="*/ 2347912 w 3129990"/>
              <a:gd name="connsiteY13" fmla="*/ 1544124 h 1772768"/>
              <a:gd name="connsiteX14" fmla="*/ 2662131 w 3129990"/>
              <a:gd name="connsiteY14" fmla="*/ 1679432 h 1772768"/>
              <a:gd name="connsiteX15" fmla="*/ 3129990 w 3129990"/>
              <a:gd name="connsiteY15" fmla="*/ 1772768 h 177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29990" h="1772768">
                <a:moveTo>
                  <a:pt x="0" y="1763199"/>
                </a:moveTo>
                <a:cubicBezTo>
                  <a:pt x="60722" y="1762008"/>
                  <a:pt x="121444" y="1760818"/>
                  <a:pt x="161925" y="1744149"/>
                </a:cubicBezTo>
                <a:cubicBezTo>
                  <a:pt x="202406" y="1727480"/>
                  <a:pt x="212724" y="1714781"/>
                  <a:pt x="242887" y="1663187"/>
                </a:cubicBezTo>
                <a:cubicBezTo>
                  <a:pt x="273050" y="1611593"/>
                  <a:pt x="307975" y="1533806"/>
                  <a:pt x="342900" y="1434587"/>
                </a:cubicBezTo>
                <a:cubicBezTo>
                  <a:pt x="377825" y="1335368"/>
                  <a:pt x="409574" y="1213130"/>
                  <a:pt x="452437" y="1067874"/>
                </a:cubicBezTo>
                <a:cubicBezTo>
                  <a:pt x="495300" y="922618"/>
                  <a:pt x="540544" y="721005"/>
                  <a:pt x="600075" y="563049"/>
                </a:cubicBezTo>
                <a:cubicBezTo>
                  <a:pt x="659606" y="405093"/>
                  <a:pt x="742950" y="213800"/>
                  <a:pt x="809625" y="120137"/>
                </a:cubicBezTo>
                <a:cubicBezTo>
                  <a:pt x="876300" y="26474"/>
                  <a:pt x="940401" y="8710"/>
                  <a:pt x="1000125" y="1074"/>
                </a:cubicBezTo>
                <a:cubicBezTo>
                  <a:pt x="1059849" y="-6562"/>
                  <a:pt x="1117960" y="27492"/>
                  <a:pt x="1167966" y="74323"/>
                </a:cubicBezTo>
                <a:cubicBezTo>
                  <a:pt x="1217972" y="121154"/>
                  <a:pt x="1236854" y="178383"/>
                  <a:pt x="1300162" y="282062"/>
                </a:cubicBezTo>
                <a:cubicBezTo>
                  <a:pt x="1363470" y="385741"/>
                  <a:pt x="1462087" y="561462"/>
                  <a:pt x="1547812" y="696399"/>
                </a:cubicBezTo>
                <a:cubicBezTo>
                  <a:pt x="1633537" y="831337"/>
                  <a:pt x="1724818" y="979768"/>
                  <a:pt x="1814512" y="1091687"/>
                </a:cubicBezTo>
                <a:cubicBezTo>
                  <a:pt x="1904206" y="1203606"/>
                  <a:pt x="1997075" y="1292506"/>
                  <a:pt x="2085975" y="1367912"/>
                </a:cubicBezTo>
                <a:cubicBezTo>
                  <a:pt x="2174875" y="1443318"/>
                  <a:pt x="2251886" y="1492204"/>
                  <a:pt x="2347912" y="1544124"/>
                </a:cubicBezTo>
                <a:cubicBezTo>
                  <a:pt x="2443938" y="1596044"/>
                  <a:pt x="2531785" y="1647064"/>
                  <a:pt x="2662131" y="1679432"/>
                </a:cubicBezTo>
                <a:cubicBezTo>
                  <a:pt x="2792477" y="1711800"/>
                  <a:pt x="2778765" y="1743841"/>
                  <a:pt x="3129990" y="1772768"/>
                </a:cubicBezTo>
              </a:path>
            </a:pathLst>
          </a:custGeom>
          <a:noFill/>
          <a:ln w="28575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6" name="Forme libre 65"/>
          <p:cNvSpPr/>
          <p:nvPr/>
        </p:nvSpPr>
        <p:spPr>
          <a:xfrm>
            <a:off x="5502461" y="2439984"/>
            <a:ext cx="392240" cy="367733"/>
          </a:xfrm>
          <a:custGeom>
            <a:avLst/>
            <a:gdLst>
              <a:gd name="connsiteX0" fmla="*/ 0 w 5853112"/>
              <a:gd name="connsiteY0" fmla="*/ 1773237 h 1773237"/>
              <a:gd name="connsiteX1" fmla="*/ 161925 w 5853112"/>
              <a:gd name="connsiteY1" fmla="*/ 1754187 h 1773237"/>
              <a:gd name="connsiteX2" fmla="*/ 242887 w 5853112"/>
              <a:gd name="connsiteY2" fmla="*/ 1673225 h 1773237"/>
              <a:gd name="connsiteX3" fmla="*/ 342900 w 5853112"/>
              <a:gd name="connsiteY3" fmla="*/ 1444625 h 1773237"/>
              <a:gd name="connsiteX4" fmla="*/ 452437 w 5853112"/>
              <a:gd name="connsiteY4" fmla="*/ 1077912 h 1773237"/>
              <a:gd name="connsiteX5" fmla="*/ 600075 w 5853112"/>
              <a:gd name="connsiteY5" fmla="*/ 573087 h 1773237"/>
              <a:gd name="connsiteX6" fmla="*/ 809625 w 5853112"/>
              <a:gd name="connsiteY6" fmla="*/ 130175 h 1773237"/>
              <a:gd name="connsiteX7" fmla="*/ 1000125 w 5853112"/>
              <a:gd name="connsiteY7" fmla="*/ 11112 h 1773237"/>
              <a:gd name="connsiteX8" fmla="*/ 1114425 w 5853112"/>
              <a:gd name="connsiteY8" fmla="*/ 63500 h 1773237"/>
              <a:gd name="connsiteX9" fmla="*/ 1300162 w 5853112"/>
              <a:gd name="connsiteY9" fmla="*/ 292100 h 1773237"/>
              <a:gd name="connsiteX10" fmla="*/ 1547812 w 5853112"/>
              <a:gd name="connsiteY10" fmla="*/ 706437 h 1773237"/>
              <a:gd name="connsiteX11" fmla="*/ 1814512 w 5853112"/>
              <a:gd name="connsiteY11" fmla="*/ 1101725 h 1773237"/>
              <a:gd name="connsiteX12" fmla="*/ 2085975 w 5853112"/>
              <a:gd name="connsiteY12" fmla="*/ 1377950 h 1773237"/>
              <a:gd name="connsiteX13" fmla="*/ 2347912 w 5853112"/>
              <a:gd name="connsiteY13" fmla="*/ 1554162 h 1773237"/>
              <a:gd name="connsiteX14" fmla="*/ 2676525 w 5853112"/>
              <a:gd name="connsiteY14" fmla="*/ 1677987 h 1773237"/>
              <a:gd name="connsiteX15" fmla="*/ 3200400 w 5853112"/>
              <a:gd name="connsiteY15" fmla="*/ 1739900 h 1773237"/>
              <a:gd name="connsiteX16" fmla="*/ 4043362 w 5853112"/>
              <a:gd name="connsiteY16" fmla="*/ 1768475 h 1773237"/>
              <a:gd name="connsiteX17" fmla="*/ 5110162 w 5853112"/>
              <a:gd name="connsiteY17" fmla="*/ 1763712 h 1773237"/>
              <a:gd name="connsiteX18" fmla="*/ 5853112 w 5853112"/>
              <a:gd name="connsiteY18" fmla="*/ 1768475 h 1773237"/>
              <a:gd name="connsiteX0" fmla="*/ 0 w 5110161"/>
              <a:gd name="connsiteY0" fmla="*/ 1773237 h 1773237"/>
              <a:gd name="connsiteX1" fmla="*/ 161925 w 5110161"/>
              <a:gd name="connsiteY1" fmla="*/ 1754187 h 1773237"/>
              <a:gd name="connsiteX2" fmla="*/ 242887 w 5110161"/>
              <a:gd name="connsiteY2" fmla="*/ 1673225 h 1773237"/>
              <a:gd name="connsiteX3" fmla="*/ 342900 w 5110161"/>
              <a:gd name="connsiteY3" fmla="*/ 1444625 h 1773237"/>
              <a:gd name="connsiteX4" fmla="*/ 452437 w 5110161"/>
              <a:gd name="connsiteY4" fmla="*/ 1077912 h 1773237"/>
              <a:gd name="connsiteX5" fmla="*/ 600075 w 5110161"/>
              <a:gd name="connsiteY5" fmla="*/ 573087 h 1773237"/>
              <a:gd name="connsiteX6" fmla="*/ 809625 w 5110161"/>
              <a:gd name="connsiteY6" fmla="*/ 130175 h 1773237"/>
              <a:gd name="connsiteX7" fmla="*/ 1000125 w 5110161"/>
              <a:gd name="connsiteY7" fmla="*/ 11112 h 1773237"/>
              <a:gd name="connsiteX8" fmla="*/ 1114425 w 5110161"/>
              <a:gd name="connsiteY8" fmla="*/ 63500 h 1773237"/>
              <a:gd name="connsiteX9" fmla="*/ 1300162 w 5110161"/>
              <a:gd name="connsiteY9" fmla="*/ 292100 h 1773237"/>
              <a:gd name="connsiteX10" fmla="*/ 1547812 w 5110161"/>
              <a:gd name="connsiteY10" fmla="*/ 706437 h 1773237"/>
              <a:gd name="connsiteX11" fmla="*/ 1814512 w 5110161"/>
              <a:gd name="connsiteY11" fmla="*/ 1101725 h 1773237"/>
              <a:gd name="connsiteX12" fmla="*/ 2085975 w 5110161"/>
              <a:gd name="connsiteY12" fmla="*/ 1377950 h 1773237"/>
              <a:gd name="connsiteX13" fmla="*/ 2347912 w 5110161"/>
              <a:gd name="connsiteY13" fmla="*/ 1554162 h 1773237"/>
              <a:gd name="connsiteX14" fmla="*/ 2676525 w 5110161"/>
              <a:gd name="connsiteY14" fmla="*/ 1677987 h 1773237"/>
              <a:gd name="connsiteX15" fmla="*/ 3200400 w 5110161"/>
              <a:gd name="connsiteY15" fmla="*/ 1739900 h 1773237"/>
              <a:gd name="connsiteX16" fmla="*/ 4043362 w 5110161"/>
              <a:gd name="connsiteY16" fmla="*/ 1768475 h 1773237"/>
              <a:gd name="connsiteX17" fmla="*/ 5110162 w 5110161"/>
              <a:gd name="connsiteY17" fmla="*/ 1763712 h 1773237"/>
              <a:gd name="connsiteX0" fmla="*/ 0 w 4043364"/>
              <a:gd name="connsiteY0" fmla="*/ 1773237 h 1773237"/>
              <a:gd name="connsiteX1" fmla="*/ 161925 w 4043364"/>
              <a:gd name="connsiteY1" fmla="*/ 1754187 h 1773237"/>
              <a:gd name="connsiteX2" fmla="*/ 242887 w 4043364"/>
              <a:gd name="connsiteY2" fmla="*/ 1673225 h 1773237"/>
              <a:gd name="connsiteX3" fmla="*/ 342900 w 4043364"/>
              <a:gd name="connsiteY3" fmla="*/ 1444625 h 1773237"/>
              <a:gd name="connsiteX4" fmla="*/ 452437 w 4043364"/>
              <a:gd name="connsiteY4" fmla="*/ 1077912 h 1773237"/>
              <a:gd name="connsiteX5" fmla="*/ 600075 w 4043364"/>
              <a:gd name="connsiteY5" fmla="*/ 573087 h 1773237"/>
              <a:gd name="connsiteX6" fmla="*/ 809625 w 4043364"/>
              <a:gd name="connsiteY6" fmla="*/ 130175 h 1773237"/>
              <a:gd name="connsiteX7" fmla="*/ 1000125 w 4043364"/>
              <a:gd name="connsiteY7" fmla="*/ 11112 h 1773237"/>
              <a:gd name="connsiteX8" fmla="*/ 1114425 w 4043364"/>
              <a:gd name="connsiteY8" fmla="*/ 63500 h 1773237"/>
              <a:gd name="connsiteX9" fmla="*/ 1300162 w 4043364"/>
              <a:gd name="connsiteY9" fmla="*/ 292100 h 1773237"/>
              <a:gd name="connsiteX10" fmla="*/ 1547812 w 4043364"/>
              <a:gd name="connsiteY10" fmla="*/ 706437 h 1773237"/>
              <a:gd name="connsiteX11" fmla="*/ 1814512 w 4043364"/>
              <a:gd name="connsiteY11" fmla="*/ 1101725 h 1773237"/>
              <a:gd name="connsiteX12" fmla="*/ 2085975 w 4043364"/>
              <a:gd name="connsiteY12" fmla="*/ 1377950 h 1773237"/>
              <a:gd name="connsiteX13" fmla="*/ 2347912 w 4043364"/>
              <a:gd name="connsiteY13" fmla="*/ 1554162 h 1773237"/>
              <a:gd name="connsiteX14" fmla="*/ 2676525 w 4043364"/>
              <a:gd name="connsiteY14" fmla="*/ 1677987 h 1773237"/>
              <a:gd name="connsiteX15" fmla="*/ 3200400 w 4043364"/>
              <a:gd name="connsiteY15" fmla="*/ 1739900 h 1773237"/>
              <a:gd name="connsiteX16" fmla="*/ 4043362 w 4043364"/>
              <a:gd name="connsiteY16" fmla="*/ 1768475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129989 w 3999799"/>
              <a:gd name="connsiteY15" fmla="*/ 1748372 h 1773237"/>
              <a:gd name="connsiteX16" fmla="*/ 3999799 w 3999799"/>
              <a:gd name="connsiteY16" fmla="*/ 1685381 h 1773237"/>
              <a:gd name="connsiteX0" fmla="*/ 0 w 3876574"/>
              <a:gd name="connsiteY0" fmla="*/ 1773237 h 1773237"/>
              <a:gd name="connsiteX1" fmla="*/ 161925 w 3876574"/>
              <a:gd name="connsiteY1" fmla="*/ 1754187 h 1773237"/>
              <a:gd name="connsiteX2" fmla="*/ 242887 w 3876574"/>
              <a:gd name="connsiteY2" fmla="*/ 1673225 h 1773237"/>
              <a:gd name="connsiteX3" fmla="*/ 342900 w 3876574"/>
              <a:gd name="connsiteY3" fmla="*/ 1444625 h 1773237"/>
              <a:gd name="connsiteX4" fmla="*/ 452437 w 3876574"/>
              <a:gd name="connsiteY4" fmla="*/ 1077912 h 1773237"/>
              <a:gd name="connsiteX5" fmla="*/ 600075 w 3876574"/>
              <a:gd name="connsiteY5" fmla="*/ 573087 h 1773237"/>
              <a:gd name="connsiteX6" fmla="*/ 809625 w 3876574"/>
              <a:gd name="connsiteY6" fmla="*/ 130175 h 1773237"/>
              <a:gd name="connsiteX7" fmla="*/ 1000125 w 3876574"/>
              <a:gd name="connsiteY7" fmla="*/ 11112 h 1773237"/>
              <a:gd name="connsiteX8" fmla="*/ 1114425 w 3876574"/>
              <a:gd name="connsiteY8" fmla="*/ 63500 h 1773237"/>
              <a:gd name="connsiteX9" fmla="*/ 1300162 w 3876574"/>
              <a:gd name="connsiteY9" fmla="*/ 292100 h 1773237"/>
              <a:gd name="connsiteX10" fmla="*/ 1547812 w 3876574"/>
              <a:gd name="connsiteY10" fmla="*/ 706437 h 1773237"/>
              <a:gd name="connsiteX11" fmla="*/ 1814512 w 3876574"/>
              <a:gd name="connsiteY11" fmla="*/ 1101725 h 1773237"/>
              <a:gd name="connsiteX12" fmla="*/ 2085975 w 3876574"/>
              <a:gd name="connsiteY12" fmla="*/ 1377950 h 1773237"/>
              <a:gd name="connsiteX13" fmla="*/ 2347912 w 3876574"/>
              <a:gd name="connsiteY13" fmla="*/ 1554162 h 1773237"/>
              <a:gd name="connsiteX14" fmla="*/ 2676525 w 3876574"/>
              <a:gd name="connsiteY14" fmla="*/ 1677987 h 1773237"/>
              <a:gd name="connsiteX15" fmla="*/ 3129989 w 3876574"/>
              <a:gd name="connsiteY15" fmla="*/ 1748372 h 1773237"/>
              <a:gd name="connsiteX16" fmla="*/ 3876574 w 3876574"/>
              <a:gd name="connsiteY16" fmla="*/ 1752068 h 1773237"/>
              <a:gd name="connsiteX0" fmla="*/ 0 w 3876574"/>
              <a:gd name="connsiteY0" fmla="*/ 1769762 h 1769762"/>
              <a:gd name="connsiteX1" fmla="*/ 161925 w 3876574"/>
              <a:gd name="connsiteY1" fmla="*/ 1750712 h 1769762"/>
              <a:gd name="connsiteX2" fmla="*/ 242887 w 3876574"/>
              <a:gd name="connsiteY2" fmla="*/ 1669750 h 1769762"/>
              <a:gd name="connsiteX3" fmla="*/ 342900 w 3876574"/>
              <a:gd name="connsiteY3" fmla="*/ 1441150 h 1769762"/>
              <a:gd name="connsiteX4" fmla="*/ 452437 w 3876574"/>
              <a:gd name="connsiteY4" fmla="*/ 1074437 h 1769762"/>
              <a:gd name="connsiteX5" fmla="*/ 600075 w 3876574"/>
              <a:gd name="connsiteY5" fmla="*/ 569612 h 1769762"/>
              <a:gd name="connsiteX6" fmla="*/ 809625 w 3876574"/>
              <a:gd name="connsiteY6" fmla="*/ 126700 h 1769762"/>
              <a:gd name="connsiteX7" fmla="*/ 1000125 w 3876574"/>
              <a:gd name="connsiteY7" fmla="*/ 7637 h 1769762"/>
              <a:gd name="connsiteX8" fmla="*/ 1167966 w 3876574"/>
              <a:gd name="connsiteY8" fmla="*/ 80886 h 1769762"/>
              <a:gd name="connsiteX9" fmla="*/ 1300162 w 3876574"/>
              <a:gd name="connsiteY9" fmla="*/ 288625 h 1769762"/>
              <a:gd name="connsiteX10" fmla="*/ 1547812 w 3876574"/>
              <a:gd name="connsiteY10" fmla="*/ 702962 h 1769762"/>
              <a:gd name="connsiteX11" fmla="*/ 1814512 w 3876574"/>
              <a:gd name="connsiteY11" fmla="*/ 1098250 h 1769762"/>
              <a:gd name="connsiteX12" fmla="*/ 2085975 w 3876574"/>
              <a:gd name="connsiteY12" fmla="*/ 1374475 h 1769762"/>
              <a:gd name="connsiteX13" fmla="*/ 2347912 w 3876574"/>
              <a:gd name="connsiteY13" fmla="*/ 1550687 h 1769762"/>
              <a:gd name="connsiteX14" fmla="*/ 2676525 w 3876574"/>
              <a:gd name="connsiteY14" fmla="*/ 1674512 h 1769762"/>
              <a:gd name="connsiteX15" fmla="*/ 3129989 w 3876574"/>
              <a:gd name="connsiteY15" fmla="*/ 1744897 h 1769762"/>
              <a:gd name="connsiteX16" fmla="*/ 3876574 w 3876574"/>
              <a:gd name="connsiteY16" fmla="*/ 1748593 h 1769762"/>
              <a:gd name="connsiteX0" fmla="*/ 0 w 3894422"/>
              <a:gd name="connsiteY0" fmla="*/ 1769761 h 1769761"/>
              <a:gd name="connsiteX1" fmla="*/ 161925 w 3894422"/>
              <a:gd name="connsiteY1" fmla="*/ 1750711 h 1769761"/>
              <a:gd name="connsiteX2" fmla="*/ 242887 w 3894422"/>
              <a:gd name="connsiteY2" fmla="*/ 1669749 h 1769761"/>
              <a:gd name="connsiteX3" fmla="*/ 342900 w 3894422"/>
              <a:gd name="connsiteY3" fmla="*/ 1441149 h 1769761"/>
              <a:gd name="connsiteX4" fmla="*/ 452437 w 3894422"/>
              <a:gd name="connsiteY4" fmla="*/ 1074436 h 1769761"/>
              <a:gd name="connsiteX5" fmla="*/ 600075 w 3894422"/>
              <a:gd name="connsiteY5" fmla="*/ 569611 h 1769761"/>
              <a:gd name="connsiteX6" fmla="*/ 809625 w 3894422"/>
              <a:gd name="connsiteY6" fmla="*/ 126699 h 1769761"/>
              <a:gd name="connsiteX7" fmla="*/ 1000125 w 3894422"/>
              <a:gd name="connsiteY7" fmla="*/ 7636 h 1769761"/>
              <a:gd name="connsiteX8" fmla="*/ 1167966 w 3894422"/>
              <a:gd name="connsiteY8" fmla="*/ 80885 h 1769761"/>
              <a:gd name="connsiteX9" fmla="*/ 1300162 w 3894422"/>
              <a:gd name="connsiteY9" fmla="*/ 288624 h 1769761"/>
              <a:gd name="connsiteX10" fmla="*/ 1547812 w 3894422"/>
              <a:gd name="connsiteY10" fmla="*/ 702961 h 1769761"/>
              <a:gd name="connsiteX11" fmla="*/ 1814512 w 3894422"/>
              <a:gd name="connsiteY11" fmla="*/ 1098249 h 1769761"/>
              <a:gd name="connsiteX12" fmla="*/ 2085975 w 3894422"/>
              <a:gd name="connsiteY12" fmla="*/ 1374474 h 1769761"/>
              <a:gd name="connsiteX13" fmla="*/ 2347912 w 3894422"/>
              <a:gd name="connsiteY13" fmla="*/ 1550686 h 1769761"/>
              <a:gd name="connsiteX14" fmla="*/ 2676525 w 3894422"/>
              <a:gd name="connsiteY14" fmla="*/ 1674511 h 1769761"/>
              <a:gd name="connsiteX15" fmla="*/ 3129989 w 3894422"/>
              <a:gd name="connsiteY15" fmla="*/ 1744896 h 1769761"/>
              <a:gd name="connsiteX16" fmla="*/ 3894422 w 3894422"/>
              <a:gd name="connsiteY16" fmla="*/ 1748592 h 1769761"/>
              <a:gd name="connsiteX0" fmla="*/ 0 w 3874344"/>
              <a:gd name="connsiteY0" fmla="*/ 1769761 h 1769761"/>
              <a:gd name="connsiteX1" fmla="*/ 161925 w 3874344"/>
              <a:gd name="connsiteY1" fmla="*/ 1750711 h 1769761"/>
              <a:gd name="connsiteX2" fmla="*/ 242887 w 3874344"/>
              <a:gd name="connsiteY2" fmla="*/ 1669749 h 1769761"/>
              <a:gd name="connsiteX3" fmla="*/ 342900 w 3874344"/>
              <a:gd name="connsiteY3" fmla="*/ 1441149 h 1769761"/>
              <a:gd name="connsiteX4" fmla="*/ 452437 w 3874344"/>
              <a:gd name="connsiteY4" fmla="*/ 1074436 h 1769761"/>
              <a:gd name="connsiteX5" fmla="*/ 600075 w 3874344"/>
              <a:gd name="connsiteY5" fmla="*/ 569611 h 1769761"/>
              <a:gd name="connsiteX6" fmla="*/ 809625 w 3874344"/>
              <a:gd name="connsiteY6" fmla="*/ 126699 h 1769761"/>
              <a:gd name="connsiteX7" fmla="*/ 1000125 w 3874344"/>
              <a:gd name="connsiteY7" fmla="*/ 7636 h 1769761"/>
              <a:gd name="connsiteX8" fmla="*/ 1167966 w 3874344"/>
              <a:gd name="connsiteY8" fmla="*/ 80885 h 1769761"/>
              <a:gd name="connsiteX9" fmla="*/ 1300162 w 3874344"/>
              <a:gd name="connsiteY9" fmla="*/ 288624 h 1769761"/>
              <a:gd name="connsiteX10" fmla="*/ 1547812 w 3874344"/>
              <a:gd name="connsiteY10" fmla="*/ 702961 h 1769761"/>
              <a:gd name="connsiteX11" fmla="*/ 1814512 w 3874344"/>
              <a:gd name="connsiteY11" fmla="*/ 1098249 h 1769761"/>
              <a:gd name="connsiteX12" fmla="*/ 2085975 w 3874344"/>
              <a:gd name="connsiteY12" fmla="*/ 1374474 h 1769761"/>
              <a:gd name="connsiteX13" fmla="*/ 2347912 w 3874344"/>
              <a:gd name="connsiteY13" fmla="*/ 1550686 h 1769761"/>
              <a:gd name="connsiteX14" fmla="*/ 2676525 w 3874344"/>
              <a:gd name="connsiteY14" fmla="*/ 1674511 h 1769761"/>
              <a:gd name="connsiteX15" fmla="*/ 3129989 w 3874344"/>
              <a:gd name="connsiteY15" fmla="*/ 1744896 h 1769761"/>
              <a:gd name="connsiteX16" fmla="*/ 3874344 w 3874344"/>
              <a:gd name="connsiteY16" fmla="*/ 1766194 h 1769761"/>
              <a:gd name="connsiteX0" fmla="*/ 0 w 4351397"/>
              <a:gd name="connsiteY0" fmla="*/ 1763199 h 1763199"/>
              <a:gd name="connsiteX1" fmla="*/ 161925 w 4351397"/>
              <a:gd name="connsiteY1" fmla="*/ 1744149 h 1763199"/>
              <a:gd name="connsiteX2" fmla="*/ 242887 w 4351397"/>
              <a:gd name="connsiteY2" fmla="*/ 1663187 h 1763199"/>
              <a:gd name="connsiteX3" fmla="*/ 342900 w 4351397"/>
              <a:gd name="connsiteY3" fmla="*/ 1434587 h 1763199"/>
              <a:gd name="connsiteX4" fmla="*/ 452437 w 4351397"/>
              <a:gd name="connsiteY4" fmla="*/ 1067874 h 1763199"/>
              <a:gd name="connsiteX5" fmla="*/ 600075 w 4351397"/>
              <a:gd name="connsiteY5" fmla="*/ 563049 h 1763199"/>
              <a:gd name="connsiteX6" fmla="*/ 809625 w 4351397"/>
              <a:gd name="connsiteY6" fmla="*/ 120137 h 1763199"/>
              <a:gd name="connsiteX7" fmla="*/ 1000125 w 4351397"/>
              <a:gd name="connsiteY7" fmla="*/ 1074 h 1763199"/>
              <a:gd name="connsiteX8" fmla="*/ 1167966 w 4351397"/>
              <a:gd name="connsiteY8" fmla="*/ 74323 h 1763199"/>
              <a:gd name="connsiteX9" fmla="*/ 1300162 w 4351397"/>
              <a:gd name="connsiteY9" fmla="*/ 282062 h 1763199"/>
              <a:gd name="connsiteX10" fmla="*/ 1547812 w 4351397"/>
              <a:gd name="connsiteY10" fmla="*/ 696399 h 1763199"/>
              <a:gd name="connsiteX11" fmla="*/ 1814512 w 4351397"/>
              <a:gd name="connsiteY11" fmla="*/ 1091687 h 1763199"/>
              <a:gd name="connsiteX12" fmla="*/ 2085975 w 4351397"/>
              <a:gd name="connsiteY12" fmla="*/ 1367912 h 1763199"/>
              <a:gd name="connsiteX13" fmla="*/ 2347912 w 4351397"/>
              <a:gd name="connsiteY13" fmla="*/ 1544124 h 1763199"/>
              <a:gd name="connsiteX14" fmla="*/ 2676525 w 4351397"/>
              <a:gd name="connsiteY14" fmla="*/ 1667949 h 1763199"/>
              <a:gd name="connsiteX15" fmla="*/ 3129989 w 4351397"/>
              <a:gd name="connsiteY15" fmla="*/ 1738334 h 1763199"/>
              <a:gd name="connsiteX16" fmla="*/ 4351397 w 4351397"/>
              <a:gd name="connsiteY16" fmla="*/ 1759630 h 1763199"/>
              <a:gd name="connsiteX0" fmla="*/ 0 w 5186239"/>
              <a:gd name="connsiteY0" fmla="*/ 1763199 h 1763199"/>
              <a:gd name="connsiteX1" fmla="*/ 161925 w 5186239"/>
              <a:gd name="connsiteY1" fmla="*/ 1744149 h 1763199"/>
              <a:gd name="connsiteX2" fmla="*/ 242887 w 5186239"/>
              <a:gd name="connsiteY2" fmla="*/ 1663187 h 1763199"/>
              <a:gd name="connsiteX3" fmla="*/ 342900 w 5186239"/>
              <a:gd name="connsiteY3" fmla="*/ 1434587 h 1763199"/>
              <a:gd name="connsiteX4" fmla="*/ 452437 w 5186239"/>
              <a:gd name="connsiteY4" fmla="*/ 1067874 h 1763199"/>
              <a:gd name="connsiteX5" fmla="*/ 600075 w 5186239"/>
              <a:gd name="connsiteY5" fmla="*/ 563049 h 1763199"/>
              <a:gd name="connsiteX6" fmla="*/ 809625 w 5186239"/>
              <a:gd name="connsiteY6" fmla="*/ 120137 h 1763199"/>
              <a:gd name="connsiteX7" fmla="*/ 1000125 w 5186239"/>
              <a:gd name="connsiteY7" fmla="*/ 1074 h 1763199"/>
              <a:gd name="connsiteX8" fmla="*/ 1167966 w 5186239"/>
              <a:gd name="connsiteY8" fmla="*/ 74323 h 1763199"/>
              <a:gd name="connsiteX9" fmla="*/ 1300162 w 5186239"/>
              <a:gd name="connsiteY9" fmla="*/ 282062 h 1763199"/>
              <a:gd name="connsiteX10" fmla="*/ 1547812 w 5186239"/>
              <a:gd name="connsiteY10" fmla="*/ 696399 h 1763199"/>
              <a:gd name="connsiteX11" fmla="*/ 1814512 w 5186239"/>
              <a:gd name="connsiteY11" fmla="*/ 1091687 h 1763199"/>
              <a:gd name="connsiteX12" fmla="*/ 2085975 w 5186239"/>
              <a:gd name="connsiteY12" fmla="*/ 1367912 h 1763199"/>
              <a:gd name="connsiteX13" fmla="*/ 2347912 w 5186239"/>
              <a:gd name="connsiteY13" fmla="*/ 1544124 h 1763199"/>
              <a:gd name="connsiteX14" fmla="*/ 2676525 w 5186239"/>
              <a:gd name="connsiteY14" fmla="*/ 1667949 h 1763199"/>
              <a:gd name="connsiteX15" fmla="*/ 3129989 w 5186239"/>
              <a:gd name="connsiteY15" fmla="*/ 1738334 h 1763199"/>
              <a:gd name="connsiteX16" fmla="*/ 5186239 w 5186239"/>
              <a:gd name="connsiteY16" fmla="*/ 1759630 h 1763199"/>
              <a:gd name="connsiteX0" fmla="*/ 0 w 3593091"/>
              <a:gd name="connsiteY0" fmla="*/ 1763199 h 1763199"/>
              <a:gd name="connsiteX1" fmla="*/ 161925 w 3593091"/>
              <a:gd name="connsiteY1" fmla="*/ 1744149 h 1763199"/>
              <a:gd name="connsiteX2" fmla="*/ 242887 w 3593091"/>
              <a:gd name="connsiteY2" fmla="*/ 1663187 h 1763199"/>
              <a:gd name="connsiteX3" fmla="*/ 342900 w 3593091"/>
              <a:gd name="connsiteY3" fmla="*/ 1434587 h 1763199"/>
              <a:gd name="connsiteX4" fmla="*/ 452437 w 3593091"/>
              <a:gd name="connsiteY4" fmla="*/ 1067874 h 1763199"/>
              <a:gd name="connsiteX5" fmla="*/ 600075 w 3593091"/>
              <a:gd name="connsiteY5" fmla="*/ 563049 h 1763199"/>
              <a:gd name="connsiteX6" fmla="*/ 809625 w 3593091"/>
              <a:gd name="connsiteY6" fmla="*/ 120137 h 1763199"/>
              <a:gd name="connsiteX7" fmla="*/ 1000125 w 3593091"/>
              <a:gd name="connsiteY7" fmla="*/ 1074 h 1763199"/>
              <a:gd name="connsiteX8" fmla="*/ 1167966 w 3593091"/>
              <a:gd name="connsiteY8" fmla="*/ 74323 h 1763199"/>
              <a:gd name="connsiteX9" fmla="*/ 1300162 w 3593091"/>
              <a:gd name="connsiteY9" fmla="*/ 282062 h 1763199"/>
              <a:gd name="connsiteX10" fmla="*/ 1547812 w 3593091"/>
              <a:gd name="connsiteY10" fmla="*/ 696399 h 1763199"/>
              <a:gd name="connsiteX11" fmla="*/ 1814512 w 3593091"/>
              <a:gd name="connsiteY11" fmla="*/ 1091687 h 1763199"/>
              <a:gd name="connsiteX12" fmla="*/ 2085975 w 3593091"/>
              <a:gd name="connsiteY12" fmla="*/ 1367912 h 1763199"/>
              <a:gd name="connsiteX13" fmla="*/ 2347912 w 3593091"/>
              <a:gd name="connsiteY13" fmla="*/ 1544124 h 1763199"/>
              <a:gd name="connsiteX14" fmla="*/ 2676525 w 3593091"/>
              <a:gd name="connsiteY14" fmla="*/ 1667949 h 1763199"/>
              <a:gd name="connsiteX15" fmla="*/ 3129989 w 3593091"/>
              <a:gd name="connsiteY15" fmla="*/ 1738334 h 1763199"/>
              <a:gd name="connsiteX16" fmla="*/ 3593091 w 3593091"/>
              <a:gd name="connsiteY16" fmla="*/ 1744790 h 1763199"/>
              <a:gd name="connsiteX0" fmla="*/ 0 w 11167091"/>
              <a:gd name="connsiteY0" fmla="*/ 1763199 h 1763199"/>
              <a:gd name="connsiteX1" fmla="*/ 161925 w 11167091"/>
              <a:gd name="connsiteY1" fmla="*/ 1744149 h 1763199"/>
              <a:gd name="connsiteX2" fmla="*/ 242887 w 11167091"/>
              <a:gd name="connsiteY2" fmla="*/ 1663187 h 1763199"/>
              <a:gd name="connsiteX3" fmla="*/ 342900 w 11167091"/>
              <a:gd name="connsiteY3" fmla="*/ 1434587 h 1763199"/>
              <a:gd name="connsiteX4" fmla="*/ 452437 w 11167091"/>
              <a:gd name="connsiteY4" fmla="*/ 1067874 h 1763199"/>
              <a:gd name="connsiteX5" fmla="*/ 600075 w 11167091"/>
              <a:gd name="connsiteY5" fmla="*/ 563049 h 1763199"/>
              <a:gd name="connsiteX6" fmla="*/ 809625 w 11167091"/>
              <a:gd name="connsiteY6" fmla="*/ 120137 h 1763199"/>
              <a:gd name="connsiteX7" fmla="*/ 1000125 w 11167091"/>
              <a:gd name="connsiteY7" fmla="*/ 1074 h 1763199"/>
              <a:gd name="connsiteX8" fmla="*/ 1167966 w 11167091"/>
              <a:gd name="connsiteY8" fmla="*/ 74323 h 1763199"/>
              <a:gd name="connsiteX9" fmla="*/ 1300162 w 11167091"/>
              <a:gd name="connsiteY9" fmla="*/ 282062 h 1763199"/>
              <a:gd name="connsiteX10" fmla="*/ 1547812 w 11167091"/>
              <a:gd name="connsiteY10" fmla="*/ 696399 h 1763199"/>
              <a:gd name="connsiteX11" fmla="*/ 1814512 w 11167091"/>
              <a:gd name="connsiteY11" fmla="*/ 1091687 h 1763199"/>
              <a:gd name="connsiteX12" fmla="*/ 2085975 w 11167091"/>
              <a:gd name="connsiteY12" fmla="*/ 1367912 h 1763199"/>
              <a:gd name="connsiteX13" fmla="*/ 2347912 w 11167091"/>
              <a:gd name="connsiteY13" fmla="*/ 1544124 h 1763199"/>
              <a:gd name="connsiteX14" fmla="*/ 2676525 w 11167091"/>
              <a:gd name="connsiteY14" fmla="*/ 1667949 h 1763199"/>
              <a:gd name="connsiteX15" fmla="*/ 3129989 w 11167091"/>
              <a:gd name="connsiteY15" fmla="*/ 1738334 h 1763199"/>
              <a:gd name="connsiteX16" fmla="*/ 11167091 w 11167091"/>
              <a:gd name="connsiteY16" fmla="*/ 1721832 h 1763199"/>
              <a:gd name="connsiteX0" fmla="*/ 0 w 11151313"/>
              <a:gd name="connsiteY0" fmla="*/ 1763199 h 1763199"/>
              <a:gd name="connsiteX1" fmla="*/ 161925 w 11151313"/>
              <a:gd name="connsiteY1" fmla="*/ 1744149 h 1763199"/>
              <a:gd name="connsiteX2" fmla="*/ 242887 w 11151313"/>
              <a:gd name="connsiteY2" fmla="*/ 1663187 h 1763199"/>
              <a:gd name="connsiteX3" fmla="*/ 342900 w 11151313"/>
              <a:gd name="connsiteY3" fmla="*/ 1434587 h 1763199"/>
              <a:gd name="connsiteX4" fmla="*/ 452437 w 11151313"/>
              <a:gd name="connsiteY4" fmla="*/ 1067874 h 1763199"/>
              <a:gd name="connsiteX5" fmla="*/ 600075 w 11151313"/>
              <a:gd name="connsiteY5" fmla="*/ 563049 h 1763199"/>
              <a:gd name="connsiteX6" fmla="*/ 809625 w 11151313"/>
              <a:gd name="connsiteY6" fmla="*/ 120137 h 1763199"/>
              <a:gd name="connsiteX7" fmla="*/ 1000125 w 11151313"/>
              <a:gd name="connsiteY7" fmla="*/ 1074 h 1763199"/>
              <a:gd name="connsiteX8" fmla="*/ 1167966 w 11151313"/>
              <a:gd name="connsiteY8" fmla="*/ 74323 h 1763199"/>
              <a:gd name="connsiteX9" fmla="*/ 1300162 w 11151313"/>
              <a:gd name="connsiteY9" fmla="*/ 282062 h 1763199"/>
              <a:gd name="connsiteX10" fmla="*/ 1547812 w 11151313"/>
              <a:gd name="connsiteY10" fmla="*/ 696399 h 1763199"/>
              <a:gd name="connsiteX11" fmla="*/ 1814512 w 11151313"/>
              <a:gd name="connsiteY11" fmla="*/ 1091687 h 1763199"/>
              <a:gd name="connsiteX12" fmla="*/ 2085975 w 11151313"/>
              <a:gd name="connsiteY12" fmla="*/ 1367912 h 1763199"/>
              <a:gd name="connsiteX13" fmla="*/ 2347912 w 11151313"/>
              <a:gd name="connsiteY13" fmla="*/ 1544124 h 1763199"/>
              <a:gd name="connsiteX14" fmla="*/ 2676525 w 11151313"/>
              <a:gd name="connsiteY14" fmla="*/ 1667949 h 1763199"/>
              <a:gd name="connsiteX15" fmla="*/ 3129989 w 11151313"/>
              <a:gd name="connsiteY15" fmla="*/ 1738334 h 1763199"/>
              <a:gd name="connsiteX16" fmla="*/ 11151313 w 11151313"/>
              <a:gd name="connsiteY16" fmla="*/ 1756267 h 1763199"/>
              <a:gd name="connsiteX0" fmla="*/ 0 w 11119751"/>
              <a:gd name="connsiteY0" fmla="*/ 1763199 h 1763199"/>
              <a:gd name="connsiteX1" fmla="*/ 161925 w 11119751"/>
              <a:gd name="connsiteY1" fmla="*/ 1744149 h 1763199"/>
              <a:gd name="connsiteX2" fmla="*/ 242887 w 11119751"/>
              <a:gd name="connsiteY2" fmla="*/ 1663187 h 1763199"/>
              <a:gd name="connsiteX3" fmla="*/ 342900 w 11119751"/>
              <a:gd name="connsiteY3" fmla="*/ 1434587 h 1763199"/>
              <a:gd name="connsiteX4" fmla="*/ 452437 w 11119751"/>
              <a:gd name="connsiteY4" fmla="*/ 1067874 h 1763199"/>
              <a:gd name="connsiteX5" fmla="*/ 600075 w 11119751"/>
              <a:gd name="connsiteY5" fmla="*/ 563049 h 1763199"/>
              <a:gd name="connsiteX6" fmla="*/ 809625 w 11119751"/>
              <a:gd name="connsiteY6" fmla="*/ 120137 h 1763199"/>
              <a:gd name="connsiteX7" fmla="*/ 1000125 w 11119751"/>
              <a:gd name="connsiteY7" fmla="*/ 1074 h 1763199"/>
              <a:gd name="connsiteX8" fmla="*/ 1167966 w 11119751"/>
              <a:gd name="connsiteY8" fmla="*/ 74323 h 1763199"/>
              <a:gd name="connsiteX9" fmla="*/ 1300162 w 11119751"/>
              <a:gd name="connsiteY9" fmla="*/ 282062 h 1763199"/>
              <a:gd name="connsiteX10" fmla="*/ 1547812 w 11119751"/>
              <a:gd name="connsiteY10" fmla="*/ 696399 h 1763199"/>
              <a:gd name="connsiteX11" fmla="*/ 1814512 w 11119751"/>
              <a:gd name="connsiteY11" fmla="*/ 1091687 h 1763199"/>
              <a:gd name="connsiteX12" fmla="*/ 2085975 w 11119751"/>
              <a:gd name="connsiteY12" fmla="*/ 1367912 h 1763199"/>
              <a:gd name="connsiteX13" fmla="*/ 2347912 w 11119751"/>
              <a:gd name="connsiteY13" fmla="*/ 1544124 h 1763199"/>
              <a:gd name="connsiteX14" fmla="*/ 2676525 w 11119751"/>
              <a:gd name="connsiteY14" fmla="*/ 1667949 h 1763199"/>
              <a:gd name="connsiteX15" fmla="*/ 3129989 w 11119751"/>
              <a:gd name="connsiteY15" fmla="*/ 1738334 h 1763199"/>
              <a:gd name="connsiteX16" fmla="*/ 11119751 w 11119751"/>
              <a:gd name="connsiteY16" fmla="*/ 1744788 h 1763199"/>
              <a:gd name="connsiteX0" fmla="*/ 0 w 5262525"/>
              <a:gd name="connsiteY0" fmla="*/ 1763199 h 1763199"/>
              <a:gd name="connsiteX1" fmla="*/ 161925 w 5262525"/>
              <a:gd name="connsiteY1" fmla="*/ 1744149 h 1763199"/>
              <a:gd name="connsiteX2" fmla="*/ 242887 w 5262525"/>
              <a:gd name="connsiteY2" fmla="*/ 1663187 h 1763199"/>
              <a:gd name="connsiteX3" fmla="*/ 342900 w 5262525"/>
              <a:gd name="connsiteY3" fmla="*/ 1434587 h 1763199"/>
              <a:gd name="connsiteX4" fmla="*/ 452437 w 5262525"/>
              <a:gd name="connsiteY4" fmla="*/ 1067874 h 1763199"/>
              <a:gd name="connsiteX5" fmla="*/ 600075 w 5262525"/>
              <a:gd name="connsiteY5" fmla="*/ 563049 h 1763199"/>
              <a:gd name="connsiteX6" fmla="*/ 809625 w 5262525"/>
              <a:gd name="connsiteY6" fmla="*/ 120137 h 1763199"/>
              <a:gd name="connsiteX7" fmla="*/ 1000125 w 5262525"/>
              <a:gd name="connsiteY7" fmla="*/ 1074 h 1763199"/>
              <a:gd name="connsiteX8" fmla="*/ 1167966 w 5262525"/>
              <a:gd name="connsiteY8" fmla="*/ 74323 h 1763199"/>
              <a:gd name="connsiteX9" fmla="*/ 1300162 w 5262525"/>
              <a:gd name="connsiteY9" fmla="*/ 282062 h 1763199"/>
              <a:gd name="connsiteX10" fmla="*/ 1547812 w 5262525"/>
              <a:gd name="connsiteY10" fmla="*/ 696399 h 1763199"/>
              <a:gd name="connsiteX11" fmla="*/ 1814512 w 5262525"/>
              <a:gd name="connsiteY11" fmla="*/ 1091687 h 1763199"/>
              <a:gd name="connsiteX12" fmla="*/ 2085975 w 5262525"/>
              <a:gd name="connsiteY12" fmla="*/ 1367912 h 1763199"/>
              <a:gd name="connsiteX13" fmla="*/ 2347912 w 5262525"/>
              <a:gd name="connsiteY13" fmla="*/ 1544124 h 1763199"/>
              <a:gd name="connsiteX14" fmla="*/ 2676525 w 5262525"/>
              <a:gd name="connsiteY14" fmla="*/ 1667949 h 1763199"/>
              <a:gd name="connsiteX15" fmla="*/ 3129989 w 5262525"/>
              <a:gd name="connsiteY15" fmla="*/ 1738334 h 1763199"/>
              <a:gd name="connsiteX16" fmla="*/ 5262525 w 5262525"/>
              <a:gd name="connsiteY16" fmla="*/ 1744788 h 1763199"/>
              <a:gd name="connsiteX0" fmla="*/ 0 w 3129990"/>
              <a:gd name="connsiteY0" fmla="*/ 1763199 h 1763199"/>
              <a:gd name="connsiteX1" fmla="*/ 161925 w 3129990"/>
              <a:gd name="connsiteY1" fmla="*/ 1744149 h 1763199"/>
              <a:gd name="connsiteX2" fmla="*/ 242887 w 3129990"/>
              <a:gd name="connsiteY2" fmla="*/ 1663187 h 1763199"/>
              <a:gd name="connsiteX3" fmla="*/ 342900 w 3129990"/>
              <a:gd name="connsiteY3" fmla="*/ 1434587 h 1763199"/>
              <a:gd name="connsiteX4" fmla="*/ 452437 w 3129990"/>
              <a:gd name="connsiteY4" fmla="*/ 1067874 h 1763199"/>
              <a:gd name="connsiteX5" fmla="*/ 600075 w 3129990"/>
              <a:gd name="connsiteY5" fmla="*/ 563049 h 1763199"/>
              <a:gd name="connsiteX6" fmla="*/ 809625 w 3129990"/>
              <a:gd name="connsiteY6" fmla="*/ 120137 h 1763199"/>
              <a:gd name="connsiteX7" fmla="*/ 1000125 w 3129990"/>
              <a:gd name="connsiteY7" fmla="*/ 1074 h 1763199"/>
              <a:gd name="connsiteX8" fmla="*/ 1167966 w 3129990"/>
              <a:gd name="connsiteY8" fmla="*/ 74323 h 1763199"/>
              <a:gd name="connsiteX9" fmla="*/ 1300162 w 3129990"/>
              <a:gd name="connsiteY9" fmla="*/ 282062 h 1763199"/>
              <a:gd name="connsiteX10" fmla="*/ 1547812 w 3129990"/>
              <a:gd name="connsiteY10" fmla="*/ 696399 h 1763199"/>
              <a:gd name="connsiteX11" fmla="*/ 1814512 w 3129990"/>
              <a:gd name="connsiteY11" fmla="*/ 1091687 h 1763199"/>
              <a:gd name="connsiteX12" fmla="*/ 2085975 w 3129990"/>
              <a:gd name="connsiteY12" fmla="*/ 1367912 h 1763199"/>
              <a:gd name="connsiteX13" fmla="*/ 2347912 w 3129990"/>
              <a:gd name="connsiteY13" fmla="*/ 1544124 h 1763199"/>
              <a:gd name="connsiteX14" fmla="*/ 2676525 w 3129990"/>
              <a:gd name="connsiteY14" fmla="*/ 1667949 h 1763199"/>
              <a:gd name="connsiteX15" fmla="*/ 3129989 w 3129990"/>
              <a:gd name="connsiteY15" fmla="*/ 1738334 h 1763199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76525 w 3129990"/>
              <a:gd name="connsiteY14" fmla="*/ 1667949 h 1784251"/>
              <a:gd name="connsiteX15" fmla="*/ 3129990 w 3129990"/>
              <a:gd name="connsiteY15" fmla="*/ 1784251 h 1784251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62131 w 3129990"/>
              <a:gd name="connsiteY14" fmla="*/ 1679432 h 1784251"/>
              <a:gd name="connsiteX15" fmla="*/ 3129990 w 3129990"/>
              <a:gd name="connsiteY15" fmla="*/ 1784251 h 1784251"/>
              <a:gd name="connsiteX0" fmla="*/ 0 w 3129990"/>
              <a:gd name="connsiteY0" fmla="*/ 1763199 h 1772768"/>
              <a:gd name="connsiteX1" fmla="*/ 161925 w 3129990"/>
              <a:gd name="connsiteY1" fmla="*/ 1744149 h 1772768"/>
              <a:gd name="connsiteX2" fmla="*/ 242887 w 3129990"/>
              <a:gd name="connsiteY2" fmla="*/ 1663187 h 1772768"/>
              <a:gd name="connsiteX3" fmla="*/ 342900 w 3129990"/>
              <a:gd name="connsiteY3" fmla="*/ 1434587 h 1772768"/>
              <a:gd name="connsiteX4" fmla="*/ 452437 w 3129990"/>
              <a:gd name="connsiteY4" fmla="*/ 1067874 h 1772768"/>
              <a:gd name="connsiteX5" fmla="*/ 600075 w 3129990"/>
              <a:gd name="connsiteY5" fmla="*/ 563049 h 1772768"/>
              <a:gd name="connsiteX6" fmla="*/ 809625 w 3129990"/>
              <a:gd name="connsiteY6" fmla="*/ 120137 h 1772768"/>
              <a:gd name="connsiteX7" fmla="*/ 1000125 w 3129990"/>
              <a:gd name="connsiteY7" fmla="*/ 1074 h 1772768"/>
              <a:gd name="connsiteX8" fmla="*/ 1167966 w 3129990"/>
              <a:gd name="connsiteY8" fmla="*/ 74323 h 1772768"/>
              <a:gd name="connsiteX9" fmla="*/ 1300162 w 3129990"/>
              <a:gd name="connsiteY9" fmla="*/ 282062 h 1772768"/>
              <a:gd name="connsiteX10" fmla="*/ 1547812 w 3129990"/>
              <a:gd name="connsiteY10" fmla="*/ 696399 h 1772768"/>
              <a:gd name="connsiteX11" fmla="*/ 1814512 w 3129990"/>
              <a:gd name="connsiteY11" fmla="*/ 1091687 h 1772768"/>
              <a:gd name="connsiteX12" fmla="*/ 2085975 w 3129990"/>
              <a:gd name="connsiteY12" fmla="*/ 1367912 h 1772768"/>
              <a:gd name="connsiteX13" fmla="*/ 2347912 w 3129990"/>
              <a:gd name="connsiteY13" fmla="*/ 1544124 h 1772768"/>
              <a:gd name="connsiteX14" fmla="*/ 2662131 w 3129990"/>
              <a:gd name="connsiteY14" fmla="*/ 1679432 h 1772768"/>
              <a:gd name="connsiteX15" fmla="*/ 3129990 w 3129990"/>
              <a:gd name="connsiteY15" fmla="*/ 1772768 h 177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29990" h="1772768">
                <a:moveTo>
                  <a:pt x="0" y="1763199"/>
                </a:moveTo>
                <a:cubicBezTo>
                  <a:pt x="60722" y="1762008"/>
                  <a:pt x="121444" y="1760818"/>
                  <a:pt x="161925" y="1744149"/>
                </a:cubicBezTo>
                <a:cubicBezTo>
                  <a:pt x="202406" y="1727480"/>
                  <a:pt x="212724" y="1714781"/>
                  <a:pt x="242887" y="1663187"/>
                </a:cubicBezTo>
                <a:cubicBezTo>
                  <a:pt x="273050" y="1611593"/>
                  <a:pt x="307975" y="1533806"/>
                  <a:pt x="342900" y="1434587"/>
                </a:cubicBezTo>
                <a:cubicBezTo>
                  <a:pt x="377825" y="1335368"/>
                  <a:pt x="409574" y="1213130"/>
                  <a:pt x="452437" y="1067874"/>
                </a:cubicBezTo>
                <a:cubicBezTo>
                  <a:pt x="495300" y="922618"/>
                  <a:pt x="540544" y="721005"/>
                  <a:pt x="600075" y="563049"/>
                </a:cubicBezTo>
                <a:cubicBezTo>
                  <a:pt x="659606" y="405093"/>
                  <a:pt x="742950" y="213800"/>
                  <a:pt x="809625" y="120137"/>
                </a:cubicBezTo>
                <a:cubicBezTo>
                  <a:pt x="876300" y="26474"/>
                  <a:pt x="940401" y="8710"/>
                  <a:pt x="1000125" y="1074"/>
                </a:cubicBezTo>
                <a:cubicBezTo>
                  <a:pt x="1059849" y="-6562"/>
                  <a:pt x="1117960" y="27492"/>
                  <a:pt x="1167966" y="74323"/>
                </a:cubicBezTo>
                <a:cubicBezTo>
                  <a:pt x="1217972" y="121154"/>
                  <a:pt x="1236854" y="178383"/>
                  <a:pt x="1300162" y="282062"/>
                </a:cubicBezTo>
                <a:cubicBezTo>
                  <a:pt x="1363470" y="385741"/>
                  <a:pt x="1462087" y="561462"/>
                  <a:pt x="1547812" y="696399"/>
                </a:cubicBezTo>
                <a:cubicBezTo>
                  <a:pt x="1633537" y="831337"/>
                  <a:pt x="1724818" y="979768"/>
                  <a:pt x="1814512" y="1091687"/>
                </a:cubicBezTo>
                <a:cubicBezTo>
                  <a:pt x="1904206" y="1203606"/>
                  <a:pt x="1997075" y="1292506"/>
                  <a:pt x="2085975" y="1367912"/>
                </a:cubicBezTo>
                <a:cubicBezTo>
                  <a:pt x="2174875" y="1443318"/>
                  <a:pt x="2251886" y="1492204"/>
                  <a:pt x="2347912" y="1544124"/>
                </a:cubicBezTo>
                <a:cubicBezTo>
                  <a:pt x="2443938" y="1596044"/>
                  <a:pt x="2531785" y="1647064"/>
                  <a:pt x="2662131" y="1679432"/>
                </a:cubicBezTo>
                <a:cubicBezTo>
                  <a:pt x="2792477" y="1711800"/>
                  <a:pt x="2778765" y="1743841"/>
                  <a:pt x="3129990" y="1772768"/>
                </a:cubicBezTo>
              </a:path>
            </a:pathLst>
          </a:custGeom>
          <a:noFill/>
          <a:ln w="28575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7" name="Forme libre 66"/>
          <p:cNvSpPr/>
          <p:nvPr/>
        </p:nvSpPr>
        <p:spPr>
          <a:xfrm>
            <a:off x="5983840" y="2559594"/>
            <a:ext cx="392240" cy="248122"/>
          </a:xfrm>
          <a:custGeom>
            <a:avLst/>
            <a:gdLst>
              <a:gd name="connsiteX0" fmla="*/ 0 w 5853112"/>
              <a:gd name="connsiteY0" fmla="*/ 1773237 h 1773237"/>
              <a:gd name="connsiteX1" fmla="*/ 161925 w 5853112"/>
              <a:gd name="connsiteY1" fmla="*/ 1754187 h 1773237"/>
              <a:gd name="connsiteX2" fmla="*/ 242887 w 5853112"/>
              <a:gd name="connsiteY2" fmla="*/ 1673225 h 1773237"/>
              <a:gd name="connsiteX3" fmla="*/ 342900 w 5853112"/>
              <a:gd name="connsiteY3" fmla="*/ 1444625 h 1773237"/>
              <a:gd name="connsiteX4" fmla="*/ 452437 w 5853112"/>
              <a:gd name="connsiteY4" fmla="*/ 1077912 h 1773237"/>
              <a:gd name="connsiteX5" fmla="*/ 600075 w 5853112"/>
              <a:gd name="connsiteY5" fmla="*/ 573087 h 1773237"/>
              <a:gd name="connsiteX6" fmla="*/ 809625 w 5853112"/>
              <a:gd name="connsiteY6" fmla="*/ 130175 h 1773237"/>
              <a:gd name="connsiteX7" fmla="*/ 1000125 w 5853112"/>
              <a:gd name="connsiteY7" fmla="*/ 11112 h 1773237"/>
              <a:gd name="connsiteX8" fmla="*/ 1114425 w 5853112"/>
              <a:gd name="connsiteY8" fmla="*/ 63500 h 1773237"/>
              <a:gd name="connsiteX9" fmla="*/ 1300162 w 5853112"/>
              <a:gd name="connsiteY9" fmla="*/ 292100 h 1773237"/>
              <a:gd name="connsiteX10" fmla="*/ 1547812 w 5853112"/>
              <a:gd name="connsiteY10" fmla="*/ 706437 h 1773237"/>
              <a:gd name="connsiteX11" fmla="*/ 1814512 w 5853112"/>
              <a:gd name="connsiteY11" fmla="*/ 1101725 h 1773237"/>
              <a:gd name="connsiteX12" fmla="*/ 2085975 w 5853112"/>
              <a:gd name="connsiteY12" fmla="*/ 1377950 h 1773237"/>
              <a:gd name="connsiteX13" fmla="*/ 2347912 w 5853112"/>
              <a:gd name="connsiteY13" fmla="*/ 1554162 h 1773237"/>
              <a:gd name="connsiteX14" fmla="*/ 2676525 w 5853112"/>
              <a:gd name="connsiteY14" fmla="*/ 1677987 h 1773237"/>
              <a:gd name="connsiteX15" fmla="*/ 3200400 w 5853112"/>
              <a:gd name="connsiteY15" fmla="*/ 1739900 h 1773237"/>
              <a:gd name="connsiteX16" fmla="*/ 4043362 w 5853112"/>
              <a:gd name="connsiteY16" fmla="*/ 1768475 h 1773237"/>
              <a:gd name="connsiteX17" fmla="*/ 5110162 w 5853112"/>
              <a:gd name="connsiteY17" fmla="*/ 1763712 h 1773237"/>
              <a:gd name="connsiteX18" fmla="*/ 5853112 w 5853112"/>
              <a:gd name="connsiteY18" fmla="*/ 1768475 h 1773237"/>
              <a:gd name="connsiteX0" fmla="*/ 0 w 5110161"/>
              <a:gd name="connsiteY0" fmla="*/ 1773237 h 1773237"/>
              <a:gd name="connsiteX1" fmla="*/ 161925 w 5110161"/>
              <a:gd name="connsiteY1" fmla="*/ 1754187 h 1773237"/>
              <a:gd name="connsiteX2" fmla="*/ 242887 w 5110161"/>
              <a:gd name="connsiteY2" fmla="*/ 1673225 h 1773237"/>
              <a:gd name="connsiteX3" fmla="*/ 342900 w 5110161"/>
              <a:gd name="connsiteY3" fmla="*/ 1444625 h 1773237"/>
              <a:gd name="connsiteX4" fmla="*/ 452437 w 5110161"/>
              <a:gd name="connsiteY4" fmla="*/ 1077912 h 1773237"/>
              <a:gd name="connsiteX5" fmla="*/ 600075 w 5110161"/>
              <a:gd name="connsiteY5" fmla="*/ 573087 h 1773237"/>
              <a:gd name="connsiteX6" fmla="*/ 809625 w 5110161"/>
              <a:gd name="connsiteY6" fmla="*/ 130175 h 1773237"/>
              <a:gd name="connsiteX7" fmla="*/ 1000125 w 5110161"/>
              <a:gd name="connsiteY7" fmla="*/ 11112 h 1773237"/>
              <a:gd name="connsiteX8" fmla="*/ 1114425 w 5110161"/>
              <a:gd name="connsiteY8" fmla="*/ 63500 h 1773237"/>
              <a:gd name="connsiteX9" fmla="*/ 1300162 w 5110161"/>
              <a:gd name="connsiteY9" fmla="*/ 292100 h 1773237"/>
              <a:gd name="connsiteX10" fmla="*/ 1547812 w 5110161"/>
              <a:gd name="connsiteY10" fmla="*/ 706437 h 1773237"/>
              <a:gd name="connsiteX11" fmla="*/ 1814512 w 5110161"/>
              <a:gd name="connsiteY11" fmla="*/ 1101725 h 1773237"/>
              <a:gd name="connsiteX12" fmla="*/ 2085975 w 5110161"/>
              <a:gd name="connsiteY12" fmla="*/ 1377950 h 1773237"/>
              <a:gd name="connsiteX13" fmla="*/ 2347912 w 5110161"/>
              <a:gd name="connsiteY13" fmla="*/ 1554162 h 1773237"/>
              <a:gd name="connsiteX14" fmla="*/ 2676525 w 5110161"/>
              <a:gd name="connsiteY14" fmla="*/ 1677987 h 1773237"/>
              <a:gd name="connsiteX15" fmla="*/ 3200400 w 5110161"/>
              <a:gd name="connsiteY15" fmla="*/ 1739900 h 1773237"/>
              <a:gd name="connsiteX16" fmla="*/ 4043362 w 5110161"/>
              <a:gd name="connsiteY16" fmla="*/ 1768475 h 1773237"/>
              <a:gd name="connsiteX17" fmla="*/ 5110162 w 5110161"/>
              <a:gd name="connsiteY17" fmla="*/ 1763712 h 1773237"/>
              <a:gd name="connsiteX0" fmla="*/ 0 w 4043364"/>
              <a:gd name="connsiteY0" fmla="*/ 1773237 h 1773237"/>
              <a:gd name="connsiteX1" fmla="*/ 161925 w 4043364"/>
              <a:gd name="connsiteY1" fmla="*/ 1754187 h 1773237"/>
              <a:gd name="connsiteX2" fmla="*/ 242887 w 4043364"/>
              <a:gd name="connsiteY2" fmla="*/ 1673225 h 1773237"/>
              <a:gd name="connsiteX3" fmla="*/ 342900 w 4043364"/>
              <a:gd name="connsiteY3" fmla="*/ 1444625 h 1773237"/>
              <a:gd name="connsiteX4" fmla="*/ 452437 w 4043364"/>
              <a:gd name="connsiteY4" fmla="*/ 1077912 h 1773237"/>
              <a:gd name="connsiteX5" fmla="*/ 600075 w 4043364"/>
              <a:gd name="connsiteY5" fmla="*/ 573087 h 1773237"/>
              <a:gd name="connsiteX6" fmla="*/ 809625 w 4043364"/>
              <a:gd name="connsiteY6" fmla="*/ 130175 h 1773237"/>
              <a:gd name="connsiteX7" fmla="*/ 1000125 w 4043364"/>
              <a:gd name="connsiteY7" fmla="*/ 11112 h 1773237"/>
              <a:gd name="connsiteX8" fmla="*/ 1114425 w 4043364"/>
              <a:gd name="connsiteY8" fmla="*/ 63500 h 1773237"/>
              <a:gd name="connsiteX9" fmla="*/ 1300162 w 4043364"/>
              <a:gd name="connsiteY9" fmla="*/ 292100 h 1773237"/>
              <a:gd name="connsiteX10" fmla="*/ 1547812 w 4043364"/>
              <a:gd name="connsiteY10" fmla="*/ 706437 h 1773237"/>
              <a:gd name="connsiteX11" fmla="*/ 1814512 w 4043364"/>
              <a:gd name="connsiteY11" fmla="*/ 1101725 h 1773237"/>
              <a:gd name="connsiteX12" fmla="*/ 2085975 w 4043364"/>
              <a:gd name="connsiteY12" fmla="*/ 1377950 h 1773237"/>
              <a:gd name="connsiteX13" fmla="*/ 2347912 w 4043364"/>
              <a:gd name="connsiteY13" fmla="*/ 1554162 h 1773237"/>
              <a:gd name="connsiteX14" fmla="*/ 2676525 w 4043364"/>
              <a:gd name="connsiteY14" fmla="*/ 1677987 h 1773237"/>
              <a:gd name="connsiteX15" fmla="*/ 3200400 w 4043364"/>
              <a:gd name="connsiteY15" fmla="*/ 1739900 h 1773237"/>
              <a:gd name="connsiteX16" fmla="*/ 4043362 w 4043364"/>
              <a:gd name="connsiteY16" fmla="*/ 1768475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129989 w 3999799"/>
              <a:gd name="connsiteY15" fmla="*/ 1748372 h 1773237"/>
              <a:gd name="connsiteX16" fmla="*/ 3999799 w 3999799"/>
              <a:gd name="connsiteY16" fmla="*/ 1685381 h 1773237"/>
              <a:gd name="connsiteX0" fmla="*/ 0 w 3876574"/>
              <a:gd name="connsiteY0" fmla="*/ 1773237 h 1773237"/>
              <a:gd name="connsiteX1" fmla="*/ 161925 w 3876574"/>
              <a:gd name="connsiteY1" fmla="*/ 1754187 h 1773237"/>
              <a:gd name="connsiteX2" fmla="*/ 242887 w 3876574"/>
              <a:gd name="connsiteY2" fmla="*/ 1673225 h 1773237"/>
              <a:gd name="connsiteX3" fmla="*/ 342900 w 3876574"/>
              <a:gd name="connsiteY3" fmla="*/ 1444625 h 1773237"/>
              <a:gd name="connsiteX4" fmla="*/ 452437 w 3876574"/>
              <a:gd name="connsiteY4" fmla="*/ 1077912 h 1773237"/>
              <a:gd name="connsiteX5" fmla="*/ 600075 w 3876574"/>
              <a:gd name="connsiteY5" fmla="*/ 573087 h 1773237"/>
              <a:gd name="connsiteX6" fmla="*/ 809625 w 3876574"/>
              <a:gd name="connsiteY6" fmla="*/ 130175 h 1773237"/>
              <a:gd name="connsiteX7" fmla="*/ 1000125 w 3876574"/>
              <a:gd name="connsiteY7" fmla="*/ 11112 h 1773237"/>
              <a:gd name="connsiteX8" fmla="*/ 1114425 w 3876574"/>
              <a:gd name="connsiteY8" fmla="*/ 63500 h 1773237"/>
              <a:gd name="connsiteX9" fmla="*/ 1300162 w 3876574"/>
              <a:gd name="connsiteY9" fmla="*/ 292100 h 1773237"/>
              <a:gd name="connsiteX10" fmla="*/ 1547812 w 3876574"/>
              <a:gd name="connsiteY10" fmla="*/ 706437 h 1773237"/>
              <a:gd name="connsiteX11" fmla="*/ 1814512 w 3876574"/>
              <a:gd name="connsiteY11" fmla="*/ 1101725 h 1773237"/>
              <a:gd name="connsiteX12" fmla="*/ 2085975 w 3876574"/>
              <a:gd name="connsiteY12" fmla="*/ 1377950 h 1773237"/>
              <a:gd name="connsiteX13" fmla="*/ 2347912 w 3876574"/>
              <a:gd name="connsiteY13" fmla="*/ 1554162 h 1773237"/>
              <a:gd name="connsiteX14" fmla="*/ 2676525 w 3876574"/>
              <a:gd name="connsiteY14" fmla="*/ 1677987 h 1773237"/>
              <a:gd name="connsiteX15" fmla="*/ 3129989 w 3876574"/>
              <a:gd name="connsiteY15" fmla="*/ 1748372 h 1773237"/>
              <a:gd name="connsiteX16" fmla="*/ 3876574 w 3876574"/>
              <a:gd name="connsiteY16" fmla="*/ 1752068 h 1773237"/>
              <a:gd name="connsiteX0" fmla="*/ 0 w 3876574"/>
              <a:gd name="connsiteY0" fmla="*/ 1769762 h 1769762"/>
              <a:gd name="connsiteX1" fmla="*/ 161925 w 3876574"/>
              <a:gd name="connsiteY1" fmla="*/ 1750712 h 1769762"/>
              <a:gd name="connsiteX2" fmla="*/ 242887 w 3876574"/>
              <a:gd name="connsiteY2" fmla="*/ 1669750 h 1769762"/>
              <a:gd name="connsiteX3" fmla="*/ 342900 w 3876574"/>
              <a:gd name="connsiteY3" fmla="*/ 1441150 h 1769762"/>
              <a:gd name="connsiteX4" fmla="*/ 452437 w 3876574"/>
              <a:gd name="connsiteY4" fmla="*/ 1074437 h 1769762"/>
              <a:gd name="connsiteX5" fmla="*/ 600075 w 3876574"/>
              <a:gd name="connsiteY5" fmla="*/ 569612 h 1769762"/>
              <a:gd name="connsiteX6" fmla="*/ 809625 w 3876574"/>
              <a:gd name="connsiteY6" fmla="*/ 126700 h 1769762"/>
              <a:gd name="connsiteX7" fmla="*/ 1000125 w 3876574"/>
              <a:gd name="connsiteY7" fmla="*/ 7637 h 1769762"/>
              <a:gd name="connsiteX8" fmla="*/ 1167966 w 3876574"/>
              <a:gd name="connsiteY8" fmla="*/ 80886 h 1769762"/>
              <a:gd name="connsiteX9" fmla="*/ 1300162 w 3876574"/>
              <a:gd name="connsiteY9" fmla="*/ 288625 h 1769762"/>
              <a:gd name="connsiteX10" fmla="*/ 1547812 w 3876574"/>
              <a:gd name="connsiteY10" fmla="*/ 702962 h 1769762"/>
              <a:gd name="connsiteX11" fmla="*/ 1814512 w 3876574"/>
              <a:gd name="connsiteY11" fmla="*/ 1098250 h 1769762"/>
              <a:gd name="connsiteX12" fmla="*/ 2085975 w 3876574"/>
              <a:gd name="connsiteY12" fmla="*/ 1374475 h 1769762"/>
              <a:gd name="connsiteX13" fmla="*/ 2347912 w 3876574"/>
              <a:gd name="connsiteY13" fmla="*/ 1550687 h 1769762"/>
              <a:gd name="connsiteX14" fmla="*/ 2676525 w 3876574"/>
              <a:gd name="connsiteY14" fmla="*/ 1674512 h 1769762"/>
              <a:gd name="connsiteX15" fmla="*/ 3129989 w 3876574"/>
              <a:gd name="connsiteY15" fmla="*/ 1744897 h 1769762"/>
              <a:gd name="connsiteX16" fmla="*/ 3876574 w 3876574"/>
              <a:gd name="connsiteY16" fmla="*/ 1748593 h 1769762"/>
              <a:gd name="connsiteX0" fmla="*/ 0 w 3894422"/>
              <a:gd name="connsiteY0" fmla="*/ 1769761 h 1769761"/>
              <a:gd name="connsiteX1" fmla="*/ 161925 w 3894422"/>
              <a:gd name="connsiteY1" fmla="*/ 1750711 h 1769761"/>
              <a:gd name="connsiteX2" fmla="*/ 242887 w 3894422"/>
              <a:gd name="connsiteY2" fmla="*/ 1669749 h 1769761"/>
              <a:gd name="connsiteX3" fmla="*/ 342900 w 3894422"/>
              <a:gd name="connsiteY3" fmla="*/ 1441149 h 1769761"/>
              <a:gd name="connsiteX4" fmla="*/ 452437 w 3894422"/>
              <a:gd name="connsiteY4" fmla="*/ 1074436 h 1769761"/>
              <a:gd name="connsiteX5" fmla="*/ 600075 w 3894422"/>
              <a:gd name="connsiteY5" fmla="*/ 569611 h 1769761"/>
              <a:gd name="connsiteX6" fmla="*/ 809625 w 3894422"/>
              <a:gd name="connsiteY6" fmla="*/ 126699 h 1769761"/>
              <a:gd name="connsiteX7" fmla="*/ 1000125 w 3894422"/>
              <a:gd name="connsiteY7" fmla="*/ 7636 h 1769761"/>
              <a:gd name="connsiteX8" fmla="*/ 1167966 w 3894422"/>
              <a:gd name="connsiteY8" fmla="*/ 80885 h 1769761"/>
              <a:gd name="connsiteX9" fmla="*/ 1300162 w 3894422"/>
              <a:gd name="connsiteY9" fmla="*/ 288624 h 1769761"/>
              <a:gd name="connsiteX10" fmla="*/ 1547812 w 3894422"/>
              <a:gd name="connsiteY10" fmla="*/ 702961 h 1769761"/>
              <a:gd name="connsiteX11" fmla="*/ 1814512 w 3894422"/>
              <a:gd name="connsiteY11" fmla="*/ 1098249 h 1769761"/>
              <a:gd name="connsiteX12" fmla="*/ 2085975 w 3894422"/>
              <a:gd name="connsiteY12" fmla="*/ 1374474 h 1769761"/>
              <a:gd name="connsiteX13" fmla="*/ 2347912 w 3894422"/>
              <a:gd name="connsiteY13" fmla="*/ 1550686 h 1769761"/>
              <a:gd name="connsiteX14" fmla="*/ 2676525 w 3894422"/>
              <a:gd name="connsiteY14" fmla="*/ 1674511 h 1769761"/>
              <a:gd name="connsiteX15" fmla="*/ 3129989 w 3894422"/>
              <a:gd name="connsiteY15" fmla="*/ 1744896 h 1769761"/>
              <a:gd name="connsiteX16" fmla="*/ 3894422 w 3894422"/>
              <a:gd name="connsiteY16" fmla="*/ 1748592 h 1769761"/>
              <a:gd name="connsiteX0" fmla="*/ 0 w 3874344"/>
              <a:gd name="connsiteY0" fmla="*/ 1769761 h 1769761"/>
              <a:gd name="connsiteX1" fmla="*/ 161925 w 3874344"/>
              <a:gd name="connsiteY1" fmla="*/ 1750711 h 1769761"/>
              <a:gd name="connsiteX2" fmla="*/ 242887 w 3874344"/>
              <a:gd name="connsiteY2" fmla="*/ 1669749 h 1769761"/>
              <a:gd name="connsiteX3" fmla="*/ 342900 w 3874344"/>
              <a:gd name="connsiteY3" fmla="*/ 1441149 h 1769761"/>
              <a:gd name="connsiteX4" fmla="*/ 452437 w 3874344"/>
              <a:gd name="connsiteY4" fmla="*/ 1074436 h 1769761"/>
              <a:gd name="connsiteX5" fmla="*/ 600075 w 3874344"/>
              <a:gd name="connsiteY5" fmla="*/ 569611 h 1769761"/>
              <a:gd name="connsiteX6" fmla="*/ 809625 w 3874344"/>
              <a:gd name="connsiteY6" fmla="*/ 126699 h 1769761"/>
              <a:gd name="connsiteX7" fmla="*/ 1000125 w 3874344"/>
              <a:gd name="connsiteY7" fmla="*/ 7636 h 1769761"/>
              <a:gd name="connsiteX8" fmla="*/ 1167966 w 3874344"/>
              <a:gd name="connsiteY8" fmla="*/ 80885 h 1769761"/>
              <a:gd name="connsiteX9" fmla="*/ 1300162 w 3874344"/>
              <a:gd name="connsiteY9" fmla="*/ 288624 h 1769761"/>
              <a:gd name="connsiteX10" fmla="*/ 1547812 w 3874344"/>
              <a:gd name="connsiteY10" fmla="*/ 702961 h 1769761"/>
              <a:gd name="connsiteX11" fmla="*/ 1814512 w 3874344"/>
              <a:gd name="connsiteY11" fmla="*/ 1098249 h 1769761"/>
              <a:gd name="connsiteX12" fmla="*/ 2085975 w 3874344"/>
              <a:gd name="connsiteY12" fmla="*/ 1374474 h 1769761"/>
              <a:gd name="connsiteX13" fmla="*/ 2347912 w 3874344"/>
              <a:gd name="connsiteY13" fmla="*/ 1550686 h 1769761"/>
              <a:gd name="connsiteX14" fmla="*/ 2676525 w 3874344"/>
              <a:gd name="connsiteY14" fmla="*/ 1674511 h 1769761"/>
              <a:gd name="connsiteX15" fmla="*/ 3129989 w 3874344"/>
              <a:gd name="connsiteY15" fmla="*/ 1744896 h 1769761"/>
              <a:gd name="connsiteX16" fmla="*/ 3874344 w 3874344"/>
              <a:gd name="connsiteY16" fmla="*/ 1766194 h 1769761"/>
              <a:gd name="connsiteX0" fmla="*/ 0 w 4351397"/>
              <a:gd name="connsiteY0" fmla="*/ 1763199 h 1763199"/>
              <a:gd name="connsiteX1" fmla="*/ 161925 w 4351397"/>
              <a:gd name="connsiteY1" fmla="*/ 1744149 h 1763199"/>
              <a:gd name="connsiteX2" fmla="*/ 242887 w 4351397"/>
              <a:gd name="connsiteY2" fmla="*/ 1663187 h 1763199"/>
              <a:gd name="connsiteX3" fmla="*/ 342900 w 4351397"/>
              <a:gd name="connsiteY3" fmla="*/ 1434587 h 1763199"/>
              <a:gd name="connsiteX4" fmla="*/ 452437 w 4351397"/>
              <a:gd name="connsiteY4" fmla="*/ 1067874 h 1763199"/>
              <a:gd name="connsiteX5" fmla="*/ 600075 w 4351397"/>
              <a:gd name="connsiteY5" fmla="*/ 563049 h 1763199"/>
              <a:gd name="connsiteX6" fmla="*/ 809625 w 4351397"/>
              <a:gd name="connsiteY6" fmla="*/ 120137 h 1763199"/>
              <a:gd name="connsiteX7" fmla="*/ 1000125 w 4351397"/>
              <a:gd name="connsiteY7" fmla="*/ 1074 h 1763199"/>
              <a:gd name="connsiteX8" fmla="*/ 1167966 w 4351397"/>
              <a:gd name="connsiteY8" fmla="*/ 74323 h 1763199"/>
              <a:gd name="connsiteX9" fmla="*/ 1300162 w 4351397"/>
              <a:gd name="connsiteY9" fmla="*/ 282062 h 1763199"/>
              <a:gd name="connsiteX10" fmla="*/ 1547812 w 4351397"/>
              <a:gd name="connsiteY10" fmla="*/ 696399 h 1763199"/>
              <a:gd name="connsiteX11" fmla="*/ 1814512 w 4351397"/>
              <a:gd name="connsiteY11" fmla="*/ 1091687 h 1763199"/>
              <a:gd name="connsiteX12" fmla="*/ 2085975 w 4351397"/>
              <a:gd name="connsiteY12" fmla="*/ 1367912 h 1763199"/>
              <a:gd name="connsiteX13" fmla="*/ 2347912 w 4351397"/>
              <a:gd name="connsiteY13" fmla="*/ 1544124 h 1763199"/>
              <a:gd name="connsiteX14" fmla="*/ 2676525 w 4351397"/>
              <a:gd name="connsiteY14" fmla="*/ 1667949 h 1763199"/>
              <a:gd name="connsiteX15" fmla="*/ 3129989 w 4351397"/>
              <a:gd name="connsiteY15" fmla="*/ 1738334 h 1763199"/>
              <a:gd name="connsiteX16" fmla="*/ 4351397 w 4351397"/>
              <a:gd name="connsiteY16" fmla="*/ 1759630 h 1763199"/>
              <a:gd name="connsiteX0" fmla="*/ 0 w 5186239"/>
              <a:gd name="connsiteY0" fmla="*/ 1763199 h 1763199"/>
              <a:gd name="connsiteX1" fmla="*/ 161925 w 5186239"/>
              <a:gd name="connsiteY1" fmla="*/ 1744149 h 1763199"/>
              <a:gd name="connsiteX2" fmla="*/ 242887 w 5186239"/>
              <a:gd name="connsiteY2" fmla="*/ 1663187 h 1763199"/>
              <a:gd name="connsiteX3" fmla="*/ 342900 w 5186239"/>
              <a:gd name="connsiteY3" fmla="*/ 1434587 h 1763199"/>
              <a:gd name="connsiteX4" fmla="*/ 452437 w 5186239"/>
              <a:gd name="connsiteY4" fmla="*/ 1067874 h 1763199"/>
              <a:gd name="connsiteX5" fmla="*/ 600075 w 5186239"/>
              <a:gd name="connsiteY5" fmla="*/ 563049 h 1763199"/>
              <a:gd name="connsiteX6" fmla="*/ 809625 w 5186239"/>
              <a:gd name="connsiteY6" fmla="*/ 120137 h 1763199"/>
              <a:gd name="connsiteX7" fmla="*/ 1000125 w 5186239"/>
              <a:gd name="connsiteY7" fmla="*/ 1074 h 1763199"/>
              <a:gd name="connsiteX8" fmla="*/ 1167966 w 5186239"/>
              <a:gd name="connsiteY8" fmla="*/ 74323 h 1763199"/>
              <a:gd name="connsiteX9" fmla="*/ 1300162 w 5186239"/>
              <a:gd name="connsiteY9" fmla="*/ 282062 h 1763199"/>
              <a:gd name="connsiteX10" fmla="*/ 1547812 w 5186239"/>
              <a:gd name="connsiteY10" fmla="*/ 696399 h 1763199"/>
              <a:gd name="connsiteX11" fmla="*/ 1814512 w 5186239"/>
              <a:gd name="connsiteY11" fmla="*/ 1091687 h 1763199"/>
              <a:gd name="connsiteX12" fmla="*/ 2085975 w 5186239"/>
              <a:gd name="connsiteY12" fmla="*/ 1367912 h 1763199"/>
              <a:gd name="connsiteX13" fmla="*/ 2347912 w 5186239"/>
              <a:gd name="connsiteY13" fmla="*/ 1544124 h 1763199"/>
              <a:gd name="connsiteX14" fmla="*/ 2676525 w 5186239"/>
              <a:gd name="connsiteY14" fmla="*/ 1667949 h 1763199"/>
              <a:gd name="connsiteX15" fmla="*/ 3129989 w 5186239"/>
              <a:gd name="connsiteY15" fmla="*/ 1738334 h 1763199"/>
              <a:gd name="connsiteX16" fmla="*/ 5186239 w 5186239"/>
              <a:gd name="connsiteY16" fmla="*/ 1759630 h 1763199"/>
              <a:gd name="connsiteX0" fmla="*/ 0 w 3593091"/>
              <a:gd name="connsiteY0" fmla="*/ 1763199 h 1763199"/>
              <a:gd name="connsiteX1" fmla="*/ 161925 w 3593091"/>
              <a:gd name="connsiteY1" fmla="*/ 1744149 h 1763199"/>
              <a:gd name="connsiteX2" fmla="*/ 242887 w 3593091"/>
              <a:gd name="connsiteY2" fmla="*/ 1663187 h 1763199"/>
              <a:gd name="connsiteX3" fmla="*/ 342900 w 3593091"/>
              <a:gd name="connsiteY3" fmla="*/ 1434587 h 1763199"/>
              <a:gd name="connsiteX4" fmla="*/ 452437 w 3593091"/>
              <a:gd name="connsiteY4" fmla="*/ 1067874 h 1763199"/>
              <a:gd name="connsiteX5" fmla="*/ 600075 w 3593091"/>
              <a:gd name="connsiteY5" fmla="*/ 563049 h 1763199"/>
              <a:gd name="connsiteX6" fmla="*/ 809625 w 3593091"/>
              <a:gd name="connsiteY6" fmla="*/ 120137 h 1763199"/>
              <a:gd name="connsiteX7" fmla="*/ 1000125 w 3593091"/>
              <a:gd name="connsiteY7" fmla="*/ 1074 h 1763199"/>
              <a:gd name="connsiteX8" fmla="*/ 1167966 w 3593091"/>
              <a:gd name="connsiteY8" fmla="*/ 74323 h 1763199"/>
              <a:gd name="connsiteX9" fmla="*/ 1300162 w 3593091"/>
              <a:gd name="connsiteY9" fmla="*/ 282062 h 1763199"/>
              <a:gd name="connsiteX10" fmla="*/ 1547812 w 3593091"/>
              <a:gd name="connsiteY10" fmla="*/ 696399 h 1763199"/>
              <a:gd name="connsiteX11" fmla="*/ 1814512 w 3593091"/>
              <a:gd name="connsiteY11" fmla="*/ 1091687 h 1763199"/>
              <a:gd name="connsiteX12" fmla="*/ 2085975 w 3593091"/>
              <a:gd name="connsiteY12" fmla="*/ 1367912 h 1763199"/>
              <a:gd name="connsiteX13" fmla="*/ 2347912 w 3593091"/>
              <a:gd name="connsiteY13" fmla="*/ 1544124 h 1763199"/>
              <a:gd name="connsiteX14" fmla="*/ 2676525 w 3593091"/>
              <a:gd name="connsiteY14" fmla="*/ 1667949 h 1763199"/>
              <a:gd name="connsiteX15" fmla="*/ 3129989 w 3593091"/>
              <a:gd name="connsiteY15" fmla="*/ 1738334 h 1763199"/>
              <a:gd name="connsiteX16" fmla="*/ 3593091 w 3593091"/>
              <a:gd name="connsiteY16" fmla="*/ 1744790 h 1763199"/>
              <a:gd name="connsiteX0" fmla="*/ 0 w 11167091"/>
              <a:gd name="connsiteY0" fmla="*/ 1763199 h 1763199"/>
              <a:gd name="connsiteX1" fmla="*/ 161925 w 11167091"/>
              <a:gd name="connsiteY1" fmla="*/ 1744149 h 1763199"/>
              <a:gd name="connsiteX2" fmla="*/ 242887 w 11167091"/>
              <a:gd name="connsiteY2" fmla="*/ 1663187 h 1763199"/>
              <a:gd name="connsiteX3" fmla="*/ 342900 w 11167091"/>
              <a:gd name="connsiteY3" fmla="*/ 1434587 h 1763199"/>
              <a:gd name="connsiteX4" fmla="*/ 452437 w 11167091"/>
              <a:gd name="connsiteY4" fmla="*/ 1067874 h 1763199"/>
              <a:gd name="connsiteX5" fmla="*/ 600075 w 11167091"/>
              <a:gd name="connsiteY5" fmla="*/ 563049 h 1763199"/>
              <a:gd name="connsiteX6" fmla="*/ 809625 w 11167091"/>
              <a:gd name="connsiteY6" fmla="*/ 120137 h 1763199"/>
              <a:gd name="connsiteX7" fmla="*/ 1000125 w 11167091"/>
              <a:gd name="connsiteY7" fmla="*/ 1074 h 1763199"/>
              <a:gd name="connsiteX8" fmla="*/ 1167966 w 11167091"/>
              <a:gd name="connsiteY8" fmla="*/ 74323 h 1763199"/>
              <a:gd name="connsiteX9" fmla="*/ 1300162 w 11167091"/>
              <a:gd name="connsiteY9" fmla="*/ 282062 h 1763199"/>
              <a:gd name="connsiteX10" fmla="*/ 1547812 w 11167091"/>
              <a:gd name="connsiteY10" fmla="*/ 696399 h 1763199"/>
              <a:gd name="connsiteX11" fmla="*/ 1814512 w 11167091"/>
              <a:gd name="connsiteY11" fmla="*/ 1091687 h 1763199"/>
              <a:gd name="connsiteX12" fmla="*/ 2085975 w 11167091"/>
              <a:gd name="connsiteY12" fmla="*/ 1367912 h 1763199"/>
              <a:gd name="connsiteX13" fmla="*/ 2347912 w 11167091"/>
              <a:gd name="connsiteY13" fmla="*/ 1544124 h 1763199"/>
              <a:gd name="connsiteX14" fmla="*/ 2676525 w 11167091"/>
              <a:gd name="connsiteY14" fmla="*/ 1667949 h 1763199"/>
              <a:gd name="connsiteX15" fmla="*/ 3129989 w 11167091"/>
              <a:gd name="connsiteY15" fmla="*/ 1738334 h 1763199"/>
              <a:gd name="connsiteX16" fmla="*/ 11167091 w 11167091"/>
              <a:gd name="connsiteY16" fmla="*/ 1721832 h 1763199"/>
              <a:gd name="connsiteX0" fmla="*/ 0 w 11151313"/>
              <a:gd name="connsiteY0" fmla="*/ 1763199 h 1763199"/>
              <a:gd name="connsiteX1" fmla="*/ 161925 w 11151313"/>
              <a:gd name="connsiteY1" fmla="*/ 1744149 h 1763199"/>
              <a:gd name="connsiteX2" fmla="*/ 242887 w 11151313"/>
              <a:gd name="connsiteY2" fmla="*/ 1663187 h 1763199"/>
              <a:gd name="connsiteX3" fmla="*/ 342900 w 11151313"/>
              <a:gd name="connsiteY3" fmla="*/ 1434587 h 1763199"/>
              <a:gd name="connsiteX4" fmla="*/ 452437 w 11151313"/>
              <a:gd name="connsiteY4" fmla="*/ 1067874 h 1763199"/>
              <a:gd name="connsiteX5" fmla="*/ 600075 w 11151313"/>
              <a:gd name="connsiteY5" fmla="*/ 563049 h 1763199"/>
              <a:gd name="connsiteX6" fmla="*/ 809625 w 11151313"/>
              <a:gd name="connsiteY6" fmla="*/ 120137 h 1763199"/>
              <a:gd name="connsiteX7" fmla="*/ 1000125 w 11151313"/>
              <a:gd name="connsiteY7" fmla="*/ 1074 h 1763199"/>
              <a:gd name="connsiteX8" fmla="*/ 1167966 w 11151313"/>
              <a:gd name="connsiteY8" fmla="*/ 74323 h 1763199"/>
              <a:gd name="connsiteX9" fmla="*/ 1300162 w 11151313"/>
              <a:gd name="connsiteY9" fmla="*/ 282062 h 1763199"/>
              <a:gd name="connsiteX10" fmla="*/ 1547812 w 11151313"/>
              <a:gd name="connsiteY10" fmla="*/ 696399 h 1763199"/>
              <a:gd name="connsiteX11" fmla="*/ 1814512 w 11151313"/>
              <a:gd name="connsiteY11" fmla="*/ 1091687 h 1763199"/>
              <a:gd name="connsiteX12" fmla="*/ 2085975 w 11151313"/>
              <a:gd name="connsiteY12" fmla="*/ 1367912 h 1763199"/>
              <a:gd name="connsiteX13" fmla="*/ 2347912 w 11151313"/>
              <a:gd name="connsiteY13" fmla="*/ 1544124 h 1763199"/>
              <a:gd name="connsiteX14" fmla="*/ 2676525 w 11151313"/>
              <a:gd name="connsiteY14" fmla="*/ 1667949 h 1763199"/>
              <a:gd name="connsiteX15" fmla="*/ 3129989 w 11151313"/>
              <a:gd name="connsiteY15" fmla="*/ 1738334 h 1763199"/>
              <a:gd name="connsiteX16" fmla="*/ 11151313 w 11151313"/>
              <a:gd name="connsiteY16" fmla="*/ 1756267 h 1763199"/>
              <a:gd name="connsiteX0" fmla="*/ 0 w 11119751"/>
              <a:gd name="connsiteY0" fmla="*/ 1763199 h 1763199"/>
              <a:gd name="connsiteX1" fmla="*/ 161925 w 11119751"/>
              <a:gd name="connsiteY1" fmla="*/ 1744149 h 1763199"/>
              <a:gd name="connsiteX2" fmla="*/ 242887 w 11119751"/>
              <a:gd name="connsiteY2" fmla="*/ 1663187 h 1763199"/>
              <a:gd name="connsiteX3" fmla="*/ 342900 w 11119751"/>
              <a:gd name="connsiteY3" fmla="*/ 1434587 h 1763199"/>
              <a:gd name="connsiteX4" fmla="*/ 452437 w 11119751"/>
              <a:gd name="connsiteY4" fmla="*/ 1067874 h 1763199"/>
              <a:gd name="connsiteX5" fmla="*/ 600075 w 11119751"/>
              <a:gd name="connsiteY5" fmla="*/ 563049 h 1763199"/>
              <a:gd name="connsiteX6" fmla="*/ 809625 w 11119751"/>
              <a:gd name="connsiteY6" fmla="*/ 120137 h 1763199"/>
              <a:gd name="connsiteX7" fmla="*/ 1000125 w 11119751"/>
              <a:gd name="connsiteY7" fmla="*/ 1074 h 1763199"/>
              <a:gd name="connsiteX8" fmla="*/ 1167966 w 11119751"/>
              <a:gd name="connsiteY8" fmla="*/ 74323 h 1763199"/>
              <a:gd name="connsiteX9" fmla="*/ 1300162 w 11119751"/>
              <a:gd name="connsiteY9" fmla="*/ 282062 h 1763199"/>
              <a:gd name="connsiteX10" fmla="*/ 1547812 w 11119751"/>
              <a:gd name="connsiteY10" fmla="*/ 696399 h 1763199"/>
              <a:gd name="connsiteX11" fmla="*/ 1814512 w 11119751"/>
              <a:gd name="connsiteY11" fmla="*/ 1091687 h 1763199"/>
              <a:gd name="connsiteX12" fmla="*/ 2085975 w 11119751"/>
              <a:gd name="connsiteY12" fmla="*/ 1367912 h 1763199"/>
              <a:gd name="connsiteX13" fmla="*/ 2347912 w 11119751"/>
              <a:gd name="connsiteY13" fmla="*/ 1544124 h 1763199"/>
              <a:gd name="connsiteX14" fmla="*/ 2676525 w 11119751"/>
              <a:gd name="connsiteY14" fmla="*/ 1667949 h 1763199"/>
              <a:gd name="connsiteX15" fmla="*/ 3129989 w 11119751"/>
              <a:gd name="connsiteY15" fmla="*/ 1738334 h 1763199"/>
              <a:gd name="connsiteX16" fmla="*/ 11119751 w 11119751"/>
              <a:gd name="connsiteY16" fmla="*/ 1744788 h 1763199"/>
              <a:gd name="connsiteX0" fmla="*/ 0 w 5262525"/>
              <a:gd name="connsiteY0" fmla="*/ 1763199 h 1763199"/>
              <a:gd name="connsiteX1" fmla="*/ 161925 w 5262525"/>
              <a:gd name="connsiteY1" fmla="*/ 1744149 h 1763199"/>
              <a:gd name="connsiteX2" fmla="*/ 242887 w 5262525"/>
              <a:gd name="connsiteY2" fmla="*/ 1663187 h 1763199"/>
              <a:gd name="connsiteX3" fmla="*/ 342900 w 5262525"/>
              <a:gd name="connsiteY3" fmla="*/ 1434587 h 1763199"/>
              <a:gd name="connsiteX4" fmla="*/ 452437 w 5262525"/>
              <a:gd name="connsiteY4" fmla="*/ 1067874 h 1763199"/>
              <a:gd name="connsiteX5" fmla="*/ 600075 w 5262525"/>
              <a:gd name="connsiteY5" fmla="*/ 563049 h 1763199"/>
              <a:gd name="connsiteX6" fmla="*/ 809625 w 5262525"/>
              <a:gd name="connsiteY6" fmla="*/ 120137 h 1763199"/>
              <a:gd name="connsiteX7" fmla="*/ 1000125 w 5262525"/>
              <a:gd name="connsiteY7" fmla="*/ 1074 h 1763199"/>
              <a:gd name="connsiteX8" fmla="*/ 1167966 w 5262525"/>
              <a:gd name="connsiteY8" fmla="*/ 74323 h 1763199"/>
              <a:gd name="connsiteX9" fmla="*/ 1300162 w 5262525"/>
              <a:gd name="connsiteY9" fmla="*/ 282062 h 1763199"/>
              <a:gd name="connsiteX10" fmla="*/ 1547812 w 5262525"/>
              <a:gd name="connsiteY10" fmla="*/ 696399 h 1763199"/>
              <a:gd name="connsiteX11" fmla="*/ 1814512 w 5262525"/>
              <a:gd name="connsiteY11" fmla="*/ 1091687 h 1763199"/>
              <a:gd name="connsiteX12" fmla="*/ 2085975 w 5262525"/>
              <a:gd name="connsiteY12" fmla="*/ 1367912 h 1763199"/>
              <a:gd name="connsiteX13" fmla="*/ 2347912 w 5262525"/>
              <a:gd name="connsiteY13" fmla="*/ 1544124 h 1763199"/>
              <a:gd name="connsiteX14" fmla="*/ 2676525 w 5262525"/>
              <a:gd name="connsiteY14" fmla="*/ 1667949 h 1763199"/>
              <a:gd name="connsiteX15" fmla="*/ 3129989 w 5262525"/>
              <a:gd name="connsiteY15" fmla="*/ 1738334 h 1763199"/>
              <a:gd name="connsiteX16" fmla="*/ 5262525 w 5262525"/>
              <a:gd name="connsiteY16" fmla="*/ 1744788 h 1763199"/>
              <a:gd name="connsiteX0" fmla="*/ 0 w 3129990"/>
              <a:gd name="connsiteY0" fmla="*/ 1763199 h 1763199"/>
              <a:gd name="connsiteX1" fmla="*/ 161925 w 3129990"/>
              <a:gd name="connsiteY1" fmla="*/ 1744149 h 1763199"/>
              <a:gd name="connsiteX2" fmla="*/ 242887 w 3129990"/>
              <a:gd name="connsiteY2" fmla="*/ 1663187 h 1763199"/>
              <a:gd name="connsiteX3" fmla="*/ 342900 w 3129990"/>
              <a:gd name="connsiteY3" fmla="*/ 1434587 h 1763199"/>
              <a:gd name="connsiteX4" fmla="*/ 452437 w 3129990"/>
              <a:gd name="connsiteY4" fmla="*/ 1067874 h 1763199"/>
              <a:gd name="connsiteX5" fmla="*/ 600075 w 3129990"/>
              <a:gd name="connsiteY5" fmla="*/ 563049 h 1763199"/>
              <a:gd name="connsiteX6" fmla="*/ 809625 w 3129990"/>
              <a:gd name="connsiteY6" fmla="*/ 120137 h 1763199"/>
              <a:gd name="connsiteX7" fmla="*/ 1000125 w 3129990"/>
              <a:gd name="connsiteY7" fmla="*/ 1074 h 1763199"/>
              <a:gd name="connsiteX8" fmla="*/ 1167966 w 3129990"/>
              <a:gd name="connsiteY8" fmla="*/ 74323 h 1763199"/>
              <a:gd name="connsiteX9" fmla="*/ 1300162 w 3129990"/>
              <a:gd name="connsiteY9" fmla="*/ 282062 h 1763199"/>
              <a:gd name="connsiteX10" fmla="*/ 1547812 w 3129990"/>
              <a:gd name="connsiteY10" fmla="*/ 696399 h 1763199"/>
              <a:gd name="connsiteX11" fmla="*/ 1814512 w 3129990"/>
              <a:gd name="connsiteY11" fmla="*/ 1091687 h 1763199"/>
              <a:gd name="connsiteX12" fmla="*/ 2085975 w 3129990"/>
              <a:gd name="connsiteY12" fmla="*/ 1367912 h 1763199"/>
              <a:gd name="connsiteX13" fmla="*/ 2347912 w 3129990"/>
              <a:gd name="connsiteY13" fmla="*/ 1544124 h 1763199"/>
              <a:gd name="connsiteX14" fmla="*/ 2676525 w 3129990"/>
              <a:gd name="connsiteY14" fmla="*/ 1667949 h 1763199"/>
              <a:gd name="connsiteX15" fmla="*/ 3129989 w 3129990"/>
              <a:gd name="connsiteY15" fmla="*/ 1738334 h 1763199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76525 w 3129990"/>
              <a:gd name="connsiteY14" fmla="*/ 1667949 h 1784251"/>
              <a:gd name="connsiteX15" fmla="*/ 3129990 w 3129990"/>
              <a:gd name="connsiteY15" fmla="*/ 1784251 h 1784251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62131 w 3129990"/>
              <a:gd name="connsiteY14" fmla="*/ 1679432 h 1784251"/>
              <a:gd name="connsiteX15" fmla="*/ 3129990 w 3129990"/>
              <a:gd name="connsiteY15" fmla="*/ 1784251 h 1784251"/>
              <a:gd name="connsiteX0" fmla="*/ 0 w 3129990"/>
              <a:gd name="connsiteY0" fmla="*/ 1763199 h 1772768"/>
              <a:gd name="connsiteX1" fmla="*/ 161925 w 3129990"/>
              <a:gd name="connsiteY1" fmla="*/ 1744149 h 1772768"/>
              <a:gd name="connsiteX2" fmla="*/ 242887 w 3129990"/>
              <a:gd name="connsiteY2" fmla="*/ 1663187 h 1772768"/>
              <a:gd name="connsiteX3" fmla="*/ 342900 w 3129990"/>
              <a:gd name="connsiteY3" fmla="*/ 1434587 h 1772768"/>
              <a:gd name="connsiteX4" fmla="*/ 452437 w 3129990"/>
              <a:gd name="connsiteY4" fmla="*/ 1067874 h 1772768"/>
              <a:gd name="connsiteX5" fmla="*/ 600075 w 3129990"/>
              <a:gd name="connsiteY5" fmla="*/ 563049 h 1772768"/>
              <a:gd name="connsiteX6" fmla="*/ 809625 w 3129990"/>
              <a:gd name="connsiteY6" fmla="*/ 120137 h 1772768"/>
              <a:gd name="connsiteX7" fmla="*/ 1000125 w 3129990"/>
              <a:gd name="connsiteY7" fmla="*/ 1074 h 1772768"/>
              <a:gd name="connsiteX8" fmla="*/ 1167966 w 3129990"/>
              <a:gd name="connsiteY8" fmla="*/ 74323 h 1772768"/>
              <a:gd name="connsiteX9" fmla="*/ 1300162 w 3129990"/>
              <a:gd name="connsiteY9" fmla="*/ 282062 h 1772768"/>
              <a:gd name="connsiteX10" fmla="*/ 1547812 w 3129990"/>
              <a:gd name="connsiteY10" fmla="*/ 696399 h 1772768"/>
              <a:gd name="connsiteX11" fmla="*/ 1814512 w 3129990"/>
              <a:gd name="connsiteY11" fmla="*/ 1091687 h 1772768"/>
              <a:gd name="connsiteX12" fmla="*/ 2085975 w 3129990"/>
              <a:gd name="connsiteY12" fmla="*/ 1367912 h 1772768"/>
              <a:gd name="connsiteX13" fmla="*/ 2347912 w 3129990"/>
              <a:gd name="connsiteY13" fmla="*/ 1544124 h 1772768"/>
              <a:gd name="connsiteX14" fmla="*/ 2662131 w 3129990"/>
              <a:gd name="connsiteY14" fmla="*/ 1679432 h 1772768"/>
              <a:gd name="connsiteX15" fmla="*/ 3129990 w 3129990"/>
              <a:gd name="connsiteY15" fmla="*/ 1772768 h 177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29990" h="1772768">
                <a:moveTo>
                  <a:pt x="0" y="1763199"/>
                </a:moveTo>
                <a:cubicBezTo>
                  <a:pt x="60722" y="1762008"/>
                  <a:pt x="121444" y="1760818"/>
                  <a:pt x="161925" y="1744149"/>
                </a:cubicBezTo>
                <a:cubicBezTo>
                  <a:pt x="202406" y="1727480"/>
                  <a:pt x="212724" y="1714781"/>
                  <a:pt x="242887" y="1663187"/>
                </a:cubicBezTo>
                <a:cubicBezTo>
                  <a:pt x="273050" y="1611593"/>
                  <a:pt x="307975" y="1533806"/>
                  <a:pt x="342900" y="1434587"/>
                </a:cubicBezTo>
                <a:cubicBezTo>
                  <a:pt x="377825" y="1335368"/>
                  <a:pt x="409574" y="1213130"/>
                  <a:pt x="452437" y="1067874"/>
                </a:cubicBezTo>
                <a:cubicBezTo>
                  <a:pt x="495300" y="922618"/>
                  <a:pt x="540544" y="721005"/>
                  <a:pt x="600075" y="563049"/>
                </a:cubicBezTo>
                <a:cubicBezTo>
                  <a:pt x="659606" y="405093"/>
                  <a:pt x="742950" y="213800"/>
                  <a:pt x="809625" y="120137"/>
                </a:cubicBezTo>
                <a:cubicBezTo>
                  <a:pt x="876300" y="26474"/>
                  <a:pt x="940401" y="8710"/>
                  <a:pt x="1000125" y="1074"/>
                </a:cubicBezTo>
                <a:cubicBezTo>
                  <a:pt x="1059849" y="-6562"/>
                  <a:pt x="1117960" y="27492"/>
                  <a:pt x="1167966" y="74323"/>
                </a:cubicBezTo>
                <a:cubicBezTo>
                  <a:pt x="1217972" y="121154"/>
                  <a:pt x="1236854" y="178383"/>
                  <a:pt x="1300162" y="282062"/>
                </a:cubicBezTo>
                <a:cubicBezTo>
                  <a:pt x="1363470" y="385741"/>
                  <a:pt x="1462087" y="561462"/>
                  <a:pt x="1547812" y="696399"/>
                </a:cubicBezTo>
                <a:cubicBezTo>
                  <a:pt x="1633537" y="831337"/>
                  <a:pt x="1724818" y="979768"/>
                  <a:pt x="1814512" y="1091687"/>
                </a:cubicBezTo>
                <a:cubicBezTo>
                  <a:pt x="1904206" y="1203606"/>
                  <a:pt x="1997075" y="1292506"/>
                  <a:pt x="2085975" y="1367912"/>
                </a:cubicBezTo>
                <a:cubicBezTo>
                  <a:pt x="2174875" y="1443318"/>
                  <a:pt x="2251886" y="1492204"/>
                  <a:pt x="2347912" y="1544124"/>
                </a:cubicBezTo>
                <a:cubicBezTo>
                  <a:pt x="2443938" y="1596044"/>
                  <a:pt x="2531785" y="1647064"/>
                  <a:pt x="2662131" y="1679432"/>
                </a:cubicBezTo>
                <a:cubicBezTo>
                  <a:pt x="2792477" y="1711800"/>
                  <a:pt x="2778765" y="1743841"/>
                  <a:pt x="3129990" y="1772768"/>
                </a:cubicBezTo>
              </a:path>
            </a:pathLst>
          </a:custGeom>
          <a:noFill/>
          <a:ln w="28575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8" name="Forme libre 67"/>
          <p:cNvSpPr/>
          <p:nvPr/>
        </p:nvSpPr>
        <p:spPr>
          <a:xfrm>
            <a:off x="6458625" y="2682355"/>
            <a:ext cx="392240" cy="125362"/>
          </a:xfrm>
          <a:custGeom>
            <a:avLst/>
            <a:gdLst>
              <a:gd name="connsiteX0" fmla="*/ 0 w 5853112"/>
              <a:gd name="connsiteY0" fmla="*/ 1773237 h 1773237"/>
              <a:gd name="connsiteX1" fmla="*/ 161925 w 5853112"/>
              <a:gd name="connsiteY1" fmla="*/ 1754187 h 1773237"/>
              <a:gd name="connsiteX2" fmla="*/ 242887 w 5853112"/>
              <a:gd name="connsiteY2" fmla="*/ 1673225 h 1773237"/>
              <a:gd name="connsiteX3" fmla="*/ 342900 w 5853112"/>
              <a:gd name="connsiteY3" fmla="*/ 1444625 h 1773237"/>
              <a:gd name="connsiteX4" fmla="*/ 452437 w 5853112"/>
              <a:gd name="connsiteY4" fmla="*/ 1077912 h 1773237"/>
              <a:gd name="connsiteX5" fmla="*/ 600075 w 5853112"/>
              <a:gd name="connsiteY5" fmla="*/ 573087 h 1773237"/>
              <a:gd name="connsiteX6" fmla="*/ 809625 w 5853112"/>
              <a:gd name="connsiteY6" fmla="*/ 130175 h 1773237"/>
              <a:gd name="connsiteX7" fmla="*/ 1000125 w 5853112"/>
              <a:gd name="connsiteY7" fmla="*/ 11112 h 1773237"/>
              <a:gd name="connsiteX8" fmla="*/ 1114425 w 5853112"/>
              <a:gd name="connsiteY8" fmla="*/ 63500 h 1773237"/>
              <a:gd name="connsiteX9" fmla="*/ 1300162 w 5853112"/>
              <a:gd name="connsiteY9" fmla="*/ 292100 h 1773237"/>
              <a:gd name="connsiteX10" fmla="*/ 1547812 w 5853112"/>
              <a:gd name="connsiteY10" fmla="*/ 706437 h 1773237"/>
              <a:gd name="connsiteX11" fmla="*/ 1814512 w 5853112"/>
              <a:gd name="connsiteY11" fmla="*/ 1101725 h 1773237"/>
              <a:gd name="connsiteX12" fmla="*/ 2085975 w 5853112"/>
              <a:gd name="connsiteY12" fmla="*/ 1377950 h 1773237"/>
              <a:gd name="connsiteX13" fmla="*/ 2347912 w 5853112"/>
              <a:gd name="connsiteY13" fmla="*/ 1554162 h 1773237"/>
              <a:gd name="connsiteX14" fmla="*/ 2676525 w 5853112"/>
              <a:gd name="connsiteY14" fmla="*/ 1677987 h 1773237"/>
              <a:gd name="connsiteX15" fmla="*/ 3200400 w 5853112"/>
              <a:gd name="connsiteY15" fmla="*/ 1739900 h 1773237"/>
              <a:gd name="connsiteX16" fmla="*/ 4043362 w 5853112"/>
              <a:gd name="connsiteY16" fmla="*/ 1768475 h 1773237"/>
              <a:gd name="connsiteX17" fmla="*/ 5110162 w 5853112"/>
              <a:gd name="connsiteY17" fmla="*/ 1763712 h 1773237"/>
              <a:gd name="connsiteX18" fmla="*/ 5853112 w 5853112"/>
              <a:gd name="connsiteY18" fmla="*/ 1768475 h 1773237"/>
              <a:gd name="connsiteX0" fmla="*/ 0 w 5110161"/>
              <a:gd name="connsiteY0" fmla="*/ 1773237 h 1773237"/>
              <a:gd name="connsiteX1" fmla="*/ 161925 w 5110161"/>
              <a:gd name="connsiteY1" fmla="*/ 1754187 h 1773237"/>
              <a:gd name="connsiteX2" fmla="*/ 242887 w 5110161"/>
              <a:gd name="connsiteY2" fmla="*/ 1673225 h 1773237"/>
              <a:gd name="connsiteX3" fmla="*/ 342900 w 5110161"/>
              <a:gd name="connsiteY3" fmla="*/ 1444625 h 1773237"/>
              <a:gd name="connsiteX4" fmla="*/ 452437 w 5110161"/>
              <a:gd name="connsiteY4" fmla="*/ 1077912 h 1773237"/>
              <a:gd name="connsiteX5" fmla="*/ 600075 w 5110161"/>
              <a:gd name="connsiteY5" fmla="*/ 573087 h 1773237"/>
              <a:gd name="connsiteX6" fmla="*/ 809625 w 5110161"/>
              <a:gd name="connsiteY6" fmla="*/ 130175 h 1773237"/>
              <a:gd name="connsiteX7" fmla="*/ 1000125 w 5110161"/>
              <a:gd name="connsiteY7" fmla="*/ 11112 h 1773237"/>
              <a:gd name="connsiteX8" fmla="*/ 1114425 w 5110161"/>
              <a:gd name="connsiteY8" fmla="*/ 63500 h 1773237"/>
              <a:gd name="connsiteX9" fmla="*/ 1300162 w 5110161"/>
              <a:gd name="connsiteY9" fmla="*/ 292100 h 1773237"/>
              <a:gd name="connsiteX10" fmla="*/ 1547812 w 5110161"/>
              <a:gd name="connsiteY10" fmla="*/ 706437 h 1773237"/>
              <a:gd name="connsiteX11" fmla="*/ 1814512 w 5110161"/>
              <a:gd name="connsiteY11" fmla="*/ 1101725 h 1773237"/>
              <a:gd name="connsiteX12" fmla="*/ 2085975 w 5110161"/>
              <a:gd name="connsiteY12" fmla="*/ 1377950 h 1773237"/>
              <a:gd name="connsiteX13" fmla="*/ 2347912 w 5110161"/>
              <a:gd name="connsiteY13" fmla="*/ 1554162 h 1773237"/>
              <a:gd name="connsiteX14" fmla="*/ 2676525 w 5110161"/>
              <a:gd name="connsiteY14" fmla="*/ 1677987 h 1773237"/>
              <a:gd name="connsiteX15" fmla="*/ 3200400 w 5110161"/>
              <a:gd name="connsiteY15" fmla="*/ 1739900 h 1773237"/>
              <a:gd name="connsiteX16" fmla="*/ 4043362 w 5110161"/>
              <a:gd name="connsiteY16" fmla="*/ 1768475 h 1773237"/>
              <a:gd name="connsiteX17" fmla="*/ 5110162 w 5110161"/>
              <a:gd name="connsiteY17" fmla="*/ 1763712 h 1773237"/>
              <a:gd name="connsiteX0" fmla="*/ 0 w 4043364"/>
              <a:gd name="connsiteY0" fmla="*/ 1773237 h 1773237"/>
              <a:gd name="connsiteX1" fmla="*/ 161925 w 4043364"/>
              <a:gd name="connsiteY1" fmla="*/ 1754187 h 1773237"/>
              <a:gd name="connsiteX2" fmla="*/ 242887 w 4043364"/>
              <a:gd name="connsiteY2" fmla="*/ 1673225 h 1773237"/>
              <a:gd name="connsiteX3" fmla="*/ 342900 w 4043364"/>
              <a:gd name="connsiteY3" fmla="*/ 1444625 h 1773237"/>
              <a:gd name="connsiteX4" fmla="*/ 452437 w 4043364"/>
              <a:gd name="connsiteY4" fmla="*/ 1077912 h 1773237"/>
              <a:gd name="connsiteX5" fmla="*/ 600075 w 4043364"/>
              <a:gd name="connsiteY5" fmla="*/ 573087 h 1773237"/>
              <a:gd name="connsiteX6" fmla="*/ 809625 w 4043364"/>
              <a:gd name="connsiteY6" fmla="*/ 130175 h 1773237"/>
              <a:gd name="connsiteX7" fmla="*/ 1000125 w 4043364"/>
              <a:gd name="connsiteY7" fmla="*/ 11112 h 1773237"/>
              <a:gd name="connsiteX8" fmla="*/ 1114425 w 4043364"/>
              <a:gd name="connsiteY8" fmla="*/ 63500 h 1773237"/>
              <a:gd name="connsiteX9" fmla="*/ 1300162 w 4043364"/>
              <a:gd name="connsiteY9" fmla="*/ 292100 h 1773237"/>
              <a:gd name="connsiteX10" fmla="*/ 1547812 w 4043364"/>
              <a:gd name="connsiteY10" fmla="*/ 706437 h 1773237"/>
              <a:gd name="connsiteX11" fmla="*/ 1814512 w 4043364"/>
              <a:gd name="connsiteY11" fmla="*/ 1101725 h 1773237"/>
              <a:gd name="connsiteX12" fmla="*/ 2085975 w 4043364"/>
              <a:gd name="connsiteY12" fmla="*/ 1377950 h 1773237"/>
              <a:gd name="connsiteX13" fmla="*/ 2347912 w 4043364"/>
              <a:gd name="connsiteY13" fmla="*/ 1554162 h 1773237"/>
              <a:gd name="connsiteX14" fmla="*/ 2676525 w 4043364"/>
              <a:gd name="connsiteY14" fmla="*/ 1677987 h 1773237"/>
              <a:gd name="connsiteX15" fmla="*/ 3200400 w 4043364"/>
              <a:gd name="connsiteY15" fmla="*/ 1739900 h 1773237"/>
              <a:gd name="connsiteX16" fmla="*/ 4043362 w 4043364"/>
              <a:gd name="connsiteY16" fmla="*/ 1768475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129989 w 3999799"/>
              <a:gd name="connsiteY15" fmla="*/ 1748372 h 1773237"/>
              <a:gd name="connsiteX16" fmla="*/ 3999799 w 3999799"/>
              <a:gd name="connsiteY16" fmla="*/ 1685381 h 1773237"/>
              <a:gd name="connsiteX0" fmla="*/ 0 w 3876574"/>
              <a:gd name="connsiteY0" fmla="*/ 1773237 h 1773237"/>
              <a:gd name="connsiteX1" fmla="*/ 161925 w 3876574"/>
              <a:gd name="connsiteY1" fmla="*/ 1754187 h 1773237"/>
              <a:gd name="connsiteX2" fmla="*/ 242887 w 3876574"/>
              <a:gd name="connsiteY2" fmla="*/ 1673225 h 1773237"/>
              <a:gd name="connsiteX3" fmla="*/ 342900 w 3876574"/>
              <a:gd name="connsiteY3" fmla="*/ 1444625 h 1773237"/>
              <a:gd name="connsiteX4" fmla="*/ 452437 w 3876574"/>
              <a:gd name="connsiteY4" fmla="*/ 1077912 h 1773237"/>
              <a:gd name="connsiteX5" fmla="*/ 600075 w 3876574"/>
              <a:gd name="connsiteY5" fmla="*/ 573087 h 1773237"/>
              <a:gd name="connsiteX6" fmla="*/ 809625 w 3876574"/>
              <a:gd name="connsiteY6" fmla="*/ 130175 h 1773237"/>
              <a:gd name="connsiteX7" fmla="*/ 1000125 w 3876574"/>
              <a:gd name="connsiteY7" fmla="*/ 11112 h 1773237"/>
              <a:gd name="connsiteX8" fmla="*/ 1114425 w 3876574"/>
              <a:gd name="connsiteY8" fmla="*/ 63500 h 1773237"/>
              <a:gd name="connsiteX9" fmla="*/ 1300162 w 3876574"/>
              <a:gd name="connsiteY9" fmla="*/ 292100 h 1773237"/>
              <a:gd name="connsiteX10" fmla="*/ 1547812 w 3876574"/>
              <a:gd name="connsiteY10" fmla="*/ 706437 h 1773237"/>
              <a:gd name="connsiteX11" fmla="*/ 1814512 w 3876574"/>
              <a:gd name="connsiteY11" fmla="*/ 1101725 h 1773237"/>
              <a:gd name="connsiteX12" fmla="*/ 2085975 w 3876574"/>
              <a:gd name="connsiteY12" fmla="*/ 1377950 h 1773237"/>
              <a:gd name="connsiteX13" fmla="*/ 2347912 w 3876574"/>
              <a:gd name="connsiteY13" fmla="*/ 1554162 h 1773237"/>
              <a:gd name="connsiteX14" fmla="*/ 2676525 w 3876574"/>
              <a:gd name="connsiteY14" fmla="*/ 1677987 h 1773237"/>
              <a:gd name="connsiteX15" fmla="*/ 3129989 w 3876574"/>
              <a:gd name="connsiteY15" fmla="*/ 1748372 h 1773237"/>
              <a:gd name="connsiteX16" fmla="*/ 3876574 w 3876574"/>
              <a:gd name="connsiteY16" fmla="*/ 1752068 h 1773237"/>
              <a:gd name="connsiteX0" fmla="*/ 0 w 3876574"/>
              <a:gd name="connsiteY0" fmla="*/ 1769762 h 1769762"/>
              <a:gd name="connsiteX1" fmla="*/ 161925 w 3876574"/>
              <a:gd name="connsiteY1" fmla="*/ 1750712 h 1769762"/>
              <a:gd name="connsiteX2" fmla="*/ 242887 w 3876574"/>
              <a:gd name="connsiteY2" fmla="*/ 1669750 h 1769762"/>
              <a:gd name="connsiteX3" fmla="*/ 342900 w 3876574"/>
              <a:gd name="connsiteY3" fmla="*/ 1441150 h 1769762"/>
              <a:gd name="connsiteX4" fmla="*/ 452437 w 3876574"/>
              <a:gd name="connsiteY4" fmla="*/ 1074437 h 1769762"/>
              <a:gd name="connsiteX5" fmla="*/ 600075 w 3876574"/>
              <a:gd name="connsiteY5" fmla="*/ 569612 h 1769762"/>
              <a:gd name="connsiteX6" fmla="*/ 809625 w 3876574"/>
              <a:gd name="connsiteY6" fmla="*/ 126700 h 1769762"/>
              <a:gd name="connsiteX7" fmla="*/ 1000125 w 3876574"/>
              <a:gd name="connsiteY7" fmla="*/ 7637 h 1769762"/>
              <a:gd name="connsiteX8" fmla="*/ 1167966 w 3876574"/>
              <a:gd name="connsiteY8" fmla="*/ 80886 h 1769762"/>
              <a:gd name="connsiteX9" fmla="*/ 1300162 w 3876574"/>
              <a:gd name="connsiteY9" fmla="*/ 288625 h 1769762"/>
              <a:gd name="connsiteX10" fmla="*/ 1547812 w 3876574"/>
              <a:gd name="connsiteY10" fmla="*/ 702962 h 1769762"/>
              <a:gd name="connsiteX11" fmla="*/ 1814512 w 3876574"/>
              <a:gd name="connsiteY11" fmla="*/ 1098250 h 1769762"/>
              <a:gd name="connsiteX12" fmla="*/ 2085975 w 3876574"/>
              <a:gd name="connsiteY12" fmla="*/ 1374475 h 1769762"/>
              <a:gd name="connsiteX13" fmla="*/ 2347912 w 3876574"/>
              <a:gd name="connsiteY13" fmla="*/ 1550687 h 1769762"/>
              <a:gd name="connsiteX14" fmla="*/ 2676525 w 3876574"/>
              <a:gd name="connsiteY14" fmla="*/ 1674512 h 1769762"/>
              <a:gd name="connsiteX15" fmla="*/ 3129989 w 3876574"/>
              <a:gd name="connsiteY15" fmla="*/ 1744897 h 1769762"/>
              <a:gd name="connsiteX16" fmla="*/ 3876574 w 3876574"/>
              <a:gd name="connsiteY16" fmla="*/ 1748593 h 1769762"/>
              <a:gd name="connsiteX0" fmla="*/ 0 w 3894422"/>
              <a:gd name="connsiteY0" fmla="*/ 1769761 h 1769761"/>
              <a:gd name="connsiteX1" fmla="*/ 161925 w 3894422"/>
              <a:gd name="connsiteY1" fmla="*/ 1750711 h 1769761"/>
              <a:gd name="connsiteX2" fmla="*/ 242887 w 3894422"/>
              <a:gd name="connsiteY2" fmla="*/ 1669749 h 1769761"/>
              <a:gd name="connsiteX3" fmla="*/ 342900 w 3894422"/>
              <a:gd name="connsiteY3" fmla="*/ 1441149 h 1769761"/>
              <a:gd name="connsiteX4" fmla="*/ 452437 w 3894422"/>
              <a:gd name="connsiteY4" fmla="*/ 1074436 h 1769761"/>
              <a:gd name="connsiteX5" fmla="*/ 600075 w 3894422"/>
              <a:gd name="connsiteY5" fmla="*/ 569611 h 1769761"/>
              <a:gd name="connsiteX6" fmla="*/ 809625 w 3894422"/>
              <a:gd name="connsiteY6" fmla="*/ 126699 h 1769761"/>
              <a:gd name="connsiteX7" fmla="*/ 1000125 w 3894422"/>
              <a:gd name="connsiteY7" fmla="*/ 7636 h 1769761"/>
              <a:gd name="connsiteX8" fmla="*/ 1167966 w 3894422"/>
              <a:gd name="connsiteY8" fmla="*/ 80885 h 1769761"/>
              <a:gd name="connsiteX9" fmla="*/ 1300162 w 3894422"/>
              <a:gd name="connsiteY9" fmla="*/ 288624 h 1769761"/>
              <a:gd name="connsiteX10" fmla="*/ 1547812 w 3894422"/>
              <a:gd name="connsiteY10" fmla="*/ 702961 h 1769761"/>
              <a:gd name="connsiteX11" fmla="*/ 1814512 w 3894422"/>
              <a:gd name="connsiteY11" fmla="*/ 1098249 h 1769761"/>
              <a:gd name="connsiteX12" fmla="*/ 2085975 w 3894422"/>
              <a:gd name="connsiteY12" fmla="*/ 1374474 h 1769761"/>
              <a:gd name="connsiteX13" fmla="*/ 2347912 w 3894422"/>
              <a:gd name="connsiteY13" fmla="*/ 1550686 h 1769761"/>
              <a:gd name="connsiteX14" fmla="*/ 2676525 w 3894422"/>
              <a:gd name="connsiteY14" fmla="*/ 1674511 h 1769761"/>
              <a:gd name="connsiteX15" fmla="*/ 3129989 w 3894422"/>
              <a:gd name="connsiteY15" fmla="*/ 1744896 h 1769761"/>
              <a:gd name="connsiteX16" fmla="*/ 3894422 w 3894422"/>
              <a:gd name="connsiteY16" fmla="*/ 1748592 h 1769761"/>
              <a:gd name="connsiteX0" fmla="*/ 0 w 3874344"/>
              <a:gd name="connsiteY0" fmla="*/ 1769761 h 1769761"/>
              <a:gd name="connsiteX1" fmla="*/ 161925 w 3874344"/>
              <a:gd name="connsiteY1" fmla="*/ 1750711 h 1769761"/>
              <a:gd name="connsiteX2" fmla="*/ 242887 w 3874344"/>
              <a:gd name="connsiteY2" fmla="*/ 1669749 h 1769761"/>
              <a:gd name="connsiteX3" fmla="*/ 342900 w 3874344"/>
              <a:gd name="connsiteY3" fmla="*/ 1441149 h 1769761"/>
              <a:gd name="connsiteX4" fmla="*/ 452437 w 3874344"/>
              <a:gd name="connsiteY4" fmla="*/ 1074436 h 1769761"/>
              <a:gd name="connsiteX5" fmla="*/ 600075 w 3874344"/>
              <a:gd name="connsiteY5" fmla="*/ 569611 h 1769761"/>
              <a:gd name="connsiteX6" fmla="*/ 809625 w 3874344"/>
              <a:gd name="connsiteY6" fmla="*/ 126699 h 1769761"/>
              <a:gd name="connsiteX7" fmla="*/ 1000125 w 3874344"/>
              <a:gd name="connsiteY7" fmla="*/ 7636 h 1769761"/>
              <a:gd name="connsiteX8" fmla="*/ 1167966 w 3874344"/>
              <a:gd name="connsiteY8" fmla="*/ 80885 h 1769761"/>
              <a:gd name="connsiteX9" fmla="*/ 1300162 w 3874344"/>
              <a:gd name="connsiteY9" fmla="*/ 288624 h 1769761"/>
              <a:gd name="connsiteX10" fmla="*/ 1547812 w 3874344"/>
              <a:gd name="connsiteY10" fmla="*/ 702961 h 1769761"/>
              <a:gd name="connsiteX11" fmla="*/ 1814512 w 3874344"/>
              <a:gd name="connsiteY11" fmla="*/ 1098249 h 1769761"/>
              <a:gd name="connsiteX12" fmla="*/ 2085975 w 3874344"/>
              <a:gd name="connsiteY12" fmla="*/ 1374474 h 1769761"/>
              <a:gd name="connsiteX13" fmla="*/ 2347912 w 3874344"/>
              <a:gd name="connsiteY13" fmla="*/ 1550686 h 1769761"/>
              <a:gd name="connsiteX14" fmla="*/ 2676525 w 3874344"/>
              <a:gd name="connsiteY14" fmla="*/ 1674511 h 1769761"/>
              <a:gd name="connsiteX15" fmla="*/ 3129989 w 3874344"/>
              <a:gd name="connsiteY15" fmla="*/ 1744896 h 1769761"/>
              <a:gd name="connsiteX16" fmla="*/ 3874344 w 3874344"/>
              <a:gd name="connsiteY16" fmla="*/ 1766194 h 1769761"/>
              <a:gd name="connsiteX0" fmla="*/ 0 w 4351397"/>
              <a:gd name="connsiteY0" fmla="*/ 1763199 h 1763199"/>
              <a:gd name="connsiteX1" fmla="*/ 161925 w 4351397"/>
              <a:gd name="connsiteY1" fmla="*/ 1744149 h 1763199"/>
              <a:gd name="connsiteX2" fmla="*/ 242887 w 4351397"/>
              <a:gd name="connsiteY2" fmla="*/ 1663187 h 1763199"/>
              <a:gd name="connsiteX3" fmla="*/ 342900 w 4351397"/>
              <a:gd name="connsiteY3" fmla="*/ 1434587 h 1763199"/>
              <a:gd name="connsiteX4" fmla="*/ 452437 w 4351397"/>
              <a:gd name="connsiteY4" fmla="*/ 1067874 h 1763199"/>
              <a:gd name="connsiteX5" fmla="*/ 600075 w 4351397"/>
              <a:gd name="connsiteY5" fmla="*/ 563049 h 1763199"/>
              <a:gd name="connsiteX6" fmla="*/ 809625 w 4351397"/>
              <a:gd name="connsiteY6" fmla="*/ 120137 h 1763199"/>
              <a:gd name="connsiteX7" fmla="*/ 1000125 w 4351397"/>
              <a:gd name="connsiteY7" fmla="*/ 1074 h 1763199"/>
              <a:gd name="connsiteX8" fmla="*/ 1167966 w 4351397"/>
              <a:gd name="connsiteY8" fmla="*/ 74323 h 1763199"/>
              <a:gd name="connsiteX9" fmla="*/ 1300162 w 4351397"/>
              <a:gd name="connsiteY9" fmla="*/ 282062 h 1763199"/>
              <a:gd name="connsiteX10" fmla="*/ 1547812 w 4351397"/>
              <a:gd name="connsiteY10" fmla="*/ 696399 h 1763199"/>
              <a:gd name="connsiteX11" fmla="*/ 1814512 w 4351397"/>
              <a:gd name="connsiteY11" fmla="*/ 1091687 h 1763199"/>
              <a:gd name="connsiteX12" fmla="*/ 2085975 w 4351397"/>
              <a:gd name="connsiteY12" fmla="*/ 1367912 h 1763199"/>
              <a:gd name="connsiteX13" fmla="*/ 2347912 w 4351397"/>
              <a:gd name="connsiteY13" fmla="*/ 1544124 h 1763199"/>
              <a:gd name="connsiteX14" fmla="*/ 2676525 w 4351397"/>
              <a:gd name="connsiteY14" fmla="*/ 1667949 h 1763199"/>
              <a:gd name="connsiteX15" fmla="*/ 3129989 w 4351397"/>
              <a:gd name="connsiteY15" fmla="*/ 1738334 h 1763199"/>
              <a:gd name="connsiteX16" fmla="*/ 4351397 w 4351397"/>
              <a:gd name="connsiteY16" fmla="*/ 1759630 h 1763199"/>
              <a:gd name="connsiteX0" fmla="*/ 0 w 5186239"/>
              <a:gd name="connsiteY0" fmla="*/ 1763199 h 1763199"/>
              <a:gd name="connsiteX1" fmla="*/ 161925 w 5186239"/>
              <a:gd name="connsiteY1" fmla="*/ 1744149 h 1763199"/>
              <a:gd name="connsiteX2" fmla="*/ 242887 w 5186239"/>
              <a:gd name="connsiteY2" fmla="*/ 1663187 h 1763199"/>
              <a:gd name="connsiteX3" fmla="*/ 342900 w 5186239"/>
              <a:gd name="connsiteY3" fmla="*/ 1434587 h 1763199"/>
              <a:gd name="connsiteX4" fmla="*/ 452437 w 5186239"/>
              <a:gd name="connsiteY4" fmla="*/ 1067874 h 1763199"/>
              <a:gd name="connsiteX5" fmla="*/ 600075 w 5186239"/>
              <a:gd name="connsiteY5" fmla="*/ 563049 h 1763199"/>
              <a:gd name="connsiteX6" fmla="*/ 809625 w 5186239"/>
              <a:gd name="connsiteY6" fmla="*/ 120137 h 1763199"/>
              <a:gd name="connsiteX7" fmla="*/ 1000125 w 5186239"/>
              <a:gd name="connsiteY7" fmla="*/ 1074 h 1763199"/>
              <a:gd name="connsiteX8" fmla="*/ 1167966 w 5186239"/>
              <a:gd name="connsiteY8" fmla="*/ 74323 h 1763199"/>
              <a:gd name="connsiteX9" fmla="*/ 1300162 w 5186239"/>
              <a:gd name="connsiteY9" fmla="*/ 282062 h 1763199"/>
              <a:gd name="connsiteX10" fmla="*/ 1547812 w 5186239"/>
              <a:gd name="connsiteY10" fmla="*/ 696399 h 1763199"/>
              <a:gd name="connsiteX11" fmla="*/ 1814512 w 5186239"/>
              <a:gd name="connsiteY11" fmla="*/ 1091687 h 1763199"/>
              <a:gd name="connsiteX12" fmla="*/ 2085975 w 5186239"/>
              <a:gd name="connsiteY12" fmla="*/ 1367912 h 1763199"/>
              <a:gd name="connsiteX13" fmla="*/ 2347912 w 5186239"/>
              <a:gd name="connsiteY13" fmla="*/ 1544124 h 1763199"/>
              <a:gd name="connsiteX14" fmla="*/ 2676525 w 5186239"/>
              <a:gd name="connsiteY14" fmla="*/ 1667949 h 1763199"/>
              <a:gd name="connsiteX15" fmla="*/ 3129989 w 5186239"/>
              <a:gd name="connsiteY15" fmla="*/ 1738334 h 1763199"/>
              <a:gd name="connsiteX16" fmla="*/ 5186239 w 5186239"/>
              <a:gd name="connsiteY16" fmla="*/ 1759630 h 1763199"/>
              <a:gd name="connsiteX0" fmla="*/ 0 w 3593091"/>
              <a:gd name="connsiteY0" fmla="*/ 1763199 h 1763199"/>
              <a:gd name="connsiteX1" fmla="*/ 161925 w 3593091"/>
              <a:gd name="connsiteY1" fmla="*/ 1744149 h 1763199"/>
              <a:gd name="connsiteX2" fmla="*/ 242887 w 3593091"/>
              <a:gd name="connsiteY2" fmla="*/ 1663187 h 1763199"/>
              <a:gd name="connsiteX3" fmla="*/ 342900 w 3593091"/>
              <a:gd name="connsiteY3" fmla="*/ 1434587 h 1763199"/>
              <a:gd name="connsiteX4" fmla="*/ 452437 w 3593091"/>
              <a:gd name="connsiteY4" fmla="*/ 1067874 h 1763199"/>
              <a:gd name="connsiteX5" fmla="*/ 600075 w 3593091"/>
              <a:gd name="connsiteY5" fmla="*/ 563049 h 1763199"/>
              <a:gd name="connsiteX6" fmla="*/ 809625 w 3593091"/>
              <a:gd name="connsiteY6" fmla="*/ 120137 h 1763199"/>
              <a:gd name="connsiteX7" fmla="*/ 1000125 w 3593091"/>
              <a:gd name="connsiteY7" fmla="*/ 1074 h 1763199"/>
              <a:gd name="connsiteX8" fmla="*/ 1167966 w 3593091"/>
              <a:gd name="connsiteY8" fmla="*/ 74323 h 1763199"/>
              <a:gd name="connsiteX9" fmla="*/ 1300162 w 3593091"/>
              <a:gd name="connsiteY9" fmla="*/ 282062 h 1763199"/>
              <a:gd name="connsiteX10" fmla="*/ 1547812 w 3593091"/>
              <a:gd name="connsiteY10" fmla="*/ 696399 h 1763199"/>
              <a:gd name="connsiteX11" fmla="*/ 1814512 w 3593091"/>
              <a:gd name="connsiteY11" fmla="*/ 1091687 h 1763199"/>
              <a:gd name="connsiteX12" fmla="*/ 2085975 w 3593091"/>
              <a:gd name="connsiteY12" fmla="*/ 1367912 h 1763199"/>
              <a:gd name="connsiteX13" fmla="*/ 2347912 w 3593091"/>
              <a:gd name="connsiteY13" fmla="*/ 1544124 h 1763199"/>
              <a:gd name="connsiteX14" fmla="*/ 2676525 w 3593091"/>
              <a:gd name="connsiteY14" fmla="*/ 1667949 h 1763199"/>
              <a:gd name="connsiteX15" fmla="*/ 3129989 w 3593091"/>
              <a:gd name="connsiteY15" fmla="*/ 1738334 h 1763199"/>
              <a:gd name="connsiteX16" fmla="*/ 3593091 w 3593091"/>
              <a:gd name="connsiteY16" fmla="*/ 1744790 h 1763199"/>
              <a:gd name="connsiteX0" fmla="*/ 0 w 11167091"/>
              <a:gd name="connsiteY0" fmla="*/ 1763199 h 1763199"/>
              <a:gd name="connsiteX1" fmla="*/ 161925 w 11167091"/>
              <a:gd name="connsiteY1" fmla="*/ 1744149 h 1763199"/>
              <a:gd name="connsiteX2" fmla="*/ 242887 w 11167091"/>
              <a:gd name="connsiteY2" fmla="*/ 1663187 h 1763199"/>
              <a:gd name="connsiteX3" fmla="*/ 342900 w 11167091"/>
              <a:gd name="connsiteY3" fmla="*/ 1434587 h 1763199"/>
              <a:gd name="connsiteX4" fmla="*/ 452437 w 11167091"/>
              <a:gd name="connsiteY4" fmla="*/ 1067874 h 1763199"/>
              <a:gd name="connsiteX5" fmla="*/ 600075 w 11167091"/>
              <a:gd name="connsiteY5" fmla="*/ 563049 h 1763199"/>
              <a:gd name="connsiteX6" fmla="*/ 809625 w 11167091"/>
              <a:gd name="connsiteY6" fmla="*/ 120137 h 1763199"/>
              <a:gd name="connsiteX7" fmla="*/ 1000125 w 11167091"/>
              <a:gd name="connsiteY7" fmla="*/ 1074 h 1763199"/>
              <a:gd name="connsiteX8" fmla="*/ 1167966 w 11167091"/>
              <a:gd name="connsiteY8" fmla="*/ 74323 h 1763199"/>
              <a:gd name="connsiteX9" fmla="*/ 1300162 w 11167091"/>
              <a:gd name="connsiteY9" fmla="*/ 282062 h 1763199"/>
              <a:gd name="connsiteX10" fmla="*/ 1547812 w 11167091"/>
              <a:gd name="connsiteY10" fmla="*/ 696399 h 1763199"/>
              <a:gd name="connsiteX11" fmla="*/ 1814512 w 11167091"/>
              <a:gd name="connsiteY11" fmla="*/ 1091687 h 1763199"/>
              <a:gd name="connsiteX12" fmla="*/ 2085975 w 11167091"/>
              <a:gd name="connsiteY12" fmla="*/ 1367912 h 1763199"/>
              <a:gd name="connsiteX13" fmla="*/ 2347912 w 11167091"/>
              <a:gd name="connsiteY13" fmla="*/ 1544124 h 1763199"/>
              <a:gd name="connsiteX14" fmla="*/ 2676525 w 11167091"/>
              <a:gd name="connsiteY14" fmla="*/ 1667949 h 1763199"/>
              <a:gd name="connsiteX15" fmla="*/ 3129989 w 11167091"/>
              <a:gd name="connsiteY15" fmla="*/ 1738334 h 1763199"/>
              <a:gd name="connsiteX16" fmla="*/ 11167091 w 11167091"/>
              <a:gd name="connsiteY16" fmla="*/ 1721832 h 1763199"/>
              <a:gd name="connsiteX0" fmla="*/ 0 w 11151313"/>
              <a:gd name="connsiteY0" fmla="*/ 1763199 h 1763199"/>
              <a:gd name="connsiteX1" fmla="*/ 161925 w 11151313"/>
              <a:gd name="connsiteY1" fmla="*/ 1744149 h 1763199"/>
              <a:gd name="connsiteX2" fmla="*/ 242887 w 11151313"/>
              <a:gd name="connsiteY2" fmla="*/ 1663187 h 1763199"/>
              <a:gd name="connsiteX3" fmla="*/ 342900 w 11151313"/>
              <a:gd name="connsiteY3" fmla="*/ 1434587 h 1763199"/>
              <a:gd name="connsiteX4" fmla="*/ 452437 w 11151313"/>
              <a:gd name="connsiteY4" fmla="*/ 1067874 h 1763199"/>
              <a:gd name="connsiteX5" fmla="*/ 600075 w 11151313"/>
              <a:gd name="connsiteY5" fmla="*/ 563049 h 1763199"/>
              <a:gd name="connsiteX6" fmla="*/ 809625 w 11151313"/>
              <a:gd name="connsiteY6" fmla="*/ 120137 h 1763199"/>
              <a:gd name="connsiteX7" fmla="*/ 1000125 w 11151313"/>
              <a:gd name="connsiteY7" fmla="*/ 1074 h 1763199"/>
              <a:gd name="connsiteX8" fmla="*/ 1167966 w 11151313"/>
              <a:gd name="connsiteY8" fmla="*/ 74323 h 1763199"/>
              <a:gd name="connsiteX9" fmla="*/ 1300162 w 11151313"/>
              <a:gd name="connsiteY9" fmla="*/ 282062 h 1763199"/>
              <a:gd name="connsiteX10" fmla="*/ 1547812 w 11151313"/>
              <a:gd name="connsiteY10" fmla="*/ 696399 h 1763199"/>
              <a:gd name="connsiteX11" fmla="*/ 1814512 w 11151313"/>
              <a:gd name="connsiteY11" fmla="*/ 1091687 h 1763199"/>
              <a:gd name="connsiteX12" fmla="*/ 2085975 w 11151313"/>
              <a:gd name="connsiteY12" fmla="*/ 1367912 h 1763199"/>
              <a:gd name="connsiteX13" fmla="*/ 2347912 w 11151313"/>
              <a:gd name="connsiteY13" fmla="*/ 1544124 h 1763199"/>
              <a:gd name="connsiteX14" fmla="*/ 2676525 w 11151313"/>
              <a:gd name="connsiteY14" fmla="*/ 1667949 h 1763199"/>
              <a:gd name="connsiteX15" fmla="*/ 3129989 w 11151313"/>
              <a:gd name="connsiteY15" fmla="*/ 1738334 h 1763199"/>
              <a:gd name="connsiteX16" fmla="*/ 11151313 w 11151313"/>
              <a:gd name="connsiteY16" fmla="*/ 1756267 h 1763199"/>
              <a:gd name="connsiteX0" fmla="*/ 0 w 11119751"/>
              <a:gd name="connsiteY0" fmla="*/ 1763199 h 1763199"/>
              <a:gd name="connsiteX1" fmla="*/ 161925 w 11119751"/>
              <a:gd name="connsiteY1" fmla="*/ 1744149 h 1763199"/>
              <a:gd name="connsiteX2" fmla="*/ 242887 w 11119751"/>
              <a:gd name="connsiteY2" fmla="*/ 1663187 h 1763199"/>
              <a:gd name="connsiteX3" fmla="*/ 342900 w 11119751"/>
              <a:gd name="connsiteY3" fmla="*/ 1434587 h 1763199"/>
              <a:gd name="connsiteX4" fmla="*/ 452437 w 11119751"/>
              <a:gd name="connsiteY4" fmla="*/ 1067874 h 1763199"/>
              <a:gd name="connsiteX5" fmla="*/ 600075 w 11119751"/>
              <a:gd name="connsiteY5" fmla="*/ 563049 h 1763199"/>
              <a:gd name="connsiteX6" fmla="*/ 809625 w 11119751"/>
              <a:gd name="connsiteY6" fmla="*/ 120137 h 1763199"/>
              <a:gd name="connsiteX7" fmla="*/ 1000125 w 11119751"/>
              <a:gd name="connsiteY7" fmla="*/ 1074 h 1763199"/>
              <a:gd name="connsiteX8" fmla="*/ 1167966 w 11119751"/>
              <a:gd name="connsiteY8" fmla="*/ 74323 h 1763199"/>
              <a:gd name="connsiteX9" fmla="*/ 1300162 w 11119751"/>
              <a:gd name="connsiteY9" fmla="*/ 282062 h 1763199"/>
              <a:gd name="connsiteX10" fmla="*/ 1547812 w 11119751"/>
              <a:gd name="connsiteY10" fmla="*/ 696399 h 1763199"/>
              <a:gd name="connsiteX11" fmla="*/ 1814512 w 11119751"/>
              <a:gd name="connsiteY11" fmla="*/ 1091687 h 1763199"/>
              <a:gd name="connsiteX12" fmla="*/ 2085975 w 11119751"/>
              <a:gd name="connsiteY12" fmla="*/ 1367912 h 1763199"/>
              <a:gd name="connsiteX13" fmla="*/ 2347912 w 11119751"/>
              <a:gd name="connsiteY13" fmla="*/ 1544124 h 1763199"/>
              <a:gd name="connsiteX14" fmla="*/ 2676525 w 11119751"/>
              <a:gd name="connsiteY14" fmla="*/ 1667949 h 1763199"/>
              <a:gd name="connsiteX15" fmla="*/ 3129989 w 11119751"/>
              <a:gd name="connsiteY15" fmla="*/ 1738334 h 1763199"/>
              <a:gd name="connsiteX16" fmla="*/ 11119751 w 11119751"/>
              <a:gd name="connsiteY16" fmla="*/ 1744788 h 1763199"/>
              <a:gd name="connsiteX0" fmla="*/ 0 w 5262525"/>
              <a:gd name="connsiteY0" fmla="*/ 1763199 h 1763199"/>
              <a:gd name="connsiteX1" fmla="*/ 161925 w 5262525"/>
              <a:gd name="connsiteY1" fmla="*/ 1744149 h 1763199"/>
              <a:gd name="connsiteX2" fmla="*/ 242887 w 5262525"/>
              <a:gd name="connsiteY2" fmla="*/ 1663187 h 1763199"/>
              <a:gd name="connsiteX3" fmla="*/ 342900 w 5262525"/>
              <a:gd name="connsiteY3" fmla="*/ 1434587 h 1763199"/>
              <a:gd name="connsiteX4" fmla="*/ 452437 w 5262525"/>
              <a:gd name="connsiteY4" fmla="*/ 1067874 h 1763199"/>
              <a:gd name="connsiteX5" fmla="*/ 600075 w 5262525"/>
              <a:gd name="connsiteY5" fmla="*/ 563049 h 1763199"/>
              <a:gd name="connsiteX6" fmla="*/ 809625 w 5262525"/>
              <a:gd name="connsiteY6" fmla="*/ 120137 h 1763199"/>
              <a:gd name="connsiteX7" fmla="*/ 1000125 w 5262525"/>
              <a:gd name="connsiteY7" fmla="*/ 1074 h 1763199"/>
              <a:gd name="connsiteX8" fmla="*/ 1167966 w 5262525"/>
              <a:gd name="connsiteY8" fmla="*/ 74323 h 1763199"/>
              <a:gd name="connsiteX9" fmla="*/ 1300162 w 5262525"/>
              <a:gd name="connsiteY9" fmla="*/ 282062 h 1763199"/>
              <a:gd name="connsiteX10" fmla="*/ 1547812 w 5262525"/>
              <a:gd name="connsiteY10" fmla="*/ 696399 h 1763199"/>
              <a:gd name="connsiteX11" fmla="*/ 1814512 w 5262525"/>
              <a:gd name="connsiteY11" fmla="*/ 1091687 h 1763199"/>
              <a:gd name="connsiteX12" fmla="*/ 2085975 w 5262525"/>
              <a:gd name="connsiteY12" fmla="*/ 1367912 h 1763199"/>
              <a:gd name="connsiteX13" fmla="*/ 2347912 w 5262525"/>
              <a:gd name="connsiteY13" fmla="*/ 1544124 h 1763199"/>
              <a:gd name="connsiteX14" fmla="*/ 2676525 w 5262525"/>
              <a:gd name="connsiteY14" fmla="*/ 1667949 h 1763199"/>
              <a:gd name="connsiteX15" fmla="*/ 3129989 w 5262525"/>
              <a:gd name="connsiteY15" fmla="*/ 1738334 h 1763199"/>
              <a:gd name="connsiteX16" fmla="*/ 5262525 w 5262525"/>
              <a:gd name="connsiteY16" fmla="*/ 1744788 h 1763199"/>
              <a:gd name="connsiteX0" fmla="*/ 0 w 3129990"/>
              <a:gd name="connsiteY0" fmla="*/ 1763199 h 1763199"/>
              <a:gd name="connsiteX1" fmla="*/ 161925 w 3129990"/>
              <a:gd name="connsiteY1" fmla="*/ 1744149 h 1763199"/>
              <a:gd name="connsiteX2" fmla="*/ 242887 w 3129990"/>
              <a:gd name="connsiteY2" fmla="*/ 1663187 h 1763199"/>
              <a:gd name="connsiteX3" fmla="*/ 342900 w 3129990"/>
              <a:gd name="connsiteY3" fmla="*/ 1434587 h 1763199"/>
              <a:gd name="connsiteX4" fmla="*/ 452437 w 3129990"/>
              <a:gd name="connsiteY4" fmla="*/ 1067874 h 1763199"/>
              <a:gd name="connsiteX5" fmla="*/ 600075 w 3129990"/>
              <a:gd name="connsiteY5" fmla="*/ 563049 h 1763199"/>
              <a:gd name="connsiteX6" fmla="*/ 809625 w 3129990"/>
              <a:gd name="connsiteY6" fmla="*/ 120137 h 1763199"/>
              <a:gd name="connsiteX7" fmla="*/ 1000125 w 3129990"/>
              <a:gd name="connsiteY7" fmla="*/ 1074 h 1763199"/>
              <a:gd name="connsiteX8" fmla="*/ 1167966 w 3129990"/>
              <a:gd name="connsiteY8" fmla="*/ 74323 h 1763199"/>
              <a:gd name="connsiteX9" fmla="*/ 1300162 w 3129990"/>
              <a:gd name="connsiteY9" fmla="*/ 282062 h 1763199"/>
              <a:gd name="connsiteX10" fmla="*/ 1547812 w 3129990"/>
              <a:gd name="connsiteY10" fmla="*/ 696399 h 1763199"/>
              <a:gd name="connsiteX11" fmla="*/ 1814512 w 3129990"/>
              <a:gd name="connsiteY11" fmla="*/ 1091687 h 1763199"/>
              <a:gd name="connsiteX12" fmla="*/ 2085975 w 3129990"/>
              <a:gd name="connsiteY12" fmla="*/ 1367912 h 1763199"/>
              <a:gd name="connsiteX13" fmla="*/ 2347912 w 3129990"/>
              <a:gd name="connsiteY13" fmla="*/ 1544124 h 1763199"/>
              <a:gd name="connsiteX14" fmla="*/ 2676525 w 3129990"/>
              <a:gd name="connsiteY14" fmla="*/ 1667949 h 1763199"/>
              <a:gd name="connsiteX15" fmla="*/ 3129989 w 3129990"/>
              <a:gd name="connsiteY15" fmla="*/ 1738334 h 1763199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76525 w 3129990"/>
              <a:gd name="connsiteY14" fmla="*/ 1667949 h 1784251"/>
              <a:gd name="connsiteX15" fmla="*/ 3129990 w 3129990"/>
              <a:gd name="connsiteY15" fmla="*/ 1784251 h 1784251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62131 w 3129990"/>
              <a:gd name="connsiteY14" fmla="*/ 1679432 h 1784251"/>
              <a:gd name="connsiteX15" fmla="*/ 3129990 w 3129990"/>
              <a:gd name="connsiteY15" fmla="*/ 1784251 h 1784251"/>
              <a:gd name="connsiteX0" fmla="*/ 0 w 3129990"/>
              <a:gd name="connsiteY0" fmla="*/ 1763199 h 1772768"/>
              <a:gd name="connsiteX1" fmla="*/ 161925 w 3129990"/>
              <a:gd name="connsiteY1" fmla="*/ 1744149 h 1772768"/>
              <a:gd name="connsiteX2" fmla="*/ 242887 w 3129990"/>
              <a:gd name="connsiteY2" fmla="*/ 1663187 h 1772768"/>
              <a:gd name="connsiteX3" fmla="*/ 342900 w 3129990"/>
              <a:gd name="connsiteY3" fmla="*/ 1434587 h 1772768"/>
              <a:gd name="connsiteX4" fmla="*/ 452437 w 3129990"/>
              <a:gd name="connsiteY4" fmla="*/ 1067874 h 1772768"/>
              <a:gd name="connsiteX5" fmla="*/ 600075 w 3129990"/>
              <a:gd name="connsiteY5" fmla="*/ 563049 h 1772768"/>
              <a:gd name="connsiteX6" fmla="*/ 809625 w 3129990"/>
              <a:gd name="connsiteY6" fmla="*/ 120137 h 1772768"/>
              <a:gd name="connsiteX7" fmla="*/ 1000125 w 3129990"/>
              <a:gd name="connsiteY7" fmla="*/ 1074 h 1772768"/>
              <a:gd name="connsiteX8" fmla="*/ 1167966 w 3129990"/>
              <a:gd name="connsiteY8" fmla="*/ 74323 h 1772768"/>
              <a:gd name="connsiteX9" fmla="*/ 1300162 w 3129990"/>
              <a:gd name="connsiteY9" fmla="*/ 282062 h 1772768"/>
              <a:gd name="connsiteX10" fmla="*/ 1547812 w 3129990"/>
              <a:gd name="connsiteY10" fmla="*/ 696399 h 1772768"/>
              <a:gd name="connsiteX11" fmla="*/ 1814512 w 3129990"/>
              <a:gd name="connsiteY11" fmla="*/ 1091687 h 1772768"/>
              <a:gd name="connsiteX12" fmla="*/ 2085975 w 3129990"/>
              <a:gd name="connsiteY12" fmla="*/ 1367912 h 1772768"/>
              <a:gd name="connsiteX13" fmla="*/ 2347912 w 3129990"/>
              <a:gd name="connsiteY13" fmla="*/ 1544124 h 1772768"/>
              <a:gd name="connsiteX14" fmla="*/ 2662131 w 3129990"/>
              <a:gd name="connsiteY14" fmla="*/ 1679432 h 1772768"/>
              <a:gd name="connsiteX15" fmla="*/ 3129990 w 3129990"/>
              <a:gd name="connsiteY15" fmla="*/ 1772768 h 177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29990" h="1772768">
                <a:moveTo>
                  <a:pt x="0" y="1763199"/>
                </a:moveTo>
                <a:cubicBezTo>
                  <a:pt x="60722" y="1762008"/>
                  <a:pt x="121444" y="1760818"/>
                  <a:pt x="161925" y="1744149"/>
                </a:cubicBezTo>
                <a:cubicBezTo>
                  <a:pt x="202406" y="1727480"/>
                  <a:pt x="212724" y="1714781"/>
                  <a:pt x="242887" y="1663187"/>
                </a:cubicBezTo>
                <a:cubicBezTo>
                  <a:pt x="273050" y="1611593"/>
                  <a:pt x="307975" y="1533806"/>
                  <a:pt x="342900" y="1434587"/>
                </a:cubicBezTo>
                <a:cubicBezTo>
                  <a:pt x="377825" y="1335368"/>
                  <a:pt x="409574" y="1213130"/>
                  <a:pt x="452437" y="1067874"/>
                </a:cubicBezTo>
                <a:cubicBezTo>
                  <a:pt x="495300" y="922618"/>
                  <a:pt x="540544" y="721005"/>
                  <a:pt x="600075" y="563049"/>
                </a:cubicBezTo>
                <a:cubicBezTo>
                  <a:pt x="659606" y="405093"/>
                  <a:pt x="742950" y="213800"/>
                  <a:pt x="809625" y="120137"/>
                </a:cubicBezTo>
                <a:cubicBezTo>
                  <a:pt x="876300" y="26474"/>
                  <a:pt x="940401" y="8710"/>
                  <a:pt x="1000125" y="1074"/>
                </a:cubicBezTo>
                <a:cubicBezTo>
                  <a:pt x="1059849" y="-6562"/>
                  <a:pt x="1117960" y="27492"/>
                  <a:pt x="1167966" y="74323"/>
                </a:cubicBezTo>
                <a:cubicBezTo>
                  <a:pt x="1217972" y="121154"/>
                  <a:pt x="1236854" y="178383"/>
                  <a:pt x="1300162" y="282062"/>
                </a:cubicBezTo>
                <a:cubicBezTo>
                  <a:pt x="1363470" y="385741"/>
                  <a:pt x="1462087" y="561462"/>
                  <a:pt x="1547812" y="696399"/>
                </a:cubicBezTo>
                <a:cubicBezTo>
                  <a:pt x="1633537" y="831337"/>
                  <a:pt x="1724818" y="979768"/>
                  <a:pt x="1814512" y="1091687"/>
                </a:cubicBezTo>
                <a:cubicBezTo>
                  <a:pt x="1904206" y="1203606"/>
                  <a:pt x="1997075" y="1292506"/>
                  <a:pt x="2085975" y="1367912"/>
                </a:cubicBezTo>
                <a:cubicBezTo>
                  <a:pt x="2174875" y="1443318"/>
                  <a:pt x="2251886" y="1492204"/>
                  <a:pt x="2347912" y="1544124"/>
                </a:cubicBezTo>
                <a:cubicBezTo>
                  <a:pt x="2443938" y="1596044"/>
                  <a:pt x="2531785" y="1647064"/>
                  <a:pt x="2662131" y="1679432"/>
                </a:cubicBezTo>
                <a:cubicBezTo>
                  <a:pt x="2792477" y="1711800"/>
                  <a:pt x="2778765" y="1743841"/>
                  <a:pt x="3129990" y="1772768"/>
                </a:cubicBezTo>
              </a:path>
            </a:pathLst>
          </a:custGeom>
          <a:solidFill>
            <a:srgbClr val="FFFF00"/>
          </a:solidFill>
          <a:ln w="28575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9" name="Forme libre 68"/>
          <p:cNvSpPr/>
          <p:nvPr/>
        </p:nvSpPr>
        <p:spPr>
          <a:xfrm>
            <a:off x="6937805" y="2733676"/>
            <a:ext cx="392240" cy="74041"/>
          </a:xfrm>
          <a:custGeom>
            <a:avLst/>
            <a:gdLst>
              <a:gd name="connsiteX0" fmla="*/ 0 w 5853112"/>
              <a:gd name="connsiteY0" fmla="*/ 1773237 h 1773237"/>
              <a:gd name="connsiteX1" fmla="*/ 161925 w 5853112"/>
              <a:gd name="connsiteY1" fmla="*/ 1754187 h 1773237"/>
              <a:gd name="connsiteX2" fmla="*/ 242887 w 5853112"/>
              <a:gd name="connsiteY2" fmla="*/ 1673225 h 1773237"/>
              <a:gd name="connsiteX3" fmla="*/ 342900 w 5853112"/>
              <a:gd name="connsiteY3" fmla="*/ 1444625 h 1773237"/>
              <a:gd name="connsiteX4" fmla="*/ 452437 w 5853112"/>
              <a:gd name="connsiteY4" fmla="*/ 1077912 h 1773237"/>
              <a:gd name="connsiteX5" fmla="*/ 600075 w 5853112"/>
              <a:gd name="connsiteY5" fmla="*/ 573087 h 1773237"/>
              <a:gd name="connsiteX6" fmla="*/ 809625 w 5853112"/>
              <a:gd name="connsiteY6" fmla="*/ 130175 h 1773237"/>
              <a:gd name="connsiteX7" fmla="*/ 1000125 w 5853112"/>
              <a:gd name="connsiteY7" fmla="*/ 11112 h 1773237"/>
              <a:gd name="connsiteX8" fmla="*/ 1114425 w 5853112"/>
              <a:gd name="connsiteY8" fmla="*/ 63500 h 1773237"/>
              <a:gd name="connsiteX9" fmla="*/ 1300162 w 5853112"/>
              <a:gd name="connsiteY9" fmla="*/ 292100 h 1773237"/>
              <a:gd name="connsiteX10" fmla="*/ 1547812 w 5853112"/>
              <a:gd name="connsiteY10" fmla="*/ 706437 h 1773237"/>
              <a:gd name="connsiteX11" fmla="*/ 1814512 w 5853112"/>
              <a:gd name="connsiteY11" fmla="*/ 1101725 h 1773237"/>
              <a:gd name="connsiteX12" fmla="*/ 2085975 w 5853112"/>
              <a:gd name="connsiteY12" fmla="*/ 1377950 h 1773237"/>
              <a:gd name="connsiteX13" fmla="*/ 2347912 w 5853112"/>
              <a:gd name="connsiteY13" fmla="*/ 1554162 h 1773237"/>
              <a:gd name="connsiteX14" fmla="*/ 2676525 w 5853112"/>
              <a:gd name="connsiteY14" fmla="*/ 1677987 h 1773237"/>
              <a:gd name="connsiteX15" fmla="*/ 3200400 w 5853112"/>
              <a:gd name="connsiteY15" fmla="*/ 1739900 h 1773237"/>
              <a:gd name="connsiteX16" fmla="*/ 4043362 w 5853112"/>
              <a:gd name="connsiteY16" fmla="*/ 1768475 h 1773237"/>
              <a:gd name="connsiteX17" fmla="*/ 5110162 w 5853112"/>
              <a:gd name="connsiteY17" fmla="*/ 1763712 h 1773237"/>
              <a:gd name="connsiteX18" fmla="*/ 5853112 w 5853112"/>
              <a:gd name="connsiteY18" fmla="*/ 1768475 h 1773237"/>
              <a:gd name="connsiteX0" fmla="*/ 0 w 5110161"/>
              <a:gd name="connsiteY0" fmla="*/ 1773237 h 1773237"/>
              <a:gd name="connsiteX1" fmla="*/ 161925 w 5110161"/>
              <a:gd name="connsiteY1" fmla="*/ 1754187 h 1773237"/>
              <a:gd name="connsiteX2" fmla="*/ 242887 w 5110161"/>
              <a:gd name="connsiteY2" fmla="*/ 1673225 h 1773237"/>
              <a:gd name="connsiteX3" fmla="*/ 342900 w 5110161"/>
              <a:gd name="connsiteY3" fmla="*/ 1444625 h 1773237"/>
              <a:gd name="connsiteX4" fmla="*/ 452437 w 5110161"/>
              <a:gd name="connsiteY4" fmla="*/ 1077912 h 1773237"/>
              <a:gd name="connsiteX5" fmla="*/ 600075 w 5110161"/>
              <a:gd name="connsiteY5" fmla="*/ 573087 h 1773237"/>
              <a:gd name="connsiteX6" fmla="*/ 809625 w 5110161"/>
              <a:gd name="connsiteY6" fmla="*/ 130175 h 1773237"/>
              <a:gd name="connsiteX7" fmla="*/ 1000125 w 5110161"/>
              <a:gd name="connsiteY7" fmla="*/ 11112 h 1773237"/>
              <a:gd name="connsiteX8" fmla="*/ 1114425 w 5110161"/>
              <a:gd name="connsiteY8" fmla="*/ 63500 h 1773237"/>
              <a:gd name="connsiteX9" fmla="*/ 1300162 w 5110161"/>
              <a:gd name="connsiteY9" fmla="*/ 292100 h 1773237"/>
              <a:gd name="connsiteX10" fmla="*/ 1547812 w 5110161"/>
              <a:gd name="connsiteY10" fmla="*/ 706437 h 1773237"/>
              <a:gd name="connsiteX11" fmla="*/ 1814512 w 5110161"/>
              <a:gd name="connsiteY11" fmla="*/ 1101725 h 1773237"/>
              <a:gd name="connsiteX12" fmla="*/ 2085975 w 5110161"/>
              <a:gd name="connsiteY12" fmla="*/ 1377950 h 1773237"/>
              <a:gd name="connsiteX13" fmla="*/ 2347912 w 5110161"/>
              <a:gd name="connsiteY13" fmla="*/ 1554162 h 1773237"/>
              <a:gd name="connsiteX14" fmla="*/ 2676525 w 5110161"/>
              <a:gd name="connsiteY14" fmla="*/ 1677987 h 1773237"/>
              <a:gd name="connsiteX15" fmla="*/ 3200400 w 5110161"/>
              <a:gd name="connsiteY15" fmla="*/ 1739900 h 1773237"/>
              <a:gd name="connsiteX16" fmla="*/ 4043362 w 5110161"/>
              <a:gd name="connsiteY16" fmla="*/ 1768475 h 1773237"/>
              <a:gd name="connsiteX17" fmla="*/ 5110162 w 5110161"/>
              <a:gd name="connsiteY17" fmla="*/ 1763712 h 1773237"/>
              <a:gd name="connsiteX0" fmla="*/ 0 w 4043364"/>
              <a:gd name="connsiteY0" fmla="*/ 1773237 h 1773237"/>
              <a:gd name="connsiteX1" fmla="*/ 161925 w 4043364"/>
              <a:gd name="connsiteY1" fmla="*/ 1754187 h 1773237"/>
              <a:gd name="connsiteX2" fmla="*/ 242887 w 4043364"/>
              <a:gd name="connsiteY2" fmla="*/ 1673225 h 1773237"/>
              <a:gd name="connsiteX3" fmla="*/ 342900 w 4043364"/>
              <a:gd name="connsiteY3" fmla="*/ 1444625 h 1773237"/>
              <a:gd name="connsiteX4" fmla="*/ 452437 w 4043364"/>
              <a:gd name="connsiteY4" fmla="*/ 1077912 h 1773237"/>
              <a:gd name="connsiteX5" fmla="*/ 600075 w 4043364"/>
              <a:gd name="connsiteY5" fmla="*/ 573087 h 1773237"/>
              <a:gd name="connsiteX6" fmla="*/ 809625 w 4043364"/>
              <a:gd name="connsiteY6" fmla="*/ 130175 h 1773237"/>
              <a:gd name="connsiteX7" fmla="*/ 1000125 w 4043364"/>
              <a:gd name="connsiteY7" fmla="*/ 11112 h 1773237"/>
              <a:gd name="connsiteX8" fmla="*/ 1114425 w 4043364"/>
              <a:gd name="connsiteY8" fmla="*/ 63500 h 1773237"/>
              <a:gd name="connsiteX9" fmla="*/ 1300162 w 4043364"/>
              <a:gd name="connsiteY9" fmla="*/ 292100 h 1773237"/>
              <a:gd name="connsiteX10" fmla="*/ 1547812 w 4043364"/>
              <a:gd name="connsiteY10" fmla="*/ 706437 h 1773237"/>
              <a:gd name="connsiteX11" fmla="*/ 1814512 w 4043364"/>
              <a:gd name="connsiteY11" fmla="*/ 1101725 h 1773237"/>
              <a:gd name="connsiteX12" fmla="*/ 2085975 w 4043364"/>
              <a:gd name="connsiteY12" fmla="*/ 1377950 h 1773237"/>
              <a:gd name="connsiteX13" fmla="*/ 2347912 w 4043364"/>
              <a:gd name="connsiteY13" fmla="*/ 1554162 h 1773237"/>
              <a:gd name="connsiteX14" fmla="*/ 2676525 w 4043364"/>
              <a:gd name="connsiteY14" fmla="*/ 1677987 h 1773237"/>
              <a:gd name="connsiteX15" fmla="*/ 3200400 w 4043364"/>
              <a:gd name="connsiteY15" fmla="*/ 1739900 h 1773237"/>
              <a:gd name="connsiteX16" fmla="*/ 4043362 w 4043364"/>
              <a:gd name="connsiteY16" fmla="*/ 1768475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129989 w 3999799"/>
              <a:gd name="connsiteY15" fmla="*/ 1748372 h 1773237"/>
              <a:gd name="connsiteX16" fmla="*/ 3999799 w 3999799"/>
              <a:gd name="connsiteY16" fmla="*/ 1685381 h 1773237"/>
              <a:gd name="connsiteX0" fmla="*/ 0 w 3876574"/>
              <a:gd name="connsiteY0" fmla="*/ 1773237 h 1773237"/>
              <a:gd name="connsiteX1" fmla="*/ 161925 w 3876574"/>
              <a:gd name="connsiteY1" fmla="*/ 1754187 h 1773237"/>
              <a:gd name="connsiteX2" fmla="*/ 242887 w 3876574"/>
              <a:gd name="connsiteY2" fmla="*/ 1673225 h 1773237"/>
              <a:gd name="connsiteX3" fmla="*/ 342900 w 3876574"/>
              <a:gd name="connsiteY3" fmla="*/ 1444625 h 1773237"/>
              <a:gd name="connsiteX4" fmla="*/ 452437 w 3876574"/>
              <a:gd name="connsiteY4" fmla="*/ 1077912 h 1773237"/>
              <a:gd name="connsiteX5" fmla="*/ 600075 w 3876574"/>
              <a:gd name="connsiteY5" fmla="*/ 573087 h 1773237"/>
              <a:gd name="connsiteX6" fmla="*/ 809625 w 3876574"/>
              <a:gd name="connsiteY6" fmla="*/ 130175 h 1773237"/>
              <a:gd name="connsiteX7" fmla="*/ 1000125 w 3876574"/>
              <a:gd name="connsiteY7" fmla="*/ 11112 h 1773237"/>
              <a:gd name="connsiteX8" fmla="*/ 1114425 w 3876574"/>
              <a:gd name="connsiteY8" fmla="*/ 63500 h 1773237"/>
              <a:gd name="connsiteX9" fmla="*/ 1300162 w 3876574"/>
              <a:gd name="connsiteY9" fmla="*/ 292100 h 1773237"/>
              <a:gd name="connsiteX10" fmla="*/ 1547812 w 3876574"/>
              <a:gd name="connsiteY10" fmla="*/ 706437 h 1773237"/>
              <a:gd name="connsiteX11" fmla="*/ 1814512 w 3876574"/>
              <a:gd name="connsiteY11" fmla="*/ 1101725 h 1773237"/>
              <a:gd name="connsiteX12" fmla="*/ 2085975 w 3876574"/>
              <a:gd name="connsiteY12" fmla="*/ 1377950 h 1773237"/>
              <a:gd name="connsiteX13" fmla="*/ 2347912 w 3876574"/>
              <a:gd name="connsiteY13" fmla="*/ 1554162 h 1773237"/>
              <a:gd name="connsiteX14" fmla="*/ 2676525 w 3876574"/>
              <a:gd name="connsiteY14" fmla="*/ 1677987 h 1773237"/>
              <a:gd name="connsiteX15" fmla="*/ 3129989 w 3876574"/>
              <a:gd name="connsiteY15" fmla="*/ 1748372 h 1773237"/>
              <a:gd name="connsiteX16" fmla="*/ 3876574 w 3876574"/>
              <a:gd name="connsiteY16" fmla="*/ 1752068 h 1773237"/>
              <a:gd name="connsiteX0" fmla="*/ 0 w 3876574"/>
              <a:gd name="connsiteY0" fmla="*/ 1769762 h 1769762"/>
              <a:gd name="connsiteX1" fmla="*/ 161925 w 3876574"/>
              <a:gd name="connsiteY1" fmla="*/ 1750712 h 1769762"/>
              <a:gd name="connsiteX2" fmla="*/ 242887 w 3876574"/>
              <a:gd name="connsiteY2" fmla="*/ 1669750 h 1769762"/>
              <a:gd name="connsiteX3" fmla="*/ 342900 w 3876574"/>
              <a:gd name="connsiteY3" fmla="*/ 1441150 h 1769762"/>
              <a:gd name="connsiteX4" fmla="*/ 452437 w 3876574"/>
              <a:gd name="connsiteY4" fmla="*/ 1074437 h 1769762"/>
              <a:gd name="connsiteX5" fmla="*/ 600075 w 3876574"/>
              <a:gd name="connsiteY5" fmla="*/ 569612 h 1769762"/>
              <a:gd name="connsiteX6" fmla="*/ 809625 w 3876574"/>
              <a:gd name="connsiteY6" fmla="*/ 126700 h 1769762"/>
              <a:gd name="connsiteX7" fmla="*/ 1000125 w 3876574"/>
              <a:gd name="connsiteY7" fmla="*/ 7637 h 1769762"/>
              <a:gd name="connsiteX8" fmla="*/ 1167966 w 3876574"/>
              <a:gd name="connsiteY8" fmla="*/ 80886 h 1769762"/>
              <a:gd name="connsiteX9" fmla="*/ 1300162 w 3876574"/>
              <a:gd name="connsiteY9" fmla="*/ 288625 h 1769762"/>
              <a:gd name="connsiteX10" fmla="*/ 1547812 w 3876574"/>
              <a:gd name="connsiteY10" fmla="*/ 702962 h 1769762"/>
              <a:gd name="connsiteX11" fmla="*/ 1814512 w 3876574"/>
              <a:gd name="connsiteY11" fmla="*/ 1098250 h 1769762"/>
              <a:gd name="connsiteX12" fmla="*/ 2085975 w 3876574"/>
              <a:gd name="connsiteY12" fmla="*/ 1374475 h 1769762"/>
              <a:gd name="connsiteX13" fmla="*/ 2347912 w 3876574"/>
              <a:gd name="connsiteY13" fmla="*/ 1550687 h 1769762"/>
              <a:gd name="connsiteX14" fmla="*/ 2676525 w 3876574"/>
              <a:gd name="connsiteY14" fmla="*/ 1674512 h 1769762"/>
              <a:gd name="connsiteX15" fmla="*/ 3129989 w 3876574"/>
              <a:gd name="connsiteY15" fmla="*/ 1744897 h 1769762"/>
              <a:gd name="connsiteX16" fmla="*/ 3876574 w 3876574"/>
              <a:gd name="connsiteY16" fmla="*/ 1748593 h 1769762"/>
              <a:gd name="connsiteX0" fmla="*/ 0 w 3894422"/>
              <a:gd name="connsiteY0" fmla="*/ 1769761 h 1769761"/>
              <a:gd name="connsiteX1" fmla="*/ 161925 w 3894422"/>
              <a:gd name="connsiteY1" fmla="*/ 1750711 h 1769761"/>
              <a:gd name="connsiteX2" fmla="*/ 242887 w 3894422"/>
              <a:gd name="connsiteY2" fmla="*/ 1669749 h 1769761"/>
              <a:gd name="connsiteX3" fmla="*/ 342900 w 3894422"/>
              <a:gd name="connsiteY3" fmla="*/ 1441149 h 1769761"/>
              <a:gd name="connsiteX4" fmla="*/ 452437 w 3894422"/>
              <a:gd name="connsiteY4" fmla="*/ 1074436 h 1769761"/>
              <a:gd name="connsiteX5" fmla="*/ 600075 w 3894422"/>
              <a:gd name="connsiteY5" fmla="*/ 569611 h 1769761"/>
              <a:gd name="connsiteX6" fmla="*/ 809625 w 3894422"/>
              <a:gd name="connsiteY6" fmla="*/ 126699 h 1769761"/>
              <a:gd name="connsiteX7" fmla="*/ 1000125 w 3894422"/>
              <a:gd name="connsiteY7" fmla="*/ 7636 h 1769761"/>
              <a:gd name="connsiteX8" fmla="*/ 1167966 w 3894422"/>
              <a:gd name="connsiteY8" fmla="*/ 80885 h 1769761"/>
              <a:gd name="connsiteX9" fmla="*/ 1300162 w 3894422"/>
              <a:gd name="connsiteY9" fmla="*/ 288624 h 1769761"/>
              <a:gd name="connsiteX10" fmla="*/ 1547812 w 3894422"/>
              <a:gd name="connsiteY10" fmla="*/ 702961 h 1769761"/>
              <a:gd name="connsiteX11" fmla="*/ 1814512 w 3894422"/>
              <a:gd name="connsiteY11" fmla="*/ 1098249 h 1769761"/>
              <a:gd name="connsiteX12" fmla="*/ 2085975 w 3894422"/>
              <a:gd name="connsiteY12" fmla="*/ 1374474 h 1769761"/>
              <a:gd name="connsiteX13" fmla="*/ 2347912 w 3894422"/>
              <a:gd name="connsiteY13" fmla="*/ 1550686 h 1769761"/>
              <a:gd name="connsiteX14" fmla="*/ 2676525 w 3894422"/>
              <a:gd name="connsiteY14" fmla="*/ 1674511 h 1769761"/>
              <a:gd name="connsiteX15" fmla="*/ 3129989 w 3894422"/>
              <a:gd name="connsiteY15" fmla="*/ 1744896 h 1769761"/>
              <a:gd name="connsiteX16" fmla="*/ 3894422 w 3894422"/>
              <a:gd name="connsiteY16" fmla="*/ 1748592 h 1769761"/>
              <a:gd name="connsiteX0" fmla="*/ 0 w 3874344"/>
              <a:gd name="connsiteY0" fmla="*/ 1769761 h 1769761"/>
              <a:gd name="connsiteX1" fmla="*/ 161925 w 3874344"/>
              <a:gd name="connsiteY1" fmla="*/ 1750711 h 1769761"/>
              <a:gd name="connsiteX2" fmla="*/ 242887 w 3874344"/>
              <a:gd name="connsiteY2" fmla="*/ 1669749 h 1769761"/>
              <a:gd name="connsiteX3" fmla="*/ 342900 w 3874344"/>
              <a:gd name="connsiteY3" fmla="*/ 1441149 h 1769761"/>
              <a:gd name="connsiteX4" fmla="*/ 452437 w 3874344"/>
              <a:gd name="connsiteY4" fmla="*/ 1074436 h 1769761"/>
              <a:gd name="connsiteX5" fmla="*/ 600075 w 3874344"/>
              <a:gd name="connsiteY5" fmla="*/ 569611 h 1769761"/>
              <a:gd name="connsiteX6" fmla="*/ 809625 w 3874344"/>
              <a:gd name="connsiteY6" fmla="*/ 126699 h 1769761"/>
              <a:gd name="connsiteX7" fmla="*/ 1000125 w 3874344"/>
              <a:gd name="connsiteY7" fmla="*/ 7636 h 1769761"/>
              <a:gd name="connsiteX8" fmla="*/ 1167966 w 3874344"/>
              <a:gd name="connsiteY8" fmla="*/ 80885 h 1769761"/>
              <a:gd name="connsiteX9" fmla="*/ 1300162 w 3874344"/>
              <a:gd name="connsiteY9" fmla="*/ 288624 h 1769761"/>
              <a:gd name="connsiteX10" fmla="*/ 1547812 w 3874344"/>
              <a:gd name="connsiteY10" fmla="*/ 702961 h 1769761"/>
              <a:gd name="connsiteX11" fmla="*/ 1814512 w 3874344"/>
              <a:gd name="connsiteY11" fmla="*/ 1098249 h 1769761"/>
              <a:gd name="connsiteX12" fmla="*/ 2085975 w 3874344"/>
              <a:gd name="connsiteY12" fmla="*/ 1374474 h 1769761"/>
              <a:gd name="connsiteX13" fmla="*/ 2347912 w 3874344"/>
              <a:gd name="connsiteY13" fmla="*/ 1550686 h 1769761"/>
              <a:gd name="connsiteX14" fmla="*/ 2676525 w 3874344"/>
              <a:gd name="connsiteY14" fmla="*/ 1674511 h 1769761"/>
              <a:gd name="connsiteX15" fmla="*/ 3129989 w 3874344"/>
              <a:gd name="connsiteY15" fmla="*/ 1744896 h 1769761"/>
              <a:gd name="connsiteX16" fmla="*/ 3874344 w 3874344"/>
              <a:gd name="connsiteY16" fmla="*/ 1766194 h 1769761"/>
              <a:gd name="connsiteX0" fmla="*/ 0 w 4351397"/>
              <a:gd name="connsiteY0" fmla="*/ 1763199 h 1763199"/>
              <a:gd name="connsiteX1" fmla="*/ 161925 w 4351397"/>
              <a:gd name="connsiteY1" fmla="*/ 1744149 h 1763199"/>
              <a:gd name="connsiteX2" fmla="*/ 242887 w 4351397"/>
              <a:gd name="connsiteY2" fmla="*/ 1663187 h 1763199"/>
              <a:gd name="connsiteX3" fmla="*/ 342900 w 4351397"/>
              <a:gd name="connsiteY3" fmla="*/ 1434587 h 1763199"/>
              <a:gd name="connsiteX4" fmla="*/ 452437 w 4351397"/>
              <a:gd name="connsiteY4" fmla="*/ 1067874 h 1763199"/>
              <a:gd name="connsiteX5" fmla="*/ 600075 w 4351397"/>
              <a:gd name="connsiteY5" fmla="*/ 563049 h 1763199"/>
              <a:gd name="connsiteX6" fmla="*/ 809625 w 4351397"/>
              <a:gd name="connsiteY6" fmla="*/ 120137 h 1763199"/>
              <a:gd name="connsiteX7" fmla="*/ 1000125 w 4351397"/>
              <a:gd name="connsiteY7" fmla="*/ 1074 h 1763199"/>
              <a:gd name="connsiteX8" fmla="*/ 1167966 w 4351397"/>
              <a:gd name="connsiteY8" fmla="*/ 74323 h 1763199"/>
              <a:gd name="connsiteX9" fmla="*/ 1300162 w 4351397"/>
              <a:gd name="connsiteY9" fmla="*/ 282062 h 1763199"/>
              <a:gd name="connsiteX10" fmla="*/ 1547812 w 4351397"/>
              <a:gd name="connsiteY10" fmla="*/ 696399 h 1763199"/>
              <a:gd name="connsiteX11" fmla="*/ 1814512 w 4351397"/>
              <a:gd name="connsiteY11" fmla="*/ 1091687 h 1763199"/>
              <a:gd name="connsiteX12" fmla="*/ 2085975 w 4351397"/>
              <a:gd name="connsiteY12" fmla="*/ 1367912 h 1763199"/>
              <a:gd name="connsiteX13" fmla="*/ 2347912 w 4351397"/>
              <a:gd name="connsiteY13" fmla="*/ 1544124 h 1763199"/>
              <a:gd name="connsiteX14" fmla="*/ 2676525 w 4351397"/>
              <a:gd name="connsiteY14" fmla="*/ 1667949 h 1763199"/>
              <a:gd name="connsiteX15" fmla="*/ 3129989 w 4351397"/>
              <a:gd name="connsiteY15" fmla="*/ 1738334 h 1763199"/>
              <a:gd name="connsiteX16" fmla="*/ 4351397 w 4351397"/>
              <a:gd name="connsiteY16" fmla="*/ 1759630 h 1763199"/>
              <a:gd name="connsiteX0" fmla="*/ 0 w 5186239"/>
              <a:gd name="connsiteY0" fmla="*/ 1763199 h 1763199"/>
              <a:gd name="connsiteX1" fmla="*/ 161925 w 5186239"/>
              <a:gd name="connsiteY1" fmla="*/ 1744149 h 1763199"/>
              <a:gd name="connsiteX2" fmla="*/ 242887 w 5186239"/>
              <a:gd name="connsiteY2" fmla="*/ 1663187 h 1763199"/>
              <a:gd name="connsiteX3" fmla="*/ 342900 w 5186239"/>
              <a:gd name="connsiteY3" fmla="*/ 1434587 h 1763199"/>
              <a:gd name="connsiteX4" fmla="*/ 452437 w 5186239"/>
              <a:gd name="connsiteY4" fmla="*/ 1067874 h 1763199"/>
              <a:gd name="connsiteX5" fmla="*/ 600075 w 5186239"/>
              <a:gd name="connsiteY5" fmla="*/ 563049 h 1763199"/>
              <a:gd name="connsiteX6" fmla="*/ 809625 w 5186239"/>
              <a:gd name="connsiteY6" fmla="*/ 120137 h 1763199"/>
              <a:gd name="connsiteX7" fmla="*/ 1000125 w 5186239"/>
              <a:gd name="connsiteY7" fmla="*/ 1074 h 1763199"/>
              <a:gd name="connsiteX8" fmla="*/ 1167966 w 5186239"/>
              <a:gd name="connsiteY8" fmla="*/ 74323 h 1763199"/>
              <a:gd name="connsiteX9" fmla="*/ 1300162 w 5186239"/>
              <a:gd name="connsiteY9" fmla="*/ 282062 h 1763199"/>
              <a:gd name="connsiteX10" fmla="*/ 1547812 w 5186239"/>
              <a:gd name="connsiteY10" fmla="*/ 696399 h 1763199"/>
              <a:gd name="connsiteX11" fmla="*/ 1814512 w 5186239"/>
              <a:gd name="connsiteY11" fmla="*/ 1091687 h 1763199"/>
              <a:gd name="connsiteX12" fmla="*/ 2085975 w 5186239"/>
              <a:gd name="connsiteY12" fmla="*/ 1367912 h 1763199"/>
              <a:gd name="connsiteX13" fmla="*/ 2347912 w 5186239"/>
              <a:gd name="connsiteY13" fmla="*/ 1544124 h 1763199"/>
              <a:gd name="connsiteX14" fmla="*/ 2676525 w 5186239"/>
              <a:gd name="connsiteY14" fmla="*/ 1667949 h 1763199"/>
              <a:gd name="connsiteX15" fmla="*/ 3129989 w 5186239"/>
              <a:gd name="connsiteY15" fmla="*/ 1738334 h 1763199"/>
              <a:gd name="connsiteX16" fmla="*/ 5186239 w 5186239"/>
              <a:gd name="connsiteY16" fmla="*/ 1759630 h 1763199"/>
              <a:gd name="connsiteX0" fmla="*/ 0 w 3593091"/>
              <a:gd name="connsiteY0" fmla="*/ 1763199 h 1763199"/>
              <a:gd name="connsiteX1" fmla="*/ 161925 w 3593091"/>
              <a:gd name="connsiteY1" fmla="*/ 1744149 h 1763199"/>
              <a:gd name="connsiteX2" fmla="*/ 242887 w 3593091"/>
              <a:gd name="connsiteY2" fmla="*/ 1663187 h 1763199"/>
              <a:gd name="connsiteX3" fmla="*/ 342900 w 3593091"/>
              <a:gd name="connsiteY3" fmla="*/ 1434587 h 1763199"/>
              <a:gd name="connsiteX4" fmla="*/ 452437 w 3593091"/>
              <a:gd name="connsiteY4" fmla="*/ 1067874 h 1763199"/>
              <a:gd name="connsiteX5" fmla="*/ 600075 w 3593091"/>
              <a:gd name="connsiteY5" fmla="*/ 563049 h 1763199"/>
              <a:gd name="connsiteX6" fmla="*/ 809625 w 3593091"/>
              <a:gd name="connsiteY6" fmla="*/ 120137 h 1763199"/>
              <a:gd name="connsiteX7" fmla="*/ 1000125 w 3593091"/>
              <a:gd name="connsiteY7" fmla="*/ 1074 h 1763199"/>
              <a:gd name="connsiteX8" fmla="*/ 1167966 w 3593091"/>
              <a:gd name="connsiteY8" fmla="*/ 74323 h 1763199"/>
              <a:gd name="connsiteX9" fmla="*/ 1300162 w 3593091"/>
              <a:gd name="connsiteY9" fmla="*/ 282062 h 1763199"/>
              <a:gd name="connsiteX10" fmla="*/ 1547812 w 3593091"/>
              <a:gd name="connsiteY10" fmla="*/ 696399 h 1763199"/>
              <a:gd name="connsiteX11" fmla="*/ 1814512 w 3593091"/>
              <a:gd name="connsiteY11" fmla="*/ 1091687 h 1763199"/>
              <a:gd name="connsiteX12" fmla="*/ 2085975 w 3593091"/>
              <a:gd name="connsiteY12" fmla="*/ 1367912 h 1763199"/>
              <a:gd name="connsiteX13" fmla="*/ 2347912 w 3593091"/>
              <a:gd name="connsiteY13" fmla="*/ 1544124 h 1763199"/>
              <a:gd name="connsiteX14" fmla="*/ 2676525 w 3593091"/>
              <a:gd name="connsiteY14" fmla="*/ 1667949 h 1763199"/>
              <a:gd name="connsiteX15" fmla="*/ 3129989 w 3593091"/>
              <a:gd name="connsiteY15" fmla="*/ 1738334 h 1763199"/>
              <a:gd name="connsiteX16" fmla="*/ 3593091 w 3593091"/>
              <a:gd name="connsiteY16" fmla="*/ 1744790 h 1763199"/>
              <a:gd name="connsiteX0" fmla="*/ 0 w 11167091"/>
              <a:gd name="connsiteY0" fmla="*/ 1763199 h 1763199"/>
              <a:gd name="connsiteX1" fmla="*/ 161925 w 11167091"/>
              <a:gd name="connsiteY1" fmla="*/ 1744149 h 1763199"/>
              <a:gd name="connsiteX2" fmla="*/ 242887 w 11167091"/>
              <a:gd name="connsiteY2" fmla="*/ 1663187 h 1763199"/>
              <a:gd name="connsiteX3" fmla="*/ 342900 w 11167091"/>
              <a:gd name="connsiteY3" fmla="*/ 1434587 h 1763199"/>
              <a:gd name="connsiteX4" fmla="*/ 452437 w 11167091"/>
              <a:gd name="connsiteY4" fmla="*/ 1067874 h 1763199"/>
              <a:gd name="connsiteX5" fmla="*/ 600075 w 11167091"/>
              <a:gd name="connsiteY5" fmla="*/ 563049 h 1763199"/>
              <a:gd name="connsiteX6" fmla="*/ 809625 w 11167091"/>
              <a:gd name="connsiteY6" fmla="*/ 120137 h 1763199"/>
              <a:gd name="connsiteX7" fmla="*/ 1000125 w 11167091"/>
              <a:gd name="connsiteY7" fmla="*/ 1074 h 1763199"/>
              <a:gd name="connsiteX8" fmla="*/ 1167966 w 11167091"/>
              <a:gd name="connsiteY8" fmla="*/ 74323 h 1763199"/>
              <a:gd name="connsiteX9" fmla="*/ 1300162 w 11167091"/>
              <a:gd name="connsiteY9" fmla="*/ 282062 h 1763199"/>
              <a:gd name="connsiteX10" fmla="*/ 1547812 w 11167091"/>
              <a:gd name="connsiteY10" fmla="*/ 696399 h 1763199"/>
              <a:gd name="connsiteX11" fmla="*/ 1814512 w 11167091"/>
              <a:gd name="connsiteY11" fmla="*/ 1091687 h 1763199"/>
              <a:gd name="connsiteX12" fmla="*/ 2085975 w 11167091"/>
              <a:gd name="connsiteY12" fmla="*/ 1367912 h 1763199"/>
              <a:gd name="connsiteX13" fmla="*/ 2347912 w 11167091"/>
              <a:gd name="connsiteY13" fmla="*/ 1544124 h 1763199"/>
              <a:gd name="connsiteX14" fmla="*/ 2676525 w 11167091"/>
              <a:gd name="connsiteY14" fmla="*/ 1667949 h 1763199"/>
              <a:gd name="connsiteX15" fmla="*/ 3129989 w 11167091"/>
              <a:gd name="connsiteY15" fmla="*/ 1738334 h 1763199"/>
              <a:gd name="connsiteX16" fmla="*/ 11167091 w 11167091"/>
              <a:gd name="connsiteY16" fmla="*/ 1721832 h 1763199"/>
              <a:gd name="connsiteX0" fmla="*/ 0 w 11151313"/>
              <a:gd name="connsiteY0" fmla="*/ 1763199 h 1763199"/>
              <a:gd name="connsiteX1" fmla="*/ 161925 w 11151313"/>
              <a:gd name="connsiteY1" fmla="*/ 1744149 h 1763199"/>
              <a:gd name="connsiteX2" fmla="*/ 242887 w 11151313"/>
              <a:gd name="connsiteY2" fmla="*/ 1663187 h 1763199"/>
              <a:gd name="connsiteX3" fmla="*/ 342900 w 11151313"/>
              <a:gd name="connsiteY3" fmla="*/ 1434587 h 1763199"/>
              <a:gd name="connsiteX4" fmla="*/ 452437 w 11151313"/>
              <a:gd name="connsiteY4" fmla="*/ 1067874 h 1763199"/>
              <a:gd name="connsiteX5" fmla="*/ 600075 w 11151313"/>
              <a:gd name="connsiteY5" fmla="*/ 563049 h 1763199"/>
              <a:gd name="connsiteX6" fmla="*/ 809625 w 11151313"/>
              <a:gd name="connsiteY6" fmla="*/ 120137 h 1763199"/>
              <a:gd name="connsiteX7" fmla="*/ 1000125 w 11151313"/>
              <a:gd name="connsiteY7" fmla="*/ 1074 h 1763199"/>
              <a:gd name="connsiteX8" fmla="*/ 1167966 w 11151313"/>
              <a:gd name="connsiteY8" fmla="*/ 74323 h 1763199"/>
              <a:gd name="connsiteX9" fmla="*/ 1300162 w 11151313"/>
              <a:gd name="connsiteY9" fmla="*/ 282062 h 1763199"/>
              <a:gd name="connsiteX10" fmla="*/ 1547812 w 11151313"/>
              <a:gd name="connsiteY10" fmla="*/ 696399 h 1763199"/>
              <a:gd name="connsiteX11" fmla="*/ 1814512 w 11151313"/>
              <a:gd name="connsiteY11" fmla="*/ 1091687 h 1763199"/>
              <a:gd name="connsiteX12" fmla="*/ 2085975 w 11151313"/>
              <a:gd name="connsiteY12" fmla="*/ 1367912 h 1763199"/>
              <a:gd name="connsiteX13" fmla="*/ 2347912 w 11151313"/>
              <a:gd name="connsiteY13" fmla="*/ 1544124 h 1763199"/>
              <a:gd name="connsiteX14" fmla="*/ 2676525 w 11151313"/>
              <a:gd name="connsiteY14" fmla="*/ 1667949 h 1763199"/>
              <a:gd name="connsiteX15" fmla="*/ 3129989 w 11151313"/>
              <a:gd name="connsiteY15" fmla="*/ 1738334 h 1763199"/>
              <a:gd name="connsiteX16" fmla="*/ 11151313 w 11151313"/>
              <a:gd name="connsiteY16" fmla="*/ 1756267 h 1763199"/>
              <a:gd name="connsiteX0" fmla="*/ 0 w 11119751"/>
              <a:gd name="connsiteY0" fmla="*/ 1763199 h 1763199"/>
              <a:gd name="connsiteX1" fmla="*/ 161925 w 11119751"/>
              <a:gd name="connsiteY1" fmla="*/ 1744149 h 1763199"/>
              <a:gd name="connsiteX2" fmla="*/ 242887 w 11119751"/>
              <a:gd name="connsiteY2" fmla="*/ 1663187 h 1763199"/>
              <a:gd name="connsiteX3" fmla="*/ 342900 w 11119751"/>
              <a:gd name="connsiteY3" fmla="*/ 1434587 h 1763199"/>
              <a:gd name="connsiteX4" fmla="*/ 452437 w 11119751"/>
              <a:gd name="connsiteY4" fmla="*/ 1067874 h 1763199"/>
              <a:gd name="connsiteX5" fmla="*/ 600075 w 11119751"/>
              <a:gd name="connsiteY5" fmla="*/ 563049 h 1763199"/>
              <a:gd name="connsiteX6" fmla="*/ 809625 w 11119751"/>
              <a:gd name="connsiteY6" fmla="*/ 120137 h 1763199"/>
              <a:gd name="connsiteX7" fmla="*/ 1000125 w 11119751"/>
              <a:gd name="connsiteY7" fmla="*/ 1074 h 1763199"/>
              <a:gd name="connsiteX8" fmla="*/ 1167966 w 11119751"/>
              <a:gd name="connsiteY8" fmla="*/ 74323 h 1763199"/>
              <a:gd name="connsiteX9" fmla="*/ 1300162 w 11119751"/>
              <a:gd name="connsiteY9" fmla="*/ 282062 h 1763199"/>
              <a:gd name="connsiteX10" fmla="*/ 1547812 w 11119751"/>
              <a:gd name="connsiteY10" fmla="*/ 696399 h 1763199"/>
              <a:gd name="connsiteX11" fmla="*/ 1814512 w 11119751"/>
              <a:gd name="connsiteY11" fmla="*/ 1091687 h 1763199"/>
              <a:gd name="connsiteX12" fmla="*/ 2085975 w 11119751"/>
              <a:gd name="connsiteY12" fmla="*/ 1367912 h 1763199"/>
              <a:gd name="connsiteX13" fmla="*/ 2347912 w 11119751"/>
              <a:gd name="connsiteY13" fmla="*/ 1544124 h 1763199"/>
              <a:gd name="connsiteX14" fmla="*/ 2676525 w 11119751"/>
              <a:gd name="connsiteY14" fmla="*/ 1667949 h 1763199"/>
              <a:gd name="connsiteX15" fmla="*/ 3129989 w 11119751"/>
              <a:gd name="connsiteY15" fmla="*/ 1738334 h 1763199"/>
              <a:gd name="connsiteX16" fmla="*/ 11119751 w 11119751"/>
              <a:gd name="connsiteY16" fmla="*/ 1744788 h 1763199"/>
              <a:gd name="connsiteX0" fmla="*/ 0 w 5262525"/>
              <a:gd name="connsiteY0" fmla="*/ 1763199 h 1763199"/>
              <a:gd name="connsiteX1" fmla="*/ 161925 w 5262525"/>
              <a:gd name="connsiteY1" fmla="*/ 1744149 h 1763199"/>
              <a:gd name="connsiteX2" fmla="*/ 242887 w 5262525"/>
              <a:gd name="connsiteY2" fmla="*/ 1663187 h 1763199"/>
              <a:gd name="connsiteX3" fmla="*/ 342900 w 5262525"/>
              <a:gd name="connsiteY3" fmla="*/ 1434587 h 1763199"/>
              <a:gd name="connsiteX4" fmla="*/ 452437 w 5262525"/>
              <a:gd name="connsiteY4" fmla="*/ 1067874 h 1763199"/>
              <a:gd name="connsiteX5" fmla="*/ 600075 w 5262525"/>
              <a:gd name="connsiteY5" fmla="*/ 563049 h 1763199"/>
              <a:gd name="connsiteX6" fmla="*/ 809625 w 5262525"/>
              <a:gd name="connsiteY6" fmla="*/ 120137 h 1763199"/>
              <a:gd name="connsiteX7" fmla="*/ 1000125 w 5262525"/>
              <a:gd name="connsiteY7" fmla="*/ 1074 h 1763199"/>
              <a:gd name="connsiteX8" fmla="*/ 1167966 w 5262525"/>
              <a:gd name="connsiteY8" fmla="*/ 74323 h 1763199"/>
              <a:gd name="connsiteX9" fmla="*/ 1300162 w 5262525"/>
              <a:gd name="connsiteY9" fmla="*/ 282062 h 1763199"/>
              <a:gd name="connsiteX10" fmla="*/ 1547812 w 5262525"/>
              <a:gd name="connsiteY10" fmla="*/ 696399 h 1763199"/>
              <a:gd name="connsiteX11" fmla="*/ 1814512 w 5262525"/>
              <a:gd name="connsiteY11" fmla="*/ 1091687 h 1763199"/>
              <a:gd name="connsiteX12" fmla="*/ 2085975 w 5262525"/>
              <a:gd name="connsiteY12" fmla="*/ 1367912 h 1763199"/>
              <a:gd name="connsiteX13" fmla="*/ 2347912 w 5262525"/>
              <a:gd name="connsiteY13" fmla="*/ 1544124 h 1763199"/>
              <a:gd name="connsiteX14" fmla="*/ 2676525 w 5262525"/>
              <a:gd name="connsiteY14" fmla="*/ 1667949 h 1763199"/>
              <a:gd name="connsiteX15" fmla="*/ 3129989 w 5262525"/>
              <a:gd name="connsiteY15" fmla="*/ 1738334 h 1763199"/>
              <a:gd name="connsiteX16" fmla="*/ 5262525 w 5262525"/>
              <a:gd name="connsiteY16" fmla="*/ 1744788 h 1763199"/>
              <a:gd name="connsiteX0" fmla="*/ 0 w 3129990"/>
              <a:gd name="connsiteY0" fmla="*/ 1763199 h 1763199"/>
              <a:gd name="connsiteX1" fmla="*/ 161925 w 3129990"/>
              <a:gd name="connsiteY1" fmla="*/ 1744149 h 1763199"/>
              <a:gd name="connsiteX2" fmla="*/ 242887 w 3129990"/>
              <a:gd name="connsiteY2" fmla="*/ 1663187 h 1763199"/>
              <a:gd name="connsiteX3" fmla="*/ 342900 w 3129990"/>
              <a:gd name="connsiteY3" fmla="*/ 1434587 h 1763199"/>
              <a:gd name="connsiteX4" fmla="*/ 452437 w 3129990"/>
              <a:gd name="connsiteY4" fmla="*/ 1067874 h 1763199"/>
              <a:gd name="connsiteX5" fmla="*/ 600075 w 3129990"/>
              <a:gd name="connsiteY5" fmla="*/ 563049 h 1763199"/>
              <a:gd name="connsiteX6" fmla="*/ 809625 w 3129990"/>
              <a:gd name="connsiteY6" fmla="*/ 120137 h 1763199"/>
              <a:gd name="connsiteX7" fmla="*/ 1000125 w 3129990"/>
              <a:gd name="connsiteY7" fmla="*/ 1074 h 1763199"/>
              <a:gd name="connsiteX8" fmla="*/ 1167966 w 3129990"/>
              <a:gd name="connsiteY8" fmla="*/ 74323 h 1763199"/>
              <a:gd name="connsiteX9" fmla="*/ 1300162 w 3129990"/>
              <a:gd name="connsiteY9" fmla="*/ 282062 h 1763199"/>
              <a:gd name="connsiteX10" fmla="*/ 1547812 w 3129990"/>
              <a:gd name="connsiteY10" fmla="*/ 696399 h 1763199"/>
              <a:gd name="connsiteX11" fmla="*/ 1814512 w 3129990"/>
              <a:gd name="connsiteY11" fmla="*/ 1091687 h 1763199"/>
              <a:gd name="connsiteX12" fmla="*/ 2085975 w 3129990"/>
              <a:gd name="connsiteY12" fmla="*/ 1367912 h 1763199"/>
              <a:gd name="connsiteX13" fmla="*/ 2347912 w 3129990"/>
              <a:gd name="connsiteY13" fmla="*/ 1544124 h 1763199"/>
              <a:gd name="connsiteX14" fmla="*/ 2676525 w 3129990"/>
              <a:gd name="connsiteY14" fmla="*/ 1667949 h 1763199"/>
              <a:gd name="connsiteX15" fmla="*/ 3129989 w 3129990"/>
              <a:gd name="connsiteY15" fmla="*/ 1738334 h 1763199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76525 w 3129990"/>
              <a:gd name="connsiteY14" fmla="*/ 1667949 h 1784251"/>
              <a:gd name="connsiteX15" fmla="*/ 3129990 w 3129990"/>
              <a:gd name="connsiteY15" fmla="*/ 1784251 h 1784251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62131 w 3129990"/>
              <a:gd name="connsiteY14" fmla="*/ 1679432 h 1784251"/>
              <a:gd name="connsiteX15" fmla="*/ 3129990 w 3129990"/>
              <a:gd name="connsiteY15" fmla="*/ 1784251 h 1784251"/>
              <a:gd name="connsiteX0" fmla="*/ 0 w 3129990"/>
              <a:gd name="connsiteY0" fmla="*/ 1763199 h 1772768"/>
              <a:gd name="connsiteX1" fmla="*/ 161925 w 3129990"/>
              <a:gd name="connsiteY1" fmla="*/ 1744149 h 1772768"/>
              <a:gd name="connsiteX2" fmla="*/ 242887 w 3129990"/>
              <a:gd name="connsiteY2" fmla="*/ 1663187 h 1772768"/>
              <a:gd name="connsiteX3" fmla="*/ 342900 w 3129990"/>
              <a:gd name="connsiteY3" fmla="*/ 1434587 h 1772768"/>
              <a:gd name="connsiteX4" fmla="*/ 452437 w 3129990"/>
              <a:gd name="connsiteY4" fmla="*/ 1067874 h 1772768"/>
              <a:gd name="connsiteX5" fmla="*/ 600075 w 3129990"/>
              <a:gd name="connsiteY5" fmla="*/ 563049 h 1772768"/>
              <a:gd name="connsiteX6" fmla="*/ 809625 w 3129990"/>
              <a:gd name="connsiteY6" fmla="*/ 120137 h 1772768"/>
              <a:gd name="connsiteX7" fmla="*/ 1000125 w 3129990"/>
              <a:gd name="connsiteY7" fmla="*/ 1074 h 1772768"/>
              <a:gd name="connsiteX8" fmla="*/ 1167966 w 3129990"/>
              <a:gd name="connsiteY8" fmla="*/ 74323 h 1772768"/>
              <a:gd name="connsiteX9" fmla="*/ 1300162 w 3129990"/>
              <a:gd name="connsiteY9" fmla="*/ 282062 h 1772768"/>
              <a:gd name="connsiteX10" fmla="*/ 1547812 w 3129990"/>
              <a:gd name="connsiteY10" fmla="*/ 696399 h 1772768"/>
              <a:gd name="connsiteX11" fmla="*/ 1814512 w 3129990"/>
              <a:gd name="connsiteY11" fmla="*/ 1091687 h 1772768"/>
              <a:gd name="connsiteX12" fmla="*/ 2085975 w 3129990"/>
              <a:gd name="connsiteY12" fmla="*/ 1367912 h 1772768"/>
              <a:gd name="connsiteX13" fmla="*/ 2347912 w 3129990"/>
              <a:gd name="connsiteY13" fmla="*/ 1544124 h 1772768"/>
              <a:gd name="connsiteX14" fmla="*/ 2662131 w 3129990"/>
              <a:gd name="connsiteY14" fmla="*/ 1679432 h 1772768"/>
              <a:gd name="connsiteX15" fmla="*/ 3129990 w 3129990"/>
              <a:gd name="connsiteY15" fmla="*/ 1772768 h 177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29990" h="1772768">
                <a:moveTo>
                  <a:pt x="0" y="1763199"/>
                </a:moveTo>
                <a:cubicBezTo>
                  <a:pt x="60722" y="1762008"/>
                  <a:pt x="121444" y="1760818"/>
                  <a:pt x="161925" y="1744149"/>
                </a:cubicBezTo>
                <a:cubicBezTo>
                  <a:pt x="202406" y="1727480"/>
                  <a:pt x="212724" y="1714781"/>
                  <a:pt x="242887" y="1663187"/>
                </a:cubicBezTo>
                <a:cubicBezTo>
                  <a:pt x="273050" y="1611593"/>
                  <a:pt x="307975" y="1533806"/>
                  <a:pt x="342900" y="1434587"/>
                </a:cubicBezTo>
                <a:cubicBezTo>
                  <a:pt x="377825" y="1335368"/>
                  <a:pt x="409574" y="1213130"/>
                  <a:pt x="452437" y="1067874"/>
                </a:cubicBezTo>
                <a:cubicBezTo>
                  <a:pt x="495300" y="922618"/>
                  <a:pt x="540544" y="721005"/>
                  <a:pt x="600075" y="563049"/>
                </a:cubicBezTo>
                <a:cubicBezTo>
                  <a:pt x="659606" y="405093"/>
                  <a:pt x="742950" y="213800"/>
                  <a:pt x="809625" y="120137"/>
                </a:cubicBezTo>
                <a:cubicBezTo>
                  <a:pt x="876300" y="26474"/>
                  <a:pt x="940401" y="8710"/>
                  <a:pt x="1000125" y="1074"/>
                </a:cubicBezTo>
                <a:cubicBezTo>
                  <a:pt x="1059849" y="-6562"/>
                  <a:pt x="1117960" y="27492"/>
                  <a:pt x="1167966" y="74323"/>
                </a:cubicBezTo>
                <a:cubicBezTo>
                  <a:pt x="1217972" y="121154"/>
                  <a:pt x="1236854" y="178383"/>
                  <a:pt x="1300162" y="282062"/>
                </a:cubicBezTo>
                <a:cubicBezTo>
                  <a:pt x="1363470" y="385741"/>
                  <a:pt x="1462087" y="561462"/>
                  <a:pt x="1547812" y="696399"/>
                </a:cubicBezTo>
                <a:cubicBezTo>
                  <a:pt x="1633537" y="831337"/>
                  <a:pt x="1724818" y="979768"/>
                  <a:pt x="1814512" y="1091687"/>
                </a:cubicBezTo>
                <a:cubicBezTo>
                  <a:pt x="1904206" y="1203606"/>
                  <a:pt x="1997075" y="1292506"/>
                  <a:pt x="2085975" y="1367912"/>
                </a:cubicBezTo>
                <a:cubicBezTo>
                  <a:pt x="2174875" y="1443318"/>
                  <a:pt x="2251886" y="1492204"/>
                  <a:pt x="2347912" y="1544124"/>
                </a:cubicBezTo>
                <a:cubicBezTo>
                  <a:pt x="2443938" y="1596044"/>
                  <a:pt x="2531785" y="1647064"/>
                  <a:pt x="2662131" y="1679432"/>
                </a:cubicBezTo>
                <a:cubicBezTo>
                  <a:pt x="2792477" y="1711800"/>
                  <a:pt x="2778765" y="1743841"/>
                  <a:pt x="3129990" y="1772768"/>
                </a:cubicBezTo>
              </a:path>
            </a:pathLst>
          </a:custGeom>
          <a:solidFill>
            <a:srgbClr val="FFFF00"/>
          </a:solidFill>
          <a:ln w="28575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0" name="Forme libre 69"/>
          <p:cNvSpPr/>
          <p:nvPr/>
        </p:nvSpPr>
        <p:spPr>
          <a:xfrm>
            <a:off x="7412590" y="2531020"/>
            <a:ext cx="392240" cy="276697"/>
          </a:xfrm>
          <a:custGeom>
            <a:avLst/>
            <a:gdLst>
              <a:gd name="connsiteX0" fmla="*/ 0 w 5853112"/>
              <a:gd name="connsiteY0" fmla="*/ 1773237 h 1773237"/>
              <a:gd name="connsiteX1" fmla="*/ 161925 w 5853112"/>
              <a:gd name="connsiteY1" fmla="*/ 1754187 h 1773237"/>
              <a:gd name="connsiteX2" fmla="*/ 242887 w 5853112"/>
              <a:gd name="connsiteY2" fmla="*/ 1673225 h 1773237"/>
              <a:gd name="connsiteX3" fmla="*/ 342900 w 5853112"/>
              <a:gd name="connsiteY3" fmla="*/ 1444625 h 1773237"/>
              <a:gd name="connsiteX4" fmla="*/ 452437 w 5853112"/>
              <a:gd name="connsiteY4" fmla="*/ 1077912 h 1773237"/>
              <a:gd name="connsiteX5" fmla="*/ 600075 w 5853112"/>
              <a:gd name="connsiteY5" fmla="*/ 573087 h 1773237"/>
              <a:gd name="connsiteX6" fmla="*/ 809625 w 5853112"/>
              <a:gd name="connsiteY6" fmla="*/ 130175 h 1773237"/>
              <a:gd name="connsiteX7" fmla="*/ 1000125 w 5853112"/>
              <a:gd name="connsiteY7" fmla="*/ 11112 h 1773237"/>
              <a:gd name="connsiteX8" fmla="*/ 1114425 w 5853112"/>
              <a:gd name="connsiteY8" fmla="*/ 63500 h 1773237"/>
              <a:gd name="connsiteX9" fmla="*/ 1300162 w 5853112"/>
              <a:gd name="connsiteY9" fmla="*/ 292100 h 1773237"/>
              <a:gd name="connsiteX10" fmla="*/ 1547812 w 5853112"/>
              <a:gd name="connsiteY10" fmla="*/ 706437 h 1773237"/>
              <a:gd name="connsiteX11" fmla="*/ 1814512 w 5853112"/>
              <a:gd name="connsiteY11" fmla="*/ 1101725 h 1773237"/>
              <a:gd name="connsiteX12" fmla="*/ 2085975 w 5853112"/>
              <a:gd name="connsiteY12" fmla="*/ 1377950 h 1773237"/>
              <a:gd name="connsiteX13" fmla="*/ 2347912 w 5853112"/>
              <a:gd name="connsiteY13" fmla="*/ 1554162 h 1773237"/>
              <a:gd name="connsiteX14" fmla="*/ 2676525 w 5853112"/>
              <a:gd name="connsiteY14" fmla="*/ 1677987 h 1773237"/>
              <a:gd name="connsiteX15" fmla="*/ 3200400 w 5853112"/>
              <a:gd name="connsiteY15" fmla="*/ 1739900 h 1773237"/>
              <a:gd name="connsiteX16" fmla="*/ 4043362 w 5853112"/>
              <a:gd name="connsiteY16" fmla="*/ 1768475 h 1773237"/>
              <a:gd name="connsiteX17" fmla="*/ 5110162 w 5853112"/>
              <a:gd name="connsiteY17" fmla="*/ 1763712 h 1773237"/>
              <a:gd name="connsiteX18" fmla="*/ 5853112 w 5853112"/>
              <a:gd name="connsiteY18" fmla="*/ 1768475 h 1773237"/>
              <a:gd name="connsiteX0" fmla="*/ 0 w 5110161"/>
              <a:gd name="connsiteY0" fmla="*/ 1773237 h 1773237"/>
              <a:gd name="connsiteX1" fmla="*/ 161925 w 5110161"/>
              <a:gd name="connsiteY1" fmla="*/ 1754187 h 1773237"/>
              <a:gd name="connsiteX2" fmla="*/ 242887 w 5110161"/>
              <a:gd name="connsiteY2" fmla="*/ 1673225 h 1773237"/>
              <a:gd name="connsiteX3" fmla="*/ 342900 w 5110161"/>
              <a:gd name="connsiteY3" fmla="*/ 1444625 h 1773237"/>
              <a:gd name="connsiteX4" fmla="*/ 452437 w 5110161"/>
              <a:gd name="connsiteY4" fmla="*/ 1077912 h 1773237"/>
              <a:gd name="connsiteX5" fmla="*/ 600075 w 5110161"/>
              <a:gd name="connsiteY5" fmla="*/ 573087 h 1773237"/>
              <a:gd name="connsiteX6" fmla="*/ 809625 w 5110161"/>
              <a:gd name="connsiteY6" fmla="*/ 130175 h 1773237"/>
              <a:gd name="connsiteX7" fmla="*/ 1000125 w 5110161"/>
              <a:gd name="connsiteY7" fmla="*/ 11112 h 1773237"/>
              <a:gd name="connsiteX8" fmla="*/ 1114425 w 5110161"/>
              <a:gd name="connsiteY8" fmla="*/ 63500 h 1773237"/>
              <a:gd name="connsiteX9" fmla="*/ 1300162 w 5110161"/>
              <a:gd name="connsiteY9" fmla="*/ 292100 h 1773237"/>
              <a:gd name="connsiteX10" fmla="*/ 1547812 w 5110161"/>
              <a:gd name="connsiteY10" fmla="*/ 706437 h 1773237"/>
              <a:gd name="connsiteX11" fmla="*/ 1814512 w 5110161"/>
              <a:gd name="connsiteY11" fmla="*/ 1101725 h 1773237"/>
              <a:gd name="connsiteX12" fmla="*/ 2085975 w 5110161"/>
              <a:gd name="connsiteY12" fmla="*/ 1377950 h 1773237"/>
              <a:gd name="connsiteX13" fmla="*/ 2347912 w 5110161"/>
              <a:gd name="connsiteY13" fmla="*/ 1554162 h 1773237"/>
              <a:gd name="connsiteX14" fmla="*/ 2676525 w 5110161"/>
              <a:gd name="connsiteY14" fmla="*/ 1677987 h 1773237"/>
              <a:gd name="connsiteX15" fmla="*/ 3200400 w 5110161"/>
              <a:gd name="connsiteY15" fmla="*/ 1739900 h 1773237"/>
              <a:gd name="connsiteX16" fmla="*/ 4043362 w 5110161"/>
              <a:gd name="connsiteY16" fmla="*/ 1768475 h 1773237"/>
              <a:gd name="connsiteX17" fmla="*/ 5110162 w 5110161"/>
              <a:gd name="connsiteY17" fmla="*/ 1763712 h 1773237"/>
              <a:gd name="connsiteX0" fmla="*/ 0 w 4043364"/>
              <a:gd name="connsiteY0" fmla="*/ 1773237 h 1773237"/>
              <a:gd name="connsiteX1" fmla="*/ 161925 w 4043364"/>
              <a:gd name="connsiteY1" fmla="*/ 1754187 h 1773237"/>
              <a:gd name="connsiteX2" fmla="*/ 242887 w 4043364"/>
              <a:gd name="connsiteY2" fmla="*/ 1673225 h 1773237"/>
              <a:gd name="connsiteX3" fmla="*/ 342900 w 4043364"/>
              <a:gd name="connsiteY3" fmla="*/ 1444625 h 1773237"/>
              <a:gd name="connsiteX4" fmla="*/ 452437 w 4043364"/>
              <a:gd name="connsiteY4" fmla="*/ 1077912 h 1773237"/>
              <a:gd name="connsiteX5" fmla="*/ 600075 w 4043364"/>
              <a:gd name="connsiteY5" fmla="*/ 573087 h 1773237"/>
              <a:gd name="connsiteX6" fmla="*/ 809625 w 4043364"/>
              <a:gd name="connsiteY6" fmla="*/ 130175 h 1773237"/>
              <a:gd name="connsiteX7" fmla="*/ 1000125 w 4043364"/>
              <a:gd name="connsiteY7" fmla="*/ 11112 h 1773237"/>
              <a:gd name="connsiteX8" fmla="*/ 1114425 w 4043364"/>
              <a:gd name="connsiteY8" fmla="*/ 63500 h 1773237"/>
              <a:gd name="connsiteX9" fmla="*/ 1300162 w 4043364"/>
              <a:gd name="connsiteY9" fmla="*/ 292100 h 1773237"/>
              <a:gd name="connsiteX10" fmla="*/ 1547812 w 4043364"/>
              <a:gd name="connsiteY10" fmla="*/ 706437 h 1773237"/>
              <a:gd name="connsiteX11" fmla="*/ 1814512 w 4043364"/>
              <a:gd name="connsiteY11" fmla="*/ 1101725 h 1773237"/>
              <a:gd name="connsiteX12" fmla="*/ 2085975 w 4043364"/>
              <a:gd name="connsiteY12" fmla="*/ 1377950 h 1773237"/>
              <a:gd name="connsiteX13" fmla="*/ 2347912 w 4043364"/>
              <a:gd name="connsiteY13" fmla="*/ 1554162 h 1773237"/>
              <a:gd name="connsiteX14" fmla="*/ 2676525 w 4043364"/>
              <a:gd name="connsiteY14" fmla="*/ 1677987 h 1773237"/>
              <a:gd name="connsiteX15" fmla="*/ 3200400 w 4043364"/>
              <a:gd name="connsiteY15" fmla="*/ 1739900 h 1773237"/>
              <a:gd name="connsiteX16" fmla="*/ 4043362 w 4043364"/>
              <a:gd name="connsiteY16" fmla="*/ 1768475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129989 w 3999799"/>
              <a:gd name="connsiteY15" fmla="*/ 1748372 h 1773237"/>
              <a:gd name="connsiteX16" fmla="*/ 3999799 w 3999799"/>
              <a:gd name="connsiteY16" fmla="*/ 1685381 h 1773237"/>
              <a:gd name="connsiteX0" fmla="*/ 0 w 3876574"/>
              <a:gd name="connsiteY0" fmla="*/ 1773237 h 1773237"/>
              <a:gd name="connsiteX1" fmla="*/ 161925 w 3876574"/>
              <a:gd name="connsiteY1" fmla="*/ 1754187 h 1773237"/>
              <a:gd name="connsiteX2" fmla="*/ 242887 w 3876574"/>
              <a:gd name="connsiteY2" fmla="*/ 1673225 h 1773237"/>
              <a:gd name="connsiteX3" fmla="*/ 342900 w 3876574"/>
              <a:gd name="connsiteY3" fmla="*/ 1444625 h 1773237"/>
              <a:gd name="connsiteX4" fmla="*/ 452437 w 3876574"/>
              <a:gd name="connsiteY4" fmla="*/ 1077912 h 1773237"/>
              <a:gd name="connsiteX5" fmla="*/ 600075 w 3876574"/>
              <a:gd name="connsiteY5" fmla="*/ 573087 h 1773237"/>
              <a:gd name="connsiteX6" fmla="*/ 809625 w 3876574"/>
              <a:gd name="connsiteY6" fmla="*/ 130175 h 1773237"/>
              <a:gd name="connsiteX7" fmla="*/ 1000125 w 3876574"/>
              <a:gd name="connsiteY7" fmla="*/ 11112 h 1773237"/>
              <a:gd name="connsiteX8" fmla="*/ 1114425 w 3876574"/>
              <a:gd name="connsiteY8" fmla="*/ 63500 h 1773237"/>
              <a:gd name="connsiteX9" fmla="*/ 1300162 w 3876574"/>
              <a:gd name="connsiteY9" fmla="*/ 292100 h 1773237"/>
              <a:gd name="connsiteX10" fmla="*/ 1547812 w 3876574"/>
              <a:gd name="connsiteY10" fmla="*/ 706437 h 1773237"/>
              <a:gd name="connsiteX11" fmla="*/ 1814512 w 3876574"/>
              <a:gd name="connsiteY11" fmla="*/ 1101725 h 1773237"/>
              <a:gd name="connsiteX12" fmla="*/ 2085975 w 3876574"/>
              <a:gd name="connsiteY12" fmla="*/ 1377950 h 1773237"/>
              <a:gd name="connsiteX13" fmla="*/ 2347912 w 3876574"/>
              <a:gd name="connsiteY13" fmla="*/ 1554162 h 1773237"/>
              <a:gd name="connsiteX14" fmla="*/ 2676525 w 3876574"/>
              <a:gd name="connsiteY14" fmla="*/ 1677987 h 1773237"/>
              <a:gd name="connsiteX15" fmla="*/ 3129989 w 3876574"/>
              <a:gd name="connsiteY15" fmla="*/ 1748372 h 1773237"/>
              <a:gd name="connsiteX16" fmla="*/ 3876574 w 3876574"/>
              <a:gd name="connsiteY16" fmla="*/ 1752068 h 1773237"/>
              <a:gd name="connsiteX0" fmla="*/ 0 w 3876574"/>
              <a:gd name="connsiteY0" fmla="*/ 1769762 h 1769762"/>
              <a:gd name="connsiteX1" fmla="*/ 161925 w 3876574"/>
              <a:gd name="connsiteY1" fmla="*/ 1750712 h 1769762"/>
              <a:gd name="connsiteX2" fmla="*/ 242887 w 3876574"/>
              <a:gd name="connsiteY2" fmla="*/ 1669750 h 1769762"/>
              <a:gd name="connsiteX3" fmla="*/ 342900 w 3876574"/>
              <a:gd name="connsiteY3" fmla="*/ 1441150 h 1769762"/>
              <a:gd name="connsiteX4" fmla="*/ 452437 w 3876574"/>
              <a:gd name="connsiteY4" fmla="*/ 1074437 h 1769762"/>
              <a:gd name="connsiteX5" fmla="*/ 600075 w 3876574"/>
              <a:gd name="connsiteY5" fmla="*/ 569612 h 1769762"/>
              <a:gd name="connsiteX6" fmla="*/ 809625 w 3876574"/>
              <a:gd name="connsiteY6" fmla="*/ 126700 h 1769762"/>
              <a:gd name="connsiteX7" fmla="*/ 1000125 w 3876574"/>
              <a:gd name="connsiteY7" fmla="*/ 7637 h 1769762"/>
              <a:gd name="connsiteX8" fmla="*/ 1167966 w 3876574"/>
              <a:gd name="connsiteY8" fmla="*/ 80886 h 1769762"/>
              <a:gd name="connsiteX9" fmla="*/ 1300162 w 3876574"/>
              <a:gd name="connsiteY9" fmla="*/ 288625 h 1769762"/>
              <a:gd name="connsiteX10" fmla="*/ 1547812 w 3876574"/>
              <a:gd name="connsiteY10" fmla="*/ 702962 h 1769762"/>
              <a:gd name="connsiteX11" fmla="*/ 1814512 w 3876574"/>
              <a:gd name="connsiteY11" fmla="*/ 1098250 h 1769762"/>
              <a:gd name="connsiteX12" fmla="*/ 2085975 w 3876574"/>
              <a:gd name="connsiteY12" fmla="*/ 1374475 h 1769762"/>
              <a:gd name="connsiteX13" fmla="*/ 2347912 w 3876574"/>
              <a:gd name="connsiteY13" fmla="*/ 1550687 h 1769762"/>
              <a:gd name="connsiteX14" fmla="*/ 2676525 w 3876574"/>
              <a:gd name="connsiteY14" fmla="*/ 1674512 h 1769762"/>
              <a:gd name="connsiteX15" fmla="*/ 3129989 w 3876574"/>
              <a:gd name="connsiteY15" fmla="*/ 1744897 h 1769762"/>
              <a:gd name="connsiteX16" fmla="*/ 3876574 w 3876574"/>
              <a:gd name="connsiteY16" fmla="*/ 1748593 h 1769762"/>
              <a:gd name="connsiteX0" fmla="*/ 0 w 3894422"/>
              <a:gd name="connsiteY0" fmla="*/ 1769761 h 1769761"/>
              <a:gd name="connsiteX1" fmla="*/ 161925 w 3894422"/>
              <a:gd name="connsiteY1" fmla="*/ 1750711 h 1769761"/>
              <a:gd name="connsiteX2" fmla="*/ 242887 w 3894422"/>
              <a:gd name="connsiteY2" fmla="*/ 1669749 h 1769761"/>
              <a:gd name="connsiteX3" fmla="*/ 342900 w 3894422"/>
              <a:gd name="connsiteY3" fmla="*/ 1441149 h 1769761"/>
              <a:gd name="connsiteX4" fmla="*/ 452437 w 3894422"/>
              <a:gd name="connsiteY4" fmla="*/ 1074436 h 1769761"/>
              <a:gd name="connsiteX5" fmla="*/ 600075 w 3894422"/>
              <a:gd name="connsiteY5" fmla="*/ 569611 h 1769761"/>
              <a:gd name="connsiteX6" fmla="*/ 809625 w 3894422"/>
              <a:gd name="connsiteY6" fmla="*/ 126699 h 1769761"/>
              <a:gd name="connsiteX7" fmla="*/ 1000125 w 3894422"/>
              <a:gd name="connsiteY7" fmla="*/ 7636 h 1769761"/>
              <a:gd name="connsiteX8" fmla="*/ 1167966 w 3894422"/>
              <a:gd name="connsiteY8" fmla="*/ 80885 h 1769761"/>
              <a:gd name="connsiteX9" fmla="*/ 1300162 w 3894422"/>
              <a:gd name="connsiteY9" fmla="*/ 288624 h 1769761"/>
              <a:gd name="connsiteX10" fmla="*/ 1547812 w 3894422"/>
              <a:gd name="connsiteY10" fmla="*/ 702961 h 1769761"/>
              <a:gd name="connsiteX11" fmla="*/ 1814512 w 3894422"/>
              <a:gd name="connsiteY11" fmla="*/ 1098249 h 1769761"/>
              <a:gd name="connsiteX12" fmla="*/ 2085975 w 3894422"/>
              <a:gd name="connsiteY12" fmla="*/ 1374474 h 1769761"/>
              <a:gd name="connsiteX13" fmla="*/ 2347912 w 3894422"/>
              <a:gd name="connsiteY13" fmla="*/ 1550686 h 1769761"/>
              <a:gd name="connsiteX14" fmla="*/ 2676525 w 3894422"/>
              <a:gd name="connsiteY14" fmla="*/ 1674511 h 1769761"/>
              <a:gd name="connsiteX15" fmla="*/ 3129989 w 3894422"/>
              <a:gd name="connsiteY15" fmla="*/ 1744896 h 1769761"/>
              <a:gd name="connsiteX16" fmla="*/ 3894422 w 3894422"/>
              <a:gd name="connsiteY16" fmla="*/ 1748592 h 1769761"/>
              <a:gd name="connsiteX0" fmla="*/ 0 w 3874344"/>
              <a:gd name="connsiteY0" fmla="*/ 1769761 h 1769761"/>
              <a:gd name="connsiteX1" fmla="*/ 161925 w 3874344"/>
              <a:gd name="connsiteY1" fmla="*/ 1750711 h 1769761"/>
              <a:gd name="connsiteX2" fmla="*/ 242887 w 3874344"/>
              <a:gd name="connsiteY2" fmla="*/ 1669749 h 1769761"/>
              <a:gd name="connsiteX3" fmla="*/ 342900 w 3874344"/>
              <a:gd name="connsiteY3" fmla="*/ 1441149 h 1769761"/>
              <a:gd name="connsiteX4" fmla="*/ 452437 w 3874344"/>
              <a:gd name="connsiteY4" fmla="*/ 1074436 h 1769761"/>
              <a:gd name="connsiteX5" fmla="*/ 600075 w 3874344"/>
              <a:gd name="connsiteY5" fmla="*/ 569611 h 1769761"/>
              <a:gd name="connsiteX6" fmla="*/ 809625 w 3874344"/>
              <a:gd name="connsiteY6" fmla="*/ 126699 h 1769761"/>
              <a:gd name="connsiteX7" fmla="*/ 1000125 w 3874344"/>
              <a:gd name="connsiteY7" fmla="*/ 7636 h 1769761"/>
              <a:gd name="connsiteX8" fmla="*/ 1167966 w 3874344"/>
              <a:gd name="connsiteY8" fmla="*/ 80885 h 1769761"/>
              <a:gd name="connsiteX9" fmla="*/ 1300162 w 3874344"/>
              <a:gd name="connsiteY9" fmla="*/ 288624 h 1769761"/>
              <a:gd name="connsiteX10" fmla="*/ 1547812 w 3874344"/>
              <a:gd name="connsiteY10" fmla="*/ 702961 h 1769761"/>
              <a:gd name="connsiteX11" fmla="*/ 1814512 w 3874344"/>
              <a:gd name="connsiteY11" fmla="*/ 1098249 h 1769761"/>
              <a:gd name="connsiteX12" fmla="*/ 2085975 w 3874344"/>
              <a:gd name="connsiteY12" fmla="*/ 1374474 h 1769761"/>
              <a:gd name="connsiteX13" fmla="*/ 2347912 w 3874344"/>
              <a:gd name="connsiteY13" fmla="*/ 1550686 h 1769761"/>
              <a:gd name="connsiteX14" fmla="*/ 2676525 w 3874344"/>
              <a:gd name="connsiteY14" fmla="*/ 1674511 h 1769761"/>
              <a:gd name="connsiteX15" fmla="*/ 3129989 w 3874344"/>
              <a:gd name="connsiteY15" fmla="*/ 1744896 h 1769761"/>
              <a:gd name="connsiteX16" fmla="*/ 3874344 w 3874344"/>
              <a:gd name="connsiteY16" fmla="*/ 1766194 h 1769761"/>
              <a:gd name="connsiteX0" fmla="*/ 0 w 4351397"/>
              <a:gd name="connsiteY0" fmla="*/ 1763199 h 1763199"/>
              <a:gd name="connsiteX1" fmla="*/ 161925 w 4351397"/>
              <a:gd name="connsiteY1" fmla="*/ 1744149 h 1763199"/>
              <a:gd name="connsiteX2" fmla="*/ 242887 w 4351397"/>
              <a:gd name="connsiteY2" fmla="*/ 1663187 h 1763199"/>
              <a:gd name="connsiteX3" fmla="*/ 342900 w 4351397"/>
              <a:gd name="connsiteY3" fmla="*/ 1434587 h 1763199"/>
              <a:gd name="connsiteX4" fmla="*/ 452437 w 4351397"/>
              <a:gd name="connsiteY4" fmla="*/ 1067874 h 1763199"/>
              <a:gd name="connsiteX5" fmla="*/ 600075 w 4351397"/>
              <a:gd name="connsiteY5" fmla="*/ 563049 h 1763199"/>
              <a:gd name="connsiteX6" fmla="*/ 809625 w 4351397"/>
              <a:gd name="connsiteY6" fmla="*/ 120137 h 1763199"/>
              <a:gd name="connsiteX7" fmla="*/ 1000125 w 4351397"/>
              <a:gd name="connsiteY7" fmla="*/ 1074 h 1763199"/>
              <a:gd name="connsiteX8" fmla="*/ 1167966 w 4351397"/>
              <a:gd name="connsiteY8" fmla="*/ 74323 h 1763199"/>
              <a:gd name="connsiteX9" fmla="*/ 1300162 w 4351397"/>
              <a:gd name="connsiteY9" fmla="*/ 282062 h 1763199"/>
              <a:gd name="connsiteX10" fmla="*/ 1547812 w 4351397"/>
              <a:gd name="connsiteY10" fmla="*/ 696399 h 1763199"/>
              <a:gd name="connsiteX11" fmla="*/ 1814512 w 4351397"/>
              <a:gd name="connsiteY11" fmla="*/ 1091687 h 1763199"/>
              <a:gd name="connsiteX12" fmla="*/ 2085975 w 4351397"/>
              <a:gd name="connsiteY12" fmla="*/ 1367912 h 1763199"/>
              <a:gd name="connsiteX13" fmla="*/ 2347912 w 4351397"/>
              <a:gd name="connsiteY13" fmla="*/ 1544124 h 1763199"/>
              <a:gd name="connsiteX14" fmla="*/ 2676525 w 4351397"/>
              <a:gd name="connsiteY14" fmla="*/ 1667949 h 1763199"/>
              <a:gd name="connsiteX15" fmla="*/ 3129989 w 4351397"/>
              <a:gd name="connsiteY15" fmla="*/ 1738334 h 1763199"/>
              <a:gd name="connsiteX16" fmla="*/ 4351397 w 4351397"/>
              <a:gd name="connsiteY16" fmla="*/ 1759630 h 1763199"/>
              <a:gd name="connsiteX0" fmla="*/ 0 w 5186239"/>
              <a:gd name="connsiteY0" fmla="*/ 1763199 h 1763199"/>
              <a:gd name="connsiteX1" fmla="*/ 161925 w 5186239"/>
              <a:gd name="connsiteY1" fmla="*/ 1744149 h 1763199"/>
              <a:gd name="connsiteX2" fmla="*/ 242887 w 5186239"/>
              <a:gd name="connsiteY2" fmla="*/ 1663187 h 1763199"/>
              <a:gd name="connsiteX3" fmla="*/ 342900 w 5186239"/>
              <a:gd name="connsiteY3" fmla="*/ 1434587 h 1763199"/>
              <a:gd name="connsiteX4" fmla="*/ 452437 w 5186239"/>
              <a:gd name="connsiteY4" fmla="*/ 1067874 h 1763199"/>
              <a:gd name="connsiteX5" fmla="*/ 600075 w 5186239"/>
              <a:gd name="connsiteY5" fmla="*/ 563049 h 1763199"/>
              <a:gd name="connsiteX6" fmla="*/ 809625 w 5186239"/>
              <a:gd name="connsiteY6" fmla="*/ 120137 h 1763199"/>
              <a:gd name="connsiteX7" fmla="*/ 1000125 w 5186239"/>
              <a:gd name="connsiteY7" fmla="*/ 1074 h 1763199"/>
              <a:gd name="connsiteX8" fmla="*/ 1167966 w 5186239"/>
              <a:gd name="connsiteY8" fmla="*/ 74323 h 1763199"/>
              <a:gd name="connsiteX9" fmla="*/ 1300162 w 5186239"/>
              <a:gd name="connsiteY9" fmla="*/ 282062 h 1763199"/>
              <a:gd name="connsiteX10" fmla="*/ 1547812 w 5186239"/>
              <a:gd name="connsiteY10" fmla="*/ 696399 h 1763199"/>
              <a:gd name="connsiteX11" fmla="*/ 1814512 w 5186239"/>
              <a:gd name="connsiteY11" fmla="*/ 1091687 h 1763199"/>
              <a:gd name="connsiteX12" fmla="*/ 2085975 w 5186239"/>
              <a:gd name="connsiteY12" fmla="*/ 1367912 h 1763199"/>
              <a:gd name="connsiteX13" fmla="*/ 2347912 w 5186239"/>
              <a:gd name="connsiteY13" fmla="*/ 1544124 h 1763199"/>
              <a:gd name="connsiteX14" fmla="*/ 2676525 w 5186239"/>
              <a:gd name="connsiteY14" fmla="*/ 1667949 h 1763199"/>
              <a:gd name="connsiteX15" fmla="*/ 3129989 w 5186239"/>
              <a:gd name="connsiteY15" fmla="*/ 1738334 h 1763199"/>
              <a:gd name="connsiteX16" fmla="*/ 5186239 w 5186239"/>
              <a:gd name="connsiteY16" fmla="*/ 1759630 h 1763199"/>
              <a:gd name="connsiteX0" fmla="*/ 0 w 3593091"/>
              <a:gd name="connsiteY0" fmla="*/ 1763199 h 1763199"/>
              <a:gd name="connsiteX1" fmla="*/ 161925 w 3593091"/>
              <a:gd name="connsiteY1" fmla="*/ 1744149 h 1763199"/>
              <a:gd name="connsiteX2" fmla="*/ 242887 w 3593091"/>
              <a:gd name="connsiteY2" fmla="*/ 1663187 h 1763199"/>
              <a:gd name="connsiteX3" fmla="*/ 342900 w 3593091"/>
              <a:gd name="connsiteY3" fmla="*/ 1434587 h 1763199"/>
              <a:gd name="connsiteX4" fmla="*/ 452437 w 3593091"/>
              <a:gd name="connsiteY4" fmla="*/ 1067874 h 1763199"/>
              <a:gd name="connsiteX5" fmla="*/ 600075 w 3593091"/>
              <a:gd name="connsiteY5" fmla="*/ 563049 h 1763199"/>
              <a:gd name="connsiteX6" fmla="*/ 809625 w 3593091"/>
              <a:gd name="connsiteY6" fmla="*/ 120137 h 1763199"/>
              <a:gd name="connsiteX7" fmla="*/ 1000125 w 3593091"/>
              <a:gd name="connsiteY7" fmla="*/ 1074 h 1763199"/>
              <a:gd name="connsiteX8" fmla="*/ 1167966 w 3593091"/>
              <a:gd name="connsiteY8" fmla="*/ 74323 h 1763199"/>
              <a:gd name="connsiteX9" fmla="*/ 1300162 w 3593091"/>
              <a:gd name="connsiteY9" fmla="*/ 282062 h 1763199"/>
              <a:gd name="connsiteX10" fmla="*/ 1547812 w 3593091"/>
              <a:gd name="connsiteY10" fmla="*/ 696399 h 1763199"/>
              <a:gd name="connsiteX11" fmla="*/ 1814512 w 3593091"/>
              <a:gd name="connsiteY11" fmla="*/ 1091687 h 1763199"/>
              <a:gd name="connsiteX12" fmla="*/ 2085975 w 3593091"/>
              <a:gd name="connsiteY12" fmla="*/ 1367912 h 1763199"/>
              <a:gd name="connsiteX13" fmla="*/ 2347912 w 3593091"/>
              <a:gd name="connsiteY13" fmla="*/ 1544124 h 1763199"/>
              <a:gd name="connsiteX14" fmla="*/ 2676525 w 3593091"/>
              <a:gd name="connsiteY14" fmla="*/ 1667949 h 1763199"/>
              <a:gd name="connsiteX15" fmla="*/ 3129989 w 3593091"/>
              <a:gd name="connsiteY15" fmla="*/ 1738334 h 1763199"/>
              <a:gd name="connsiteX16" fmla="*/ 3593091 w 3593091"/>
              <a:gd name="connsiteY16" fmla="*/ 1744790 h 1763199"/>
              <a:gd name="connsiteX0" fmla="*/ 0 w 11167091"/>
              <a:gd name="connsiteY0" fmla="*/ 1763199 h 1763199"/>
              <a:gd name="connsiteX1" fmla="*/ 161925 w 11167091"/>
              <a:gd name="connsiteY1" fmla="*/ 1744149 h 1763199"/>
              <a:gd name="connsiteX2" fmla="*/ 242887 w 11167091"/>
              <a:gd name="connsiteY2" fmla="*/ 1663187 h 1763199"/>
              <a:gd name="connsiteX3" fmla="*/ 342900 w 11167091"/>
              <a:gd name="connsiteY3" fmla="*/ 1434587 h 1763199"/>
              <a:gd name="connsiteX4" fmla="*/ 452437 w 11167091"/>
              <a:gd name="connsiteY4" fmla="*/ 1067874 h 1763199"/>
              <a:gd name="connsiteX5" fmla="*/ 600075 w 11167091"/>
              <a:gd name="connsiteY5" fmla="*/ 563049 h 1763199"/>
              <a:gd name="connsiteX6" fmla="*/ 809625 w 11167091"/>
              <a:gd name="connsiteY6" fmla="*/ 120137 h 1763199"/>
              <a:gd name="connsiteX7" fmla="*/ 1000125 w 11167091"/>
              <a:gd name="connsiteY7" fmla="*/ 1074 h 1763199"/>
              <a:gd name="connsiteX8" fmla="*/ 1167966 w 11167091"/>
              <a:gd name="connsiteY8" fmla="*/ 74323 h 1763199"/>
              <a:gd name="connsiteX9" fmla="*/ 1300162 w 11167091"/>
              <a:gd name="connsiteY9" fmla="*/ 282062 h 1763199"/>
              <a:gd name="connsiteX10" fmla="*/ 1547812 w 11167091"/>
              <a:gd name="connsiteY10" fmla="*/ 696399 h 1763199"/>
              <a:gd name="connsiteX11" fmla="*/ 1814512 w 11167091"/>
              <a:gd name="connsiteY11" fmla="*/ 1091687 h 1763199"/>
              <a:gd name="connsiteX12" fmla="*/ 2085975 w 11167091"/>
              <a:gd name="connsiteY12" fmla="*/ 1367912 h 1763199"/>
              <a:gd name="connsiteX13" fmla="*/ 2347912 w 11167091"/>
              <a:gd name="connsiteY13" fmla="*/ 1544124 h 1763199"/>
              <a:gd name="connsiteX14" fmla="*/ 2676525 w 11167091"/>
              <a:gd name="connsiteY14" fmla="*/ 1667949 h 1763199"/>
              <a:gd name="connsiteX15" fmla="*/ 3129989 w 11167091"/>
              <a:gd name="connsiteY15" fmla="*/ 1738334 h 1763199"/>
              <a:gd name="connsiteX16" fmla="*/ 11167091 w 11167091"/>
              <a:gd name="connsiteY16" fmla="*/ 1721832 h 1763199"/>
              <a:gd name="connsiteX0" fmla="*/ 0 w 11151313"/>
              <a:gd name="connsiteY0" fmla="*/ 1763199 h 1763199"/>
              <a:gd name="connsiteX1" fmla="*/ 161925 w 11151313"/>
              <a:gd name="connsiteY1" fmla="*/ 1744149 h 1763199"/>
              <a:gd name="connsiteX2" fmla="*/ 242887 w 11151313"/>
              <a:gd name="connsiteY2" fmla="*/ 1663187 h 1763199"/>
              <a:gd name="connsiteX3" fmla="*/ 342900 w 11151313"/>
              <a:gd name="connsiteY3" fmla="*/ 1434587 h 1763199"/>
              <a:gd name="connsiteX4" fmla="*/ 452437 w 11151313"/>
              <a:gd name="connsiteY4" fmla="*/ 1067874 h 1763199"/>
              <a:gd name="connsiteX5" fmla="*/ 600075 w 11151313"/>
              <a:gd name="connsiteY5" fmla="*/ 563049 h 1763199"/>
              <a:gd name="connsiteX6" fmla="*/ 809625 w 11151313"/>
              <a:gd name="connsiteY6" fmla="*/ 120137 h 1763199"/>
              <a:gd name="connsiteX7" fmla="*/ 1000125 w 11151313"/>
              <a:gd name="connsiteY7" fmla="*/ 1074 h 1763199"/>
              <a:gd name="connsiteX8" fmla="*/ 1167966 w 11151313"/>
              <a:gd name="connsiteY8" fmla="*/ 74323 h 1763199"/>
              <a:gd name="connsiteX9" fmla="*/ 1300162 w 11151313"/>
              <a:gd name="connsiteY9" fmla="*/ 282062 h 1763199"/>
              <a:gd name="connsiteX10" fmla="*/ 1547812 w 11151313"/>
              <a:gd name="connsiteY10" fmla="*/ 696399 h 1763199"/>
              <a:gd name="connsiteX11" fmla="*/ 1814512 w 11151313"/>
              <a:gd name="connsiteY11" fmla="*/ 1091687 h 1763199"/>
              <a:gd name="connsiteX12" fmla="*/ 2085975 w 11151313"/>
              <a:gd name="connsiteY12" fmla="*/ 1367912 h 1763199"/>
              <a:gd name="connsiteX13" fmla="*/ 2347912 w 11151313"/>
              <a:gd name="connsiteY13" fmla="*/ 1544124 h 1763199"/>
              <a:gd name="connsiteX14" fmla="*/ 2676525 w 11151313"/>
              <a:gd name="connsiteY14" fmla="*/ 1667949 h 1763199"/>
              <a:gd name="connsiteX15" fmla="*/ 3129989 w 11151313"/>
              <a:gd name="connsiteY15" fmla="*/ 1738334 h 1763199"/>
              <a:gd name="connsiteX16" fmla="*/ 11151313 w 11151313"/>
              <a:gd name="connsiteY16" fmla="*/ 1756267 h 1763199"/>
              <a:gd name="connsiteX0" fmla="*/ 0 w 11119751"/>
              <a:gd name="connsiteY0" fmla="*/ 1763199 h 1763199"/>
              <a:gd name="connsiteX1" fmla="*/ 161925 w 11119751"/>
              <a:gd name="connsiteY1" fmla="*/ 1744149 h 1763199"/>
              <a:gd name="connsiteX2" fmla="*/ 242887 w 11119751"/>
              <a:gd name="connsiteY2" fmla="*/ 1663187 h 1763199"/>
              <a:gd name="connsiteX3" fmla="*/ 342900 w 11119751"/>
              <a:gd name="connsiteY3" fmla="*/ 1434587 h 1763199"/>
              <a:gd name="connsiteX4" fmla="*/ 452437 w 11119751"/>
              <a:gd name="connsiteY4" fmla="*/ 1067874 h 1763199"/>
              <a:gd name="connsiteX5" fmla="*/ 600075 w 11119751"/>
              <a:gd name="connsiteY5" fmla="*/ 563049 h 1763199"/>
              <a:gd name="connsiteX6" fmla="*/ 809625 w 11119751"/>
              <a:gd name="connsiteY6" fmla="*/ 120137 h 1763199"/>
              <a:gd name="connsiteX7" fmla="*/ 1000125 w 11119751"/>
              <a:gd name="connsiteY7" fmla="*/ 1074 h 1763199"/>
              <a:gd name="connsiteX8" fmla="*/ 1167966 w 11119751"/>
              <a:gd name="connsiteY8" fmla="*/ 74323 h 1763199"/>
              <a:gd name="connsiteX9" fmla="*/ 1300162 w 11119751"/>
              <a:gd name="connsiteY9" fmla="*/ 282062 h 1763199"/>
              <a:gd name="connsiteX10" fmla="*/ 1547812 w 11119751"/>
              <a:gd name="connsiteY10" fmla="*/ 696399 h 1763199"/>
              <a:gd name="connsiteX11" fmla="*/ 1814512 w 11119751"/>
              <a:gd name="connsiteY11" fmla="*/ 1091687 h 1763199"/>
              <a:gd name="connsiteX12" fmla="*/ 2085975 w 11119751"/>
              <a:gd name="connsiteY12" fmla="*/ 1367912 h 1763199"/>
              <a:gd name="connsiteX13" fmla="*/ 2347912 w 11119751"/>
              <a:gd name="connsiteY13" fmla="*/ 1544124 h 1763199"/>
              <a:gd name="connsiteX14" fmla="*/ 2676525 w 11119751"/>
              <a:gd name="connsiteY14" fmla="*/ 1667949 h 1763199"/>
              <a:gd name="connsiteX15" fmla="*/ 3129989 w 11119751"/>
              <a:gd name="connsiteY15" fmla="*/ 1738334 h 1763199"/>
              <a:gd name="connsiteX16" fmla="*/ 11119751 w 11119751"/>
              <a:gd name="connsiteY16" fmla="*/ 1744788 h 1763199"/>
              <a:gd name="connsiteX0" fmla="*/ 0 w 5262525"/>
              <a:gd name="connsiteY0" fmla="*/ 1763199 h 1763199"/>
              <a:gd name="connsiteX1" fmla="*/ 161925 w 5262525"/>
              <a:gd name="connsiteY1" fmla="*/ 1744149 h 1763199"/>
              <a:gd name="connsiteX2" fmla="*/ 242887 w 5262525"/>
              <a:gd name="connsiteY2" fmla="*/ 1663187 h 1763199"/>
              <a:gd name="connsiteX3" fmla="*/ 342900 w 5262525"/>
              <a:gd name="connsiteY3" fmla="*/ 1434587 h 1763199"/>
              <a:gd name="connsiteX4" fmla="*/ 452437 w 5262525"/>
              <a:gd name="connsiteY4" fmla="*/ 1067874 h 1763199"/>
              <a:gd name="connsiteX5" fmla="*/ 600075 w 5262525"/>
              <a:gd name="connsiteY5" fmla="*/ 563049 h 1763199"/>
              <a:gd name="connsiteX6" fmla="*/ 809625 w 5262525"/>
              <a:gd name="connsiteY6" fmla="*/ 120137 h 1763199"/>
              <a:gd name="connsiteX7" fmla="*/ 1000125 w 5262525"/>
              <a:gd name="connsiteY7" fmla="*/ 1074 h 1763199"/>
              <a:gd name="connsiteX8" fmla="*/ 1167966 w 5262525"/>
              <a:gd name="connsiteY8" fmla="*/ 74323 h 1763199"/>
              <a:gd name="connsiteX9" fmla="*/ 1300162 w 5262525"/>
              <a:gd name="connsiteY9" fmla="*/ 282062 h 1763199"/>
              <a:gd name="connsiteX10" fmla="*/ 1547812 w 5262525"/>
              <a:gd name="connsiteY10" fmla="*/ 696399 h 1763199"/>
              <a:gd name="connsiteX11" fmla="*/ 1814512 w 5262525"/>
              <a:gd name="connsiteY11" fmla="*/ 1091687 h 1763199"/>
              <a:gd name="connsiteX12" fmla="*/ 2085975 w 5262525"/>
              <a:gd name="connsiteY12" fmla="*/ 1367912 h 1763199"/>
              <a:gd name="connsiteX13" fmla="*/ 2347912 w 5262525"/>
              <a:gd name="connsiteY13" fmla="*/ 1544124 h 1763199"/>
              <a:gd name="connsiteX14" fmla="*/ 2676525 w 5262525"/>
              <a:gd name="connsiteY14" fmla="*/ 1667949 h 1763199"/>
              <a:gd name="connsiteX15" fmla="*/ 3129989 w 5262525"/>
              <a:gd name="connsiteY15" fmla="*/ 1738334 h 1763199"/>
              <a:gd name="connsiteX16" fmla="*/ 5262525 w 5262525"/>
              <a:gd name="connsiteY16" fmla="*/ 1744788 h 1763199"/>
              <a:gd name="connsiteX0" fmla="*/ 0 w 3129990"/>
              <a:gd name="connsiteY0" fmla="*/ 1763199 h 1763199"/>
              <a:gd name="connsiteX1" fmla="*/ 161925 w 3129990"/>
              <a:gd name="connsiteY1" fmla="*/ 1744149 h 1763199"/>
              <a:gd name="connsiteX2" fmla="*/ 242887 w 3129990"/>
              <a:gd name="connsiteY2" fmla="*/ 1663187 h 1763199"/>
              <a:gd name="connsiteX3" fmla="*/ 342900 w 3129990"/>
              <a:gd name="connsiteY3" fmla="*/ 1434587 h 1763199"/>
              <a:gd name="connsiteX4" fmla="*/ 452437 w 3129990"/>
              <a:gd name="connsiteY4" fmla="*/ 1067874 h 1763199"/>
              <a:gd name="connsiteX5" fmla="*/ 600075 w 3129990"/>
              <a:gd name="connsiteY5" fmla="*/ 563049 h 1763199"/>
              <a:gd name="connsiteX6" fmla="*/ 809625 w 3129990"/>
              <a:gd name="connsiteY6" fmla="*/ 120137 h 1763199"/>
              <a:gd name="connsiteX7" fmla="*/ 1000125 w 3129990"/>
              <a:gd name="connsiteY7" fmla="*/ 1074 h 1763199"/>
              <a:gd name="connsiteX8" fmla="*/ 1167966 w 3129990"/>
              <a:gd name="connsiteY8" fmla="*/ 74323 h 1763199"/>
              <a:gd name="connsiteX9" fmla="*/ 1300162 w 3129990"/>
              <a:gd name="connsiteY9" fmla="*/ 282062 h 1763199"/>
              <a:gd name="connsiteX10" fmla="*/ 1547812 w 3129990"/>
              <a:gd name="connsiteY10" fmla="*/ 696399 h 1763199"/>
              <a:gd name="connsiteX11" fmla="*/ 1814512 w 3129990"/>
              <a:gd name="connsiteY11" fmla="*/ 1091687 h 1763199"/>
              <a:gd name="connsiteX12" fmla="*/ 2085975 w 3129990"/>
              <a:gd name="connsiteY12" fmla="*/ 1367912 h 1763199"/>
              <a:gd name="connsiteX13" fmla="*/ 2347912 w 3129990"/>
              <a:gd name="connsiteY13" fmla="*/ 1544124 h 1763199"/>
              <a:gd name="connsiteX14" fmla="*/ 2676525 w 3129990"/>
              <a:gd name="connsiteY14" fmla="*/ 1667949 h 1763199"/>
              <a:gd name="connsiteX15" fmla="*/ 3129989 w 3129990"/>
              <a:gd name="connsiteY15" fmla="*/ 1738334 h 1763199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76525 w 3129990"/>
              <a:gd name="connsiteY14" fmla="*/ 1667949 h 1784251"/>
              <a:gd name="connsiteX15" fmla="*/ 3129990 w 3129990"/>
              <a:gd name="connsiteY15" fmla="*/ 1784251 h 1784251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62131 w 3129990"/>
              <a:gd name="connsiteY14" fmla="*/ 1679432 h 1784251"/>
              <a:gd name="connsiteX15" fmla="*/ 3129990 w 3129990"/>
              <a:gd name="connsiteY15" fmla="*/ 1784251 h 1784251"/>
              <a:gd name="connsiteX0" fmla="*/ 0 w 3129990"/>
              <a:gd name="connsiteY0" fmla="*/ 1763199 h 1772768"/>
              <a:gd name="connsiteX1" fmla="*/ 161925 w 3129990"/>
              <a:gd name="connsiteY1" fmla="*/ 1744149 h 1772768"/>
              <a:gd name="connsiteX2" fmla="*/ 242887 w 3129990"/>
              <a:gd name="connsiteY2" fmla="*/ 1663187 h 1772768"/>
              <a:gd name="connsiteX3" fmla="*/ 342900 w 3129990"/>
              <a:gd name="connsiteY3" fmla="*/ 1434587 h 1772768"/>
              <a:gd name="connsiteX4" fmla="*/ 452437 w 3129990"/>
              <a:gd name="connsiteY4" fmla="*/ 1067874 h 1772768"/>
              <a:gd name="connsiteX5" fmla="*/ 600075 w 3129990"/>
              <a:gd name="connsiteY5" fmla="*/ 563049 h 1772768"/>
              <a:gd name="connsiteX6" fmla="*/ 809625 w 3129990"/>
              <a:gd name="connsiteY6" fmla="*/ 120137 h 1772768"/>
              <a:gd name="connsiteX7" fmla="*/ 1000125 w 3129990"/>
              <a:gd name="connsiteY7" fmla="*/ 1074 h 1772768"/>
              <a:gd name="connsiteX8" fmla="*/ 1167966 w 3129990"/>
              <a:gd name="connsiteY8" fmla="*/ 74323 h 1772768"/>
              <a:gd name="connsiteX9" fmla="*/ 1300162 w 3129990"/>
              <a:gd name="connsiteY9" fmla="*/ 282062 h 1772768"/>
              <a:gd name="connsiteX10" fmla="*/ 1547812 w 3129990"/>
              <a:gd name="connsiteY10" fmla="*/ 696399 h 1772768"/>
              <a:gd name="connsiteX11" fmla="*/ 1814512 w 3129990"/>
              <a:gd name="connsiteY11" fmla="*/ 1091687 h 1772768"/>
              <a:gd name="connsiteX12" fmla="*/ 2085975 w 3129990"/>
              <a:gd name="connsiteY12" fmla="*/ 1367912 h 1772768"/>
              <a:gd name="connsiteX13" fmla="*/ 2347912 w 3129990"/>
              <a:gd name="connsiteY13" fmla="*/ 1544124 h 1772768"/>
              <a:gd name="connsiteX14" fmla="*/ 2662131 w 3129990"/>
              <a:gd name="connsiteY14" fmla="*/ 1679432 h 1772768"/>
              <a:gd name="connsiteX15" fmla="*/ 3129990 w 3129990"/>
              <a:gd name="connsiteY15" fmla="*/ 1772768 h 177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29990" h="1772768">
                <a:moveTo>
                  <a:pt x="0" y="1763199"/>
                </a:moveTo>
                <a:cubicBezTo>
                  <a:pt x="60722" y="1762008"/>
                  <a:pt x="121444" y="1760818"/>
                  <a:pt x="161925" y="1744149"/>
                </a:cubicBezTo>
                <a:cubicBezTo>
                  <a:pt x="202406" y="1727480"/>
                  <a:pt x="212724" y="1714781"/>
                  <a:pt x="242887" y="1663187"/>
                </a:cubicBezTo>
                <a:cubicBezTo>
                  <a:pt x="273050" y="1611593"/>
                  <a:pt x="307975" y="1533806"/>
                  <a:pt x="342900" y="1434587"/>
                </a:cubicBezTo>
                <a:cubicBezTo>
                  <a:pt x="377825" y="1335368"/>
                  <a:pt x="409574" y="1213130"/>
                  <a:pt x="452437" y="1067874"/>
                </a:cubicBezTo>
                <a:cubicBezTo>
                  <a:pt x="495300" y="922618"/>
                  <a:pt x="540544" y="721005"/>
                  <a:pt x="600075" y="563049"/>
                </a:cubicBezTo>
                <a:cubicBezTo>
                  <a:pt x="659606" y="405093"/>
                  <a:pt x="742950" y="213800"/>
                  <a:pt x="809625" y="120137"/>
                </a:cubicBezTo>
                <a:cubicBezTo>
                  <a:pt x="876300" y="26474"/>
                  <a:pt x="940401" y="8710"/>
                  <a:pt x="1000125" y="1074"/>
                </a:cubicBezTo>
                <a:cubicBezTo>
                  <a:pt x="1059849" y="-6562"/>
                  <a:pt x="1117960" y="27492"/>
                  <a:pt x="1167966" y="74323"/>
                </a:cubicBezTo>
                <a:cubicBezTo>
                  <a:pt x="1217972" y="121154"/>
                  <a:pt x="1236854" y="178383"/>
                  <a:pt x="1300162" y="282062"/>
                </a:cubicBezTo>
                <a:cubicBezTo>
                  <a:pt x="1363470" y="385741"/>
                  <a:pt x="1462087" y="561462"/>
                  <a:pt x="1547812" y="696399"/>
                </a:cubicBezTo>
                <a:cubicBezTo>
                  <a:pt x="1633537" y="831337"/>
                  <a:pt x="1724818" y="979768"/>
                  <a:pt x="1814512" y="1091687"/>
                </a:cubicBezTo>
                <a:cubicBezTo>
                  <a:pt x="1904206" y="1203606"/>
                  <a:pt x="1997075" y="1292506"/>
                  <a:pt x="2085975" y="1367912"/>
                </a:cubicBezTo>
                <a:cubicBezTo>
                  <a:pt x="2174875" y="1443318"/>
                  <a:pt x="2251886" y="1492204"/>
                  <a:pt x="2347912" y="1544124"/>
                </a:cubicBezTo>
                <a:cubicBezTo>
                  <a:pt x="2443938" y="1596044"/>
                  <a:pt x="2531785" y="1647064"/>
                  <a:pt x="2662131" y="1679432"/>
                </a:cubicBezTo>
                <a:cubicBezTo>
                  <a:pt x="2792477" y="1711800"/>
                  <a:pt x="2778765" y="1743841"/>
                  <a:pt x="3129990" y="1772768"/>
                </a:cubicBezTo>
              </a:path>
            </a:pathLst>
          </a:custGeom>
          <a:noFill/>
          <a:ln w="28575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1" name="Forme libre 70"/>
          <p:cNvSpPr/>
          <p:nvPr/>
        </p:nvSpPr>
        <p:spPr>
          <a:xfrm>
            <a:off x="2161385" y="2439984"/>
            <a:ext cx="394437" cy="367733"/>
          </a:xfrm>
          <a:custGeom>
            <a:avLst/>
            <a:gdLst>
              <a:gd name="connsiteX0" fmla="*/ 0 w 5853112"/>
              <a:gd name="connsiteY0" fmla="*/ 1773237 h 1773237"/>
              <a:gd name="connsiteX1" fmla="*/ 161925 w 5853112"/>
              <a:gd name="connsiteY1" fmla="*/ 1754187 h 1773237"/>
              <a:gd name="connsiteX2" fmla="*/ 242887 w 5853112"/>
              <a:gd name="connsiteY2" fmla="*/ 1673225 h 1773237"/>
              <a:gd name="connsiteX3" fmla="*/ 342900 w 5853112"/>
              <a:gd name="connsiteY3" fmla="*/ 1444625 h 1773237"/>
              <a:gd name="connsiteX4" fmla="*/ 452437 w 5853112"/>
              <a:gd name="connsiteY4" fmla="*/ 1077912 h 1773237"/>
              <a:gd name="connsiteX5" fmla="*/ 600075 w 5853112"/>
              <a:gd name="connsiteY5" fmla="*/ 573087 h 1773237"/>
              <a:gd name="connsiteX6" fmla="*/ 809625 w 5853112"/>
              <a:gd name="connsiteY6" fmla="*/ 130175 h 1773237"/>
              <a:gd name="connsiteX7" fmla="*/ 1000125 w 5853112"/>
              <a:gd name="connsiteY7" fmla="*/ 11112 h 1773237"/>
              <a:gd name="connsiteX8" fmla="*/ 1114425 w 5853112"/>
              <a:gd name="connsiteY8" fmla="*/ 63500 h 1773237"/>
              <a:gd name="connsiteX9" fmla="*/ 1300162 w 5853112"/>
              <a:gd name="connsiteY9" fmla="*/ 292100 h 1773237"/>
              <a:gd name="connsiteX10" fmla="*/ 1547812 w 5853112"/>
              <a:gd name="connsiteY10" fmla="*/ 706437 h 1773237"/>
              <a:gd name="connsiteX11" fmla="*/ 1814512 w 5853112"/>
              <a:gd name="connsiteY11" fmla="*/ 1101725 h 1773237"/>
              <a:gd name="connsiteX12" fmla="*/ 2085975 w 5853112"/>
              <a:gd name="connsiteY12" fmla="*/ 1377950 h 1773237"/>
              <a:gd name="connsiteX13" fmla="*/ 2347912 w 5853112"/>
              <a:gd name="connsiteY13" fmla="*/ 1554162 h 1773237"/>
              <a:gd name="connsiteX14" fmla="*/ 2676525 w 5853112"/>
              <a:gd name="connsiteY14" fmla="*/ 1677987 h 1773237"/>
              <a:gd name="connsiteX15" fmla="*/ 3200400 w 5853112"/>
              <a:gd name="connsiteY15" fmla="*/ 1739900 h 1773237"/>
              <a:gd name="connsiteX16" fmla="*/ 4043362 w 5853112"/>
              <a:gd name="connsiteY16" fmla="*/ 1768475 h 1773237"/>
              <a:gd name="connsiteX17" fmla="*/ 5110162 w 5853112"/>
              <a:gd name="connsiteY17" fmla="*/ 1763712 h 1773237"/>
              <a:gd name="connsiteX18" fmla="*/ 5853112 w 5853112"/>
              <a:gd name="connsiteY18" fmla="*/ 1768475 h 1773237"/>
              <a:gd name="connsiteX0" fmla="*/ 0 w 5110161"/>
              <a:gd name="connsiteY0" fmla="*/ 1773237 h 1773237"/>
              <a:gd name="connsiteX1" fmla="*/ 161925 w 5110161"/>
              <a:gd name="connsiteY1" fmla="*/ 1754187 h 1773237"/>
              <a:gd name="connsiteX2" fmla="*/ 242887 w 5110161"/>
              <a:gd name="connsiteY2" fmla="*/ 1673225 h 1773237"/>
              <a:gd name="connsiteX3" fmla="*/ 342900 w 5110161"/>
              <a:gd name="connsiteY3" fmla="*/ 1444625 h 1773237"/>
              <a:gd name="connsiteX4" fmla="*/ 452437 w 5110161"/>
              <a:gd name="connsiteY4" fmla="*/ 1077912 h 1773237"/>
              <a:gd name="connsiteX5" fmla="*/ 600075 w 5110161"/>
              <a:gd name="connsiteY5" fmla="*/ 573087 h 1773237"/>
              <a:gd name="connsiteX6" fmla="*/ 809625 w 5110161"/>
              <a:gd name="connsiteY6" fmla="*/ 130175 h 1773237"/>
              <a:gd name="connsiteX7" fmla="*/ 1000125 w 5110161"/>
              <a:gd name="connsiteY7" fmla="*/ 11112 h 1773237"/>
              <a:gd name="connsiteX8" fmla="*/ 1114425 w 5110161"/>
              <a:gd name="connsiteY8" fmla="*/ 63500 h 1773237"/>
              <a:gd name="connsiteX9" fmla="*/ 1300162 w 5110161"/>
              <a:gd name="connsiteY9" fmla="*/ 292100 h 1773237"/>
              <a:gd name="connsiteX10" fmla="*/ 1547812 w 5110161"/>
              <a:gd name="connsiteY10" fmla="*/ 706437 h 1773237"/>
              <a:gd name="connsiteX11" fmla="*/ 1814512 w 5110161"/>
              <a:gd name="connsiteY11" fmla="*/ 1101725 h 1773237"/>
              <a:gd name="connsiteX12" fmla="*/ 2085975 w 5110161"/>
              <a:gd name="connsiteY12" fmla="*/ 1377950 h 1773237"/>
              <a:gd name="connsiteX13" fmla="*/ 2347912 w 5110161"/>
              <a:gd name="connsiteY13" fmla="*/ 1554162 h 1773237"/>
              <a:gd name="connsiteX14" fmla="*/ 2676525 w 5110161"/>
              <a:gd name="connsiteY14" fmla="*/ 1677987 h 1773237"/>
              <a:gd name="connsiteX15" fmla="*/ 3200400 w 5110161"/>
              <a:gd name="connsiteY15" fmla="*/ 1739900 h 1773237"/>
              <a:gd name="connsiteX16" fmla="*/ 4043362 w 5110161"/>
              <a:gd name="connsiteY16" fmla="*/ 1768475 h 1773237"/>
              <a:gd name="connsiteX17" fmla="*/ 5110162 w 5110161"/>
              <a:gd name="connsiteY17" fmla="*/ 1763712 h 1773237"/>
              <a:gd name="connsiteX0" fmla="*/ 0 w 4043364"/>
              <a:gd name="connsiteY0" fmla="*/ 1773237 h 1773237"/>
              <a:gd name="connsiteX1" fmla="*/ 161925 w 4043364"/>
              <a:gd name="connsiteY1" fmla="*/ 1754187 h 1773237"/>
              <a:gd name="connsiteX2" fmla="*/ 242887 w 4043364"/>
              <a:gd name="connsiteY2" fmla="*/ 1673225 h 1773237"/>
              <a:gd name="connsiteX3" fmla="*/ 342900 w 4043364"/>
              <a:gd name="connsiteY3" fmla="*/ 1444625 h 1773237"/>
              <a:gd name="connsiteX4" fmla="*/ 452437 w 4043364"/>
              <a:gd name="connsiteY4" fmla="*/ 1077912 h 1773237"/>
              <a:gd name="connsiteX5" fmla="*/ 600075 w 4043364"/>
              <a:gd name="connsiteY5" fmla="*/ 573087 h 1773237"/>
              <a:gd name="connsiteX6" fmla="*/ 809625 w 4043364"/>
              <a:gd name="connsiteY6" fmla="*/ 130175 h 1773237"/>
              <a:gd name="connsiteX7" fmla="*/ 1000125 w 4043364"/>
              <a:gd name="connsiteY7" fmla="*/ 11112 h 1773237"/>
              <a:gd name="connsiteX8" fmla="*/ 1114425 w 4043364"/>
              <a:gd name="connsiteY8" fmla="*/ 63500 h 1773237"/>
              <a:gd name="connsiteX9" fmla="*/ 1300162 w 4043364"/>
              <a:gd name="connsiteY9" fmla="*/ 292100 h 1773237"/>
              <a:gd name="connsiteX10" fmla="*/ 1547812 w 4043364"/>
              <a:gd name="connsiteY10" fmla="*/ 706437 h 1773237"/>
              <a:gd name="connsiteX11" fmla="*/ 1814512 w 4043364"/>
              <a:gd name="connsiteY11" fmla="*/ 1101725 h 1773237"/>
              <a:gd name="connsiteX12" fmla="*/ 2085975 w 4043364"/>
              <a:gd name="connsiteY12" fmla="*/ 1377950 h 1773237"/>
              <a:gd name="connsiteX13" fmla="*/ 2347912 w 4043364"/>
              <a:gd name="connsiteY13" fmla="*/ 1554162 h 1773237"/>
              <a:gd name="connsiteX14" fmla="*/ 2676525 w 4043364"/>
              <a:gd name="connsiteY14" fmla="*/ 1677987 h 1773237"/>
              <a:gd name="connsiteX15" fmla="*/ 3200400 w 4043364"/>
              <a:gd name="connsiteY15" fmla="*/ 1739900 h 1773237"/>
              <a:gd name="connsiteX16" fmla="*/ 4043362 w 4043364"/>
              <a:gd name="connsiteY16" fmla="*/ 1768475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129989 w 3999799"/>
              <a:gd name="connsiteY15" fmla="*/ 1748372 h 1773237"/>
              <a:gd name="connsiteX16" fmla="*/ 3999799 w 3999799"/>
              <a:gd name="connsiteY16" fmla="*/ 1685381 h 1773237"/>
              <a:gd name="connsiteX0" fmla="*/ 0 w 3876574"/>
              <a:gd name="connsiteY0" fmla="*/ 1773237 h 1773237"/>
              <a:gd name="connsiteX1" fmla="*/ 161925 w 3876574"/>
              <a:gd name="connsiteY1" fmla="*/ 1754187 h 1773237"/>
              <a:gd name="connsiteX2" fmla="*/ 242887 w 3876574"/>
              <a:gd name="connsiteY2" fmla="*/ 1673225 h 1773237"/>
              <a:gd name="connsiteX3" fmla="*/ 342900 w 3876574"/>
              <a:gd name="connsiteY3" fmla="*/ 1444625 h 1773237"/>
              <a:gd name="connsiteX4" fmla="*/ 452437 w 3876574"/>
              <a:gd name="connsiteY4" fmla="*/ 1077912 h 1773237"/>
              <a:gd name="connsiteX5" fmla="*/ 600075 w 3876574"/>
              <a:gd name="connsiteY5" fmla="*/ 573087 h 1773237"/>
              <a:gd name="connsiteX6" fmla="*/ 809625 w 3876574"/>
              <a:gd name="connsiteY6" fmla="*/ 130175 h 1773237"/>
              <a:gd name="connsiteX7" fmla="*/ 1000125 w 3876574"/>
              <a:gd name="connsiteY7" fmla="*/ 11112 h 1773237"/>
              <a:gd name="connsiteX8" fmla="*/ 1114425 w 3876574"/>
              <a:gd name="connsiteY8" fmla="*/ 63500 h 1773237"/>
              <a:gd name="connsiteX9" fmla="*/ 1300162 w 3876574"/>
              <a:gd name="connsiteY9" fmla="*/ 292100 h 1773237"/>
              <a:gd name="connsiteX10" fmla="*/ 1547812 w 3876574"/>
              <a:gd name="connsiteY10" fmla="*/ 706437 h 1773237"/>
              <a:gd name="connsiteX11" fmla="*/ 1814512 w 3876574"/>
              <a:gd name="connsiteY11" fmla="*/ 1101725 h 1773237"/>
              <a:gd name="connsiteX12" fmla="*/ 2085975 w 3876574"/>
              <a:gd name="connsiteY12" fmla="*/ 1377950 h 1773237"/>
              <a:gd name="connsiteX13" fmla="*/ 2347912 w 3876574"/>
              <a:gd name="connsiteY13" fmla="*/ 1554162 h 1773237"/>
              <a:gd name="connsiteX14" fmla="*/ 2676525 w 3876574"/>
              <a:gd name="connsiteY14" fmla="*/ 1677987 h 1773237"/>
              <a:gd name="connsiteX15" fmla="*/ 3129989 w 3876574"/>
              <a:gd name="connsiteY15" fmla="*/ 1748372 h 1773237"/>
              <a:gd name="connsiteX16" fmla="*/ 3876574 w 3876574"/>
              <a:gd name="connsiteY16" fmla="*/ 1752068 h 1773237"/>
              <a:gd name="connsiteX0" fmla="*/ 0 w 3876574"/>
              <a:gd name="connsiteY0" fmla="*/ 1769762 h 1769762"/>
              <a:gd name="connsiteX1" fmla="*/ 161925 w 3876574"/>
              <a:gd name="connsiteY1" fmla="*/ 1750712 h 1769762"/>
              <a:gd name="connsiteX2" fmla="*/ 242887 w 3876574"/>
              <a:gd name="connsiteY2" fmla="*/ 1669750 h 1769762"/>
              <a:gd name="connsiteX3" fmla="*/ 342900 w 3876574"/>
              <a:gd name="connsiteY3" fmla="*/ 1441150 h 1769762"/>
              <a:gd name="connsiteX4" fmla="*/ 452437 w 3876574"/>
              <a:gd name="connsiteY4" fmla="*/ 1074437 h 1769762"/>
              <a:gd name="connsiteX5" fmla="*/ 600075 w 3876574"/>
              <a:gd name="connsiteY5" fmla="*/ 569612 h 1769762"/>
              <a:gd name="connsiteX6" fmla="*/ 809625 w 3876574"/>
              <a:gd name="connsiteY6" fmla="*/ 126700 h 1769762"/>
              <a:gd name="connsiteX7" fmla="*/ 1000125 w 3876574"/>
              <a:gd name="connsiteY7" fmla="*/ 7637 h 1769762"/>
              <a:gd name="connsiteX8" fmla="*/ 1167966 w 3876574"/>
              <a:gd name="connsiteY8" fmla="*/ 80886 h 1769762"/>
              <a:gd name="connsiteX9" fmla="*/ 1300162 w 3876574"/>
              <a:gd name="connsiteY9" fmla="*/ 288625 h 1769762"/>
              <a:gd name="connsiteX10" fmla="*/ 1547812 w 3876574"/>
              <a:gd name="connsiteY10" fmla="*/ 702962 h 1769762"/>
              <a:gd name="connsiteX11" fmla="*/ 1814512 w 3876574"/>
              <a:gd name="connsiteY11" fmla="*/ 1098250 h 1769762"/>
              <a:gd name="connsiteX12" fmla="*/ 2085975 w 3876574"/>
              <a:gd name="connsiteY12" fmla="*/ 1374475 h 1769762"/>
              <a:gd name="connsiteX13" fmla="*/ 2347912 w 3876574"/>
              <a:gd name="connsiteY13" fmla="*/ 1550687 h 1769762"/>
              <a:gd name="connsiteX14" fmla="*/ 2676525 w 3876574"/>
              <a:gd name="connsiteY14" fmla="*/ 1674512 h 1769762"/>
              <a:gd name="connsiteX15" fmla="*/ 3129989 w 3876574"/>
              <a:gd name="connsiteY15" fmla="*/ 1744897 h 1769762"/>
              <a:gd name="connsiteX16" fmla="*/ 3876574 w 3876574"/>
              <a:gd name="connsiteY16" fmla="*/ 1748593 h 1769762"/>
              <a:gd name="connsiteX0" fmla="*/ 0 w 3894422"/>
              <a:gd name="connsiteY0" fmla="*/ 1769761 h 1769761"/>
              <a:gd name="connsiteX1" fmla="*/ 161925 w 3894422"/>
              <a:gd name="connsiteY1" fmla="*/ 1750711 h 1769761"/>
              <a:gd name="connsiteX2" fmla="*/ 242887 w 3894422"/>
              <a:gd name="connsiteY2" fmla="*/ 1669749 h 1769761"/>
              <a:gd name="connsiteX3" fmla="*/ 342900 w 3894422"/>
              <a:gd name="connsiteY3" fmla="*/ 1441149 h 1769761"/>
              <a:gd name="connsiteX4" fmla="*/ 452437 w 3894422"/>
              <a:gd name="connsiteY4" fmla="*/ 1074436 h 1769761"/>
              <a:gd name="connsiteX5" fmla="*/ 600075 w 3894422"/>
              <a:gd name="connsiteY5" fmla="*/ 569611 h 1769761"/>
              <a:gd name="connsiteX6" fmla="*/ 809625 w 3894422"/>
              <a:gd name="connsiteY6" fmla="*/ 126699 h 1769761"/>
              <a:gd name="connsiteX7" fmla="*/ 1000125 w 3894422"/>
              <a:gd name="connsiteY7" fmla="*/ 7636 h 1769761"/>
              <a:gd name="connsiteX8" fmla="*/ 1167966 w 3894422"/>
              <a:gd name="connsiteY8" fmla="*/ 80885 h 1769761"/>
              <a:gd name="connsiteX9" fmla="*/ 1300162 w 3894422"/>
              <a:gd name="connsiteY9" fmla="*/ 288624 h 1769761"/>
              <a:gd name="connsiteX10" fmla="*/ 1547812 w 3894422"/>
              <a:gd name="connsiteY10" fmla="*/ 702961 h 1769761"/>
              <a:gd name="connsiteX11" fmla="*/ 1814512 w 3894422"/>
              <a:gd name="connsiteY11" fmla="*/ 1098249 h 1769761"/>
              <a:gd name="connsiteX12" fmla="*/ 2085975 w 3894422"/>
              <a:gd name="connsiteY12" fmla="*/ 1374474 h 1769761"/>
              <a:gd name="connsiteX13" fmla="*/ 2347912 w 3894422"/>
              <a:gd name="connsiteY13" fmla="*/ 1550686 h 1769761"/>
              <a:gd name="connsiteX14" fmla="*/ 2676525 w 3894422"/>
              <a:gd name="connsiteY14" fmla="*/ 1674511 h 1769761"/>
              <a:gd name="connsiteX15" fmla="*/ 3129989 w 3894422"/>
              <a:gd name="connsiteY15" fmla="*/ 1744896 h 1769761"/>
              <a:gd name="connsiteX16" fmla="*/ 3894422 w 3894422"/>
              <a:gd name="connsiteY16" fmla="*/ 1748592 h 1769761"/>
              <a:gd name="connsiteX0" fmla="*/ 0 w 3874344"/>
              <a:gd name="connsiteY0" fmla="*/ 1769761 h 1769761"/>
              <a:gd name="connsiteX1" fmla="*/ 161925 w 3874344"/>
              <a:gd name="connsiteY1" fmla="*/ 1750711 h 1769761"/>
              <a:gd name="connsiteX2" fmla="*/ 242887 w 3874344"/>
              <a:gd name="connsiteY2" fmla="*/ 1669749 h 1769761"/>
              <a:gd name="connsiteX3" fmla="*/ 342900 w 3874344"/>
              <a:gd name="connsiteY3" fmla="*/ 1441149 h 1769761"/>
              <a:gd name="connsiteX4" fmla="*/ 452437 w 3874344"/>
              <a:gd name="connsiteY4" fmla="*/ 1074436 h 1769761"/>
              <a:gd name="connsiteX5" fmla="*/ 600075 w 3874344"/>
              <a:gd name="connsiteY5" fmla="*/ 569611 h 1769761"/>
              <a:gd name="connsiteX6" fmla="*/ 809625 w 3874344"/>
              <a:gd name="connsiteY6" fmla="*/ 126699 h 1769761"/>
              <a:gd name="connsiteX7" fmla="*/ 1000125 w 3874344"/>
              <a:gd name="connsiteY7" fmla="*/ 7636 h 1769761"/>
              <a:gd name="connsiteX8" fmla="*/ 1167966 w 3874344"/>
              <a:gd name="connsiteY8" fmla="*/ 80885 h 1769761"/>
              <a:gd name="connsiteX9" fmla="*/ 1300162 w 3874344"/>
              <a:gd name="connsiteY9" fmla="*/ 288624 h 1769761"/>
              <a:gd name="connsiteX10" fmla="*/ 1547812 w 3874344"/>
              <a:gd name="connsiteY10" fmla="*/ 702961 h 1769761"/>
              <a:gd name="connsiteX11" fmla="*/ 1814512 w 3874344"/>
              <a:gd name="connsiteY11" fmla="*/ 1098249 h 1769761"/>
              <a:gd name="connsiteX12" fmla="*/ 2085975 w 3874344"/>
              <a:gd name="connsiteY12" fmla="*/ 1374474 h 1769761"/>
              <a:gd name="connsiteX13" fmla="*/ 2347912 w 3874344"/>
              <a:gd name="connsiteY13" fmla="*/ 1550686 h 1769761"/>
              <a:gd name="connsiteX14" fmla="*/ 2676525 w 3874344"/>
              <a:gd name="connsiteY14" fmla="*/ 1674511 h 1769761"/>
              <a:gd name="connsiteX15" fmla="*/ 3129989 w 3874344"/>
              <a:gd name="connsiteY15" fmla="*/ 1744896 h 1769761"/>
              <a:gd name="connsiteX16" fmla="*/ 3874344 w 3874344"/>
              <a:gd name="connsiteY16" fmla="*/ 1766194 h 1769761"/>
              <a:gd name="connsiteX0" fmla="*/ 0 w 4351397"/>
              <a:gd name="connsiteY0" fmla="*/ 1763199 h 1763199"/>
              <a:gd name="connsiteX1" fmla="*/ 161925 w 4351397"/>
              <a:gd name="connsiteY1" fmla="*/ 1744149 h 1763199"/>
              <a:gd name="connsiteX2" fmla="*/ 242887 w 4351397"/>
              <a:gd name="connsiteY2" fmla="*/ 1663187 h 1763199"/>
              <a:gd name="connsiteX3" fmla="*/ 342900 w 4351397"/>
              <a:gd name="connsiteY3" fmla="*/ 1434587 h 1763199"/>
              <a:gd name="connsiteX4" fmla="*/ 452437 w 4351397"/>
              <a:gd name="connsiteY4" fmla="*/ 1067874 h 1763199"/>
              <a:gd name="connsiteX5" fmla="*/ 600075 w 4351397"/>
              <a:gd name="connsiteY5" fmla="*/ 563049 h 1763199"/>
              <a:gd name="connsiteX6" fmla="*/ 809625 w 4351397"/>
              <a:gd name="connsiteY6" fmla="*/ 120137 h 1763199"/>
              <a:gd name="connsiteX7" fmla="*/ 1000125 w 4351397"/>
              <a:gd name="connsiteY7" fmla="*/ 1074 h 1763199"/>
              <a:gd name="connsiteX8" fmla="*/ 1167966 w 4351397"/>
              <a:gd name="connsiteY8" fmla="*/ 74323 h 1763199"/>
              <a:gd name="connsiteX9" fmla="*/ 1300162 w 4351397"/>
              <a:gd name="connsiteY9" fmla="*/ 282062 h 1763199"/>
              <a:gd name="connsiteX10" fmla="*/ 1547812 w 4351397"/>
              <a:gd name="connsiteY10" fmla="*/ 696399 h 1763199"/>
              <a:gd name="connsiteX11" fmla="*/ 1814512 w 4351397"/>
              <a:gd name="connsiteY11" fmla="*/ 1091687 h 1763199"/>
              <a:gd name="connsiteX12" fmla="*/ 2085975 w 4351397"/>
              <a:gd name="connsiteY12" fmla="*/ 1367912 h 1763199"/>
              <a:gd name="connsiteX13" fmla="*/ 2347912 w 4351397"/>
              <a:gd name="connsiteY13" fmla="*/ 1544124 h 1763199"/>
              <a:gd name="connsiteX14" fmla="*/ 2676525 w 4351397"/>
              <a:gd name="connsiteY14" fmla="*/ 1667949 h 1763199"/>
              <a:gd name="connsiteX15" fmla="*/ 3129989 w 4351397"/>
              <a:gd name="connsiteY15" fmla="*/ 1738334 h 1763199"/>
              <a:gd name="connsiteX16" fmla="*/ 4351397 w 4351397"/>
              <a:gd name="connsiteY16" fmla="*/ 1759630 h 1763199"/>
              <a:gd name="connsiteX0" fmla="*/ 0 w 5186239"/>
              <a:gd name="connsiteY0" fmla="*/ 1763199 h 1763199"/>
              <a:gd name="connsiteX1" fmla="*/ 161925 w 5186239"/>
              <a:gd name="connsiteY1" fmla="*/ 1744149 h 1763199"/>
              <a:gd name="connsiteX2" fmla="*/ 242887 w 5186239"/>
              <a:gd name="connsiteY2" fmla="*/ 1663187 h 1763199"/>
              <a:gd name="connsiteX3" fmla="*/ 342900 w 5186239"/>
              <a:gd name="connsiteY3" fmla="*/ 1434587 h 1763199"/>
              <a:gd name="connsiteX4" fmla="*/ 452437 w 5186239"/>
              <a:gd name="connsiteY4" fmla="*/ 1067874 h 1763199"/>
              <a:gd name="connsiteX5" fmla="*/ 600075 w 5186239"/>
              <a:gd name="connsiteY5" fmla="*/ 563049 h 1763199"/>
              <a:gd name="connsiteX6" fmla="*/ 809625 w 5186239"/>
              <a:gd name="connsiteY6" fmla="*/ 120137 h 1763199"/>
              <a:gd name="connsiteX7" fmla="*/ 1000125 w 5186239"/>
              <a:gd name="connsiteY7" fmla="*/ 1074 h 1763199"/>
              <a:gd name="connsiteX8" fmla="*/ 1167966 w 5186239"/>
              <a:gd name="connsiteY8" fmla="*/ 74323 h 1763199"/>
              <a:gd name="connsiteX9" fmla="*/ 1300162 w 5186239"/>
              <a:gd name="connsiteY9" fmla="*/ 282062 h 1763199"/>
              <a:gd name="connsiteX10" fmla="*/ 1547812 w 5186239"/>
              <a:gd name="connsiteY10" fmla="*/ 696399 h 1763199"/>
              <a:gd name="connsiteX11" fmla="*/ 1814512 w 5186239"/>
              <a:gd name="connsiteY11" fmla="*/ 1091687 h 1763199"/>
              <a:gd name="connsiteX12" fmla="*/ 2085975 w 5186239"/>
              <a:gd name="connsiteY12" fmla="*/ 1367912 h 1763199"/>
              <a:gd name="connsiteX13" fmla="*/ 2347912 w 5186239"/>
              <a:gd name="connsiteY13" fmla="*/ 1544124 h 1763199"/>
              <a:gd name="connsiteX14" fmla="*/ 2676525 w 5186239"/>
              <a:gd name="connsiteY14" fmla="*/ 1667949 h 1763199"/>
              <a:gd name="connsiteX15" fmla="*/ 3129989 w 5186239"/>
              <a:gd name="connsiteY15" fmla="*/ 1738334 h 1763199"/>
              <a:gd name="connsiteX16" fmla="*/ 5186239 w 5186239"/>
              <a:gd name="connsiteY16" fmla="*/ 1759630 h 1763199"/>
              <a:gd name="connsiteX0" fmla="*/ 0 w 3593091"/>
              <a:gd name="connsiteY0" fmla="*/ 1763199 h 1763199"/>
              <a:gd name="connsiteX1" fmla="*/ 161925 w 3593091"/>
              <a:gd name="connsiteY1" fmla="*/ 1744149 h 1763199"/>
              <a:gd name="connsiteX2" fmla="*/ 242887 w 3593091"/>
              <a:gd name="connsiteY2" fmla="*/ 1663187 h 1763199"/>
              <a:gd name="connsiteX3" fmla="*/ 342900 w 3593091"/>
              <a:gd name="connsiteY3" fmla="*/ 1434587 h 1763199"/>
              <a:gd name="connsiteX4" fmla="*/ 452437 w 3593091"/>
              <a:gd name="connsiteY4" fmla="*/ 1067874 h 1763199"/>
              <a:gd name="connsiteX5" fmla="*/ 600075 w 3593091"/>
              <a:gd name="connsiteY5" fmla="*/ 563049 h 1763199"/>
              <a:gd name="connsiteX6" fmla="*/ 809625 w 3593091"/>
              <a:gd name="connsiteY6" fmla="*/ 120137 h 1763199"/>
              <a:gd name="connsiteX7" fmla="*/ 1000125 w 3593091"/>
              <a:gd name="connsiteY7" fmla="*/ 1074 h 1763199"/>
              <a:gd name="connsiteX8" fmla="*/ 1167966 w 3593091"/>
              <a:gd name="connsiteY8" fmla="*/ 74323 h 1763199"/>
              <a:gd name="connsiteX9" fmla="*/ 1300162 w 3593091"/>
              <a:gd name="connsiteY9" fmla="*/ 282062 h 1763199"/>
              <a:gd name="connsiteX10" fmla="*/ 1547812 w 3593091"/>
              <a:gd name="connsiteY10" fmla="*/ 696399 h 1763199"/>
              <a:gd name="connsiteX11" fmla="*/ 1814512 w 3593091"/>
              <a:gd name="connsiteY11" fmla="*/ 1091687 h 1763199"/>
              <a:gd name="connsiteX12" fmla="*/ 2085975 w 3593091"/>
              <a:gd name="connsiteY12" fmla="*/ 1367912 h 1763199"/>
              <a:gd name="connsiteX13" fmla="*/ 2347912 w 3593091"/>
              <a:gd name="connsiteY13" fmla="*/ 1544124 h 1763199"/>
              <a:gd name="connsiteX14" fmla="*/ 2676525 w 3593091"/>
              <a:gd name="connsiteY14" fmla="*/ 1667949 h 1763199"/>
              <a:gd name="connsiteX15" fmla="*/ 3129989 w 3593091"/>
              <a:gd name="connsiteY15" fmla="*/ 1738334 h 1763199"/>
              <a:gd name="connsiteX16" fmla="*/ 3593091 w 3593091"/>
              <a:gd name="connsiteY16" fmla="*/ 1744790 h 1763199"/>
              <a:gd name="connsiteX0" fmla="*/ 0 w 11167091"/>
              <a:gd name="connsiteY0" fmla="*/ 1763199 h 1763199"/>
              <a:gd name="connsiteX1" fmla="*/ 161925 w 11167091"/>
              <a:gd name="connsiteY1" fmla="*/ 1744149 h 1763199"/>
              <a:gd name="connsiteX2" fmla="*/ 242887 w 11167091"/>
              <a:gd name="connsiteY2" fmla="*/ 1663187 h 1763199"/>
              <a:gd name="connsiteX3" fmla="*/ 342900 w 11167091"/>
              <a:gd name="connsiteY3" fmla="*/ 1434587 h 1763199"/>
              <a:gd name="connsiteX4" fmla="*/ 452437 w 11167091"/>
              <a:gd name="connsiteY4" fmla="*/ 1067874 h 1763199"/>
              <a:gd name="connsiteX5" fmla="*/ 600075 w 11167091"/>
              <a:gd name="connsiteY5" fmla="*/ 563049 h 1763199"/>
              <a:gd name="connsiteX6" fmla="*/ 809625 w 11167091"/>
              <a:gd name="connsiteY6" fmla="*/ 120137 h 1763199"/>
              <a:gd name="connsiteX7" fmla="*/ 1000125 w 11167091"/>
              <a:gd name="connsiteY7" fmla="*/ 1074 h 1763199"/>
              <a:gd name="connsiteX8" fmla="*/ 1167966 w 11167091"/>
              <a:gd name="connsiteY8" fmla="*/ 74323 h 1763199"/>
              <a:gd name="connsiteX9" fmla="*/ 1300162 w 11167091"/>
              <a:gd name="connsiteY9" fmla="*/ 282062 h 1763199"/>
              <a:gd name="connsiteX10" fmla="*/ 1547812 w 11167091"/>
              <a:gd name="connsiteY10" fmla="*/ 696399 h 1763199"/>
              <a:gd name="connsiteX11" fmla="*/ 1814512 w 11167091"/>
              <a:gd name="connsiteY11" fmla="*/ 1091687 h 1763199"/>
              <a:gd name="connsiteX12" fmla="*/ 2085975 w 11167091"/>
              <a:gd name="connsiteY12" fmla="*/ 1367912 h 1763199"/>
              <a:gd name="connsiteX13" fmla="*/ 2347912 w 11167091"/>
              <a:gd name="connsiteY13" fmla="*/ 1544124 h 1763199"/>
              <a:gd name="connsiteX14" fmla="*/ 2676525 w 11167091"/>
              <a:gd name="connsiteY14" fmla="*/ 1667949 h 1763199"/>
              <a:gd name="connsiteX15" fmla="*/ 3129989 w 11167091"/>
              <a:gd name="connsiteY15" fmla="*/ 1738334 h 1763199"/>
              <a:gd name="connsiteX16" fmla="*/ 11167091 w 11167091"/>
              <a:gd name="connsiteY16" fmla="*/ 1721832 h 1763199"/>
              <a:gd name="connsiteX0" fmla="*/ 0 w 11151313"/>
              <a:gd name="connsiteY0" fmla="*/ 1763199 h 1763199"/>
              <a:gd name="connsiteX1" fmla="*/ 161925 w 11151313"/>
              <a:gd name="connsiteY1" fmla="*/ 1744149 h 1763199"/>
              <a:gd name="connsiteX2" fmla="*/ 242887 w 11151313"/>
              <a:gd name="connsiteY2" fmla="*/ 1663187 h 1763199"/>
              <a:gd name="connsiteX3" fmla="*/ 342900 w 11151313"/>
              <a:gd name="connsiteY3" fmla="*/ 1434587 h 1763199"/>
              <a:gd name="connsiteX4" fmla="*/ 452437 w 11151313"/>
              <a:gd name="connsiteY4" fmla="*/ 1067874 h 1763199"/>
              <a:gd name="connsiteX5" fmla="*/ 600075 w 11151313"/>
              <a:gd name="connsiteY5" fmla="*/ 563049 h 1763199"/>
              <a:gd name="connsiteX6" fmla="*/ 809625 w 11151313"/>
              <a:gd name="connsiteY6" fmla="*/ 120137 h 1763199"/>
              <a:gd name="connsiteX7" fmla="*/ 1000125 w 11151313"/>
              <a:gd name="connsiteY7" fmla="*/ 1074 h 1763199"/>
              <a:gd name="connsiteX8" fmla="*/ 1167966 w 11151313"/>
              <a:gd name="connsiteY8" fmla="*/ 74323 h 1763199"/>
              <a:gd name="connsiteX9" fmla="*/ 1300162 w 11151313"/>
              <a:gd name="connsiteY9" fmla="*/ 282062 h 1763199"/>
              <a:gd name="connsiteX10" fmla="*/ 1547812 w 11151313"/>
              <a:gd name="connsiteY10" fmla="*/ 696399 h 1763199"/>
              <a:gd name="connsiteX11" fmla="*/ 1814512 w 11151313"/>
              <a:gd name="connsiteY11" fmla="*/ 1091687 h 1763199"/>
              <a:gd name="connsiteX12" fmla="*/ 2085975 w 11151313"/>
              <a:gd name="connsiteY12" fmla="*/ 1367912 h 1763199"/>
              <a:gd name="connsiteX13" fmla="*/ 2347912 w 11151313"/>
              <a:gd name="connsiteY13" fmla="*/ 1544124 h 1763199"/>
              <a:gd name="connsiteX14" fmla="*/ 2676525 w 11151313"/>
              <a:gd name="connsiteY14" fmla="*/ 1667949 h 1763199"/>
              <a:gd name="connsiteX15" fmla="*/ 3129989 w 11151313"/>
              <a:gd name="connsiteY15" fmla="*/ 1738334 h 1763199"/>
              <a:gd name="connsiteX16" fmla="*/ 11151313 w 11151313"/>
              <a:gd name="connsiteY16" fmla="*/ 1756267 h 1763199"/>
              <a:gd name="connsiteX0" fmla="*/ 0 w 11119751"/>
              <a:gd name="connsiteY0" fmla="*/ 1763199 h 1763199"/>
              <a:gd name="connsiteX1" fmla="*/ 161925 w 11119751"/>
              <a:gd name="connsiteY1" fmla="*/ 1744149 h 1763199"/>
              <a:gd name="connsiteX2" fmla="*/ 242887 w 11119751"/>
              <a:gd name="connsiteY2" fmla="*/ 1663187 h 1763199"/>
              <a:gd name="connsiteX3" fmla="*/ 342900 w 11119751"/>
              <a:gd name="connsiteY3" fmla="*/ 1434587 h 1763199"/>
              <a:gd name="connsiteX4" fmla="*/ 452437 w 11119751"/>
              <a:gd name="connsiteY4" fmla="*/ 1067874 h 1763199"/>
              <a:gd name="connsiteX5" fmla="*/ 600075 w 11119751"/>
              <a:gd name="connsiteY5" fmla="*/ 563049 h 1763199"/>
              <a:gd name="connsiteX6" fmla="*/ 809625 w 11119751"/>
              <a:gd name="connsiteY6" fmla="*/ 120137 h 1763199"/>
              <a:gd name="connsiteX7" fmla="*/ 1000125 w 11119751"/>
              <a:gd name="connsiteY7" fmla="*/ 1074 h 1763199"/>
              <a:gd name="connsiteX8" fmla="*/ 1167966 w 11119751"/>
              <a:gd name="connsiteY8" fmla="*/ 74323 h 1763199"/>
              <a:gd name="connsiteX9" fmla="*/ 1300162 w 11119751"/>
              <a:gd name="connsiteY9" fmla="*/ 282062 h 1763199"/>
              <a:gd name="connsiteX10" fmla="*/ 1547812 w 11119751"/>
              <a:gd name="connsiteY10" fmla="*/ 696399 h 1763199"/>
              <a:gd name="connsiteX11" fmla="*/ 1814512 w 11119751"/>
              <a:gd name="connsiteY11" fmla="*/ 1091687 h 1763199"/>
              <a:gd name="connsiteX12" fmla="*/ 2085975 w 11119751"/>
              <a:gd name="connsiteY12" fmla="*/ 1367912 h 1763199"/>
              <a:gd name="connsiteX13" fmla="*/ 2347912 w 11119751"/>
              <a:gd name="connsiteY13" fmla="*/ 1544124 h 1763199"/>
              <a:gd name="connsiteX14" fmla="*/ 2676525 w 11119751"/>
              <a:gd name="connsiteY14" fmla="*/ 1667949 h 1763199"/>
              <a:gd name="connsiteX15" fmla="*/ 3129989 w 11119751"/>
              <a:gd name="connsiteY15" fmla="*/ 1738334 h 1763199"/>
              <a:gd name="connsiteX16" fmla="*/ 11119751 w 11119751"/>
              <a:gd name="connsiteY16" fmla="*/ 1744788 h 1763199"/>
              <a:gd name="connsiteX0" fmla="*/ 0 w 5262525"/>
              <a:gd name="connsiteY0" fmla="*/ 1763199 h 1763199"/>
              <a:gd name="connsiteX1" fmla="*/ 161925 w 5262525"/>
              <a:gd name="connsiteY1" fmla="*/ 1744149 h 1763199"/>
              <a:gd name="connsiteX2" fmla="*/ 242887 w 5262525"/>
              <a:gd name="connsiteY2" fmla="*/ 1663187 h 1763199"/>
              <a:gd name="connsiteX3" fmla="*/ 342900 w 5262525"/>
              <a:gd name="connsiteY3" fmla="*/ 1434587 h 1763199"/>
              <a:gd name="connsiteX4" fmla="*/ 452437 w 5262525"/>
              <a:gd name="connsiteY4" fmla="*/ 1067874 h 1763199"/>
              <a:gd name="connsiteX5" fmla="*/ 600075 w 5262525"/>
              <a:gd name="connsiteY5" fmla="*/ 563049 h 1763199"/>
              <a:gd name="connsiteX6" fmla="*/ 809625 w 5262525"/>
              <a:gd name="connsiteY6" fmla="*/ 120137 h 1763199"/>
              <a:gd name="connsiteX7" fmla="*/ 1000125 w 5262525"/>
              <a:gd name="connsiteY7" fmla="*/ 1074 h 1763199"/>
              <a:gd name="connsiteX8" fmla="*/ 1167966 w 5262525"/>
              <a:gd name="connsiteY8" fmla="*/ 74323 h 1763199"/>
              <a:gd name="connsiteX9" fmla="*/ 1300162 w 5262525"/>
              <a:gd name="connsiteY9" fmla="*/ 282062 h 1763199"/>
              <a:gd name="connsiteX10" fmla="*/ 1547812 w 5262525"/>
              <a:gd name="connsiteY10" fmla="*/ 696399 h 1763199"/>
              <a:gd name="connsiteX11" fmla="*/ 1814512 w 5262525"/>
              <a:gd name="connsiteY11" fmla="*/ 1091687 h 1763199"/>
              <a:gd name="connsiteX12" fmla="*/ 2085975 w 5262525"/>
              <a:gd name="connsiteY12" fmla="*/ 1367912 h 1763199"/>
              <a:gd name="connsiteX13" fmla="*/ 2347912 w 5262525"/>
              <a:gd name="connsiteY13" fmla="*/ 1544124 h 1763199"/>
              <a:gd name="connsiteX14" fmla="*/ 2676525 w 5262525"/>
              <a:gd name="connsiteY14" fmla="*/ 1667949 h 1763199"/>
              <a:gd name="connsiteX15" fmla="*/ 3129989 w 5262525"/>
              <a:gd name="connsiteY15" fmla="*/ 1738334 h 1763199"/>
              <a:gd name="connsiteX16" fmla="*/ 5262525 w 5262525"/>
              <a:gd name="connsiteY16" fmla="*/ 1744788 h 1763199"/>
              <a:gd name="connsiteX0" fmla="*/ 0 w 3129990"/>
              <a:gd name="connsiteY0" fmla="*/ 1763199 h 1763199"/>
              <a:gd name="connsiteX1" fmla="*/ 161925 w 3129990"/>
              <a:gd name="connsiteY1" fmla="*/ 1744149 h 1763199"/>
              <a:gd name="connsiteX2" fmla="*/ 242887 w 3129990"/>
              <a:gd name="connsiteY2" fmla="*/ 1663187 h 1763199"/>
              <a:gd name="connsiteX3" fmla="*/ 342900 w 3129990"/>
              <a:gd name="connsiteY3" fmla="*/ 1434587 h 1763199"/>
              <a:gd name="connsiteX4" fmla="*/ 452437 w 3129990"/>
              <a:gd name="connsiteY4" fmla="*/ 1067874 h 1763199"/>
              <a:gd name="connsiteX5" fmla="*/ 600075 w 3129990"/>
              <a:gd name="connsiteY5" fmla="*/ 563049 h 1763199"/>
              <a:gd name="connsiteX6" fmla="*/ 809625 w 3129990"/>
              <a:gd name="connsiteY6" fmla="*/ 120137 h 1763199"/>
              <a:gd name="connsiteX7" fmla="*/ 1000125 w 3129990"/>
              <a:gd name="connsiteY7" fmla="*/ 1074 h 1763199"/>
              <a:gd name="connsiteX8" fmla="*/ 1167966 w 3129990"/>
              <a:gd name="connsiteY8" fmla="*/ 74323 h 1763199"/>
              <a:gd name="connsiteX9" fmla="*/ 1300162 w 3129990"/>
              <a:gd name="connsiteY9" fmla="*/ 282062 h 1763199"/>
              <a:gd name="connsiteX10" fmla="*/ 1547812 w 3129990"/>
              <a:gd name="connsiteY10" fmla="*/ 696399 h 1763199"/>
              <a:gd name="connsiteX11" fmla="*/ 1814512 w 3129990"/>
              <a:gd name="connsiteY11" fmla="*/ 1091687 h 1763199"/>
              <a:gd name="connsiteX12" fmla="*/ 2085975 w 3129990"/>
              <a:gd name="connsiteY12" fmla="*/ 1367912 h 1763199"/>
              <a:gd name="connsiteX13" fmla="*/ 2347912 w 3129990"/>
              <a:gd name="connsiteY13" fmla="*/ 1544124 h 1763199"/>
              <a:gd name="connsiteX14" fmla="*/ 2676525 w 3129990"/>
              <a:gd name="connsiteY14" fmla="*/ 1667949 h 1763199"/>
              <a:gd name="connsiteX15" fmla="*/ 3129989 w 3129990"/>
              <a:gd name="connsiteY15" fmla="*/ 1738334 h 1763199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76525 w 3129990"/>
              <a:gd name="connsiteY14" fmla="*/ 1667949 h 1784251"/>
              <a:gd name="connsiteX15" fmla="*/ 3129990 w 3129990"/>
              <a:gd name="connsiteY15" fmla="*/ 1784251 h 1784251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62131 w 3129990"/>
              <a:gd name="connsiteY14" fmla="*/ 1679432 h 1784251"/>
              <a:gd name="connsiteX15" fmla="*/ 3129990 w 3129990"/>
              <a:gd name="connsiteY15" fmla="*/ 1784251 h 1784251"/>
              <a:gd name="connsiteX0" fmla="*/ 0 w 3129990"/>
              <a:gd name="connsiteY0" fmla="*/ 1763199 h 1772768"/>
              <a:gd name="connsiteX1" fmla="*/ 161925 w 3129990"/>
              <a:gd name="connsiteY1" fmla="*/ 1744149 h 1772768"/>
              <a:gd name="connsiteX2" fmla="*/ 242887 w 3129990"/>
              <a:gd name="connsiteY2" fmla="*/ 1663187 h 1772768"/>
              <a:gd name="connsiteX3" fmla="*/ 342900 w 3129990"/>
              <a:gd name="connsiteY3" fmla="*/ 1434587 h 1772768"/>
              <a:gd name="connsiteX4" fmla="*/ 452437 w 3129990"/>
              <a:gd name="connsiteY4" fmla="*/ 1067874 h 1772768"/>
              <a:gd name="connsiteX5" fmla="*/ 600075 w 3129990"/>
              <a:gd name="connsiteY5" fmla="*/ 563049 h 1772768"/>
              <a:gd name="connsiteX6" fmla="*/ 809625 w 3129990"/>
              <a:gd name="connsiteY6" fmla="*/ 120137 h 1772768"/>
              <a:gd name="connsiteX7" fmla="*/ 1000125 w 3129990"/>
              <a:gd name="connsiteY7" fmla="*/ 1074 h 1772768"/>
              <a:gd name="connsiteX8" fmla="*/ 1167966 w 3129990"/>
              <a:gd name="connsiteY8" fmla="*/ 74323 h 1772768"/>
              <a:gd name="connsiteX9" fmla="*/ 1300162 w 3129990"/>
              <a:gd name="connsiteY9" fmla="*/ 282062 h 1772768"/>
              <a:gd name="connsiteX10" fmla="*/ 1547812 w 3129990"/>
              <a:gd name="connsiteY10" fmla="*/ 696399 h 1772768"/>
              <a:gd name="connsiteX11" fmla="*/ 1814512 w 3129990"/>
              <a:gd name="connsiteY11" fmla="*/ 1091687 h 1772768"/>
              <a:gd name="connsiteX12" fmla="*/ 2085975 w 3129990"/>
              <a:gd name="connsiteY12" fmla="*/ 1367912 h 1772768"/>
              <a:gd name="connsiteX13" fmla="*/ 2347912 w 3129990"/>
              <a:gd name="connsiteY13" fmla="*/ 1544124 h 1772768"/>
              <a:gd name="connsiteX14" fmla="*/ 2662131 w 3129990"/>
              <a:gd name="connsiteY14" fmla="*/ 1679432 h 1772768"/>
              <a:gd name="connsiteX15" fmla="*/ 3129990 w 3129990"/>
              <a:gd name="connsiteY15" fmla="*/ 1772768 h 177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29990" h="1772768">
                <a:moveTo>
                  <a:pt x="0" y="1763199"/>
                </a:moveTo>
                <a:cubicBezTo>
                  <a:pt x="60722" y="1762008"/>
                  <a:pt x="121444" y="1760818"/>
                  <a:pt x="161925" y="1744149"/>
                </a:cubicBezTo>
                <a:cubicBezTo>
                  <a:pt x="202406" y="1727480"/>
                  <a:pt x="212724" y="1714781"/>
                  <a:pt x="242887" y="1663187"/>
                </a:cubicBezTo>
                <a:cubicBezTo>
                  <a:pt x="273050" y="1611593"/>
                  <a:pt x="307975" y="1533806"/>
                  <a:pt x="342900" y="1434587"/>
                </a:cubicBezTo>
                <a:cubicBezTo>
                  <a:pt x="377825" y="1335368"/>
                  <a:pt x="409574" y="1213130"/>
                  <a:pt x="452437" y="1067874"/>
                </a:cubicBezTo>
                <a:cubicBezTo>
                  <a:pt x="495300" y="922618"/>
                  <a:pt x="540544" y="721005"/>
                  <a:pt x="600075" y="563049"/>
                </a:cubicBezTo>
                <a:cubicBezTo>
                  <a:pt x="659606" y="405093"/>
                  <a:pt x="742950" y="213800"/>
                  <a:pt x="809625" y="120137"/>
                </a:cubicBezTo>
                <a:cubicBezTo>
                  <a:pt x="876300" y="26474"/>
                  <a:pt x="940401" y="8710"/>
                  <a:pt x="1000125" y="1074"/>
                </a:cubicBezTo>
                <a:cubicBezTo>
                  <a:pt x="1059849" y="-6562"/>
                  <a:pt x="1117960" y="27492"/>
                  <a:pt x="1167966" y="74323"/>
                </a:cubicBezTo>
                <a:cubicBezTo>
                  <a:pt x="1217972" y="121154"/>
                  <a:pt x="1236854" y="178383"/>
                  <a:pt x="1300162" y="282062"/>
                </a:cubicBezTo>
                <a:cubicBezTo>
                  <a:pt x="1363470" y="385741"/>
                  <a:pt x="1462087" y="561462"/>
                  <a:pt x="1547812" y="696399"/>
                </a:cubicBezTo>
                <a:cubicBezTo>
                  <a:pt x="1633537" y="831337"/>
                  <a:pt x="1724818" y="979768"/>
                  <a:pt x="1814512" y="1091687"/>
                </a:cubicBezTo>
                <a:cubicBezTo>
                  <a:pt x="1904206" y="1203606"/>
                  <a:pt x="1997075" y="1292506"/>
                  <a:pt x="2085975" y="1367912"/>
                </a:cubicBezTo>
                <a:cubicBezTo>
                  <a:pt x="2174875" y="1443318"/>
                  <a:pt x="2251886" y="1492204"/>
                  <a:pt x="2347912" y="1544124"/>
                </a:cubicBezTo>
                <a:cubicBezTo>
                  <a:pt x="2443938" y="1596044"/>
                  <a:pt x="2531785" y="1647064"/>
                  <a:pt x="2662131" y="1679432"/>
                </a:cubicBezTo>
                <a:cubicBezTo>
                  <a:pt x="2792477" y="1711800"/>
                  <a:pt x="2778765" y="1743841"/>
                  <a:pt x="3129990" y="1772768"/>
                </a:cubicBezTo>
              </a:path>
            </a:pathLst>
          </a:custGeom>
          <a:noFill/>
          <a:ln w="28575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2" name="ZoneTexte 71"/>
          <p:cNvSpPr txBox="1"/>
          <p:nvPr/>
        </p:nvSpPr>
        <p:spPr>
          <a:xfrm>
            <a:off x="8117281" y="2498783"/>
            <a:ext cx="248639" cy="3523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smtClean="0">
                <a:latin typeface="Calibri Light" panose="020F03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endParaRPr lang="en-US" sz="2400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75" name="Groupe 74"/>
          <p:cNvGrpSpPr/>
          <p:nvPr/>
        </p:nvGrpSpPr>
        <p:grpSpPr>
          <a:xfrm>
            <a:off x="2284895" y="2276965"/>
            <a:ext cx="2640088" cy="1429167"/>
            <a:chOff x="2223632" y="3216531"/>
            <a:chExt cx="5698781" cy="1429167"/>
          </a:xfrm>
        </p:grpSpPr>
        <p:cxnSp>
          <p:nvCxnSpPr>
            <p:cNvPr id="76" name="Connecteur droit 75"/>
            <p:cNvCxnSpPr/>
            <p:nvPr/>
          </p:nvCxnSpPr>
          <p:spPr>
            <a:xfrm>
              <a:off x="2741703" y="3241697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/>
            <p:cNvCxnSpPr/>
            <p:nvPr/>
          </p:nvCxnSpPr>
          <p:spPr>
            <a:xfrm>
              <a:off x="3777845" y="3241698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/>
            <p:cNvCxnSpPr/>
            <p:nvPr/>
          </p:nvCxnSpPr>
          <p:spPr>
            <a:xfrm>
              <a:off x="4295916" y="3241698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/>
            <p:nvPr/>
          </p:nvCxnSpPr>
          <p:spPr>
            <a:xfrm>
              <a:off x="5332058" y="3241698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/>
            <p:cNvCxnSpPr/>
            <p:nvPr/>
          </p:nvCxnSpPr>
          <p:spPr>
            <a:xfrm>
              <a:off x="5850129" y="3241698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80"/>
            <p:cNvCxnSpPr/>
            <p:nvPr/>
          </p:nvCxnSpPr>
          <p:spPr>
            <a:xfrm>
              <a:off x="6368200" y="3241698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/>
            <p:cNvCxnSpPr/>
            <p:nvPr/>
          </p:nvCxnSpPr>
          <p:spPr>
            <a:xfrm>
              <a:off x="6886271" y="3241698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82"/>
            <p:cNvCxnSpPr/>
            <p:nvPr/>
          </p:nvCxnSpPr>
          <p:spPr>
            <a:xfrm>
              <a:off x="7922413" y="3216531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/>
            <p:nvPr/>
          </p:nvCxnSpPr>
          <p:spPr>
            <a:xfrm>
              <a:off x="2223632" y="3241697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/>
            <p:cNvCxnSpPr/>
            <p:nvPr/>
          </p:nvCxnSpPr>
          <p:spPr>
            <a:xfrm>
              <a:off x="3259774" y="3241697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/>
            <p:cNvCxnSpPr/>
            <p:nvPr/>
          </p:nvCxnSpPr>
          <p:spPr>
            <a:xfrm>
              <a:off x="4813987" y="3241698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/>
            <p:cNvCxnSpPr/>
            <p:nvPr/>
          </p:nvCxnSpPr>
          <p:spPr>
            <a:xfrm>
              <a:off x="7404342" y="3241698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e 87"/>
          <p:cNvGrpSpPr/>
          <p:nvPr/>
        </p:nvGrpSpPr>
        <p:grpSpPr>
          <a:xfrm>
            <a:off x="5142315" y="2276965"/>
            <a:ext cx="2640088" cy="1429167"/>
            <a:chOff x="2223632" y="3216531"/>
            <a:chExt cx="5698781" cy="1429167"/>
          </a:xfrm>
        </p:grpSpPr>
        <p:cxnSp>
          <p:nvCxnSpPr>
            <p:cNvPr id="89" name="Connecteur droit 88"/>
            <p:cNvCxnSpPr/>
            <p:nvPr/>
          </p:nvCxnSpPr>
          <p:spPr>
            <a:xfrm>
              <a:off x="2741703" y="3241697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89"/>
            <p:cNvCxnSpPr/>
            <p:nvPr/>
          </p:nvCxnSpPr>
          <p:spPr>
            <a:xfrm>
              <a:off x="3777845" y="3241698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/>
            <p:cNvCxnSpPr/>
            <p:nvPr/>
          </p:nvCxnSpPr>
          <p:spPr>
            <a:xfrm>
              <a:off x="4295916" y="3241698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91"/>
            <p:cNvCxnSpPr/>
            <p:nvPr/>
          </p:nvCxnSpPr>
          <p:spPr>
            <a:xfrm>
              <a:off x="5332058" y="3241698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92"/>
            <p:cNvCxnSpPr/>
            <p:nvPr/>
          </p:nvCxnSpPr>
          <p:spPr>
            <a:xfrm>
              <a:off x="5850129" y="3241698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93"/>
            <p:cNvCxnSpPr/>
            <p:nvPr/>
          </p:nvCxnSpPr>
          <p:spPr>
            <a:xfrm>
              <a:off x="6368200" y="3241698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94"/>
            <p:cNvCxnSpPr/>
            <p:nvPr/>
          </p:nvCxnSpPr>
          <p:spPr>
            <a:xfrm>
              <a:off x="6886271" y="3241698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/>
            <p:nvPr/>
          </p:nvCxnSpPr>
          <p:spPr>
            <a:xfrm>
              <a:off x="7922413" y="3216531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/>
            <p:cNvCxnSpPr/>
            <p:nvPr/>
          </p:nvCxnSpPr>
          <p:spPr>
            <a:xfrm>
              <a:off x="2223632" y="3241697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/>
            <p:cNvCxnSpPr/>
            <p:nvPr/>
          </p:nvCxnSpPr>
          <p:spPr>
            <a:xfrm>
              <a:off x="3259774" y="3241697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/>
            <p:cNvCxnSpPr/>
            <p:nvPr/>
          </p:nvCxnSpPr>
          <p:spPr>
            <a:xfrm>
              <a:off x="4813987" y="3241698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cteur droit 99"/>
            <p:cNvCxnSpPr/>
            <p:nvPr/>
          </p:nvCxnSpPr>
          <p:spPr>
            <a:xfrm>
              <a:off x="7404342" y="3241698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Rectangle 14"/>
          <p:cNvSpPr/>
          <p:nvPr/>
        </p:nvSpPr>
        <p:spPr>
          <a:xfrm>
            <a:off x="7200900" y="981076"/>
            <a:ext cx="624254" cy="75247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ZoneTexte 101"/>
          <p:cNvSpPr txBox="1"/>
          <p:nvPr/>
        </p:nvSpPr>
        <p:spPr>
          <a:xfrm>
            <a:off x="7180459" y="696775"/>
            <a:ext cx="845466" cy="2567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b="1" smtClean="0">
                <a:latin typeface="Calibri Light" panose="020F03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BUCKET</a:t>
            </a:r>
            <a:endParaRPr lang="en-US" sz="1600" b="1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3" name="ZoneTexte 102"/>
          <p:cNvSpPr txBox="1"/>
          <p:nvPr/>
        </p:nvSpPr>
        <p:spPr>
          <a:xfrm>
            <a:off x="509951" y="4207882"/>
            <a:ext cx="7148297" cy="383169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2400" dirty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</a:t>
            </a:r>
            <a:r>
              <a:rPr lang="fr-FR" sz="2400" dirty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 </a:t>
            </a:r>
            <a:r>
              <a:rPr lang="fr-FR" sz="2400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For all </a:t>
            </a:r>
            <a:r>
              <a:rPr lang="fr-FR" sz="2400" b="1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couples</a:t>
            </a:r>
            <a:r>
              <a:rPr lang="fr-FR" sz="2400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  </a:t>
            </a:r>
            <a:r>
              <a:rPr lang="fr-FR" sz="2400" dirty="0" err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Sample</a:t>
            </a:r>
            <a:r>
              <a:rPr lang="fr-FR" sz="2400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 (</a:t>
            </a:r>
            <a:r>
              <a:rPr lang="fr-FR" sz="2400" b="1" i="1" dirty="0" err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peak</a:t>
            </a:r>
            <a:r>
              <a:rPr lang="fr-FR" sz="2400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) and </a:t>
            </a:r>
            <a:r>
              <a:rPr lang="fr-FR" sz="2400" dirty="0" err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Sample</a:t>
            </a:r>
            <a:r>
              <a:rPr lang="fr-FR" sz="2400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 (</a:t>
            </a:r>
            <a:r>
              <a:rPr lang="fr-FR" sz="2400" b="1" i="1" dirty="0" err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baseline</a:t>
            </a:r>
            <a:r>
              <a:rPr lang="fr-FR" sz="2400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) : </a:t>
            </a:r>
            <a:endParaRPr lang="en-US" sz="2000" b="1" dirty="0">
              <a:solidFill>
                <a:srgbClr val="0000FF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4" name="ZoneTexte 103"/>
          <p:cNvSpPr txBox="1"/>
          <p:nvPr/>
        </p:nvSpPr>
        <p:spPr>
          <a:xfrm>
            <a:off x="931982" y="4569832"/>
            <a:ext cx="6778870" cy="383169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2400" dirty="0" err="1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C</a:t>
            </a:r>
            <a:r>
              <a:rPr lang="fr-FR" sz="2400" dirty="0" err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alculate</a:t>
            </a:r>
            <a:r>
              <a:rPr lang="fr-FR" sz="2400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 the </a:t>
            </a:r>
            <a:r>
              <a:rPr lang="fr-FR" sz="2400" b="1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DIFFERENCE</a:t>
            </a:r>
            <a:r>
              <a:rPr lang="fr-FR" sz="2400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 = </a:t>
            </a:r>
            <a:r>
              <a:rPr lang="fr-FR" sz="2400" dirty="0" smtClean="0">
                <a:solidFill>
                  <a:srgbClr val="0000FF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Amplitude</a:t>
            </a:r>
            <a:r>
              <a:rPr lang="fr-FR" sz="2400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 of the pulse</a:t>
            </a:r>
            <a:endParaRPr lang="en-US" sz="2000" b="1" dirty="0">
              <a:solidFill>
                <a:srgbClr val="0000FF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5" name="ZoneTexte 104"/>
          <p:cNvSpPr txBox="1"/>
          <p:nvPr/>
        </p:nvSpPr>
        <p:spPr>
          <a:xfrm>
            <a:off x="931983" y="4931782"/>
            <a:ext cx="6845692" cy="383169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2400" dirty="0" err="1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M</a:t>
            </a:r>
            <a:r>
              <a:rPr lang="fr-FR" sz="2400" dirty="0" err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ake</a:t>
            </a:r>
            <a:r>
              <a:rPr lang="fr-FR" sz="2400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 </a:t>
            </a:r>
            <a:r>
              <a:rPr lang="fr-FR" sz="2400" b="1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AMPLITUDE =  0 </a:t>
            </a:r>
            <a:r>
              <a:rPr lang="fr-FR" sz="2400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if &lt; </a:t>
            </a:r>
            <a:r>
              <a:rPr lang="fr-FR" sz="2400" dirty="0" smtClean="0">
                <a:solidFill>
                  <a:srgbClr val="0000FF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THRESHOLD</a:t>
            </a:r>
            <a:r>
              <a:rPr lang="fr-FR" sz="2400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  (</a:t>
            </a:r>
            <a:r>
              <a:rPr lang="fr-FR" sz="2400" dirty="0" err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typ</a:t>
            </a:r>
            <a:r>
              <a:rPr lang="fr-FR" sz="2400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. 10mV)</a:t>
            </a:r>
            <a:endParaRPr lang="en-US" sz="2000" b="1" dirty="0">
              <a:solidFill>
                <a:srgbClr val="0000FF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6" name="ZoneTexte 105"/>
          <p:cNvSpPr txBox="1"/>
          <p:nvPr/>
        </p:nvSpPr>
        <p:spPr>
          <a:xfrm>
            <a:off x="6178680" y="5877272"/>
            <a:ext cx="2425768" cy="325076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2000" b="1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5120  AMPLITUDES</a:t>
            </a:r>
            <a:endParaRPr lang="en-US" b="1" dirty="0">
              <a:solidFill>
                <a:srgbClr val="0000FF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7" name="Ellipse 15"/>
          <p:cNvSpPr/>
          <p:nvPr/>
        </p:nvSpPr>
        <p:spPr>
          <a:xfrm>
            <a:off x="4141177" y="2505076"/>
            <a:ext cx="105508" cy="123825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/>
          <p:cNvSpPr/>
          <p:nvPr/>
        </p:nvSpPr>
        <p:spPr>
          <a:xfrm>
            <a:off x="4404946" y="2752726"/>
            <a:ext cx="105508" cy="123825"/>
          </a:xfrm>
          <a:prstGeom prst="ellipse">
            <a:avLst/>
          </a:prstGeom>
          <a:solidFill>
            <a:srgbClr val="A4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9" name="Connecteur droit 17"/>
          <p:cNvCxnSpPr/>
          <p:nvPr/>
        </p:nvCxnSpPr>
        <p:spPr>
          <a:xfrm>
            <a:off x="2004646" y="2657475"/>
            <a:ext cx="5978769" cy="0"/>
          </a:xfrm>
          <a:prstGeom prst="line">
            <a:avLst/>
          </a:prstGeom>
          <a:ln w="28575">
            <a:solidFill>
              <a:srgbClr val="494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ZoneTexte 109"/>
          <p:cNvSpPr txBox="1"/>
          <p:nvPr/>
        </p:nvSpPr>
        <p:spPr>
          <a:xfrm>
            <a:off x="7668344" y="1874257"/>
            <a:ext cx="1529864" cy="383169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2400" dirty="0" smtClean="0">
                <a:solidFill>
                  <a:srgbClr val="0000FF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THRESHOLD</a:t>
            </a:r>
            <a:endParaRPr lang="en-US" sz="2000" b="1" dirty="0">
              <a:solidFill>
                <a:srgbClr val="0000FF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11" name="Connecteur droit avec flèche 110"/>
          <p:cNvCxnSpPr/>
          <p:nvPr/>
        </p:nvCxnSpPr>
        <p:spPr>
          <a:xfrm flipH="1">
            <a:off x="7921869" y="2247901"/>
            <a:ext cx="316523" cy="371477"/>
          </a:xfrm>
          <a:prstGeom prst="straightConnector1">
            <a:avLst/>
          </a:prstGeom>
          <a:ln w="3175">
            <a:solidFill>
              <a:srgbClr val="494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Ellipse 20"/>
          <p:cNvSpPr/>
          <p:nvPr/>
        </p:nvSpPr>
        <p:spPr>
          <a:xfrm>
            <a:off x="6400800" y="2505075"/>
            <a:ext cx="940777" cy="5715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Ellipse 112"/>
          <p:cNvSpPr/>
          <p:nvPr/>
        </p:nvSpPr>
        <p:spPr>
          <a:xfrm>
            <a:off x="2233246" y="2381251"/>
            <a:ext cx="105508" cy="123825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Ellipse 113"/>
          <p:cNvSpPr/>
          <p:nvPr/>
        </p:nvSpPr>
        <p:spPr>
          <a:xfrm>
            <a:off x="2704514" y="2442211"/>
            <a:ext cx="105508" cy="123825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Ellipse 114"/>
          <p:cNvSpPr/>
          <p:nvPr/>
        </p:nvSpPr>
        <p:spPr>
          <a:xfrm>
            <a:off x="3182815" y="2289811"/>
            <a:ext cx="105508" cy="123825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Ellipse 115"/>
          <p:cNvSpPr/>
          <p:nvPr/>
        </p:nvSpPr>
        <p:spPr>
          <a:xfrm>
            <a:off x="3661117" y="2366011"/>
            <a:ext cx="105508" cy="123825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/>
          <p:cNvSpPr/>
          <p:nvPr/>
        </p:nvSpPr>
        <p:spPr>
          <a:xfrm>
            <a:off x="4610686" y="2236471"/>
            <a:ext cx="105508" cy="123825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Ellipse 117"/>
          <p:cNvSpPr/>
          <p:nvPr/>
        </p:nvSpPr>
        <p:spPr>
          <a:xfrm>
            <a:off x="5074920" y="2289811"/>
            <a:ext cx="105508" cy="123825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Ellipse 118"/>
          <p:cNvSpPr/>
          <p:nvPr/>
        </p:nvSpPr>
        <p:spPr>
          <a:xfrm>
            <a:off x="5574323" y="2373631"/>
            <a:ext cx="105508" cy="123825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0" name="Ellipse 119"/>
          <p:cNvSpPr/>
          <p:nvPr/>
        </p:nvSpPr>
        <p:spPr>
          <a:xfrm>
            <a:off x="6038557" y="2495551"/>
            <a:ext cx="105508" cy="123825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Ellipse 120"/>
          <p:cNvSpPr/>
          <p:nvPr/>
        </p:nvSpPr>
        <p:spPr>
          <a:xfrm>
            <a:off x="7480495" y="2457451"/>
            <a:ext cx="105508" cy="123825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/>
          <p:cNvSpPr/>
          <p:nvPr/>
        </p:nvSpPr>
        <p:spPr>
          <a:xfrm>
            <a:off x="2484706" y="2745106"/>
            <a:ext cx="105508" cy="123825"/>
          </a:xfrm>
          <a:prstGeom prst="ellipse">
            <a:avLst/>
          </a:prstGeom>
          <a:solidFill>
            <a:srgbClr val="A4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Ellipse 122"/>
          <p:cNvSpPr/>
          <p:nvPr/>
        </p:nvSpPr>
        <p:spPr>
          <a:xfrm>
            <a:off x="2970041" y="2737486"/>
            <a:ext cx="105508" cy="123825"/>
          </a:xfrm>
          <a:prstGeom prst="ellipse">
            <a:avLst/>
          </a:prstGeom>
          <a:solidFill>
            <a:srgbClr val="A4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" name="Ellipse 123"/>
          <p:cNvSpPr/>
          <p:nvPr/>
        </p:nvSpPr>
        <p:spPr>
          <a:xfrm>
            <a:off x="3434275" y="2737486"/>
            <a:ext cx="105508" cy="123825"/>
          </a:xfrm>
          <a:prstGeom prst="ellipse">
            <a:avLst/>
          </a:prstGeom>
          <a:solidFill>
            <a:srgbClr val="A4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Ellipse 124"/>
          <p:cNvSpPr/>
          <p:nvPr/>
        </p:nvSpPr>
        <p:spPr>
          <a:xfrm>
            <a:off x="3912577" y="2737486"/>
            <a:ext cx="105508" cy="123825"/>
          </a:xfrm>
          <a:prstGeom prst="ellipse">
            <a:avLst/>
          </a:prstGeom>
          <a:solidFill>
            <a:srgbClr val="A4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Ellipse 125"/>
          <p:cNvSpPr/>
          <p:nvPr/>
        </p:nvSpPr>
        <p:spPr>
          <a:xfrm>
            <a:off x="4876214" y="2737486"/>
            <a:ext cx="105508" cy="123825"/>
          </a:xfrm>
          <a:prstGeom prst="ellipse">
            <a:avLst/>
          </a:prstGeom>
          <a:solidFill>
            <a:srgbClr val="A4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Ellipse 126"/>
          <p:cNvSpPr/>
          <p:nvPr/>
        </p:nvSpPr>
        <p:spPr>
          <a:xfrm>
            <a:off x="5326380" y="2737486"/>
            <a:ext cx="105508" cy="123825"/>
          </a:xfrm>
          <a:prstGeom prst="ellipse">
            <a:avLst/>
          </a:prstGeom>
          <a:solidFill>
            <a:srgbClr val="A4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/>
          <p:cNvSpPr/>
          <p:nvPr/>
        </p:nvSpPr>
        <p:spPr>
          <a:xfrm>
            <a:off x="5818749" y="2737486"/>
            <a:ext cx="105508" cy="123825"/>
          </a:xfrm>
          <a:prstGeom prst="ellipse">
            <a:avLst/>
          </a:prstGeom>
          <a:solidFill>
            <a:srgbClr val="A4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Ellipse 128"/>
          <p:cNvSpPr/>
          <p:nvPr/>
        </p:nvSpPr>
        <p:spPr>
          <a:xfrm>
            <a:off x="6297051" y="2737486"/>
            <a:ext cx="105508" cy="123825"/>
          </a:xfrm>
          <a:prstGeom prst="ellipse">
            <a:avLst/>
          </a:prstGeom>
          <a:solidFill>
            <a:srgbClr val="A4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Ellipse 129"/>
          <p:cNvSpPr/>
          <p:nvPr/>
        </p:nvSpPr>
        <p:spPr>
          <a:xfrm>
            <a:off x="7724921" y="2729866"/>
            <a:ext cx="105508" cy="123825"/>
          </a:xfrm>
          <a:prstGeom prst="ellipse">
            <a:avLst/>
          </a:prstGeom>
          <a:solidFill>
            <a:srgbClr val="A4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Ellipse 130"/>
          <p:cNvSpPr/>
          <p:nvPr/>
        </p:nvSpPr>
        <p:spPr>
          <a:xfrm>
            <a:off x="6530926" y="2594611"/>
            <a:ext cx="105508" cy="123825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Ellipse 131"/>
          <p:cNvSpPr/>
          <p:nvPr/>
        </p:nvSpPr>
        <p:spPr>
          <a:xfrm>
            <a:off x="6995160" y="2655571"/>
            <a:ext cx="105508" cy="123825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Ellipse 132"/>
          <p:cNvSpPr/>
          <p:nvPr/>
        </p:nvSpPr>
        <p:spPr>
          <a:xfrm>
            <a:off x="7267721" y="2737486"/>
            <a:ext cx="105508" cy="123825"/>
          </a:xfrm>
          <a:prstGeom prst="ellipse">
            <a:avLst/>
          </a:prstGeom>
          <a:solidFill>
            <a:srgbClr val="A4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Ellipse 133"/>
          <p:cNvSpPr/>
          <p:nvPr/>
        </p:nvSpPr>
        <p:spPr>
          <a:xfrm>
            <a:off x="6768318" y="2745106"/>
            <a:ext cx="105508" cy="123825"/>
          </a:xfrm>
          <a:prstGeom prst="ellipse">
            <a:avLst/>
          </a:prstGeom>
          <a:solidFill>
            <a:srgbClr val="A4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ZoneTexte 134"/>
          <p:cNvSpPr txBox="1"/>
          <p:nvPr/>
        </p:nvSpPr>
        <p:spPr>
          <a:xfrm>
            <a:off x="3525713" y="3731632"/>
            <a:ext cx="633049" cy="364119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2400" smtClean="0">
                <a:solidFill>
                  <a:srgbClr val="FF0000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peak</a:t>
            </a:r>
            <a:endParaRPr lang="en-US" sz="2000" b="1">
              <a:solidFill>
                <a:srgbClr val="FF0000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36" name="Connecteur droit 135"/>
          <p:cNvCxnSpPr/>
          <p:nvPr/>
        </p:nvCxnSpPr>
        <p:spPr>
          <a:xfrm>
            <a:off x="1979002" y="3663700"/>
            <a:ext cx="6124575" cy="0"/>
          </a:xfrm>
          <a:prstGeom prst="line">
            <a:avLst/>
          </a:prstGeom>
          <a:ln w="31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ZoneTexte 136"/>
          <p:cNvSpPr txBox="1"/>
          <p:nvPr/>
        </p:nvSpPr>
        <p:spPr>
          <a:xfrm>
            <a:off x="8117281" y="3356033"/>
            <a:ext cx="248639" cy="3523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smtClean="0">
                <a:latin typeface="Calibri Light" panose="020F03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endParaRPr lang="en-US" sz="2400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38" name="Connecteur droit avec flèche 137"/>
          <p:cNvCxnSpPr/>
          <p:nvPr/>
        </p:nvCxnSpPr>
        <p:spPr>
          <a:xfrm flipV="1">
            <a:off x="2288367" y="3275989"/>
            <a:ext cx="0" cy="385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avec flèche 138"/>
          <p:cNvCxnSpPr/>
          <p:nvPr/>
        </p:nvCxnSpPr>
        <p:spPr>
          <a:xfrm flipV="1">
            <a:off x="2528690" y="3275989"/>
            <a:ext cx="0" cy="385895"/>
          </a:xfrm>
          <a:prstGeom prst="straightConnector1">
            <a:avLst/>
          </a:prstGeom>
          <a:ln w="38100">
            <a:solidFill>
              <a:srgbClr val="A4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avec flèche 139"/>
          <p:cNvCxnSpPr/>
          <p:nvPr/>
        </p:nvCxnSpPr>
        <p:spPr>
          <a:xfrm flipV="1">
            <a:off x="2766082" y="3275989"/>
            <a:ext cx="0" cy="385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cteur droit avec flèche 140"/>
          <p:cNvCxnSpPr/>
          <p:nvPr/>
        </p:nvCxnSpPr>
        <p:spPr>
          <a:xfrm flipV="1">
            <a:off x="3006405" y="3275989"/>
            <a:ext cx="0" cy="385895"/>
          </a:xfrm>
          <a:prstGeom prst="straightConnector1">
            <a:avLst/>
          </a:prstGeom>
          <a:ln w="38100">
            <a:solidFill>
              <a:srgbClr val="A4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avec flèche 141"/>
          <p:cNvCxnSpPr/>
          <p:nvPr/>
        </p:nvCxnSpPr>
        <p:spPr>
          <a:xfrm flipV="1">
            <a:off x="3243798" y="3275989"/>
            <a:ext cx="0" cy="385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avec flèche 142"/>
          <p:cNvCxnSpPr/>
          <p:nvPr/>
        </p:nvCxnSpPr>
        <p:spPr>
          <a:xfrm flipV="1">
            <a:off x="3484121" y="3275989"/>
            <a:ext cx="0" cy="385895"/>
          </a:xfrm>
          <a:prstGeom prst="straightConnector1">
            <a:avLst/>
          </a:prstGeom>
          <a:ln w="38100">
            <a:solidFill>
              <a:srgbClr val="A4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avec flèche 143"/>
          <p:cNvCxnSpPr/>
          <p:nvPr/>
        </p:nvCxnSpPr>
        <p:spPr>
          <a:xfrm flipV="1">
            <a:off x="3721513" y="3275989"/>
            <a:ext cx="0" cy="385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avec flèche 144"/>
          <p:cNvCxnSpPr/>
          <p:nvPr/>
        </p:nvCxnSpPr>
        <p:spPr>
          <a:xfrm flipV="1">
            <a:off x="3961836" y="3275989"/>
            <a:ext cx="0" cy="385895"/>
          </a:xfrm>
          <a:prstGeom prst="straightConnector1">
            <a:avLst/>
          </a:prstGeom>
          <a:ln w="38100">
            <a:solidFill>
              <a:srgbClr val="A4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avec flèche 145"/>
          <p:cNvCxnSpPr/>
          <p:nvPr/>
        </p:nvCxnSpPr>
        <p:spPr>
          <a:xfrm flipV="1">
            <a:off x="4209486" y="3275989"/>
            <a:ext cx="0" cy="385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avec flèche 146"/>
          <p:cNvCxnSpPr/>
          <p:nvPr/>
        </p:nvCxnSpPr>
        <p:spPr>
          <a:xfrm flipV="1">
            <a:off x="4449810" y="3275989"/>
            <a:ext cx="0" cy="385895"/>
          </a:xfrm>
          <a:prstGeom prst="straightConnector1">
            <a:avLst/>
          </a:prstGeom>
          <a:ln w="38100">
            <a:solidFill>
              <a:srgbClr val="A4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avec flèche 147"/>
          <p:cNvCxnSpPr/>
          <p:nvPr/>
        </p:nvCxnSpPr>
        <p:spPr>
          <a:xfrm flipV="1">
            <a:off x="4687202" y="3275989"/>
            <a:ext cx="0" cy="385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droit avec flèche 148"/>
          <p:cNvCxnSpPr/>
          <p:nvPr/>
        </p:nvCxnSpPr>
        <p:spPr>
          <a:xfrm flipV="1">
            <a:off x="4923128" y="3275989"/>
            <a:ext cx="0" cy="385895"/>
          </a:xfrm>
          <a:prstGeom prst="straightConnector1">
            <a:avLst/>
          </a:prstGeom>
          <a:ln w="38100">
            <a:solidFill>
              <a:srgbClr val="A4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cteur droit avec flèche 149"/>
          <p:cNvCxnSpPr/>
          <p:nvPr/>
        </p:nvCxnSpPr>
        <p:spPr>
          <a:xfrm flipV="1">
            <a:off x="5147331" y="3275989"/>
            <a:ext cx="0" cy="385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avec flèche 150"/>
          <p:cNvCxnSpPr/>
          <p:nvPr/>
        </p:nvCxnSpPr>
        <p:spPr>
          <a:xfrm flipV="1">
            <a:off x="5383257" y="3275989"/>
            <a:ext cx="0" cy="385895"/>
          </a:xfrm>
          <a:prstGeom prst="straightConnector1">
            <a:avLst/>
          </a:prstGeom>
          <a:ln w="38100">
            <a:solidFill>
              <a:srgbClr val="A4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avec flèche 151"/>
          <p:cNvCxnSpPr/>
          <p:nvPr/>
        </p:nvCxnSpPr>
        <p:spPr>
          <a:xfrm flipV="1">
            <a:off x="5620650" y="3275989"/>
            <a:ext cx="0" cy="385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avec flèche 152"/>
          <p:cNvCxnSpPr/>
          <p:nvPr/>
        </p:nvCxnSpPr>
        <p:spPr>
          <a:xfrm flipV="1">
            <a:off x="5865369" y="3275989"/>
            <a:ext cx="0" cy="385895"/>
          </a:xfrm>
          <a:prstGeom prst="straightConnector1">
            <a:avLst/>
          </a:prstGeom>
          <a:ln w="38100">
            <a:solidFill>
              <a:srgbClr val="A4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avec flèche 153"/>
          <p:cNvCxnSpPr/>
          <p:nvPr/>
        </p:nvCxnSpPr>
        <p:spPr>
          <a:xfrm flipV="1">
            <a:off x="6108625" y="3275989"/>
            <a:ext cx="0" cy="385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avec flèche 154"/>
          <p:cNvCxnSpPr/>
          <p:nvPr/>
        </p:nvCxnSpPr>
        <p:spPr>
          <a:xfrm flipV="1">
            <a:off x="6346017" y="3275989"/>
            <a:ext cx="0" cy="385895"/>
          </a:xfrm>
          <a:prstGeom prst="straightConnector1">
            <a:avLst/>
          </a:prstGeom>
          <a:ln w="38100">
            <a:solidFill>
              <a:srgbClr val="A4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avec flèche 155"/>
          <p:cNvCxnSpPr/>
          <p:nvPr/>
        </p:nvCxnSpPr>
        <p:spPr>
          <a:xfrm flipV="1">
            <a:off x="6581944" y="3275989"/>
            <a:ext cx="0" cy="385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avec flèche 156"/>
          <p:cNvCxnSpPr/>
          <p:nvPr/>
        </p:nvCxnSpPr>
        <p:spPr>
          <a:xfrm flipV="1">
            <a:off x="6823731" y="3275989"/>
            <a:ext cx="0" cy="385895"/>
          </a:xfrm>
          <a:prstGeom prst="straightConnector1">
            <a:avLst/>
          </a:prstGeom>
          <a:ln w="38100">
            <a:solidFill>
              <a:srgbClr val="A4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avec flèche 157"/>
          <p:cNvCxnSpPr/>
          <p:nvPr/>
        </p:nvCxnSpPr>
        <p:spPr>
          <a:xfrm flipV="1">
            <a:off x="7065519" y="3275989"/>
            <a:ext cx="0" cy="385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avec flèche 158"/>
          <p:cNvCxnSpPr/>
          <p:nvPr/>
        </p:nvCxnSpPr>
        <p:spPr>
          <a:xfrm flipV="1">
            <a:off x="7302911" y="3275989"/>
            <a:ext cx="0" cy="385895"/>
          </a:xfrm>
          <a:prstGeom prst="straightConnector1">
            <a:avLst/>
          </a:prstGeom>
          <a:ln w="38100">
            <a:solidFill>
              <a:srgbClr val="A4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avec flèche 159"/>
          <p:cNvCxnSpPr/>
          <p:nvPr/>
        </p:nvCxnSpPr>
        <p:spPr>
          <a:xfrm flipV="1">
            <a:off x="7547631" y="3275989"/>
            <a:ext cx="0" cy="385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Connecteur droit avec flèche 160"/>
          <p:cNvCxnSpPr/>
          <p:nvPr/>
        </p:nvCxnSpPr>
        <p:spPr>
          <a:xfrm flipV="1">
            <a:off x="7787954" y="3275989"/>
            <a:ext cx="0" cy="385895"/>
          </a:xfrm>
          <a:prstGeom prst="straightConnector1">
            <a:avLst/>
          </a:prstGeom>
          <a:ln w="38100">
            <a:solidFill>
              <a:srgbClr val="A4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ZoneTexte 161"/>
          <p:cNvSpPr txBox="1"/>
          <p:nvPr/>
        </p:nvSpPr>
        <p:spPr>
          <a:xfrm>
            <a:off x="502418" y="3127176"/>
            <a:ext cx="1670161" cy="3910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dirty="0" smtClean="0">
                <a:latin typeface="Calibri Light" panose="020F03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SAMPLING</a:t>
            </a:r>
            <a:endParaRPr lang="en-US" sz="2400" dirty="0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3" name="ZoneTexte 162"/>
          <p:cNvSpPr txBox="1"/>
          <p:nvPr/>
        </p:nvSpPr>
        <p:spPr>
          <a:xfrm>
            <a:off x="383496" y="3446558"/>
            <a:ext cx="1521450" cy="2978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2000" b="1" smtClean="0">
                <a:latin typeface="Calibri Light" panose="020F03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1017.774 MHz</a:t>
            </a:r>
            <a:endParaRPr lang="en-US" b="1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64" name="Connecteur droit avec flèche 163"/>
          <p:cNvCxnSpPr/>
          <p:nvPr/>
        </p:nvCxnSpPr>
        <p:spPr>
          <a:xfrm flipV="1">
            <a:off x="4088424" y="3686177"/>
            <a:ext cx="114300" cy="228599"/>
          </a:xfrm>
          <a:prstGeom prst="straightConnector1">
            <a:avLst/>
          </a:prstGeom>
          <a:ln w="31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Connecteur droit avec flèche 164"/>
          <p:cNvCxnSpPr/>
          <p:nvPr/>
        </p:nvCxnSpPr>
        <p:spPr>
          <a:xfrm flipH="1" flipV="1">
            <a:off x="4448908" y="3686178"/>
            <a:ext cx="149469" cy="219073"/>
          </a:xfrm>
          <a:prstGeom prst="straightConnector1">
            <a:avLst/>
          </a:prstGeom>
          <a:ln w="3175">
            <a:solidFill>
              <a:srgbClr val="A4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ZoneTexte 165"/>
          <p:cNvSpPr txBox="1"/>
          <p:nvPr/>
        </p:nvSpPr>
        <p:spPr>
          <a:xfrm>
            <a:off x="4686297" y="3741157"/>
            <a:ext cx="1134210" cy="364119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2400" smtClean="0">
                <a:solidFill>
                  <a:srgbClr val="A400FF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baseline</a:t>
            </a:r>
            <a:endParaRPr lang="en-US" sz="2000" b="1">
              <a:solidFill>
                <a:srgbClr val="A400FF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7" name="Ellipse 166"/>
          <p:cNvSpPr/>
          <p:nvPr/>
        </p:nvSpPr>
        <p:spPr>
          <a:xfrm>
            <a:off x="3235569" y="3829050"/>
            <a:ext cx="193431" cy="228600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Ellipse 167"/>
          <p:cNvSpPr/>
          <p:nvPr/>
        </p:nvSpPr>
        <p:spPr>
          <a:xfrm>
            <a:off x="5679831" y="3829050"/>
            <a:ext cx="193431" cy="228600"/>
          </a:xfrm>
          <a:prstGeom prst="ellipse">
            <a:avLst/>
          </a:prstGeom>
          <a:solidFill>
            <a:srgbClr val="A4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1" name="ZoneTexte 170"/>
          <p:cNvSpPr txBox="1"/>
          <p:nvPr/>
        </p:nvSpPr>
        <p:spPr>
          <a:xfrm>
            <a:off x="931981" y="5322307"/>
            <a:ext cx="5526643" cy="383169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2400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COUNT +1 if </a:t>
            </a:r>
            <a:r>
              <a:rPr lang="fr-FR" sz="2400" b="1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AMPLITUDE &gt; </a:t>
            </a:r>
            <a:r>
              <a:rPr lang="fr-FR" sz="2400" dirty="0" smtClean="0">
                <a:solidFill>
                  <a:srgbClr val="0000FF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THRESHOLD</a:t>
            </a:r>
            <a:r>
              <a:rPr lang="fr-FR" sz="2400" b="1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 </a:t>
            </a:r>
            <a:r>
              <a:rPr lang="fr-FR" sz="2400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 </a:t>
            </a:r>
            <a:endParaRPr lang="en-US" sz="2000" b="1" dirty="0">
              <a:solidFill>
                <a:srgbClr val="0000FF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3" name="ZoneTexte 172"/>
          <p:cNvSpPr txBox="1"/>
          <p:nvPr/>
        </p:nvSpPr>
        <p:spPr>
          <a:xfrm>
            <a:off x="6286170" y="6165304"/>
            <a:ext cx="2079750" cy="353903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2000" b="1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5120  COUNTS</a:t>
            </a:r>
            <a:endParaRPr lang="en-US" b="1" dirty="0">
              <a:solidFill>
                <a:srgbClr val="0000FF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4" name="ZoneTexte 173"/>
          <p:cNvSpPr txBox="1"/>
          <p:nvPr/>
        </p:nvSpPr>
        <p:spPr>
          <a:xfrm>
            <a:off x="2015" y="5949280"/>
            <a:ext cx="5866129" cy="354594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2400" dirty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</a:t>
            </a:r>
            <a:r>
              <a:rPr lang="fr-FR" sz="2400" dirty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 </a:t>
            </a:r>
            <a:r>
              <a:rPr lang="fr-FR" sz="2400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For </a:t>
            </a:r>
            <a:r>
              <a:rPr lang="fr-FR" sz="2400" b="1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ONE train </a:t>
            </a:r>
            <a:r>
              <a:rPr lang="fr-FR" sz="2400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(round-trip 10.06 µs), </a:t>
            </a:r>
            <a:r>
              <a:rPr lang="fr-FR" sz="2400" dirty="0" err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we</a:t>
            </a:r>
            <a:r>
              <a:rPr lang="fr-FR" sz="2400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 </a:t>
            </a:r>
            <a:r>
              <a:rPr lang="fr-FR" sz="2400" dirty="0" err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obtain</a:t>
            </a:r>
            <a:endParaRPr lang="en-US" sz="2800" b="1" dirty="0">
              <a:solidFill>
                <a:srgbClr val="0000FF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5" name="Forme libre 174"/>
          <p:cNvSpPr/>
          <p:nvPr/>
        </p:nvSpPr>
        <p:spPr>
          <a:xfrm>
            <a:off x="372208" y="1581151"/>
            <a:ext cx="401515" cy="1552575"/>
          </a:xfrm>
          <a:custGeom>
            <a:avLst/>
            <a:gdLst>
              <a:gd name="connsiteX0" fmla="*/ 282575 w 434975"/>
              <a:gd name="connsiteY0" fmla="*/ 1552575 h 1552575"/>
              <a:gd name="connsiteX1" fmla="*/ 25400 w 434975"/>
              <a:gd name="connsiteY1" fmla="*/ 676275 h 1552575"/>
              <a:gd name="connsiteX2" fmla="*/ 434975 w 434975"/>
              <a:gd name="connsiteY2" fmla="*/ 0 h 155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4975" h="1552575">
                <a:moveTo>
                  <a:pt x="282575" y="1552575"/>
                </a:moveTo>
                <a:cubicBezTo>
                  <a:pt x="141287" y="1243806"/>
                  <a:pt x="0" y="935038"/>
                  <a:pt x="25400" y="676275"/>
                </a:cubicBezTo>
                <a:cubicBezTo>
                  <a:pt x="50800" y="417512"/>
                  <a:pt x="242887" y="208756"/>
                  <a:pt x="434975" y="0"/>
                </a:cubicBezTo>
              </a:path>
            </a:pathLst>
          </a:custGeom>
          <a:ln w="381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ZoneTexte 175"/>
          <p:cNvSpPr txBox="1"/>
          <p:nvPr/>
        </p:nvSpPr>
        <p:spPr>
          <a:xfrm>
            <a:off x="238730" y="2093233"/>
            <a:ext cx="341563" cy="41184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fr-FR" sz="2800" smtClean="0">
                <a:latin typeface="Calibri Light" panose="020F03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x2</a:t>
            </a:r>
            <a:endParaRPr lang="en-US" sz="2400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7" name="ZoneTexte 176"/>
          <p:cNvSpPr txBox="1"/>
          <p:nvPr/>
        </p:nvSpPr>
        <p:spPr>
          <a:xfrm>
            <a:off x="792565" y="2242050"/>
            <a:ext cx="1378261" cy="3487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400" dirty="0" smtClean="0">
                <a:latin typeface="Calibri Light" panose="020F03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DIAMOND</a:t>
            </a:r>
            <a:endParaRPr lang="en-US" sz="2400" dirty="0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8" name="ZoneTexte 177"/>
          <p:cNvSpPr txBox="1"/>
          <p:nvPr/>
        </p:nvSpPr>
        <p:spPr>
          <a:xfrm>
            <a:off x="996804" y="2502109"/>
            <a:ext cx="1007842" cy="3407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dirty="0" smtClean="0">
                <a:latin typeface="Calibri Light" panose="020F03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signal</a:t>
            </a:r>
            <a:endParaRPr lang="en-US" sz="2400" dirty="0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428864" y="1"/>
            <a:ext cx="8103576" cy="70273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fr-FR" sz="4800" b="1" dirty="0" smtClean="0">
                <a:solidFill>
                  <a:srgbClr val="0099FF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LAL Monitor digital DAQ</a:t>
            </a:r>
          </a:p>
        </p:txBody>
      </p:sp>
      <p:sp>
        <p:nvSpPr>
          <p:cNvPr id="180" name="Rectangle 179"/>
          <p:cNvSpPr/>
          <p:nvPr/>
        </p:nvSpPr>
        <p:spPr>
          <a:xfrm>
            <a:off x="3491880" y="6444044"/>
            <a:ext cx="1590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Didier </a:t>
            </a:r>
            <a:r>
              <a:rPr lang="en-US" dirty="0" err="1" smtClean="0"/>
              <a:t>Jehanno</a:t>
            </a:r>
            <a:endParaRPr lang="fr-FR" dirty="0"/>
          </a:p>
        </p:txBody>
      </p:sp>
      <p:sp>
        <p:nvSpPr>
          <p:cNvPr id="73" name="Accolade ouvrante 72"/>
          <p:cNvSpPr/>
          <p:nvPr/>
        </p:nvSpPr>
        <p:spPr>
          <a:xfrm>
            <a:off x="5868144" y="5877272"/>
            <a:ext cx="184368" cy="56677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298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60865" y="327"/>
            <a:ext cx="257847" cy="510055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2900" b="1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870084" y="4249378"/>
            <a:ext cx="2841648" cy="21319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138790" y="32985"/>
            <a:ext cx="9005210" cy="4658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81639" tIns="40820" rIns="81639" bIns="40820" anchorCtr="0" compatLnSpc="0">
            <a:spAutoFit/>
          </a:bodyPr>
          <a:lstStyle/>
          <a:p>
            <a:pPr hangingPunct="0"/>
            <a:r>
              <a:rPr lang="en-US" sz="2500" b="1" dirty="0" smtClean="0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LAL Luminosity monitor : test setup for Phase 1 commissioning</a:t>
            </a:r>
            <a:endParaRPr lang="en-US" sz="2500" b="1" dirty="0">
              <a:solidFill>
                <a:srgbClr val="0066CC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pic>
        <p:nvPicPr>
          <p:cNvPr id="6" name="Image 8"/>
          <p:cNvPicPr>
            <a:picLocks noChangeAspect="1"/>
          </p:cNvPicPr>
          <p:nvPr/>
        </p:nvPicPr>
        <p:blipFill>
          <a:blip r:embed="rId4"/>
          <a:srcRect l="3891" r="3659"/>
          <a:stretch>
            <a:fillRect/>
          </a:stretch>
        </p:blipFill>
        <p:spPr>
          <a:xfrm>
            <a:off x="2624817" y="4077072"/>
            <a:ext cx="2921327" cy="204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03617" y="795247"/>
            <a:ext cx="2029189" cy="2705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06883" y="3933056"/>
            <a:ext cx="1984452" cy="2860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8446" y="563012"/>
            <a:ext cx="2747275" cy="351406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oneTexte 9"/>
          <p:cNvSpPr txBox="1"/>
          <p:nvPr/>
        </p:nvSpPr>
        <p:spPr>
          <a:xfrm>
            <a:off x="549178" y="562619"/>
            <a:ext cx="1790574" cy="274093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300" b="1" dirty="0">
                <a:latin typeface="Liberation Sans" pitchFamily="18"/>
                <a:ea typeface="Droid Sans Fallback" pitchFamily="2"/>
                <a:cs typeface="FreeSans" pitchFamily="2"/>
              </a:rPr>
              <a:t>HER ~ 30 </a:t>
            </a:r>
            <a:r>
              <a:rPr lang="en-US" sz="1300" b="1" dirty="0" smtClean="0">
                <a:latin typeface="Liberation Sans" pitchFamily="18"/>
                <a:ea typeface="Droid Sans Fallback" pitchFamily="2"/>
                <a:cs typeface="FreeSans" pitchFamily="2"/>
              </a:rPr>
              <a:t>m </a:t>
            </a:r>
            <a:r>
              <a:rPr lang="en-US" sz="1300" b="1" dirty="0" smtClean="0">
                <a:latin typeface="Liberation Sans" pitchFamily="18"/>
                <a:ea typeface="Droid Sans Fallback" pitchFamily="2"/>
                <a:cs typeface="FreeSans" pitchFamily="2"/>
                <a:sym typeface="Wingdings" panose="05000000000000000000" pitchFamily="2" charset="2"/>
              </a:rPr>
              <a:t> photon</a:t>
            </a:r>
            <a:endParaRPr lang="en-US" sz="1300" b="1" dirty="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62332" y="3658963"/>
            <a:ext cx="1977420" cy="274093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300" b="1" dirty="0">
                <a:latin typeface="Liberation Sans" pitchFamily="18"/>
                <a:ea typeface="Droid Sans Fallback" pitchFamily="2"/>
                <a:cs typeface="FreeSans" pitchFamily="2"/>
              </a:rPr>
              <a:t>LER ~ 11.9 </a:t>
            </a:r>
            <a:r>
              <a:rPr lang="en-US" sz="1300" b="1" dirty="0" smtClean="0">
                <a:latin typeface="Liberation Sans" pitchFamily="18"/>
                <a:ea typeface="Droid Sans Fallback" pitchFamily="2"/>
                <a:cs typeface="FreeSans" pitchFamily="2"/>
              </a:rPr>
              <a:t>m </a:t>
            </a:r>
            <a:r>
              <a:rPr lang="en-US" sz="1300" b="1" dirty="0" smtClean="0">
                <a:latin typeface="Liberation Sans" pitchFamily="18"/>
                <a:ea typeface="Droid Sans Fallback" pitchFamily="2"/>
                <a:cs typeface="FreeSans" pitchFamily="2"/>
                <a:sym typeface="Wingdings" panose="05000000000000000000" pitchFamily="2" charset="2"/>
              </a:rPr>
              <a:t> positron</a:t>
            </a:r>
            <a:endParaRPr lang="en-US" sz="1300" b="1" dirty="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2649636" y="1094408"/>
            <a:ext cx="3016026" cy="226258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/>
          <p:cNvSpPr txBox="1"/>
          <p:nvPr/>
        </p:nvSpPr>
        <p:spPr>
          <a:xfrm>
            <a:off x="2733887" y="646940"/>
            <a:ext cx="2329632" cy="333788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600" b="1" dirty="0">
                <a:solidFill>
                  <a:srgbClr val="FF3333"/>
                </a:solidFill>
                <a:latin typeface="Liberation Sans" pitchFamily="18"/>
                <a:ea typeface="Droid Sans Fallback" pitchFamily="2"/>
                <a:cs typeface="FreeSans" pitchFamily="2"/>
              </a:rPr>
              <a:t>500 </a:t>
            </a:r>
            <a:r>
              <a:rPr lang="en-US" sz="1600" b="1" dirty="0">
                <a:solidFill>
                  <a:srgbClr val="FF3333"/>
                </a:solidFill>
                <a:latin typeface="Symbol" pitchFamily="18"/>
                <a:ea typeface="Droid Sans Fallback" pitchFamily="2"/>
                <a:cs typeface="FreeSans" pitchFamily="2"/>
              </a:rPr>
              <a:t>m</a:t>
            </a:r>
            <a:r>
              <a:rPr lang="en-US" sz="1600" b="1" dirty="0">
                <a:solidFill>
                  <a:srgbClr val="FF3333"/>
                </a:solidFill>
                <a:latin typeface="Liberation Sans" pitchFamily="18"/>
                <a:ea typeface="Droid Sans Fallback" pitchFamily="2"/>
                <a:cs typeface="FreeSans" pitchFamily="2"/>
              </a:rPr>
              <a:t>m diamond </a:t>
            </a:r>
            <a:r>
              <a:rPr lang="en-US" sz="1600" b="1" dirty="0" smtClean="0">
                <a:solidFill>
                  <a:srgbClr val="FF3333"/>
                </a:solidFill>
                <a:latin typeface="Liberation Sans" pitchFamily="18"/>
                <a:ea typeface="Droid Sans Fallback" pitchFamily="2"/>
                <a:cs typeface="FreeSans" pitchFamily="2"/>
              </a:rPr>
              <a:t>sensors</a:t>
            </a:r>
            <a:endParaRPr lang="en-US" sz="1600" b="1" dirty="0">
              <a:solidFill>
                <a:srgbClr val="FF3333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4" name="Connecteur droit 13"/>
          <p:cNvSpPr/>
          <p:nvPr/>
        </p:nvSpPr>
        <p:spPr>
          <a:xfrm>
            <a:off x="3469279" y="910120"/>
            <a:ext cx="770988" cy="1222736"/>
          </a:xfrm>
          <a:prstGeom prst="line">
            <a:avLst/>
          </a:prstGeom>
          <a:noFill/>
          <a:ln w="54720">
            <a:solidFill>
              <a:srgbClr val="FF3333"/>
            </a:solidFill>
            <a:prstDash val="solid"/>
            <a:tailEnd type="arrow"/>
          </a:ln>
        </p:spPr>
        <p:txBody>
          <a:bodyPr vert="horz" wrap="none" lIns="24492" tIns="24492" rIns="24492" bIns="24492" anchor="ctr" compatLnSpc="0"/>
          <a:lstStyle/>
          <a:p>
            <a:pPr lvl="0" rtl="0" hangingPunct="0">
              <a:buNone/>
              <a:tabLst/>
            </a:pPr>
            <a:endParaRPr lang="en-US" sz="2200"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5" name="Connecteur droit 14"/>
          <p:cNvSpPr/>
          <p:nvPr/>
        </p:nvSpPr>
        <p:spPr>
          <a:xfrm>
            <a:off x="4293494" y="4543530"/>
            <a:ext cx="3110401" cy="757678"/>
          </a:xfrm>
          <a:prstGeom prst="line">
            <a:avLst/>
          </a:prstGeom>
          <a:noFill/>
          <a:ln w="36720">
            <a:solidFill>
              <a:srgbClr val="FF0000"/>
            </a:solidFill>
            <a:prstDash val="solid"/>
            <a:tailEnd type="arrow"/>
          </a:ln>
        </p:spPr>
        <p:txBody>
          <a:bodyPr vert="horz" wrap="none" lIns="16328" tIns="16328" rIns="16328" bIns="16328" anchor="ctr" compatLnSpc="0"/>
          <a:lstStyle/>
          <a:p>
            <a:pPr lvl="0" rtl="0" hangingPunct="0">
              <a:buNone/>
              <a:tabLst/>
            </a:pPr>
            <a:endParaRPr lang="en-US" sz="2200">
              <a:latin typeface="Liberation Serif" pitchFamily="18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9093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8032" y="969636"/>
            <a:ext cx="8139941" cy="2675388"/>
          </a:xfrm>
          <a:prstGeom prst="rect">
            <a:avLst/>
          </a:prstGeom>
          <a:noFill/>
          <a:ln w="9360">
            <a:solidFill>
              <a:srgbClr val="6600FF"/>
            </a:solidFill>
            <a:prstDash val="solid"/>
            <a:miter/>
          </a:ln>
        </p:spPr>
      </p:pic>
      <p:sp>
        <p:nvSpPr>
          <p:cNvPr id="4" name="ZoneTexte 3"/>
          <p:cNvSpPr txBox="1"/>
          <p:nvPr/>
        </p:nvSpPr>
        <p:spPr>
          <a:xfrm>
            <a:off x="1175210" y="33312"/>
            <a:ext cx="7069198" cy="8639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2900" b="1" dirty="0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Data </a:t>
            </a:r>
            <a:r>
              <a:rPr lang="en-US" sz="2900" b="1" dirty="0" smtClean="0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acquisition for Phase 1 commissioning</a:t>
            </a:r>
          </a:p>
          <a:p>
            <a:pPr algn="ctr" hangingPunct="0"/>
            <a:r>
              <a:rPr lang="en-US" sz="2400" b="1" dirty="0" smtClean="0">
                <a:solidFill>
                  <a:srgbClr val="FF0066"/>
                </a:solidFill>
                <a:latin typeface="Liberation Sans" pitchFamily="18"/>
                <a:ea typeface="Droid Sans Fallback" pitchFamily="2"/>
                <a:cs typeface="FreeSans" pitchFamily="2"/>
                <a:sym typeface="Wingdings" panose="05000000000000000000" pitchFamily="2" charset="2"/>
              </a:rPr>
              <a:t>b</a:t>
            </a:r>
            <a:r>
              <a:rPr lang="en-US" sz="2400" b="1" dirty="0" smtClean="0">
                <a:solidFill>
                  <a:srgbClr val="FF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eam background measurement </a:t>
            </a:r>
            <a:r>
              <a:rPr lang="en-US" sz="2400" b="1" dirty="0" smtClean="0">
                <a:solidFill>
                  <a:srgbClr val="FF0066"/>
                </a:solidFill>
                <a:latin typeface="Liberation Sans" pitchFamily="18"/>
                <a:ea typeface="Droid Sans Fallback" pitchFamily="2"/>
                <a:cs typeface="FreeSans" pitchFamily="2"/>
                <a:sym typeface="Wingdings" panose="05000000000000000000" pitchFamily="2" charset="2"/>
              </a:rPr>
              <a:t> validation</a:t>
            </a:r>
            <a:endParaRPr lang="en-US" sz="2400" b="1" dirty="0">
              <a:solidFill>
                <a:srgbClr val="FF0066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50387" r="44817"/>
          <a:stretch>
            <a:fillRect/>
          </a:stretch>
        </p:blipFill>
        <p:spPr>
          <a:xfrm>
            <a:off x="285733" y="3824475"/>
            <a:ext cx="4636373" cy="28448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5307110" y="3864704"/>
            <a:ext cx="2979939" cy="2876664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algn="ctr" hangingPunct="0">
              <a:buSzPct val="45000"/>
            </a:pPr>
            <a:r>
              <a:rPr lang="en-US" sz="1600" b="1" dirty="0">
                <a:solidFill>
                  <a:srgbClr val="C5000B"/>
                </a:solidFill>
                <a:latin typeface="Liberation Sans" pitchFamily="18"/>
                <a:ea typeface="Droid Sans Fallback" pitchFamily="2"/>
                <a:cs typeface="FreeSans" pitchFamily="2"/>
              </a:rPr>
              <a:t>Data </a:t>
            </a:r>
            <a:r>
              <a:rPr lang="en-US" sz="1600" b="1" dirty="0" smtClean="0">
                <a:solidFill>
                  <a:srgbClr val="C5000B"/>
                </a:solidFill>
                <a:latin typeface="Liberation Sans" pitchFamily="18"/>
                <a:ea typeface="Droid Sans Fallback" pitchFamily="2"/>
                <a:cs typeface="FreeSans" pitchFamily="2"/>
              </a:rPr>
              <a:t>processing</a:t>
            </a:r>
            <a:endParaRPr lang="en-US" sz="1600" b="1" dirty="0">
              <a:solidFill>
                <a:srgbClr val="C5000B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endParaRPr lang="en-US" sz="1600" dirty="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>
              <a:lnSpc>
                <a:spcPct val="150000"/>
              </a:lnSpc>
            </a:pPr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→ Define waveforms and save them</a:t>
            </a:r>
          </a:p>
          <a:p>
            <a:pPr hangingPunct="0">
              <a:lnSpc>
                <a:spcPct val="150000"/>
              </a:lnSpc>
            </a:pPr>
            <a:r>
              <a:rPr lang="en-US" sz="1500" dirty="0">
                <a:solidFill>
                  <a:srgbClr val="00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→ Extract maximum of signal (total</a:t>
            </a:r>
          </a:p>
          <a:p>
            <a:pPr hangingPunct="0">
              <a:lnSpc>
                <a:spcPct val="150000"/>
              </a:lnSpc>
            </a:pPr>
            <a:r>
              <a:rPr lang="en-US" sz="1500" dirty="0">
                <a:solidFill>
                  <a:srgbClr val="00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    integrated charge)</a:t>
            </a:r>
          </a:p>
          <a:p>
            <a:pPr hangingPunct="0">
              <a:lnSpc>
                <a:spcPct val="150000"/>
              </a:lnSpc>
            </a:pPr>
            <a:r>
              <a:rPr lang="en-US" sz="1500" dirty="0">
                <a:solidFill>
                  <a:srgbClr val="FF6600"/>
                </a:solidFill>
                <a:latin typeface="Liberation Sans" pitchFamily="18"/>
                <a:ea typeface="Droid Sans Fallback" pitchFamily="2"/>
                <a:cs typeface="FreeSans" pitchFamily="2"/>
              </a:rPr>
              <a:t>→ Position in time</a:t>
            </a:r>
          </a:p>
          <a:p>
            <a:pPr hangingPunct="0">
              <a:lnSpc>
                <a:spcPct val="150000"/>
              </a:lnSpc>
            </a:pPr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→ FWHM</a:t>
            </a:r>
          </a:p>
          <a:p>
            <a:pPr hangingPunct="0">
              <a:lnSpc>
                <a:spcPct val="150000"/>
              </a:lnSpc>
            </a:pPr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→ Save in .mat files</a:t>
            </a:r>
          </a:p>
          <a:p>
            <a:pPr hangingPunct="0">
              <a:lnSpc>
                <a:spcPct val="150000"/>
              </a:lnSpc>
            </a:pPr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→ Merge them to EPICS</a:t>
            </a:r>
          </a:p>
        </p:txBody>
      </p:sp>
    </p:spTree>
    <p:extLst>
      <p:ext uri="{BB962C8B-B14F-4D97-AF65-F5344CB8AC3E}">
        <p14:creationId xmlns:p14="http://schemas.microsoft.com/office/powerpoint/2010/main" val="400935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24768" y="501635"/>
            <a:ext cx="261053" cy="1851640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endParaRPr lang="en-US" sz="1500" b="1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endParaRPr lang="en-US" sz="1500" b="1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endParaRPr lang="en-US" sz="1500" i="1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endParaRPr lang="en-US" sz="150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endParaRPr lang="en-US" sz="150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endParaRPr lang="en-US" sz="150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endParaRPr lang="en-US" sz="150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r>
              <a:rPr lang="en-US" sz="1500">
                <a:latin typeface="Liberation Sans" pitchFamily="18"/>
                <a:ea typeface="Droid Sans Fallback" pitchFamily="2"/>
                <a:cs typeface="FreeSans" pitchFamily="2"/>
              </a:rPr>
              <a:t> 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183648" y="32659"/>
            <a:ext cx="4331526" cy="5100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2900" b="1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Beam gas Bremsstrahlung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141322" y="2726662"/>
            <a:ext cx="4728461" cy="3220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797"/>
          <a:stretch>
            <a:fillRect/>
          </a:stretch>
        </p:blipFill>
        <p:spPr>
          <a:xfrm>
            <a:off x="210626" y="3044430"/>
            <a:ext cx="3927757" cy="290661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rme libre 6"/>
          <p:cNvSpPr/>
          <p:nvPr/>
        </p:nvSpPr>
        <p:spPr>
          <a:xfrm flipH="1" flipV="1">
            <a:off x="6006583" y="3893879"/>
            <a:ext cx="234790" cy="26518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10800"/>
              <a:gd name="f8" fmla="+- 0 0 0"/>
              <a:gd name="f9" fmla="*/ f3 1 21600"/>
              <a:gd name="f10" fmla="*/ f4 1 21600"/>
              <a:gd name="f11" fmla="*/ f8 f0 1"/>
              <a:gd name="f12" fmla="*/ 5400 f9 1"/>
              <a:gd name="f13" fmla="*/ 16200 f9 1"/>
              <a:gd name="f14" fmla="*/ 16200 f10 1"/>
              <a:gd name="f15" fmla="*/ 5400 f10 1"/>
              <a:gd name="f16" fmla="*/ 10800 f9 1"/>
              <a:gd name="f17" fmla="*/ 0 f10 1"/>
              <a:gd name="f18" fmla="*/ f11 1 f2"/>
              <a:gd name="f19" fmla="*/ 0 f9 1"/>
              <a:gd name="f20" fmla="*/ 10800 f10 1"/>
              <a:gd name="f21" fmla="*/ 21600 f10 1"/>
              <a:gd name="f22" fmla="*/ 21600 f9 1"/>
              <a:gd name="f23" fmla="+- f18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16" y="f17"/>
              </a:cxn>
              <a:cxn ang="f23">
                <a:pos x="f19" y="f20"/>
              </a:cxn>
              <a:cxn ang="f23">
                <a:pos x="f16" y="f21"/>
              </a:cxn>
              <a:cxn ang="f23">
                <a:pos x="f22" y="f20"/>
              </a:cxn>
            </a:cxnLst>
            <a:rect l="f12" t="f15" r="f13" b="f14"/>
            <a:pathLst>
              <a:path w="21600" h="21600">
                <a:moveTo>
                  <a:pt x="f7" y="f5"/>
                </a:moveTo>
                <a:lnTo>
                  <a:pt x="f6" y="f7"/>
                </a:lnTo>
                <a:lnTo>
                  <a:pt x="f7" y="f6"/>
                </a:lnTo>
                <a:lnTo>
                  <a:pt x="f5" y="f7"/>
                </a:lnTo>
                <a:lnTo>
                  <a:pt x="f7" y="f5"/>
                </a:lnTo>
                <a:close/>
              </a:path>
            </a:pathLst>
          </a:custGeom>
          <a:solidFill>
            <a:srgbClr val="FFCC0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39" tIns="40820" rIns="81639" bIns="40820" anchor="ctr" anchorCtr="0" compatLnSpc="0"/>
          <a:lstStyle/>
          <a:p>
            <a:pPr hangingPunct="0"/>
            <a:endParaRPr lang="en-US" sz="160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29037" y="473222"/>
            <a:ext cx="1714067" cy="210810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/>
          <p:cNvSpPr txBox="1"/>
          <p:nvPr/>
        </p:nvSpPr>
        <p:spPr>
          <a:xfrm>
            <a:off x="3131840" y="813197"/>
            <a:ext cx="5919589" cy="1734171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600" dirty="0">
                <a:solidFill>
                  <a:srgbClr val="CC0000"/>
                </a:solidFill>
                <a:latin typeface="Liberation Sans" pitchFamily="18"/>
                <a:ea typeface="Droid Sans Fallback" pitchFamily="2"/>
                <a:cs typeface="FreeSans" pitchFamily="2"/>
              </a:rPr>
              <a:t>→ Inelastic Coulomb scattering</a:t>
            </a:r>
          </a:p>
          <a:p>
            <a:pPr hangingPunct="0"/>
            <a:endParaRPr lang="en-US" sz="1600" dirty="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r>
              <a:rPr lang="en-US" sz="1600" dirty="0">
                <a:latin typeface="Liberation Sans" pitchFamily="18"/>
                <a:ea typeface="Droid Sans Fallback" pitchFamily="2"/>
                <a:cs typeface="FreeSans" pitchFamily="2"/>
              </a:rPr>
              <a:t>→ Beam particles pass by EM of nucleus of molecules </a:t>
            </a:r>
            <a:r>
              <a:rPr lang="en-US" sz="1600" dirty="0" smtClean="0">
                <a:latin typeface="Liberation Sans" pitchFamily="18"/>
                <a:ea typeface="Droid Sans Fallback" pitchFamily="2"/>
                <a:cs typeface="FreeSans" pitchFamily="2"/>
              </a:rPr>
              <a:t>of </a:t>
            </a:r>
            <a:r>
              <a:rPr lang="en-US" sz="1600" dirty="0">
                <a:latin typeface="Liberation Sans" pitchFamily="18"/>
                <a:ea typeface="Droid Sans Fallback" pitchFamily="2"/>
                <a:cs typeface="FreeSans" pitchFamily="2"/>
              </a:rPr>
              <a:t>residual gas</a:t>
            </a:r>
          </a:p>
          <a:p>
            <a:pPr hangingPunct="0"/>
            <a:endParaRPr lang="en-US" sz="1600" dirty="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r>
              <a:rPr lang="en-US" sz="1600" dirty="0">
                <a:solidFill>
                  <a:srgbClr val="CC0000"/>
                </a:solidFill>
                <a:latin typeface="Liberation Sans" pitchFamily="18"/>
                <a:ea typeface="Droid Sans Fallback" pitchFamily="2"/>
                <a:cs typeface="FreeSans" pitchFamily="2"/>
              </a:rPr>
              <a:t>→ Emission of photon → particle loses energy  </a:t>
            </a:r>
          </a:p>
          <a:p>
            <a:pPr hangingPunct="0"/>
            <a:endParaRPr lang="en-US" sz="1600" dirty="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r>
              <a:rPr lang="en-US" sz="1600" dirty="0">
                <a:latin typeface="Liberation Sans" pitchFamily="18"/>
                <a:ea typeface="Droid Sans Fallback" pitchFamily="2"/>
                <a:cs typeface="FreeSans" pitchFamily="2"/>
              </a:rPr>
              <a:t>→ Particle is lost downstream of emission point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96936" y="3863179"/>
            <a:ext cx="2137657" cy="274093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300" b="1" u="sng">
                <a:solidFill>
                  <a:srgbClr val="3333FF"/>
                </a:solidFill>
                <a:latin typeface="Liberation Sans" pitchFamily="18"/>
                <a:ea typeface="Droid Sans Fallback" pitchFamily="2"/>
                <a:cs typeface="FreeSans" pitchFamily="2"/>
              </a:rPr>
              <a:t>Loss</a:t>
            </a:r>
            <a:r>
              <a:rPr lang="en-US" sz="1300" b="1">
                <a:solidFill>
                  <a:srgbClr val="3333FF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vs (</a:t>
            </a:r>
            <a:r>
              <a:rPr lang="en-US" sz="1300" b="1" u="sng">
                <a:solidFill>
                  <a:srgbClr val="3333FF"/>
                </a:solidFill>
                <a:latin typeface="Liberation Sans" pitchFamily="18"/>
                <a:ea typeface="Droid Sans Fallback" pitchFamily="2"/>
                <a:cs typeface="FreeSans" pitchFamily="2"/>
              </a:rPr>
              <a:t>current x pressure</a:t>
            </a:r>
            <a:r>
              <a:rPr lang="en-US" sz="1300" b="1">
                <a:solidFill>
                  <a:srgbClr val="3333FF"/>
                </a:solidFill>
                <a:latin typeface="Liberation Sans" pitchFamily="18"/>
                <a:ea typeface="Droid Sans Fallback" pitchFamily="2"/>
                <a:cs typeface="FreeSans" pitchFamily="2"/>
              </a:rPr>
              <a:t>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03248" y="6206945"/>
            <a:ext cx="7441160" cy="318399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600" b="1" dirty="0">
                <a:solidFill>
                  <a:srgbClr val="FF3333"/>
                </a:solidFill>
                <a:latin typeface="Liberation Sans" pitchFamily="18"/>
                <a:ea typeface="Droid Sans Fallback" pitchFamily="2"/>
                <a:cs typeface="FreeSans" pitchFamily="2"/>
              </a:rPr>
              <a:t>→ Scattering and loss rates are proportional to beam current and vacuum pressure</a:t>
            </a:r>
          </a:p>
        </p:txBody>
      </p:sp>
    </p:spTree>
    <p:extLst>
      <p:ext uri="{BB962C8B-B14F-4D97-AF65-F5344CB8AC3E}">
        <p14:creationId xmlns:p14="http://schemas.microsoft.com/office/powerpoint/2010/main" val="18089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545484" y="-27384"/>
            <a:ext cx="3322660" cy="5100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2900" b="1" dirty="0" err="1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Touschek</a:t>
            </a:r>
            <a:r>
              <a:rPr lang="en-US" sz="2900" b="1" dirty="0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scattering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192164" y="500982"/>
            <a:ext cx="3729214" cy="28259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134212" y="459505"/>
            <a:ext cx="8343458" cy="3016317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500" dirty="0">
                <a:solidFill>
                  <a:srgbClr val="990000"/>
                </a:solidFill>
                <a:latin typeface="Liberation Sans" pitchFamily="18"/>
                <a:ea typeface="Droid Sans Fallback" pitchFamily="2"/>
                <a:cs typeface="FreeSans" pitchFamily="2"/>
              </a:rPr>
              <a:t>→ Scattering of beam particles upon each other</a:t>
            </a:r>
          </a:p>
          <a:p>
            <a:pPr hangingPunct="0"/>
            <a:endParaRPr lang="en-US" sz="1600" dirty="0">
              <a:solidFill>
                <a:srgbClr val="990000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r>
              <a:rPr lang="en-US" sz="1600" dirty="0">
                <a:latin typeface="Liberation Sans" pitchFamily="18"/>
                <a:ea typeface="Droid Sans Fallback" pitchFamily="2"/>
                <a:cs typeface="FreeSans" pitchFamily="2"/>
              </a:rPr>
              <a:t>→</a:t>
            </a:r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In CM;    p</a:t>
            </a:r>
            <a:r>
              <a:rPr lang="en-US" sz="1500" baseline="-33000" dirty="0">
                <a:latin typeface="Liberation Sans" pitchFamily="18"/>
                <a:ea typeface="Droid Sans Fallback" pitchFamily="2"/>
                <a:cs typeface="FreeSans" pitchFamily="2"/>
              </a:rPr>
              <a:t>init1, 2</a:t>
            </a:r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  = (</a:t>
            </a:r>
            <a:r>
              <a:rPr lang="fr-FR" altLang="zh-CN" sz="1500" dirty="0">
                <a:latin typeface="Liberation Sans" pitchFamily="34"/>
                <a:ea typeface="Liberation Sans" pitchFamily="34"/>
                <a:cs typeface="Liberation Sans" pitchFamily="34"/>
              </a:rPr>
              <a:t>±</a:t>
            </a:r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p</a:t>
            </a:r>
            <a:r>
              <a:rPr lang="en-US" sz="1500" baseline="-33000" dirty="0">
                <a:latin typeface="Liberation Sans" pitchFamily="18"/>
                <a:ea typeface="Droid Sans Fallback" pitchFamily="2"/>
                <a:cs typeface="FreeSans" pitchFamily="2"/>
              </a:rPr>
              <a:t>x</a:t>
            </a:r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,0,0)              </a:t>
            </a:r>
          </a:p>
          <a:p>
            <a:pPr hangingPunct="0"/>
            <a:endParaRPr lang="en-US" sz="1500" dirty="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                  p</a:t>
            </a:r>
            <a:r>
              <a:rPr lang="en-US" sz="1500" baseline="-33000" dirty="0">
                <a:latin typeface="Liberation Sans" pitchFamily="18"/>
                <a:ea typeface="Droid Sans Fallback" pitchFamily="2"/>
                <a:cs typeface="FreeSans" pitchFamily="2"/>
              </a:rPr>
              <a:t>scat1, 2 </a:t>
            </a:r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= (</a:t>
            </a:r>
            <a:r>
              <a:rPr lang="fr-FR" altLang="zh-CN" sz="1500" dirty="0">
                <a:latin typeface="Liberation Sans" pitchFamily="34"/>
                <a:ea typeface="Liberation Sans" pitchFamily="34"/>
                <a:cs typeface="Liberation Sans" pitchFamily="34"/>
              </a:rPr>
              <a:t>±</a:t>
            </a:r>
            <a:r>
              <a:rPr lang="en-US" sz="1500" dirty="0" err="1">
                <a:latin typeface="Liberation Sans" pitchFamily="18"/>
                <a:ea typeface="Droid Sans Fallback" pitchFamily="2"/>
                <a:cs typeface="FreeSans" pitchFamily="2"/>
              </a:rPr>
              <a:t>p</a:t>
            </a:r>
            <a:r>
              <a:rPr lang="en-US" sz="1500" baseline="-33000" dirty="0" err="1">
                <a:latin typeface="Liberation Sans" pitchFamily="18"/>
                <a:ea typeface="Droid Sans Fallback" pitchFamily="2"/>
                <a:cs typeface="FreeSans" pitchFamily="2"/>
              </a:rPr>
              <a:t>x</a:t>
            </a:r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 </a:t>
            </a:r>
            <a:r>
              <a:rPr lang="en-US" sz="1500" dirty="0" err="1">
                <a:latin typeface="Liberation Sans" pitchFamily="18"/>
                <a:ea typeface="Droid Sans Fallback" pitchFamily="2"/>
                <a:cs typeface="FreeSans" pitchFamily="2"/>
              </a:rPr>
              <a:t>sinχ</a:t>
            </a:r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 </a:t>
            </a:r>
            <a:r>
              <a:rPr lang="en-US" sz="1500" dirty="0" err="1">
                <a:latin typeface="Liberation Sans" pitchFamily="18"/>
                <a:ea typeface="Droid Sans Fallback" pitchFamily="2"/>
                <a:cs typeface="FreeSans" pitchFamily="2"/>
              </a:rPr>
              <a:t>cosφ</a:t>
            </a:r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, </a:t>
            </a:r>
            <a:r>
              <a:rPr lang="fr-FR" altLang="zh-CN" sz="1500" dirty="0">
                <a:latin typeface="Liberation Sans" pitchFamily="34"/>
                <a:ea typeface="Liberation Sans" pitchFamily="34"/>
                <a:cs typeface="Liberation Sans" pitchFamily="34"/>
              </a:rPr>
              <a:t>±</a:t>
            </a:r>
            <a:r>
              <a:rPr lang="en-US" sz="1500" dirty="0" err="1">
                <a:latin typeface="Liberation Sans" pitchFamily="18"/>
                <a:ea typeface="Droid Sans Fallback" pitchFamily="2"/>
                <a:cs typeface="FreeSans" pitchFamily="2"/>
              </a:rPr>
              <a:t>p</a:t>
            </a:r>
            <a:r>
              <a:rPr lang="en-US" sz="1500" baseline="-33000" dirty="0" err="1">
                <a:latin typeface="Liberation Sans" pitchFamily="18"/>
                <a:ea typeface="Droid Sans Fallback" pitchFamily="2"/>
                <a:cs typeface="FreeSans" pitchFamily="2"/>
              </a:rPr>
              <a:t>x</a:t>
            </a:r>
            <a:r>
              <a:rPr lang="en-US" sz="1500" dirty="0" err="1">
                <a:latin typeface="Liberation Sans" pitchFamily="18"/>
                <a:ea typeface="Droid Sans Fallback" pitchFamily="2"/>
                <a:cs typeface="FreeSans" pitchFamily="2"/>
              </a:rPr>
              <a:t>cosχ</a:t>
            </a:r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, </a:t>
            </a:r>
            <a:r>
              <a:rPr lang="fr-FR" altLang="zh-CN" sz="1500" dirty="0">
                <a:latin typeface="Liberation Sans" pitchFamily="34"/>
                <a:ea typeface="Liberation Sans" pitchFamily="34"/>
                <a:cs typeface="Liberation Sans" pitchFamily="34"/>
              </a:rPr>
              <a:t>±</a:t>
            </a:r>
            <a:r>
              <a:rPr lang="en-US" sz="1500" dirty="0" err="1">
                <a:latin typeface="Liberation Sans" pitchFamily="18"/>
                <a:ea typeface="Droid Sans Fallback" pitchFamily="2"/>
                <a:cs typeface="FreeSans" pitchFamily="2"/>
              </a:rPr>
              <a:t>p</a:t>
            </a:r>
            <a:r>
              <a:rPr lang="en-US" sz="1500" baseline="-33000" dirty="0" err="1">
                <a:latin typeface="Liberation Sans" pitchFamily="18"/>
                <a:ea typeface="Droid Sans Fallback" pitchFamily="2"/>
                <a:cs typeface="FreeSans" pitchFamily="2"/>
              </a:rPr>
              <a:t>x</a:t>
            </a:r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 </a:t>
            </a:r>
            <a:r>
              <a:rPr lang="en-US" sz="1500" dirty="0" err="1">
                <a:latin typeface="Liberation Sans" pitchFamily="18"/>
                <a:ea typeface="Droid Sans Fallback" pitchFamily="2"/>
                <a:cs typeface="FreeSans" pitchFamily="2"/>
              </a:rPr>
              <a:t>sinχ</a:t>
            </a:r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 </a:t>
            </a:r>
            <a:r>
              <a:rPr lang="en-US" sz="1500" dirty="0" err="1">
                <a:latin typeface="Liberation Sans" pitchFamily="18"/>
                <a:ea typeface="Droid Sans Fallback" pitchFamily="2"/>
                <a:cs typeface="FreeSans" pitchFamily="2"/>
              </a:rPr>
              <a:t>sinφ</a:t>
            </a:r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)</a:t>
            </a:r>
          </a:p>
          <a:p>
            <a:pPr hangingPunct="0"/>
            <a:endParaRPr lang="en-US" sz="1500" dirty="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r>
              <a:rPr lang="en-US" sz="1500" dirty="0">
                <a:solidFill>
                  <a:srgbClr val="66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→ In Lab frame: maximum momentum transfer :   </a:t>
            </a:r>
            <a:r>
              <a:rPr lang="en-US" sz="1500" b="1" dirty="0">
                <a:solidFill>
                  <a:srgbClr val="6600CC"/>
                </a:solidFill>
                <a:latin typeface="Symbol" pitchFamily="18"/>
                <a:ea typeface="Liberation Sans" pitchFamily="34"/>
                <a:cs typeface="Liberation Sans" pitchFamily="34"/>
              </a:rPr>
              <a:t>D</a:t>
            </a:r>
            <a:r>
              <a:rPr lang="en-US" sz="1500" b="1" dirty="0">
                <a:solidFill>
                  <a:srgbClr val="6600CC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E= </a:t>
            </a:r>
            <a:r>
              <a:rPr lang="en-US" sz="1500" b="1" dirty="0">
                <a:solidFill>
                  <a:srgbClr val="6600CC"/>
                </a:solidFill>
                <a:latin typeface="Symbol" pitchFamily="18"/>
                <a:ea typeface="Liberation Sans" pitchFamily="34"/>
                <a:cs typeface="Liberation Sans" pitchFamily="34"/>
              </a:rPr>
              <a:t>g</a:t>
            </a:r>
            <a:r>
              <a:rPr lang="en-US" sz="1500" b="1" dirty="0">
                <a:solidFill>
                  <a:srgbClr val="6600CC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 x </a:t>
            </a:r>
            <a:r>
              <a:rPr lang="en-US" sz="1500" b="1" dirty="0" err="1">
                <a:solidFill>
                  <a:srgbClr val="6600CC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p</a:t>
            </a:r>
            <a:r>
              <a:rPr lang="en-US" sz="1500" b="1" baseline="-33000" dirty="0" err="1">
                <a:solidFill>
                  <a:srgbClr val="6600CC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x</a:t>
            </a:r>
            <a:endParaRPr lang="en-US" sz="1500" b="1" baseline="-33000" dirty="0">
              <a:solidFill>
                <a:srgbClr val="6600CC"/>
              </a:solidFill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/>
            <a:r>
              <a:rPr lang="en-US" sz="1500" b="1" baseline="-33000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</a:p>
          <a:p>
            <a:pPr hangingPunct="0"/>
            <a:r>
              <a:rPr lang="en-US" sz="1500" b="1" baseline="-33000" dirty="0">
                <a:latin typeface="Liberation Sans" pitchFamily="34"/>
                <a:ea typeface="Liberation Sans" pitchFamily="34"/>
                <a:cs typeface="Liberation Sans" pitchFamily="34"/>
              </a:rPr>
              <a:t>       </a:t>
            </a:r>
          </a:p>
          <a:p>
            <a:pPr hangingPunct="0"/>
            <a:endParaRPr lang="en-US" sz="1500" b="1" baseline="33000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/>
            <a:r>
              <a:rPr lang="en-US" sz="1500" b="1" dirty="0">
                <a:latin typeface="Liberation Sans" pitchFamily="34"/>
                <a:ea typeface="Liberation Sans" pitchFamily="34"/>
                <a:cs typeface="Liberation Sans" pitchFamily="34"/>
              </a:rPr>
              <a:t>→ </a:t>
            </a:r>
            <a:r>
              <a:rPr lang="en-US" sz="1500" dirty="0">
                <a:latin typeface="Liberation Sans" pitchFamily="34"/>
                <a:ea typeface="Liberation Sans" pitchFamily="34"/>
                <a:cs typeface="Liberation Sans" pitchFamily="34"/>
              </a:rPr>
              <a:t>One particle loses energy and the other gain energy</a:t>
            </a:r>
          </a:p>
          <a:p>
            <a:pPr hangingPunct="0"/>
            <a:endParaRPr lang="en-US" sz="1500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/>
            <a:r>
              <a:rPr lang="en-US" sz="1600" b="1" dirty="0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→ Scattering and loss rates are proportional to I</a:t>
            </a:r>
            <a:r>
              <a:rPr lang="en-US" sz="1600" b="1" baseline="33000" dirty="0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2 </a:t>
            </a:r>
            <a:r>
              <a:rPr lang="en-US" sz="1600" b="1" dirty="0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 and inversely proportional to the beam size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416605" y="3594073"/>
            <a:ext cx="4052174" cy="29229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necteur droit 8"/>
          <p:cNvSpPr/>
          <p:nvPr/>
        </p:nvSpPr>
        <p:spPr>
          <a:xfrm>
            <a:off x="1139990" y="955262"/>
            <a:ext cx="241322" cy="12737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tailEnd type="arrow"/>
          </a:ln>
        </p:spPr>
        <p:txBody>
          <a:bodyPr vert="horz" wrap="none" lIns="0" tIns="0" rIns="0" bIns="0" anchor="ctr" compatLnSpc="0"/>
          <a:lstStyle/>
          <a:p>
            <a:pPr lvl="0" algn="ctr" rtl="0" hangingPunct="0">
              <a:buNone/>
              <a:tabLst/>
            </a:pPr>
            <a:r>
              <a:rPr lang="en-US" sz="2200">
                <a:latin typeface="Liberation Serif" pitchFamily="18"/>
                <a:ea typeface="DejaVu Sans" pitchFamily="2"/>
                <a:cs typeface="DejaVu Sans" pitchFamily="2"/>
              </a:rPr>
              <a:t>      </a:t>
            </a:r>
          </a:p>
        </p:txBody>
      </p:sp>
      <p:sp>
        <p:nvSpPr>
          <p:cNvPr id="10" name="Connecteur droit 9"/>
          <p:cNvSpPr/>
          <p:nvPr/>
        </p:nvSpPr>
        <p:spPr>
          <a:xfrm>
            <a:off x="1081211" y="1417054"/>
            <a:ext cx="241322" cy="12737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tailEnd type="arrow"/>
          </a:ln>
        </p:spPr>
        <p:txBody>
          <a:bodyPr vert="horz" wrap="none" lIns="0" tIns="0" rIns="0" bIns="0" anchor="ctr" compatLnSpc="0"/>
          <a:lstStyle/>
          <a:p>
            <a:pPr lvl="0" algn="ctr" rtl="0" hangingPunct="0">
              <a:buNone/>
              <a:tabLst/>
            </a:pPr>
            <a:r>
              <a:rPr lang="en-US" sz="2200">
                <a:latin typeface="Liberation Serif" pitchFamily="18"/>
                <a:ea typeface="DejaVu Sans" pitchFamily="2"/>
                <a:cs typeface="DejaVu Sans" pitchFamily="2"/>
              </a:rPr>
              <a:t>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980559" y="4044434"/>
            <a:ext cx="2133232" cy="274093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300" b="1">
                <a:solidFill>
                  <a:srgbClr val="FF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Energy vs emission position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980559" y="4607141"/>
            <a:ext cx="539975" cy="274093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300" b="1">
                <a:solidFill>
                  <a:srgbClr val="00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3.7%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624366" y="2198573"/>
                <a:ext cx="698167" cy="4934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0" tIns="0" rIns="0" bIns="0" anchor="ctr" anchorCtr="1" compatLnSpc="0"/>
              <a:lstStyle/>
              <a:p>
                <a:pPr lvl="0" rtl="0" hangingPunct="0"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4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fr-FR" sz="1400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fr-FR" sz="1400" i="1">
                              <a:latin typeface="Cambria Math"/>
                            </a:rPr>
                            <m:t>𝑝</m:t>
                          </m:r>
                        </m:den>
                      </m:f>
                      <m:r>
                        <a:rPr lang="fr-FR" sz="1400" i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fr-FR" sz="1400" i="1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fr-FR" sz="1400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1400" i="0">
                                      <a:latin typeface="Cambria Math"/>
                                    </a:rPr>
                                    <m:t>ϵ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fr-FR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1400" i="0">
                                      <a:latin typeface="Cambria Math"/>
                                    </a:rPr>
                                    <m:t>β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366" y="2198573"/>
                <a:ext cx="698167" cy="493471"/>
              </a:xfrm>
              <a:prstGeom prst="rect">
                <a:avLst/>
              </a:prstGeom>
              <a:blipFill rotWithShape="1">
                <a:blip r:embed="rId5"/>
                <a:stretch>
                  <a:fillRect l="-5217" t="-6173" r="-870" b="-148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25" y="3521776"/>
            <a:ext cx="3709243" cy="264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940140" y="5467693"/>
            <a:ext cx="1549354" cy="274093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300" b="1" dirty="0" smtClean="0">
                <a:solidFill>
                  <a:srgbClr val="FF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analytic calculation</a:t>
            </a:r>
            <a:endParaRPr lang="en-US" sz="1300" b="1" dirty="0">
              <a:solidFill>
                <a:srgbClr val="FF0066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20" name="Forme libre 19"/>
          <p:cNvSpPr/>
          <p:nvPr/>
        </p:nvSpPr>
        <p:spPr>
          <a:xfrm>
            <a:off x="2635595" y="5033988"/>
            <a:ext cx="88822" cy="13977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36720">
            <a:solidFill>
              <a:srgbClr val="C5000B"/>
            </a:solidFill>
            <a:prstDash val="solid"/>
          </a:ln>
        </p:spPr>
        <p:txBody>
          <a:bodyPr vert="horz" wrap="none" lIns="97967" tIns="57147" rIns="97967" bIns="57147" anchor="ctr" anchorCtr="0" compatLnSpc="0"/>
          <a:lstStyle/>
          <a:p>
            <a:pPr hangingPunct="0"/>
            <a:endParaRPr lang="en-US" sz="160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21" name="Forme libre 20"/>
          <p:cNvSpPr/>
          <p:nvPr/>
        </p:nvSpPr>
        <p:spPr>
          <a:xfrm>
            <a:off x="2724416" y="5086242"/>
            <a:ext cx="2471666" cy="13977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570" h="429" fill="none">
                <a:moveTo>
                  <a:pt x="0" y="0"/>
                </a:moveTo>
                <a:lnTo>
                  <a:pt x="7570" y="429"/>
                </a:lnTo>
              </a:path>
            </a:pathLst>
          </a:custGeom>
          <a:noFill/>
          <a:ln w="18360">
            <a:solidFill>
              <a:srgbClr val="3333FF"/>
            </a:solidFill>
            <a:prstDash val="solid"/>
            <a:tailEnd type="arrow"/>
          </a:ln>
        </p:spPr>
        <p:txBody>
          <a:bodyPr vert="horz" wrap="none" lIns="8164" tIns="8164" rIns="8164" bIns="8164" anchor="ctr" compatLnSpc="0"/>
          <a:lstStyle/>
          <a:p>
            <a:pPr lvl="0" rtl="0" hangingPunct="0">
              <a:buNone/>
              <a:tabLst/>
            </a:pPr>
            <a:endParaRPr lang="en-US" sz="2200"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2" name="Forme libre 21"/>
          <p:cNvSpPr/>
          <p:nvPr/>
        </p:nvSpPr>
        <p:spPr>
          <a:xfrm>
            <a:off x="2711681" y="4870369"/>
            <a:ext cx="2484401" cy="21554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609" h="661" fill="none">
                <a:moveTo>
                  <a:pt x="0" y="661"/>
                </a:moveTo>
                <a:lnTo>
                  <a:pt x="7609" y="0"/>
                </a:lnTo>
              </a:path>
            </a:pathLst>
          </a:custGeom>
          <a:noFill/>
          <a:ln w="18360">
            <a:solidFill>
              <a:srgbClr val="3333FF"/>
            </a:solidFill>
            <a:prstDash val="solid"/>
            <a:tailEnd type="arrow"/>
          </a:ln>
        </p:spPr>
        <p:txBody>
          <a:bodyPr vert="horz" wrap="none" lIns="8164" tIns="8164" rIns="8164" bIns="8164" anchor="ctr" compatLnSpc="0"/>
          <a:lstStyle/>
          <a:p>
            <a:pPr lvl="0" rtl="0" hangingPunct="0">
              <a:buNone/>
              <a:tabLst/>
            </a:pPr>
            <a:endParaRPr lang="en-US" sz="2200"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339752" y="3573016"/>
            <a:ext cx="4114748" cy="29532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33775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579940"/>
            <a:ext cx="8056758" cy="819690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9" tIns="40820" rIns="81639" bIns="40820" anchorCtr="0" compatLnSpc="0">
            <a:spAutoFit/>
          </a:bodyPr>
          <a:lstStyle/>
          <a:p>
            <a:pPr algn="ctr" hangingPunct="0"/>
            <a:r>
              <a:rPr lang="en-US" sz="2000" dirty="0" smtClean="0">
                <a:latin typeface="Liberation Sans" pitchFamily="18"/>
                <a:ea typeface="Droid Sans Fallback" pitchFamily="2"/>
                <a:cs typeface="FreeSans" pitchFamily="2"/>
              </a:rPr>
              <a:t>Physical processes interfaced </a:t>
            </a:r>
            <a:r>
              <a:rPr lang="en-US" sz="2000" dirty="0">
                <a:latin typeface="Liberation Sans" pitchFamily="18"/>
                <a:ea typeface="Droid Sans Fallback" pitchFamily="2"/>
                <a:cs typeface="FreeSans" pitchFamily="2"/>
              </a:rPr>
              <a:t>in </a:t>
            </a:r>
            <a:r>
              <a:rPr lang="en-US" sz="2000" dirty="0" smtClean="0">
                <a:latin typeface="Liberation Sans" pitchFamily="18"/>
                <a:ea typeface="Droid Sans Fallback" pitchFamily="2"/>
                <a:cs typeface="FreeSans" pitchFamily="2"/>
              </a:rPr>
              <a:t>SAD tracking code </a:t>
            </a:r>
            <a:r>
              <a:rPr lang="en-US" sz="2000" dirty="0">
                <a:latin typeface="Liberation Sans" pitchFamily="18"/>
                <a:ea typeface="Droid Sans Fallback" pitchFamily="2"/>
                <a:cs typeface="FreeSans" pitchFamily="2"/>
              </a:rPr>
              <a:t>by Y. Ohnishi </a:t>
            </a:r>
            <a:r>
              <a:rPr lang="en-US" sz="2000" dirty="0" smtClean="0">
                <a:latin typeface="Liberation Sans" pitchFamily="18"/>
                <a:ea typeface="Droid Sans Fallback" pitchFamily="2"/>
                <a:cs typeface="FreeSans" pitchFamily="2"/>
              </a:rPr>
              <a:t>to simulate overall beam loss in </a:t>
            </a:r>
            <a:r>
              <a:rPr lang="en-US" sz="2000" dirty="0" err="1" smtClean="0">
                <a:latin typeface="Liberation Sans" pitchFamily="18"/>
                <a:ea typeface="Droid Sans Fallback" pitchFamily="2"/>
                <a:cs typeface="FreeSans" pitchFamily="2"/>
              </a:rPr>
              <a:t>SuperKEKB</a:t>
            </a:r>
            <a:r>
              <a:rPr lang="en-US" sz="2000" dirty="0" smtClean="0">
                <a:latin typeface="Liberation Sans" pitchFamily="18"/>
                <a:ea typeface="Droid Sans Fallback" pitchFamily="2"/>
                <a:cs typeface="FreeSans" pitchFamily="2"/>
              </a:rPr>
              <a:t> rings</a:t>
            </a:r>
            <a:endParaRPr lang="en-US" sz="2000" dirty="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endParaRPr lang="en-US" sz="1000" dirty="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66566" y="1227308"/>
            <a:ext cx="3580307" cy="2604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9340" y="3898777"/>
            <a:ext cx="3654433" cy="2617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678499" y="3888653"/>
            <a:ext cx="3561041" cy="25669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/>
          <p:cNvSpPr txBox="1"/>
          <p:nvPr/>
        </p:nvSpPr>
        <p:spPr>
          <a:xfrm>
            <a:off x="755576" y="32659"/>
            <a:ext cx="7577799" cy="5100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2900" b="1" dirty="0" smtClean="0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Simulation improvement: scattering resolution</a:t>
            </a:r>
            <a:endParaRPr lang="en-US" sz="2900" b="1" dirty="0">
              <a:solidFill>
                <a:srgbClr val="0066CC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334314" y="1223390"/>
            <a:ext cx="4044989" cy="275670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/>
          <p:cNvSpPr txBox="1"/>
          <p:nvPr/>
        </p:nvSpPr>
        <p:spPr>
          <a:xfrm>
            <a:off x="1359431" y="2459842"/>
            <a:ext cx="1496263" cy="274093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300" b="1">
                <a:solidFill>
                  <a:srgbClr val="006600"/>
                </a:solidFill>
                <a:latin typeface="Liberation Sans" pitchFamily="18"/>
                <a:ea typeface="Droid Sans Fallback" pitchFamily="2"/>
                <a:cs typeface="FreeSans" pitchFamily="2"/>
              </a:rPr>
              <a:t>Scattering @ quad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951896" y="5049664"/>
            <a:ext cx="1972675" cy="274093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300" b="1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Scattering @ all elements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302864" y="5016026"/>
            <a:ext cx="2994365" cy="274093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300" b="1">
                <a:solidFill>
                  <a:srgbClr val="FF3333"/>
                </a:solidFill>
                <a:latin typeface="Liberation Sans" pitchFamily="18"/>
                <a:ea typeface="Droid Sans Fallback" pitchFamily="2"/>
                <a:cs typeface="FreeSans" pitchFamily="2"/>
              </a:rPr>
              <a:t>Slicing drifts (10 cm) and bends (15 cm)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118111" y="1913464"/>
            <a:ext cx="1058450" cy="274093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300" b="1">
                <a:solidFill>
                  <a:srgbClr val="00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Default code</a:t>
            </a:r>
          </a:p>
        </p:txBody>
      </p:sp>
      <p:sp>
        <p:nvSpPr>
          <p:cNvPr id="13" name="Forme libre 12"/>
          <p:cNvSpPr/>
          <p:nvPr/>
        </p:nvSpPr>
        <p:spPr>
          <a:xfrm>
            <a:off x="7247477" y="2634565"/>
            <a:ext cx="240995" cy="21260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6720">
            <a:solidFill>
              <a:srgbClr val="579D1C"/>
            </a:solidFill>
            <a:prstDash val="solid"/>
          </a:ln>
        </p:spPr>
        <p:txBody>
          <a:bodyPr vert="horz" wrap="none" lIns="97967" tIns="57147" rIns="97967" bIns="57147" anchor="ctr" anchorCtr="0" compatLnSpc="0"/>
          <a:lstStyle/>
          <a:p>
            <a:pPr hangingPunct="0"/>
            <a:endParaRPr lang="en-US" sz="160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851920" y="2924944"/>
            <a:ext cx="1080120" cy="1026285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9" tIns="40820" rIns="81639" bIns="40820" anchorCtr="0" compatLnSpc="0">
            <a:spAutoFit/>
          </a:bodyPr>
          <a:lstStyle/>
          <a:p>
            <a:pPr algn="ctr" hangingPunct="0"/>
            <a:r>
              <a:rPr lang="en-US" sz="1600" b="1" dirty="0" smtClean="0">
                <a:solidFill>
                  <a:srgbClr val="9933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Energy</a:t>
            </a:r>
            <a:endParaRPr lang="en-US" sz="1600" b="1" dirty="0">
              <a:solidFill>
                <a:srgbClr val="993366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  <a:p>
            <a:pPr algn="ctr" hangingPunct="0"/>
            <a:r>
              <a:rPr lang="en-US" sz="1600" b="1" dirty="0">
                <a:latin typeface="Liberation Sans" pitchFamily="18"/>
                <a:ea typeface="Droid Sans Fallback" pitchFamily="2"/>
                <a:cs typeface="FreeSans" pitchFamily="2"/>
              </a:rPr>
              <a:t>vs </a:t>
            </a:r>
            <a:r>
              <a:rPr lang="en-US" sz="1600" b="1" dirty="0">
                <a:solidFill>
                  <a:srgbClr val="9933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emission point</a:t>
            </a:r>
          </a:p>
        </p:txBody>
      </p:sp>
      <p:sp>
        <p:nvSpPr>
          <p:cNvPr id="15" name="Forme libre 14"/>
          <p:cNvSpPr/>
          <p:nvPr/>
        </p:nvSpPr>
        <p:spPr>
          <a:xfrm>
            <a:off x="6790631" y="1883745"/>
            <a:ext cx="240995" cy="21260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6720">
            <a:solidFill>
              <a:srgbClr val="77216F"/>
            </a:solidFill>
            <a:prstDash val="solid"/>
          </a:ln>
        </p:spPr>
        <p:txBody>
          <a:bodyPr vert="horz" wrap="none" lIns="97967" tIns="57147" rIns="97967" bIns="57147" anchor="ctr" anchorCtr="0" compatLnSpc="0"/>
          <a:lstStyle/>
          <a:p>
            <a:pPr hangingPunct="0"/>
            <a:endParaRPr lang="en-US" sz="160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6" name="Forme libre 15"/>
          <p:cNvSpPr/>
          <p:nvPr/>
        </p:nvSpPr>
        <p:spPr>
          <a:xfrm>
            <a:off x="5354133" y="1720452"/>
            <a:ext cx="240995" cy="21260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6720">
            <a:solidFill>
              <a:srgbClr val="FF0000"/>
            </a:solidFill>
            <a:prstDash val="solid"/>
          </a:ln>
        </p:spPr>
        <p:txBody>
          <a:bodyPr vert="horz" wrap="none" lIns="97967" tIns="57147" rIns="97967" bIns="57147" anchor="ctr" anchorCtr="0" compatLnSpc="0"/>
          <a:lstStyle/>
          <a:p>
            <a:pPr hangingPunct="0"/>
            <a:endParaRPr lang="en-US" sz="160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3726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1556" y="186480"/>
            <a:ext cx="7782811" cy="2072790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9" tIns="40820" rIns="81639" bIns="40820" anchorCtr="0" compatLnSpc="0">
            <a:spAutoFit/>
          </a:bodyPr>
          <a:lstStyle/>
          <a:p>
            <a:pPr hangingPunct="0"/>
            <a:endParaRPr lang="en-US" sz="1500" b="1" dirty="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endParaRPr lang="en-US" sz="1500" b="1" dirty="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r>
              <a:rPr lang="en-US" sz="1500" dirty="0" smtClean="0">
                <a:latin typeface="Liberation Sans" pitchFamily="18"/>
                <a:ea typeface="Droid Sans Fallback" pitchFamily="2"/>
                <a:cs typeface="FreeSans" pitchFamily="2"/>
              </a:rPr>
              <a:t>→  </a:t>
            </a:r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Vacuum bumps were performed upstream of the IP</a:t>
            </a:r>
          </a:p>
          <a:p>
            <a:pPr hangingPunct="0"/>
            <a:endParaRPr lang="en-US" sz="1500" dirty="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→ </a:t>
            </a:r>
            <a:r>
              <a:rPr lang="en-US" sz="1500" dirty="0" smtClean="0">
                <a:latin typeface="Liberation Sans" pitchFamily="18"/>
                <a:ea typeface="Droid Sans Fallback" pitchFamily="2"/>
                <a:cs typeface="FreeSans" pitchFamily="2"/>
              </a:rPr>
              <a:t>  Fraction </a:t>
            </a:r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of losses in the </a:t>
            </a:r>
            <a:r>
              <a:rPr lang="en-US" sz="1500" dirty="0" err="1">
                <a:latin typeface="Liberation Sans" pitchFamily="18"/>
                <a:ea typeface="Droid Sans Fallback" pitchFamily="2"/>
                <a:cs typeface="FreeSans" pitchFamily="2"/>
              </a:rPr>
              <a:t>sCVD</a:t>
            </a:r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 from scattering regions were calculated and compared to data</a:t>
            </a:r>
          </a:p>
          <a:p>
            <a:pPr hangingPunct="0"/>
            <a:endParaRPr lang="en-US" sz="1500" dirty="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endParaRPr lang="en-US" sz="1500" dirty="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→                     </a:t>
            </a:r>
          </a:p>
          <a:p>
            <a:pPr hangingPunct="0"/>
            <a:endParaRPr lang="en-US" sz="1500" b="1" dirty="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8718" y="2684858"/>
            <a:ext cx="3754685" cy="2830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55967" y="2694002"/>
            <a:ext cx="3724316" cy="28073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1644185" y="3850443"/>
            <a:ext cx="501375" cy="215102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900" b="1">
                <a:latin typeface="Liberation Sans" pitchFamily="18"/>
                <a:ea typeface="Droid Sans Fallback" pitchFamily="2"/>
                <a:cs typeface="FreeSans" pitchFamily="2"/>
              </a:rPr>
              <a:t>4-12 m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827280" y="3761285"/>
            <a:ext cx="559083" cy="215102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900" b="1">
                <a:latin typeface="Liberation Sans" pitchFamily="18"/>
                <a:ea typeface="Droid Sans Fallback" pitchFamily="2"/>
                <a:cs typeface="FreeSans" pitchFamily="2"/>
              </a:rPr>
              <a:t>17-35 m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988949" y="3685517"/>
            <a:ext cx="501375" cy="215102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900" b="1">
                <a:latin typeface="Liberation Sans" pitchFamily="18"/>
                <a:ea typeface="Droid Sans Fallback" pitchFamily="2"/>
                <a:cs typeface="FreeSans" pitchFamily="2"/>
              </a:rPr>
              <a:t>4-12 m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086813" y="3958869"/>
            <a:ext cx="559083" cy="215102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900" b="1">
                <a:latin typeface="Liberation Sans" pitchFamily="18"/>
                <a:ea typeface="Droid Sans Fallback" pitchFamily="2"/>
                <a:cs typeface="FreeSans" pitchFamily="2"/>
              </a:rPr>
              <a:t>17-35 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533585" y="1633833"/>
                <a:ext cx="1253629" cy="499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0" tIns="0" rIns="0" bIns="0" anchor="ctr" compatLnSpc="0"/>
              <a:lstStyle/>
              <a:p>
                <a:pPr lvl="0" rtl="0" hangingPunct="0"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/>
                        </a:rPr>
                        <m:t>𝑓</m:t>
                      </m:r>
                      <m:r>
                        <a:rPr lang="fr-FR" i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/>
                                </a:rPr>
                                <m:t>𝑙𝑜𝑠𝑠</m:t>
                              </m:r>
                            </m:e>
                            <m:sub>
                              <m:r>
                                <a:rPr lang="fr-FR" i="1">
                                  <a:latin typeface="Cambria Math"/>
                                </a:rPr>
                                <m:t>𝑏𝑢𝑚𝑝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/>
                                </a:rPr>
                                <m:t>𝑙𝑜𝑠𝑠</m:t>
                              </m:r>
                            </m:e>
                            <m:sub>
                              <m:r>
                                <a:rPr lang="fr-FR" i="1">
                                  <a:latin typeface="Cambria Math"/>
                                </a:rPr>
                                <m:t>𝑎𝑙𝑙</m:t>
                              </m:r>
                              <m:r>
                                <a:rPr lang="fr-FR" i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fr-FR" i="1">
                                  <a:latin typeface="Cambria Math"/>
                                </a:rPr>
                                <m:t>𝑠𝑒𝑐𝑡𝑖𝑜𝑛𝑠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585" y="1633833"/>
                <a:ext cx="1253629" cy="499023"/>
              </a:xfrm>
              <a:prstGeom prst="rect">
                <a:avLst/>
              </a:prstGeom>
              <a:blipFill rotWithShape="1">
                <a:blip r:embed="rId5"/>
                <a:stretch>
                  <a:fillRect l="-488" t="-2439" r="-49756" b="-853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/>
          <p:cNvSpPr txBox="1"/>
          <p:nvPr/>
        </p:nvSpPr>
        <p:spPr>
          <a:xfrm>
            <a:off x="2402436" y="32985"/>
            <a:ext cx="3902691" cy="5100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2900" b="1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Vacuum bumps in LER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372168" y="3227644"/>
            <a:ext cx="1215801" cy="274093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300">
                <a:solidFill>
                  <a:srgbClr val="FF3333"/>
                </a:solidFill>
                <a:latin typeface="Liberation Sans" pitchFamily="18"/>
                <a:ea typeface="Droid Sans Fallback" pitchFamily="2"/>
                <a:cs typeface="FreeSans" pitchFamily="2"/>
              </a:rPr>
              <a:t>Pressure profile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378198" y="3100602"/>
            <a:ext cx="965861" cy="274093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300">
                <a:solidFill>
                  <a:srgbClr val="FF3333"/>
                </a:solidFill>
                <a:latin typeface="Liberation Sans" pitchFamily="18"/>
                <a:ea typeface="Droid Sans Fallback" pitchFamily="2"/>
                <a:cs typeface="FreeSans" pitchFamily="2"/>
              </a:rPr>
              <a:t>Loss profile</a:t>
            </a:r>
          </a:p>
        </p:txBody>
      </p:sp>
      <p:sp>
        <p:nvSpPr>
          <p:cNvPr id="14" name="Forme libre 13"/>
          <p:cNvSpPr/>
          <p:nvPr/>
        </p:nvSpPr>
        <p:spPr>
          <a:xfrm>
            <a:off x="6162347" y="3069903"/>
            <a:ext cx="139764" cy="13977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6720">
            <a:solidFill>
              <a:srgbClr val="C5000B"/>
            </a:solidFill>
            <a:prstDash val="solid"/>
          </a:ln>
        </p:spPr>
        <p:txBody>
          <a:bodyPr vert="horz" wrap="none" lIns="97967" tIns="57147" rIns="97967" bIns="57147" anchor="ctr" anchorCtr="0" compatLnSpc="0"/>
          <a:lstStyle/>
          <a:p>
            <a:pPr hangingPunct="0"/>
            <a:endParaRPr lang="en-US" sz="160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5" name="Forme libre 14"/>
          <p:cNvSpPr/>
          <p:nvPr/>
        </p:nvSpPr>
        <p:spPr>
          <a:xfrm>
            <a:off x="7272947" y="4180620"/>
            <a:ext cx="139764" cy="13977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6720">
            <a:solidFill>
              <a:srgbClr val="C5000B"/>
            </a:solidFill>
            <a:prstDash val="solid"/>
          </a:ln>
        </p:spPr>
        <p:txBody>
          <a:bodyPr vert="horz" wrap="none" lIns="97967" tIns="57147" rIns="97967" bIns="57147" anchor="ctr" anchorCtr="0" compatLnSpc="0"/>
          <a:lstStyle/>
          <a:p>
            <a:pPr hangingPunct="0"/>
            <a:endParaRPr lang="en-US" sz="160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284778" y="1899589"/>
            <a:ext cx="5669908" cy="593307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/>
          <a:lstStyle/>
          <a:p>
            <a:pPr hangingPunct="0"/>
            <a:r>
              <a:rPr lang="en-US" sz="1500" dirty="0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total loss simulated in the </a:t>
            </a:r>
            <a:r>
              <a:rPr lang="en-US" sz="1500" dirty="0" err="1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sCVD</a:t>
            </a:r>
            <a:r>
              <a:rPr lang="en-US" sz="1500" dirty="0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, </a:t>
            </a:r>
            <a:r>
              <a:rPr lang="en-US" sz="1500" dirty="0" smtClean="0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when </a:t>
            </a:r>
            <a:r>
              <a:rPr lang="en-US" sz="1500" dirty="0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pressure everywhere in the </a:t>
            </a:r>
            <a:endParaRPr lang="en-US" sz="1500" dirty="0" smtClean="0">
              <a:solidFill>
                <a:srgbClr val="990066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r>
              <a:rPr lang="en-US" sz="1500" dirty="0" smtClean="0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ring </a:t>
            </a:r>
            <a:r>
              <a:rPr lang="en-US" sz="1500" dirty="0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is equal to that of the maximum of  the bump at the given section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3238408" y="1484784"/>
            <a:ext cx="5378298" cy="333443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/>
          <a:lstStyle/>
          <a:p>
            <a:pPr hangingPunct="0"/>
            <a:r>
              <a:rPr lang="en-US" sz="1500" dirty="0">
                <a:solidFill>
                  <a:srgbClr val="FF0000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</a:t>
            </a:r>
            <a:r>
              <a:rPr lang="en-US" sz="1500" dirty="0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is the loss in the </a:t>
            </a:r>
            <a:r>
              <a:rPr lang="en-US" sz="1500" dirty="0" err="1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sCVD</a:t>
            </a:r>
            <a:r>
              <a:rPr lang="en-US" sz="1500" dirty="0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at the maximum of the bump</a:t>
            </a:r>
          </a:p>
        </p:txBody>
      </p:sp>
      <p:sp>
        <p:nvSpPr>
          <p:cNvPr id="19" name="Connecteur droit 18"/>
          <p:cNvSpPr/>
          <p:nvPr/>
        </p:nvSpPr>
        <p:spPr>
          <a:xfrm flipV="1">
            <a:off x="2582216" y="1712159"/>
            <a:ext cx="656192" cy="60656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tailEnd type="arrow"/>
          </a:ln>
        </p:spPr>
        <p:txBody>
          <a:bodyPr vert="horz" wrap="none" lIns="0" tIns="0" rIns="0" bIns="0" anchor="ctr" compatLnSpc="0"/>
          <a:lstStyle/>
          <a:p>
            <a:pPr lvl="0" rtl="0" hangingPunct="0">
              <a:buNone/>
              <a:tabLst/>
            </a:pPr>
            <a:endParaRPr lang="en-US" sz="2200"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17734" y="2684858"/>
            <a:ext cx="3926125" cy="283019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Forme libre 20"/>
          <p:cNvSpPr/>
          <p:nvPr/>
        </p:nvSpPr>
        <p:spPr>
          <a:xfrm>
            <a:off x="2091887" y="2974868"/>
            <a:ext cx="509746" cy="22949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720">
            <a:solidFill>
              <a:srgbClr val="3465A4"/>
            </a:solidFill>
            <a:prstDash val="solid"/>
          </a:ln>
        </p:spPr>
        <p:txBody>
          <a:bodyPr vert="horz" wrap="none" lIns="97967" tIns="57147" rIns="97967" bIns="57147" anchor="ctr" anchorCtr="0" compatLnSpc="0"/>
          <a:lstStyle/>
          <a:p>
            <a:pPr hangingPunct="0"/>
            <a:endParaRPr lang="en-US" sz="160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059232" y="3638488"/>
            <a:ext cx="522984" cy="215102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900" b="1">
                <a:latin typeface="Liberation Sans" pitchFamily="18"/>
                <a:ea typeface="Droid Sans Fallback" pitchFamily="2"/>
                <a:cs typeface="FreeSans" pitchFamily="2"/>
              </a:rPr>
              <a:t>4~12 m</a:t>
            </a:r>
          </a:p>
        </p:txBody>
      </p:sp>
      <p:sp>
        <p:nvSpPr>
          <p:cNvPr id="23" name="Forme libre 22"/>
          <p:cNvSpPr/>
          <p:nvPr/>
        </p:nvSpPr>
        <p:spPr>
          <a:xfrm>
            <a:off x="317735" y="2875585"/>
            <a:ext cx="1336900" cy="239419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720">
            <a:solidFill>
              <a:srgbClr val="3465A4"/>
            </a:solidFill>
            <a:prstDash val="solid"/>
          </a:ln>
        </p:spPr>
        <p:txBody>
          <a:bodyPr vert="horz" wrap="none" lIns="97967" tIns="57147" rIns="97967" bIns="57147" anchor="ctr" anchorCtr="0" compatLnSpc="0"/>
          <a:lstStyle/>
          <a:p>
            <a:pPr hangingPunct="0"/>
            <a:endParaRPr lang="en-US" sz="160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883647" y="3638815"/>
            <a:ext cx="580692" cy="215102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900" b="1">
                <a:latin typeface="Liberation Sans" pitchFamily="18"/>
                <a:ea typeface="Droid Sans Fallback" pitchFamily="2"/>
                <a:cs typeface="FreeSans" pitchFamily="2"/>
              </a:rPr>
              <a:t>17~35 m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45240" y="5611391"/>
            <a:ext cx="8233661" cy="8034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Connecteur droit 34"/>
          <p:cNvSpPr/>
          <p:nvPr/>
        </p:nvSpPr>
        <p:spPr>
          <a:xfrm>
            <a:off x="2576182" y="2101044"/>
            <a:ext cx="699674" cy="5191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tailEnd type="arrow"/>
          </a:ln>
        </p:spPr>
        <p:txBody>
          <a:bodyPr vert="horz" wrap="none" lIns="0" tIns="0" rIns="0" bIns="0" anchor="ctr" compatLnSpc="0"/>
          <a:lstStyle/>
          <a:p>
            <a:pPr lvl="0" rtl="0" hangingPunct="0">
              <a:buNone/>
              <a:tabLst/>
            </a:pPr>
            <a:endParaRPr lang="en-US" sz="2200">
              <a:latin typeface="Liberation Serif" pitchFamily="18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14800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4909" y="623125"/>
            <a:ext cx="4363714" cy="1877096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>
              <a:lnSpc>
                <a:spcPct val="150000"/>
              </a:lnSpc>
            </a:pPr>
            <a:r>
              <a:rPr lang="en-US" sz="1500" dirty="0">
                <a:solidFill>
                  <a:srgbClr val="C5000B"/>
                </a:solidFill>
                <a:latin typeface="Liberation Sans" pitchFamily="18"/>
                <a:ea typeface="Droid Sans Fallback" pitchFamily="2"/>
                <a:cs typeface="FreeSans" pitchFamily="2"/>
              </a:rPr>
              <a:t>→ The vertical beam size </a:t>
            </a:r>
            <a:r>
              <a:rPr lang="en-US" sz="1500" dirty="0" err="1">
                <a:solidFill>
                  <a:srgbClr val="C5000B"/>
                </a:solidFill>
                <a:latin typeface="Symbol" pitchFamily="18"/>
                <a:ea typeface="Droid Sans Fallback" pitchFamily="2"/>
                <a:cs typeface="FreeSans" pitchFamily="2"/>
              </a:rPr>
              <a:t>s</a:t>
            </a:r>
            <a:r>
              <a:rPr lang="en-US" sz="1500" baseline="-33000" dirty="0" err="1">
                <a:solidFill>
                  <a:srgbClr val="C5000B"/>
                </a:solidFill>
                <a:latin typeface="Liberation Sans" pitchFamily="18"/>
                <a:ea typeface="Droid Sans Fallback" pitchFamily="2"/>
                <a:cs typeface="FreeSans" pitchFamily="2"/>
              </a:rPr>
              <a:t>y</a:t>
            </a:r>
            <a:r>
              <a:rPr lang="en-US" sz="1500" baseline="-33000" dirty="0">
                <a:solidFill>
                  <a:srgbClr val="C5000B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</a:t>
            </a:r>
            <a:r>
              <a:rPr lang="en-US" sz="1500" dirty="0">
                <a:solidFill>
                  <a:srgbClr val="C5000B"/>
                </a:solidFill>
                <a:latin typeface="Liberation Sans" pitchFamily="18"/>
                <a:ea typeface="Droid Sans Fallback" pitchFamily="2"/>
                <a:cs typeface="FreeSans" pitchFamily="2"/>
              </a:rPr>
              <a:t>was varied </a:t>
            </a:r>
            <a:r>
              <a:rPr lang="en-US" sz="1500" dirty="0" smtClean="0">
                <a:solidFill>
                  <a:srgbClr val="C5000B"/>
                </a:solidFill>
                <a:latin typeface="Liberation Sans" pitchFamily="18"/>
                <a:ea typeface="Droid Sans Fallback" pitchFamily="2"/>
                <a:cs typeface="FreeSans" pitchFamily="2"/>
              </a:rPr>
              <a:t>adjusting</a:t>
            </a:r>
          </a:p>
          <a:p>
            <a:pPr hangingPunct="0">
              <a:lnSpc>
                <a:spcPct val="150000"/>
              </a:lnSpc>
            </a:pPr>
            <a:r>
              <a:rPr lang="en-US" sz="1500" dirty="0">
                <a:solidFill>
                  <a:srgbClr val="C5000B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</a:t>
            </a:r>
            <a:r>
              <a:rPr lang="en-US" sz="1500" dirty="0" smtClean="0">
                <a:solidFill>
                  <a:srgbClr val="C5000B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   the x-y coupling (“Emittance </a:t>
            </a:r>
            <a:r>
              <a:rPr lang="en-US" sz="1500" dirty="0">
                <a:solidFill>
                  <a:srgbClr val="C5000B"/>
                </a:solidFill>
                <a:latin typeface="Liberation Sans" pitchFamily="18"/>
                <a:ea typeface="Droid Sans Fallback" pitchFamily="2"/>
                <a:cs typeface="FreeSans" pitchFamily="2"/>
              </a:rPr>
              <a:t>Control </a:t>
            </a:r>
            <a:r>
              <a:rPr lang="en-US" sz="1500" dirty="0" smtClean="0">
                <a:solidFill>
                  <a:srgbClr val="C5000B"/>
                </a:solidFill>
                <a:latin typeface="Liberation Sans" pitchFamily="18"/>
                <a:ea typeface="Droid Sans Fallback" pitchFamily="2"/>
                <a:cs typeface="FreeSans" pitchFamily="2"/>
              </a:rPr>
              <a:t>Knob”)</a:t>
            </a:r>
            <a:endParaRPr lang="en-US" sz="1500" dirty="0">
              <a:solidFill>
                <a:srgbClr val="C5000B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>
              <a:lnSpc>
                <a:spcPct val="150000"/>
              </a:lnSpc>
            </a:pPr>
            <a:r>
              <a:rPr lang="en-US" sz="1500" dirty="0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→ Losses in the </a:t>
            </a:r>
            <a:r>
              <a:rPr lang="en-US" sz="1500" dirty="0" err="1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sCVD</a:t>
            </a:r>
            <a:r>
              <a:rPr lang="en-US" sz="1500" dirty="0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were </a:t>
            </a:r>
            <a:r>
              <a:rPr lang="en-US" sz="1500" dirty="0" smtClean="0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fitted </a:t>
            </a:r>
            <a:r>
              <a:rPr lang="en-US" sz="1500" dirty="0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as a function of  </a:t>
            </a:r>
            <a:r>
              <a:rPr lang="en-US" sz="1500" dirty="0" smtClean="0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   </a:t>
            </a:r>
          </a:p>
          <a:p>
            <a:pPr hangingPunct="0">
              <a:lnSpc>
                <a:spcPct val="150000"/>
              </a:lnSpc>
            </a:pPr>
            <a:r>
              <a:rPr lang="en-US" sz="1500" dirty="0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</a:t>
            </a:r>
            <a:r>
              <a:rPr lang="en-US" sz="1500" dirty="0" smtClean="0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   the inverse </a:t>
            </a:r>
            <a:r>
              <a:rPr lang="en-US" sz="1500" dirty="0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vertical beam size (</a:t>
            </a:r>
            <a:r>
              <a:rPr lang="en-US" sz="1500" dirty="0">
                <a:solidFill>
                  <a:srgbClr val="990066"/>
                </a:solidFill>
                <a:latin typeface="Symbol" pitchFamily="18"/>
                <a:ea typeface="Droid Sans Fallback" pitchFamily="2"/>
                <a:cs typeface="FreeSans" pitchFamily="2"/>
              </a:rPr>
              <a:t>s</a:t>
            </a:r>
            <a:r>
              <a:rPr lang="en-US" sz="1500" baseline="-33000" dirty="0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y</a:t>
            </a:r>
            <a:r>
              <a:rPr lang="en-US" sz="1500" baseline="33000" dirty="0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-1</a:t>
            </a:r>
            <a:r>
              <a:rPr lang="en-US" sz="1500" dirty="0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)</a:t>
            </a:r>
          </a:p>
          <a:p>
            <a:pPr hangingPunct="0">
              <a:lnSpc>
                <a:spcPct val="150000"/>
              </a:lnSpc>
            </a:pPr>
            <a:r>
              <a:rPr lang="en-US" dirty="0">
                <a:solidFill>
                  <a:srgbClr val="00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→ </a:t>
            </a:r>
            <a:r>
              <a:rPr lang="en-US" dirty="0" smtClean="0">
                <a:solidFill>
                  <a:srgbClr val="00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Loss </a:t>
            </a:r>
            <a:r>
              <a:rPr lang="en-US" dirty="0">
                <a:solidFill>
                  <a:srgbClr val="00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= </a:t>
            </a:r>
            <a:r>
              <a:rPr lang="en-US" dirty="0" smtClean="0">
                <a:solidFill>
                  <a:srgbClr val="00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Bremsstrahlung + </a:t>
            </a:r>
            <a:r>
              <a:rPr lang="en-US" dirty="0" err="1" smtClean="0">
                <a:solidFill>
                  <a:srgbClr val="00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Touschek</a:t>
            </a:r>
            <a:r>
              <a:rPr lang="en-US" dirty="0" smtClean="0">
                <a:solidFill>
                  <a:srgbClr val="00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</a:t>
            </a:r>
            <a:r>
              <a:rPr lang="en-US" dirty="0" smtClean="0">
                <a:solidFill>
                  <a:srgbClr val="0000CC"/>
                </a:solidFill>
                <a:latin typeface="Liberation Sans" pitchFamily="18"/>
                <a:ea typeface="Droid Sans Fallback" pitchFamily="2"/>
                <a:cs typeface="FreeSans" pitchFamily="2"/>
                <a:sym typeface="Symbol"/>
              </a:rPr>
              <a:t> </a:t>
            </a:r>
            <a:r>
              <a:rPr lang="en-US" dirty="0" smtClean="0">
                <a:solidFill>
                  <a:srgbClr val="0000CC"/>
                </a:solidFill>
                <a:latin typeface="Symbol" pitchFamily="18"/>
                <a:ea typeface="Droid Sans Fallback" pitchFamily="2"/>
                <a:cs typeface="FreeSans" pitchFamily="2"/>
              </a:rPr>
              <a:t>s</a:t>
            </a:r>
            <a:r>
              <a:rPr lang="en-US" baseline="33000" dirty="0" smtClean="0">
                <a:solidFill>
                  <a:srgbClr val="00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-1</a:t>
            </a:r>
            <a:r>
              <a:rPr lang="en-US" baseline="-33000" dirty="0" smtClean="0">
                <a:solidFill>
                  <a:srgbClr val="00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y</a:t>
            </a:r>
            <a:r>
              <a:rPr lang="en-US" dirty="0" smtClean="0">
                <a:solidFill>
                  <a:srgbClr val="00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509218" y="65317"/>
            <a:ext cx="164937" cy="3183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endParaRPr lang="en-US" sz="160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476565" y="116632"/>
            <a:ext cx="4489098" cy="495757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/>
          <a:lstStyle/>
          <a:p>
            <a:pPr hangingPunct="0"/>
            <a:r>
              <a:rPr lang="en-US" sz="2900" b="1" dirty="0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Vertical beam size </a:t>
            </a:r>
            <a:r>
              <a:rPr lang="en-US" sz="2900" b="1" dirty="0" smtClean="0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scans</a:t>
            </a:r>
            <a:endParaRPr lang="en-US" sz="2900" b="1" dirty="0">
              <a:solidFill>
                <a:srgbClr val="0066CC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587291" y="2592109"/>
            <a:ext cx="2419418" cy="16472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/>
          <p:cNvSpPr txBox="1"/>
          <p:nvPr/>
        </p:nvSpPr>
        <p:spPr>
          <a:xfrm>
            <a:off x="5806079" y="2824637"/>
            <a:ext cx="631154" cy="244598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100" b="1">
                <a:latin typeface="Liberation Sans" pitchFamily="18"/>
                <a:ea typeface="Droid Sans Fallback" pitchFamily="2"/>
                <a:cs typeface="FreeSans" pitchFamily="2"/>
              </a:rPr>
              <a:t>720 mA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91033" y="2853703"/>
            <a:ext cx="4758830" cy="324038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/>
          <p:cNvSpPr txBox="1"/>
          <p:nvPr/>
        </p:nvSpPr>
        <p:spPr>
          <a:xfrm>
            <a:off x="1067169" y="3277285"/>
            <a:ext cx="631154" cy="244598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100" b="1">
                <a:latin typeface="Liberation Sans" pitchFamily="18"/>
                <a:ea typeface="Droid Sans Fallback" pitchFamily="2"/>
                <a:cs typeface="FreeSans" pitchFamily="2"/>
              </a:rPr>
              <a:t>540 mA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700704" y="896150"/>
            <a:ext cx="631154" cy="244598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100" b="1">
                <a:latin typeface="Liberation Sans" pitchFamily="18"/>
                <a:ea typeface="Droid Sans Fallback" pitchFamily="2"/>
                <a:cs typeface="FreeSans" pitchFamily="2"/>
              </a:rPr>
              <a:t>180 mA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371667" y="951996"/>
            <a:ext cx="2579428" cy="175637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/>
          <p:cNvSpPr txBox="1"/>
          <p:nvPr/>
        </p:nvSpPr>
        <p:spPr>
          <a:xfrm>
            <a:off x="6687767" y="1273683"/>
            <a:ext cx="631154" cy="244598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100" b="1">
                <a:latin typeface="Liberation Sans" pitchFamily="18"/>
                <a:ea typeface="Droid Sans Fallback" pitchFamily="2"/>
                <a:cs typeface="FreeSans" pitchFamily="2"/>
              </a:rPr>
              <a:t>360 mA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721277" y="3841299"/>
            <a:ext cx="2448807" cy="166787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ZoneTexte 14"/>
          <p:cNvSpPr txBox="1"/>
          <p:nvPr/>
        </p:nvSpPr>
        <p:spPr>
          <a:xfrm>
            <a:off x="5107261" y="4239406"/>
            <a:ext cx="631154" cy="244598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100" b="1">
                <a:latin typeface="Liberation Sans" pitchFamily="18"/>
                <a:ea typeface="Droid Sans Fallback" pitchFamily="2"/>
                <a:cs typeface="FreeSans" pitchFamily="2"/>
              </a:rPr>
              <a:t>900 mA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039563" y="4892250"/>
            <a:ext cx="2273776" cy="154834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ZoneTexte 16"/>
          <p:cNvSpPr txBox="1"/>
          <p:nvPr/>
        </p:nvSpPr>
        <p:spPr>
          <a:xfrm>
            <a:off x="6631928" y="5135883"/>
            <a:ext cx="701686" cy="244598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100" b="1">
                <a:latin typeface="Liberation Sans" pitchFamily="18"/>
                <a:ea typeface="Droid Sans Fallback" pitchFamily="2"/>
                <a:cs typeface="FreeSans" pitchFamily="2"/>
              </a:rPr>
              <a:t>1000 mA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4272398" y="716600"/>
            <a:ext cx="2415369" cy="164461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6"/>
          <p:cNvSpPr/>
          <p:nvPr/>
        </p:nvSpPr>
        <p:spPr>
          <a:xfrm>
            <a:off x="1259632" y="2385755"/>
            <a:ext cx="241444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smtClean="0">
                <a:solidFill>
                  <a:srgbClr val="0000CC"/>
                </a:solidFill>
                <a:latin typeface="Liberation Sans" pitchFamily="18"/>
              </a:rPr>
              <a:t>(constant term)           (slope)</a:t>
            </a:r>
            <a:endParaRPr lang="fr-FR" sz="1500" dirty="0"/>
          </a:p>
        </p:txBody>
      </p:sp>
    </p:spTree>
    <p:extLst>
      <p:ext uri="{BB962C8B-B14F-4D97-AF65-F5344CB8AC3E}">
        <p14:creationId xmlns:p14="http://schemas.microsoft.com/office/powerpoint/2010/main" val="196167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511067" y="260648"/>
            <a:ext cx="4309405" cy="1409467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>
              <a:lnSpc>
                <a:spcPct val="150000"/>
              </a:lnSpc>
            </a:pPr>
            <a:endParaRPr lang="en-US" sz="1500" dirty="0">
              <a:solidFill>
                <a:srgbClr val="77216F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>
              <a:lnSpc>
                <a:spcPct val="150000"/>
              </a:lnSpc>
            </a:pPr>
            <a:r>
              <a:rPr lang="en-US" sz="1500" b="1" dirty="0">
                <a:solidFill>
                  <a:srgbClr val="FF3333"/>
                </a:solidFill>
                <a:latin typeface="Liberation Sans" pitchFamily="18"/>
                <a:ea typeface="Droid Sans Fallback" pitchFamily="2"/>
                <a:cs typeface="FreeSans" pitchFamily="2"/>
              </a:rPr>
              <a:t>→ Data is larger than simulation by factor about 3</a:t>
            </a:r>
          </a:p>
          <a:p>
            <a:pPr hangingPunct="0">
              <a:lnSpc>
                <a:spcPct val="150000"/>
              </a:lnSpc>
            </a:pPr>
            <a:endParaRPr lang="en-US" sz="1500" dirty="0">
              <a:solidFill>
                <a:srgbClr val="FF3333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>
              <a:lnSpc>
                <a:spcPct val="150000"/>
              </a:lnSpc>
            </a:pPr>
            <a:endParaRPr lang="en-US" sz="1500" dirty="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11560" y="65317"/>
            <a:ext cx="7200800" cy="4957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81639" tIns="40820" rIns="81639" bIns="40820" anchorCtr="0" compatLnSpc="0"/>
          <a:lstStyle/>
          <a:p>
            <a:pPr hangingPunct="0"/>
            <a:r>
              <a:rPr lang="en-US" sz="2900" b="1" dirty="0" smtClean="0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Bremsstrahlung losses  (</a:t>
            </a:r>
            <a:r>
              <a:rPr lang="en-US" sz="1600" b="1" dirty="0" smtClean="0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from constant terms of vertical beam size scans</a:t>
            </a:r>
            <a:r>
              <a:rPr lang="en-US" sz="2900" b="1" dirty="0" smtClean="0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)</a:t>
            </a:r>
            <a:endParaRPr lang="en-US" sz="2900" b="1" dirty="0">
              <a:solidFill>
                <a:srgbClr val="0066CC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130090" y="3853054"/>
            <a:ext cx="3114318" cy="274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94651" y="965713"/>
            <a:ext cx="3909797" cy="266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06380" y="2073491"/>
            <a:ext cx="4485507" cy="305390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/>
          <p:cNvSpPr txBox="1"/>
          <p:nvPr/>
        </p:nvSpPr>
        <p:spPr>
          <a:xfrm>
            <a:off x="2597388" y="4004591"/>
            <a:ext cx="799855" cy="244598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100" b="1">
                <a:solidFill>
                  <a:srgbClr val="0000FF"/>
                </a:solidFill>
                <a:latin typeface="Liberation Sans" pitchFamily="18"/>
                <a:ea typeface="Droid Sans Fallback" pitchFamily="2"/>
                <a:cs typeface="FreeSans" pitchFamily="2"/>
              </a:rPr>
              <a:t>simulation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880282" y="3460826"/>
            <a:ext cx="431420" cy="244598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100" b="1">
                <a:solidFill>
                  <a:srgbClr val="FF0000"/>
                </a:solidFill>
                <a:latin typeface="Liberation Sans" pitchFamily="18"/>
                <a:ea typeface="Droid Sans Fallback" pitchFamily="2"/>
                <a:cs typeface="FreeSans" pitchFamily="2"/>
              </a:rPr>
              <a:t>data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06380" y="5337155"/>
            <a:ext cx="4664630" cy="1202680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500" dirty="0">
                <a:solidFill>
                  <a:srgbClr val="00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→ Factor 3 </a:t>
            </a:r>
            <a:r>
              <a:rPr lang="fr-FR" altLang="zh-CN" sz="1500" dirty="0">
                <a:solidFill>
                  <a:srgbClr val="0000CC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± 1.5</a:t>
            </a:r>
            <a:r>
              <a:rPr lang="en-US" sz="1500" dirty="0">
                <a:solidFill>
                  <a:srgbClr val="00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was </a:t>
            </a:r>
            <a:r>
              <a:rPr lang="en-US" sz="1500" dirty="0" smtClean="0">
                <a:solidFill>
                  <a:srgbClr val="00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estimated by simulation for KEKB </a:t>
            </a:r>
          </a:p>
          <a:p>
            <a:pPr hangingPunct="0"/>
            <a:r>
              <a:rPr lang="en-US" sz="1500" dirty="0" smtClean="0">
                <a:solidFill>
                  <a:srgbClr val="00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    by vacuum </a:t>
            </a:r>
            <a:r>
              <a:rPr lang="en-US" sz="1500" dirty="0">
                <a:solidFill>
                  <a:srgbClr val="00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group </a:t>
            </a:r>
          </a:p>
          <a:p>
            <a:pPr hangingPunct="0"/>
            <a:endParaRPr lang="en-US" sz="1500" dirty="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r>
              <a:rPr lang="en-US" sz="1500" dirty="0">
                <a:solidFill>
                  <a:srgbClr val="FF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→ The pressure measured at Gauges should </a:t>
            </a:r>
            <a:r>
              <a:rPr lang="en-US" sz="1500" dirty="0" smtClean="0">
                <a:solidFill>
                  <a:srgbClr val="FF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be multiplied </a:t>
            </a:r>
          </a:p>
          <a:p>
            <a:pPr hangingPunct="0"/>
            <a:r>
              <a:rPr lang="en-US" sz="1500" dirty="0">
                <a:solidFill>
                  <a:srgbClr val="FF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</a:t>
            </a:r>
            <a:r>
              <a:rPr lang="en-US" sz="1500" dirty="0" smtClean="0">
                <a:solidFill>
                  <a:srgbClr val="FF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   by </a:t>
            </a:r>
            <a:r>
              <a:rPr lang="en-US" sz="1500" dirty="0" smtClean="0">
                <a:solidFill>
                  <a:srgbClr val="FF0066"/>
                </a:solidFill>
                <a:latin typeface="Liberation Sans" pitchFamily="18"/>
                <a:ea typeface="Droid Sans Fallback" pitchFamily="2"/>
                <a:cs typeface="FreeSans" pitchFamily="2"/>
                <a:sym typeface="Symbol"/>
              </a:rPr>
              <a:t> </a:t>
            </a:r>
            <a:r>
              <a:rPr lang="en-US" sz="1500" dirty="0" smtClean="0">
                <a:solidFill>
                  <a:srgbClr val="FF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3 </a:t>
            </a:r>
            <a:r>
              <a:rPr lang="en-US" sz="1500" dirty="0">
                <a:solidFill>
                  <a:srgbClr val="FF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to represent the pressure at center of </a:t>
            </a:r>
            <a:r>
              <a:rPr lang="en-US" sz="1500" dirty="0" smtClean="0">
                <a:solidFill>
                  <a:srgbClr val="FF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beam </a:t>
            </a:r>
            <a:r>
              <a:rPr lang="en-US" sz="1500" dirty="0">
                <a:solidFill>
                  <a:srgbClr val="FF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pipes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85330" y="876882"/>
            <a:ext cx="3775258" cy="11966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111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39552" y="65317"/>
            <a:ext cx="5688632" cy="4957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81639" tIns="40820" rIns="81639" bIns="40820" anchorCtr="0" compatLnSpc="0"/>
          <a:lstStyle/>
          <a:p>
            <a:pPr hangingPunct="0"/>
            <a:r>
              <a:rPr lang="en-US" sz="2900" b="1" dirty="0" smtClean="0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         </a:t>
            </a:r>
            <a:r>
              <a:rPr lang="en-US" sz="2900" b="1" dirty="0" err="1" smtClean="0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Touschek</a:t>
            </a:r>
            <a:r>
              <a:rPr lang="en-US" sz="2900" b="1" dirty="0" smtClean="0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losses (</a:t>
            </a:r>
            <a:r>
              <a:rPr lang="en-US" sz="1600" b="1" dirty="0" smtClean="0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from slopes of vertical  beam size scans</a:t>
            </a:r>
            <a:r>
              <a:rPr lang="en-US" sz="2900" b="1" dirty="0" smtClean="0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) </a:t>
            </a:r>
            <a:endParaRPr lang="en-US" sz="2900" b="1" dirty="0">
              <a:solidFill>
                <a:srgbClr val="0066CC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4" y="899428"/>
            <a:ext cx="8892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en-US" dirty="0" smtClean="0">
                <a:latin typeface="Liberation Sans" pitchFamily="18"/>
                <a:ea typeface="Droid Sans Fallback" pitchFamily="2"/>
                <a:cs typeface="FreeSans" pitchFamily="2"/>
              </a:rPr>
              <a:t>Measured slopes combined after quadratic extrapolation to I = 1 A to compare with simulation</a:t>
            </a:r>
            <a:endParaRPr lang="en-US" dirty="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4760" y="1556792"/>
            <a:ext cx="2756880" cy="187811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ZoneTexte 13"/>
          <p:cNvSpPr txBox="1"/>
          <p:nvPr/>
        </p:nvSpPr>
        <p:spPr>
          <a:xfrm>
            <a:off x="3563888" y="2061155"/>
            <a:ext cx="5129266" cy="91661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i="0" u="none" strike="noStrike" kern="1200" cap="none" dirty="0" smtClean="0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rPr>
              <a:t>→  simulation / data  =  </a:t>
            </a:r>
            <a:r>
              <a:rPr lang="en-US" sz="2800" i="0" u="none" strike="noStrike" kern="1200" cap="none" baseline="0" dirty="0" smtClean="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rPr>
              <a:t>1.7 </a:t>
            </a:r>
            <a:r>
              <a:rPr lang="zh-CN" sz="2800" i="0" u="none" strike="noStrike" kern="1200" cap="none" baseline="0" dirty="0" smtClean="0">
                <a:ln>
                  <a:noFill/>
                </a:ln>
                <a:latin typeface="Liberation Sans" pitchFamily="34"/>
                <a:ea typeface="Liberation Sans" pitchFamily="34"/>
                <a:cs typeface="Liberation Sans" pitchFamily="34"/>
              </a:rPr>
              <a:t>±</a:t>
            </a:r>
            <a:r>
              <a:rPr lang="en-US" sz="2800" i="0" u="none" strike="noStrike" kern="1200" cap="none" baseline="0" dirty="0" smtClean="0">
                <a:ln>
                  <a:noFill/>
                </a:ln>
                <a:latin typeface="Liberation Sans" pitchFamily="34"/>
                <a:ea typeface="Liberation Sans" pitchFamily="34"/>
                <a:cs typeface="Liberation Sans" pitchFamily="34"/>
              </a:rPr>
              <a:t> 0.74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dirty="0">
                <a:latin typeface="Liberation Sans" pitchFamily="34"/>
                <a:ea typeface="Droid Sans Fallback" pitchFamily="2"/>
                <a:cs typeface="FreeSans" pitchFamily="2"/>
              </a:rPr>
              <a:t> </a:t>
            </a:r>
            <a:r>
              <a:rPr lang="en-US" sz="2800" dirty="0" smtClean="0">
                <a:latin typeface="Liberation Sans" pitchFamily="34"/>
                <a:ea typeface="Droid Sans Fallback" pitchFamily="2"/>
                <a:cs typeface="FreeSans" pitchFamily="2"/>
              </a:rPr>
              <a:t>                  (</a:t>
            </a:r>
            <a:r>
              <a:rPr lang="en-US" sz="2000" dirty="0" smtClean="0">
                <a:latin typeface="Liberation Sans" pitchFamily="34"/>
                <a:ea typeface="Droid Sans Fallback" pitchFamily="2"/>
                <a:cs typeface="FreeSans" pitchFamily="2"/>
              </a:rPr>
              <a:t>preliminary</a:t>
            </a:r>
            <a:r>
              <a:rPr lang="en-US" sz="2800" dirty="0" smtClean="0">
                <a:latin typeface="Liberation Sans" pitchFamily="34"/>
                <a:ea typeface="Droid Sans Fallback" pitchFamily="2"/>
                <a:cs typeface="FreeSans" pitchFamily="2"/>
              </a:rPr>
              <a:t>)</a:t>
            </a:r>
            <a:r>
              <a:rPr lang="en-US" sz="2800" i="0" u="none" strike="noStrike" kern="1200" cap="none" dirty="0" smtClean="0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rPr>
              <a:t>  </a:t>
            </a:r>
            <a:endParaRPr lang="en-US" sz="2800" i="0" u="none" strike="noStrike" kern="1200" cap="none" dirty="0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427984" y="3895888"/>
            <a:ext cx="457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Uncertainties </a:t>
            </a:r>
          </a:p>
          <a:p>
            <a:pPr algn="ctr"/>
            <a:r>
              <a:rPr lang="en-US" dirty="0" smtClean="0"/>
              <a:t>(</a:t>
            </a:r>
            <a:r>
              <a:rPr lang="en-US" sz="1600" dirty="0" smtClean="0"/>
              <a:t>for future improved comparison</a:t>
            </a:r>
            <a:r>
              <a:rPr lang="en-US" dirty="0" smtClean="0"/>
              <a:t>)</a:t>
            </a:r>
          </a:p>
          <a:p>
            <a:pPr algn="ctr"/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Statistics (both data and simulation)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B</a:t>
            </a:r>
            <a:r>
              <a:rPr lang="en-US" dirty="0" smtClean="0"/>
              <a:t>eam size measurement considered reliable in vertical but not in horizontal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Emittance growth with beam current due to intra-beam scattering was neglected</a:t>
            </a:r>
            <a:endParaRPr lang="fr-FR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51520" y="3573016"/>
            <a:ext cx="4114748" cy="2953254"/>
          </a:xfrm>
          <a:prstGeom prst="rect">
            <a:avLst/>
          </a:prstGeom>
          <a:noFill/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251038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107950" y="0"/>
            <a:ext cx="8856538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Main goals of luminosity monitor</a:t>
            </a:r>
          </a:p>
          <a:p>
            <a:endParaRPr lang="en-US" sz="1400" b="1" dirty="0" smtClean="0">
              <a:solidFill>
                <a:srgbClr val="FF0066"/>
              </a:solidFill>
            </a:endParaRPr>
          </a:p>
          <a:p>
            <a:pPr marL="342900" indent="-342900" algn="just">
              <a:buAutoNum type="arabicPeriod"/>
            </a:pPr>
            <a:r>
              <a:rPr lang="en-US" sz="1800" dirty="0" smtClean="0"/>
              <a:t>Input to horizontal IP orbit feedback        </a:t>
            </a:r>
            <a:r>
              <a:rPr lang="en-US" sz="1800" dirty="0" smtClean="0">
                <a:sym typeface="Wingdings" panose="05000000000000000000" pitchFamily="2" charset="2"/>
              </a:rPr>
              <a:t> Train Integrated Luminosity (</a:t>
            </a:r>
            <a:r>
              <a:rPr lang="en-US" sz="1800" b="1" dirty="0" smtClean="0">
                <a:solidFill>
                  <a:srgbClr val="0000CC"/>
                </a:solidFill>
                <a:sym typeface="Wingdings" panose="05000000000000000000" pitchFamily="2" charset="2"/>
              </a:rPr>
              <a:t>TIL</a:t>
            </a:r>
            <a:r>
              <a:rPr lang="en-US" sz="1800" dirty="0" smtClean="0">
                <a:sym typeface="Wingdings" panose="05000000000000000000" pitchFamily="2" charset="2"/>
              </a:rPr>
              <a:t>)</a:t>
            </a:r>
          </a:p>
          <a:p>
            <a:pPr marL="342900" indent="-342900" algn="just">
              <a:buAutoNum type="arabicPeriod"/>
            </a:pPr>
            <a:r>
              <a:rPr lang="en-US" sz="1800" dirty="0" smtClean="0">
                <a:sym typeface="Wingdings" panose="05000000000000000000" pitchFamily="2" charset="2"/>
              </a:rPr>
              <a:t>Integrated bunch-by-bunch luminosities  Bunch Integrated Luminosity (</a:t>
            </a:r>
            <a:r>
              <a:rPr lang="en-US" sz="1800" b="1" dirty="0" smtClean="0">
                <a:solidFill>
                  <a:srgbClr val="0000CC"/>
                </a:solidFill>
                <a:sym typeface="Wingdings" panose="05000000000000000000" pitchFamily="2" charset="2"/>
              </a:rPr>
              <a:t>BIL</a:t>
            </a:r>
            <a:r>
              <a:rPr lang="en-US" sz="1800" dirty="0" smtClean="0">
                <a:sym typeface="Wingdings" panose="05000000000000000000" pitchFamily="2" charset="2"/>
              </a:rPr>
              <a:t>)</a:t>
            </a:r>
          </a:p>
          <a:p>
            <a:pPr marL="342900" indent="-342900" algn="just">
              <a:buAutoNum type="arabicPeriod"/>
            </a:pPr>
            <a:r>
              <a:rPr lang="en-US" sz="1800" dirty="0" smtClean="0">
                <a:sym typeface="Wingdings" panose="05000000000000000000" pitchFamily="2" charset="2"/>
              </a:rPr>
              <a:t>Comparison with absolute Belle II luminosity to probe QED screening effects in radiative </a:t>
            </a:r>
            <a:r>
              <a:rPr lang="en-US" sz="1800" dirty="0" err="1" smtClean="0">
                <a:sym typeface="Wingdings" panose="05000000000000000000" pitchFamily="2" charset="2"/>
              </a:rPr>
              <a:t>Bhabha</a:t>
            </a:r>
            <a:r>
              <a:rPr lang="en-US" sz="1800" dirty="0" smtClean="0">
                <a:sym typeface="Wingdings" panose="05000000000000000000" pitchFamily="2" charset="2"/>
              </a:rPr>
              <a:t> process at vanishing angle (from the nm level vertical beam size)</a:t>
            </a:r>
          </a:p>
          <a:p>
            <a:pPr algn="just"/>
            <a:r>
              <a:rPr lang="en-US" sz="1800" dirty="0" smtClean="0"/>
              <a:t> </a:t>
            </a:r>
            <a:endParaRPr lang="en-US" sz="2800" dirty="0">
              <a:solidFill>
                <a:srgbClr val="0000CC"/>
              </a:solidFill>
            </a:endParaRPr>
          </a:p>
          <a:p>
            <a:pPr lvl="0">
              <a:spcBef>
                <a:spcPts val="0"/>
              </a:spcBef>
            </a:pPr>
            <a:r>
              <a:rPr lang="en-US" sz="2800" b="1" dirty="0" smtClean="0">
                <a:solidFill>
                  <a:prstClr val="black"/>
                </a:solidFill>
                <a:ea typeface="+mn-ea"/>
                <a:cs typeface="+mn-cs"/>
              </a:rPr>
              <a:t>Specifications</a:t>
            </a:r>
          </a:p>
          <a:p>
            <a:pPr lvl="0">
              <a:spcBef>
                <a:spcPts val="0"/>
              </a:spcBef>
            </a:pPr>
            <a:endParaRPr lang="en-US" sz="1800" b="1" dirty="0">
              <a:solidFill>
                <a:prstClr val="black"/>
              </a:solidFill>
              <a:ea typeface="+mn-ea"/>
              <a:cs typeface="+mn-cs"/>
            </a:endParaRPr>
          </a:p>
          <a:p>
            <a:pPr algn="just">
              <a:spcBef>
                <a:spcPts val="0"/>
              </a:spcBef>
            </a:pPr>
            <a:r>
              <a:rPr lang="en-US" sz="1800" dirty="0" smtClean="0">
                <a:solidFill>
                  <a:prstClr val="black"/>
                </a:solidFill>
                <a:ea typeface="+mn-ea"/>
                <a:cs typeface="+mn-cs"/>
              </a:rPr>
              <a:t>                       </a:t>
            </a:r>
            <a:r>
              <a:rPr lang="en-US" sz="1800" b="1" dirty="0" smtClean="0">
                <a:solidFill>
                  <a:srgbClr val="0000CC"/>
                </a:solidFill>
                <a:ea typeface="+mn-ea"/>
                <a:cs typeface="+mn-cs"/>
              </a:rPr>
              <a:t>TIL</a:t>
            </a:r>
            <a:r>
              <a:rPr lang="en-US" sz="1800" dirty="0" smtClean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ea typeface="+mn-ea"/>
                <a:cs typeface="+mn-cs"/>
                <a:sym typeface="Wingdings" panose="05000000000000000000" pitchFamily="2" charset="2"/>
              </a:rPr>
              <a:t>  10</a:t>
            </a:r>
            <a:r>
              <a:rPr lang="en-US" sz="1800" baseline="30000" dirty="0" smtClean="0">
                <a:solidFill>
                  <a:prstClr val="black"/>
                </a:solidFill>
                <a:ea typeface="+mn-ea"/>
                <a:cs typeface="+mn-cs"/>
                <a:sym typeface="Wingdings" panose="05000000000000000000" pitchFamily="2" charset="2"/>
              </a:rPr>
              <a:t>-3</a:t>
            </a:r>
            <a:r>
              <a:rPr lang="en-US" sz="1800" dirty="0" smtClean="0">
                <a:solidFill>
                  <a:prstClr val="black"/>
                </a:solidFill>
                <a:ea typeface="+mn-ea"/>
                <a:cs typeface="+mn-cs"/>
                <a:sym typeface="Wingdings" panose="05000000000000000000" pitchFamily="2" charset="2"/>
              </a:rPr>
              <a:t>  </a:t>
            </a:r>
            <a:r>
              <a:rPr lang="en-US" sz="1800" dirty="0" smtClean="0">
                <a:solidFill>
                  <a:srgbClr val="FF0066"/>
                </a:solidFill>
                <a:ea typeface="+mn-ea"/>
                <a:cs typeface="+mn-cs"/>
                <a:sym typeface="Wingdings" panose="05000000000000000000" pitchFamily="2" charset="2"/>
              </a:rPr>
              <a:t> 10</a:t>
            </a:r>
            <a:r>
              <a:rPr lang="en-US" sz="1800" baseline="30000" dirty="0" smtClean="0">
                <a:solidFill>
                  <a:srgbClr val="FF0066"/>
                </a:solidFill>
                <a:ea typeface="+mn-ea"/>
                <a:cs typeface="+mn-cs"/>
                <a:sym typeface="Wingdings" panose="05000000000000000000" pitchFamily="2" charset="2"/>
              </a:rPr>
              <a:t>-2</a:t>
            </a:r>
            <a:r>
              <a:rPr lang="en-US" sz="1800" dirty="0" smtClean="0">
                <a:solidFill>
                  <a:srgbClr val="FF0066"/>
                </a:solidFill>
                <a:ea typeface="+mn-ea"/>
                <a:cs typeface="+mn-cs"/>
                <a:sym typeface="Wingdings" panose="05000000000000000000" pitchFamily="2" charset="2"/>
              </a:rPr>
              <a:t>  </a:t>
            </a:r>
            <a:r>
              <a:rPr lang="en-US" sz="1800" dirty="0" smtClean="0">
                <a:solidFill>
                  <a:prstClr val="black"/>
                </a:solidFill>
                <a:ea typeface="+mn-ea"/>
                <a:cs typeface="+mn-cs"/>
                <a:sym typeface="Wingdings" panose="05000000000000000000" pitchFamily="2" charset="2"/>
              </a:rPr>
              <a:t>@ 1 kHz     </a:t>
            </a:r>
            <a:r>
              <a:rPr lang="en-US" sz="1800" b="1" dirty="0" smtClean="0">
                <a:solidFill>
                  <a:srgbClr val="0000CC"/>
                </a:solidFill>
                <a:sym typeface="Wingdings" panose="05000000000000000000" pitchFamily="2" charset="2"/>
              </a:rPr>
              <a:t>2500 </a:t>
            </a:r>
            <a:r>
              <a:rPr lang="en-US" sz="1800" b="1" dirty="0" smtClean="0">
                <a:solidFill>
                  <a:srgbClr val="0000CC"/>
                </a:solidFill>
                <a:sym typeface="Symbol"/>
              </a:rPr>
              <a:t></a:t>
            </a:r>
            <a:r>
              <a:rPr lang="en-US" sz="1800" b="1" dirty="0" smtClean="0">
                <a:solidFill>
                  <a:srgbClr val="0000CC"/>
                </a:solidFill>
                <a:sym typeface="Wingdings" panose="05000000000000000000" pitchFamily="2" charset="2"/>
              </a:rPr>
              <a:t> B</a:t>
            </a:r>
            <a:r>
              <a:rPr lang="en-US" sz="1800" b="1" dirty="0" smtClean="0">
                <a:solidFill>
                  <a:srgbClr val="0000CC"/>
                </a:solidFill>
              </a:rPr>
              <a:t>IL </a:t>
            </a:r>
            <a:r>
              <a:rPr lang="en-US" sz="1800" dirty="0">
                <a:solidFill>
                  <a:prstClr val="black"/>
                </a:solidFill>
                <a:sym typeface="Wingdings" panose="05000000000000000000" pitchFamily="2" charset="2"/>
              </a:rPr>
              <a:t>  </a:t>
            </a:r>
            <a:r>
              <a:rPr lang="en-US" sz="1800" dirty="0" smtClean="0">
                <a:solidFill>
                  <a:prstClr val="black"/>
                </a:solidFill>
                <a:sym typeface="Wingdings" panose="05000000000000000000" pitchFamily="2" charset="2"/>
              </a:rPr>
              <a:t>10</a:t>
            </a:r>
            <a:r>
              <a:rPr lang="en-US" sz="1800" baseline="30000" dirty="0" smtClean="0">
                <a:solidFill>
                  <a:prstClr val="black"/>
                </a:solidFill>
                <a:sym typeface="Wingdings" panose="05000000000000000000" pitchFamily="2" charset="2"/>
              </a:rPr>
              <a:t>-2</a:t>
            </a:r>
            <a:r>
              <a:rPr lang="en-US" sz="1800" dirty="0" smtClean="0">
                <a:solidFill>
                  <a:prstClr val="black"/>
                </a:solidFill>
                <a:sym typeface="Wingdings" panose="05000000000000000000" pitchFamily="2" charset="2"/>
              </a:rPr>
              <a:t> @ few Hz</a:t>
            </a:r>
          </a:p>
          <a:p>
            <a:pPr algn="just">
              <a:spcBef>
                <a:spcPts val="0"/>
              </a:spcBef>
            </a:pPr>
            <a:endParaRPr lang="en-US" sz="18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lvl="0">
              <a:spcBef>
                <a:spcPts val="0"/>
              </a:spcBef>
            </a:pPr>
            <a:r>
              <a:rPr lang="en-US" sz="2800" b="1" dirty="0" smtClean="0">
                <a:solidFill>
                  <a:prstClr val="black"/>
                </a:solidFill>
                <a:ea typeface="+mn-ea"/>
                <a:cs typeface="+mn-cs"/>
              </a:rPr>
              <a:t>Method</a:t>
            </a:r>
          </a:p>
          <a:p>
            <a:pPr lvl="0">
              <a:spcBef>
                <a:spcPts val="0"/>
              </a:spcBef>
            </a:pPr>
            <a:endParaRPr lang="en-US" sz="1800" b="1" dirty="0" smtClean="0">
              <a:solidFill>
                <a:prstClr val="black"/>
              </a:solidFill>
              <a:ea typeface="+mn-ea"/>
              <a:cs typeface="+mn-cs"/>
            </a:endParaRPr>
          </a:p>
          <a:p>
            <a:pPr lvl="0" algn="just">
              <a:spcBef>
                <a:spcPts val="0"/>
              </a:spcBef>
            </a:pPr>
            <a:r>
              <a:rPr lang="en-US" sz="1800" dirty="0" smtClean="0">
                <a:solidFill>
                  <a:prstClr val="black"/>
                </a:solidFill>
                <a:ea typeface="+mn-ea"/>
                <a:cs typeface="+mn-cs"/>
                <a:sym typeface="Symbol"/>
              </a:rPr>
              <a:t>-        </a:t>
            </a:r>
            <a:r>
              <a:rPr lang="en-US" sz="1800" dirty="0" smtClean="0">
                <a:solidFill>
                  <a:prstClr val="black"/>
                </a:solidFill>
                <a:ea typeface="+mn-ea"/>
                <a:cs typeface="+mn-cs"/>
              </a:rPr>
              <a:t>0.2 barn cross section of </a:t>
            </a:r>
            <a:r>
              <a:rPr lang="en-US" sz="1800" dirty="0" smtClean="0">
                <a:solidFill>
                  <a:srgbClr val="C00000"/>
                </a:solidFill>
                <a:ea typeface="+mn-ea"/>
                <a:cs typeface="+mn-cs"/>
              </a:rPr>
              <a:t>radiative </a:t>
            </a:r>
            <a:r>
              <a:rPr lang="en-US" sz="1800" dirty="0" err="1" smtClean="0">
                <a:solidFill>
                  <a:srgbClr val="C00000"/>
                </a:solidFill>
                <a:ea typeface="+mn-ea"/>
                <a:cs typeface="+mn-cs"/>
              </a:rPr>
              <a:t>Bhabha</a:t>
            </a:r>
            <a:r>
              <a:rPr lang="en-US" sz="1800" dirty="0" smtClean="0">
                <a:solidFill>
                  <a:srgbClr val="C00000"/>
                </a:solidFill>
                <a:ea typeface="+mn-ea"/>
                <a:cs typeface="+mn-cs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ea typeface="+mn-ea"/>
                <a:cs typeface="+mn-cs"/>
              </a:rPr>
              <a:t>process at vanishing scattering angle</a:t>
            </a:r>
          </a:p>
          <a:p>
            <a:pPr lvl="0" algn="just">
              <a:spcBef>
                <a:spcPts val="0"/>
              </a:spcBef>
            </a:pPr>
            <a:r>
              <a:rPr lang="en-US" sz="1800" dirty="0" smtClean="0">
                <a:solidFill>
                  <a:prstClr val="black"/>
                </a:solidFill>
                <a:ea typeface="+mn-ea"/>
                <a:cs typeface="+mn-cs"/>
              </a:rPr>
              <a:t>-        </a:t>
            </a:r>
            <a:r>
              <a:rPr lang="en-US" sz="1800" dirty="0" smtClean="0">
                <a:solidFill>
                  <a:srgbClr val="C00000"/>
                </a:solidFill>
                <a:ea typeface="+mn-ea"/>
                <a:cs typeface="+mn-cs"/>
              </a:rPr>
              <a:t>e</a:t>
            </a:r>
            <a:r>
              <a:rPr lang="en-US" sz="1800" baseline="30000" dirty="0" smtClean="0">
                <a:solidFill>
                  <a:srgbClr val="C00000"/>
                </a:solidFill>
                <a:ea typeface="+mn-ea"/>
                <a:cs typeface="+mn-cs"/>
              </a:rPr>
              <a:t>+ </a:t>
            </a:r>
            <a:r>
              <a:rPr lang="en-US" sz="1800" dirty="0" smtClean="0">
                <a:solidFill>
                  <a:srgbClr val="C00000"/>
                </a:solidFill>
                <a:ea typeface="+mn-ea"/>
                <a:cs typeface="+mn-cs"/>
              </a:rPr>
              <a:t>detection </a:t>
            </a:r>
            <a:r>
              <a:rPr lang="en-US" sz="1800" dirty="0" smtClean="0">
                <a:solidFill>
                  <a:prstClr val="black"/>
                </a:solidFill>
                <a:ea typeface="+mn-ea"/>
                <a:cs typeface="+mn-cs"/>
                <a:sym typeface="Symbol"/>
              </a:rPr>
              <a:t> </a:t>
            </a:r>
            <a:r>
              <a:rPr lang="en-US" sz="1800" dirty="0" smtClean="0">
                <a:solidFill>
                  <a:prstClr val="black"/>
                </a:solidFill>
                <a:ea typeface="+mn-ea"/>
                <a:cs typeface="+mn-cs"/>
              </a:rPr>
              <a:t>10 meters after IP in LER </a:t>
            </a:r>
          </a:p>
          <a:p>
            <a:pPr lvl="0" algn="just">
              <a:spcBef>
                <a:spcPts val="0"/>
              </a:spcBef>
            </a:pPr>
            <a:r>
              <a:rPr lang="en-US" sz="1800" dirty="0" smtClean="0">
                <a:solidFill>
                  <a:prstClr val="black"/>
                </a:solidFill>
                <a:ea typeface="+mn-ea"/>
                <a:cs typeface="+mn-cs"/>
                <a:sym typeface="Symbol"/>
              </a:rPr>
              <a:t>-        </a:t>
            </a:r>
            <a:r>
              <a:rPr lang="en-US" sz="1800" dirty="0" smtClean="0">
                <a:solidFill>
                  <a:srgbClr val="C00000"/>
                </a:solidFill>
                <a:ea typeface="+mn-ea"/>
                <a:cs typeface="+mn-cs"/>
                <a:sym typeface="Symbol"/>
              </a:rPr>
              <a:t> detection </a:t>
            </a:r>
            <a:r>
              <a:rPr lang="en-US" sz="1800" dirty="0" smtClean="0">
                <a:solidFill>
                  <a:prstClr val="black"/>
                </a:solidFill>
                <a:ea typeface="+mn-ea"/>
                <a:cs typeface="+mn-cs"/>
                <a:sym typeface="Symbol"/>
              </a:rPr>
              <a:t> 30 meters after IP in HER </a:t>
            </a:r>
            <a:r>
              <a:rPr lang="en-US" sz="1800" dirty="0" smtClean="0">
                <a:solidFill>
                  <a:prstClr val="black"/>
                </a:solidFill>
                <a:ea typeface="+mn-ea"/>
                <a:cs typeface="+mn-cs"/>
              </a:rPr>
              <a:t> </a:t>
            </a:r>
          </a:p>
          <a:p>
            <a:pPr lvl="0" algn="just">
              <a:spcBef>
                <a:spcPts val="0"/>
              </a:spcBef>
            </a:pPr>
            <a:r>
              <a:rPr lang="en-US" sz="1800" dirty="0" smtClean="0">
                <a:solidFill>
                  <a:prstClr val="black"/>
                </a:solidFill>
                <a:sym typeface="Wingdings" panose="05000000000000000000" pitchFamily="2" charset="2"/>
              </a:rPr>
              <a:t>-        140 </a:t>
            </a:r>
            <a:r>
              <a:rPr lang="en-US" sz="1800" dirty="0">
                <a:solidFill>
                  <a:prstClr val="black"/>
                </a:solidFill>
                <a:sym typeface="Symbol"/>
              </a:rPr>
              <a:t>m and 500 </a:t>
            </a:r>
            <a:r>
              <a:rPr lang="en-US" sz="18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en-US" sz="1800" dirty="0">
                <a:solidFill>
                  <a:prstClr val="black"/>
                </a:solidFill>
                <a:sym typeface="Symbol"/>
              </a:rPr>
              <a:t>m </a:t>
            </a:r>
            <a:r>
              <a:rPr lang="en-US" sz="1800" dirty="0" err="1" smtClean="0">
                <a:solidFill>
                  <a:prstClr val="black"/>
                </a:solidFill>
                <a:sym typeface="Symbol"/>
              </a:rPr>
              <a:t>sCVD</a:t>
            </a:r>
            <a:r>
              <a:rPr lang="en-US" sz="1800" dirty="0" smtClean="0">
                <a:solidFill>
                  <a:prstClr val="black"/>
                </a:solidFill>
                <a:sym typeface="Symbol"/>
              </a:rPr>
              <a:t> diamonds with fast charge and current amplifiers </a:t>
            </a:r>
          </a:p>
          <a:p>
            <a:pPr lvl="0" algn="just">
              <a:spcBef>
                <a:spcPts val="0"/>
              </a:spcBef>
            </a:pPr>
            <a:r>
              <a:rPr lang="en-US" sz="1800" dirty="0" smtClean="0">
                <a:solidFill>
                  <a:prstClr val="black"/>
                </a:solidFill>
                <a:sym typeface="Symbol"/>
              </a:rPr>
              <a:t>-        ZDLM (based on Cherenkov + scintillator)</a:t>
            </a:r>
          </a:p>
          <a:p>
            <a:pPr lvl="0" algn="just">
              <a:spcBef>
                <a:spcPts val="0"/>
              </a:spcBef>
            </a:pPr>
            <a:r>
              <a:rPr lang="en-US" sz="1800" dirty="0" smtClean="0">
                <a:solidFill>
                  <a:prstClr val="black"/>
                </a:solidFill>
              </a:rPr>
              <a:t>-        1 GHz ADC + FPGA readout to compute </a:t>
            </a:r>
            <a:r>
              <a:rPr lang="en-US" sz="1800" b="1" dirty="0" smtClean="0">
                <a:solidFill>
                  <a:srgbClr val="0000CC"/>
                </a:solidFill>
              </a:rPr>
              <a:t>TIL</a:t>
            </a:r>
            <a:r>
              <a:rPr lang="en-US" sz="1800" dirty="0" smtClean="0">
                <a:solidFill>
                  <a:prstClr val="black"/>
                </a:solidFill>
              </a:rPr>
              <a:t> and </a:t>
            </a:r>
            <a:r>
              <a:rPr lang="en-US" sz="1800" b="1" dirty="0" smtClean="0">
                <a:solidFill>
                  <a:srgbClr val="0000CC"/>
                </a:solidFill>
              </a:rPr>
              <a:t>2500 </a:t>
            </a:r>
            <a:r>
              <a:rPr lang="en-US" sz="1800" b="1" dirty="0" smtClean="0">
                <a:solidFill>
                  <a:srgbClr val="0000CC"/>
                </a:solidFill>
                <a:sym typeface="Symbol"/>
              </a:rPr>
              <a:t> </a:t>
            </a:r>
            <a:r>
              <a:rPr lang="en-US" sz="1800" b="1" dirty="0" smtClean="0">
                <a:solidFill>
                  <a:srgbClr val="0000CC"/>
                </a:solidFill>
              </a:rPr>
              <a:t>BIL </a:t>
            </a:r>
            <a:r>
              <a:rPr lang="en-US" sz="1800" dirty="0" smtClean="0">
                <a:solidFill>
                  <a:prstClr val="black"/>
                </a:solidFill>
              </a:rPr>
              <a:t>on-line</a:t>
            </a:r>
          </a:p>
          <a:p>
            <a:pPr lvl="0" algn="just">
              <a:spcBef>
                <a:spcPts val="0"/>
              </a:spcBef>
            </a:pPr>
            <a:r>
              <a:rPr lang="en-US" sz="1800" dirty="0" smtClean="0">
                <a:solidFill>
                  <a:prstClr val="black"/>
                </a:solidFill>
              </a:rPr>
              <a:t>-        DAC to output </a:t>
            </a:r>
            <a:r>
              <a:rPr lang="en-US" sz="1800" b="1" dirty="0" smtClean="0">
                <a:solidFill>
                  <a:srgbClr val="0000CC"/>
                </a:solidFill>
              </a:rPr>
              <a:t>TIL</a:t>
            </a:r>
            <a:r>
              <a:rPr lang="en-US" sz="1800" dirty="0" smtClean="0">
                <a:solidFill>
                  <a:prstClr val="black"/>
                </a:solidFill>
              </a:rPr>
              <a:t> to </a:t>
            </a:r>
            <a:r>
              <a:rPr lang="en-US" sz="1800" dirty="0" err="1" smtClean="0">
                <a:solidFill>
                  <a:prstClr val="black"/>
                </a:solidFill>
              </a:rPr>
              <a:t>SuperKEKB</a:t>
            </a:r>
            <a:r>
              <a:rPr lang="en-US" sz="1800" dirty="0" smtClean="0">
                <a:solidFill>
                  <a:prstClr val="black"/>
                </a:solidFill>
              </a:rPr>
              <a:t> lock-in amplifier for feedback control (initially…)</a:t>
            </a:r>
          </a:p>
          <a:p>
            <a:pPr lvl="0" algn="just">
              <a:spcBef>
                <a:spcPts val="0"/>
              </a:spcBef>
            </a:pPr>
            <a:r>
              <a:rPr lang="en-US" sz="1800" dirty="0" smtClean="0">
                <a:solidFill>
                  <a:prstClr val="black"/>
                </a:solidFill>
              </a:rPr>
              <a:t>-        EPICS and GUI for </a:t>
            </a:r>
            <a:r>
              <a:rPr lang="en-US" sz="1800" dirty="0">
                <a:solidFill>
                  <a:prstClr val="black"/>
                </a:solidFill>
              </a:rPr>
              <a:t>convenient </a:t>
            </a:r>
            <a:r>
              <a:rPr lang="en-US" sz="1800" b="1" dirty="0">
                <a:solidFill>
                  <a:srgbClr val="0000CC"/>
                </a:solidFill>
              </a:rPr>
              <a:t>TIL</a:t>
            </a:r>
            <a:r>
              <a:rPr lang="en-US" sz="1800" dirty="0">
                <a:solidFill>
                  <a:prstClr val="black"/>
                </a:solidFill>
              </a:rPr>
              <a:t> and </a:t>
            </a:r>
            <a:r>
              <a:rPr lang="en-US" sz="1800" b="1" dirty="0">
                <a:solidFill>
                  <a:srgbClr val="0000CC"/>
                </a:solidFill>
              </a:rPr>
              <a:t>2500 </a:t>
            </a:r>
            <a:r>
              <a:rPr lang="en-US" sz="1800" b="1" dirty="0" smtClean="0">
                <a:solidFill>
                  <a:srgbClr val="0000CC"/>
                </a:solidFill>
                <a:sym typeface="Symbol"/>
              </a:rPr>
              <a:t> </a:t>
            </a:r>
            <a:r>
              <a:rPr lang="en-US" sz="1800" b="1" dirty="0" smtClean="0">
                <a:solidFill>
                  <a:srgbClr val="0000CC"/>
                </a:solidFill>
              </a:rPr>
              <a:t>BIL </a:t>
            </a:r>
            <a:r>
              <a:rPr lang="en-US" sz="1800" dirty="0" smtClean="0"/>
              <a:t>transfer, display and “on-line” analysis</a:t>
            </a:r>
          </a:p>
          <a:p>
            <a:pPr lvl="0" algn="just">
              <a:spcBef>
                <a:spcPts val="0"/>
              </a:spcBef>
            </a:pPr>
            <a:r>
              <a:rPr lang="en-US" sz="1800" dirty="0" smtClean="0"/>
              <a:t>-        Data storage and archiving for off-line analyses</a:t>
            </a:r>
            <a:endParaRPr lang="fr-FR" sz="1800" dirty="0" smtClean="0">
              <a:solidFill>
                <a:srgbClr val="FF0066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4437112"/>
            <a:ext cx="3603497" cy="59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341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505505" y="44624"/>
            <a:ext cx="8229600" cy="7741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 smtClean="0">
                <a:latin typeface="Calibri" panose="020F0502020204030204" pitchFamily="34" charset="0"/>
              </a:rPr>
              <a:t>Conclusions from Phase 1</a:t>
            </a:r>
            <a:endParaRPr kumimoji="1" lang="ja-JP" altLang="en-US" sz="4000" b="1" dirty="0" smtClean="0">
              <a:latin typeface="Calibri" panose="020F050202020403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1520" y="1009290"/>
            <a:ext cx="86409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Successful real-scale test of LAL and KEK fast luminosity monitor hardware </a:t>
            </a:r>
            <a:r>
              <a:rPr lang="en-US" sz="2400" dirty="0"/>
              <a:t>during 2016 single beam commissioning 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Measured single beam backgrounds at LER luminosity monitor location; validated simulation to extrapolate to Phase 2 &amp; 3 :</a:t>
            </a:r>
          </a:p>
          <a:p>
            <a:r>
              <a:rPr lang="en-US" sz="2400" dirty="0" smtClean="0"/>
              <a:t>       -  LER </a:t>
            </a:r>
            <a:r>
              <a:rPr lang="en-US" sz="2400" dirty="0" err="1" smtClean="0"/>
              <a:t>Bremstrahlung</a:t>
            </a:r>
            <a:r>
              <a:rPr lang="en-US" sz="2400" dirty="0" smtClean="0"/>
              <a:t> rates consistent with modeling after taking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into account a factor x 3 for the pressure (based on KEKB…)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-  LER </a:t>
            </a:r>
            <a:r>
              <a:rPr lang="en-US" sz="2400" dirty="0" err="1" smtClean="0"/>
              <a:t>Bremstrahlung</a:t>
            </a:r>
            <a:r>
              <a:rPr lang="en-US" sz="2400" dirty="0" smtClean="0"/>
              <a:t> &gt;&gt; LER </a:t>
            </a:r>
            <a:r>
              <a:rPr lang="en-US" sz="2400" dirty="0" err="1" smtClean="0"/>
              <a:t>Touschek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       -  LER </a:t>
            </a:r>
            <a:r>
              <a:rPr lang="en-US" sz="2400" dirty="0" err="1" smtClean="0"/>
              <a:t>Touschek</a:t>
            </a:r>
            <a:r>
              <a:rPr lang="en-US" sz="2400" dirty="0" smtClean="0"/>
              <a:t> rates have 1.7 +/- 0.7 discrepancy with modeling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Single beam background rates in HER (</a:t>
            </a:r>
            <a:r>
              <a:rPr lang="en-US" sz="2400" dirty="0" err="1" smtClean="0"/>
              <a:t>Bhabha</a:t>
            </a:r>
            <a:r>
              <a:rPr lang="en-US" sz="2400" dirty="0" smtClean="0"/>
              <a:t> photons) &lt;&lt; in LER (</a:t>
            </a:r>
            <a:r>
              <a:rPr lang="en-US" sz="2400" dirty="0" err="1" smtClean="0"/>
              <a:t>Bhabha</a:t>
            </a:r>
            <a:r>
              <a:rPr lang="en-US" sz="2400" dirty="0" smtClean="0"/>
              <a:t> positrons), due to absence of final focus to create sizeable divergence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Detailed understanding of data/simulation comparison requires careful handling of SAD-interface to track scattered particles (photons </a:t>
            </a:r>
            <a:r>
              <a:rPr lang="en-US" sz="2400" dirty="0" smtClean="0">
                <a:sym typeface="Wingdings" panose="05000000000000000000" pitchFamily="2" charset="2"/>
              </a:rPr>
              <a:t></a:t>
            </a:r>
            <a:r>
              <a:rPr lang="en-US" sz="2400" dirty="0" smtClean="0"/>
              <a:t> geometry, apertures ; positrons </a:t>
            </a:r>
            <a:r>
              <a:rPr lang="en-US" sz="2400" dirty="0" smtClean="0">
                <a:sym typeface="Wingdings" panose="05000000000000000000" pitchFamily="2" charset="2"/>
              </a:rPr>
              <a:t> optical transport) and constant communication with machine group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56986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259256" y="-375233"/>
                <a:ext cx="8716592" cy="1325563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 smtClean="0"/>
                  <a:t>140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diamond test for Phase 2/3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59256" y="-375233"/>
                <a:ext cx="8716592" cy="1325563"/>
              </a:xfrm>
              <a:blipFill rotWithShape="1">
                <a:blip r:embed="rId2"/>
                <a:stretch>
                  <a:fillRect r="-770" b="-9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7" r="5537"/>
          <a:stretch/>
        </p:blipFill>
        <p:spPr>
          <a:xfrm>
            <a:off x="6091860" y="647245"/>
            <a:ext cx="2903483" cy="228240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778" y="592175"/>
            <a:ext cx="3042444" cy="2282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3464596" y="2874575"/>
                <a:ext cx="55112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Landau distribution of energy deposited and signal amplitude- 140</a:t>
                </a:r>
                <a14:m>
                  <m:oMath xmlns:m="http://schemas.openxmlformats.org/officeDocument/2006/math">
                    <m:r>
                      <a:rPr lang="zh-CN" alt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  <m:r>
                      <a:rPr lang="en-US" altLang="zh-CN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zh-CN" altLang="en-US" sz="1400" dirty="0"/>
                  <a:t> </a:t>
                </a:r>
                <a:r>
                  <a:rPr lang="en-US" altLang="zh-CN" sz="1400" dirty="0"/>
                  <a:t>DS 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4596" y="2874575"/>
                <a:ext cx="5511252" cy="307777"/>
              </a:xfrm>
              <a:prstGeom prst="rect">
                <a:avLst/>
              </a:prstGeom>
              <a:blipFill rotWithShape="0">
                <a:blip r:embed="rId5"/>
                <a:stretch>
                  <a:fillRect l="-332" t="-6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126999" y="647850"/>
                <a:ext cx="3189739" cy="7017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G4 simulation: 58.2KeV</a:t>
                </a:r>
              </a:p>
              <a:p>
                <a:r>
                  <a:rPr lang="en-US" altLang="zh-CN" sz="1000" dirty="0" smtClean="0">
                    <a:solidFill>
                      <a:srgbClr val="0070C0"/>
                    </a:solidFill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000" i="1">
                            <a:solidFill>
                              <a:srgbClr val="0070C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1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58.2</m:t>
                        </m:r>
                        <m:r>
                          <a:rPr lang="en-US" altLang="zh-CN" sz="1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altLang="zh-CN" sz="1000" i="1">
                                <a:solidFill>
                                  <a:srgbClr val="0070C0"/>
                                </a:solidFill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zh-CN" sz="1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altLang="zh-CN" sz="1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𝑒𝑉</m:t>
                        </m:r>
                      </m:num>
                      <m:den>
                        <m:r>
                          <a:rPr lang="en-US" altLang="zh-CN" sz="1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13</m:t>
                        </m:r>
                        <m:r>
                          <a:rPr lang="en-US" altLang="zh-CN" sz="1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𝑒𝑉</m:t>
                        </m:r>
                      </m:den>
                    </m:f>
                    <m:r>
                      <a:rPr lang="en-US" altLang="zh-CN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×(1.6×</m:t>
                    </m:r>
                    <m:sSup>
                      <m:sSupPr>
                        <m:ctrlPr>
                          <a:rPr lang="en-US" altLang="zh-CN" sz="1000" i="1">
                            <a:solidFill>
                              <a:srgbClr val="0070C0"/>
                            </a:solidFill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</m:sup>
                    </m:sSup>
                    <m:r>
                      <a:rPr lang="en-US" altLang="zh-CN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𝑓𝐶</m:t>
                    </m:r>
                    <m:r>
                      <a:rPr lang="en-US" altLang="zh-CN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)×4</m:t>
                    </m:r>
                    <m:r>
                      <a:rPr lang="en-US" altLang="zh-CN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𝑚𝑉</m:t>
                    </m:r>
                    <m:r>
                      <a:rPr lang="en-US" altLang="zh-CN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𝑓𝐶</m:t>
                    </m:r>
                    <m:r>
                      <a:rPr lang="en-US" altLang="zh-CN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=2.87</m:t>
                    </m:r>
                    <m:r>
                      <a:rPr lang="en-US" altLang="zh-CN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𝑚𝑉</m:t>
                    </m:r>
                  </m:oMath>
                </a14:m>
                <a:endParaRPr lang="en-US" altLang="zh-CN" sz="1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Experiment: 3.35mV</a:t>
                </a: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99" y="647850"/>
                <a:ext cx="3189739" cy="701731"/>
              </a:xfrm>
              <a:prstGeom prst="rect">
                <a:avLst/>
              </a:prstGeom>
              <a:blipFill rotWithShape="0">
                <a:blip r:embed="rId6"/>
                <a:stretch>
                  <a:fillRect b="-60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23" y="1387528"/>
            <a:ext cx="2628788" cy="16409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5" r="6423"/>
          <a:stretch/>
        </p:blipFill>
        <p:spPr>
          <a:xfrm>
            <a:off x="228600" y="3182352"/>
            <a:ext cx="2281731" cy="19193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0" r="5708"/>
          <a:stretch/>
        </p:blipFill>
        <p:spPr>
          <a:xfrm>
            <a:off x="2510331" y="3182353"/>
            <a:ext cx="2290269" cy="191350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5" r="7137"/>
          <a:stretch/>
        </p:blipFill>
        <p:spPr>
          <a:xfrm>
            <a:off x="259256" y="5095857"/>
            <a:ext cx="2294607" cy="17621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" r="7100"/>
          <a:stretch/>
        </p:blipFill>
        <p:spPr>
          <a:xfrm>
            <a:off x="2632267" y="5095857"/>
            <a:ext cx="2183807" cy="173230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2" r="6768"/>
          <a:stretch/>
        </p:blipFill>
        <p:spPr>
          <a:xfrm>
            <a:off x="4886120" y="3182352"/>
            <a:ext cx="4076699" cy="367564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344647" y="1501708"/>
            <a:ext cx="14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G4 simulation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7178675" y="1548709"/>
            <a:ext cx="1630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Test with Sr-90</a:t>
            </a:r>
            <a:endParaRPr lang="zh-CN" altLang="en-US" dirty="0"/>
          </a:p>
        </p:txBody>
      </p:sp>
      <p:cxnSp>
        <p:nvCxnSpPr>
          <p:cNvPr id="17" name="直接连接符 16"/>
          <p:cNvCxnSpPr/>
          <p:nvPr/>
        </p:nvCxnSpPr>
        <p:spPr>
          <a:xfrm flipH="1" flipV="1">
            <a:off x="7180102" y="3327400"/>
            <a:ext cx="50800" cy="2971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7277100" y="4459691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May lead to pile up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781979" y="1907955"/>
            <a:ext cx="952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scintillator</a:t>
            </a:r>
            <a:endParaRPr lang="zh-CN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900344" y="2283488"/>
            <a:ext cx="833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diamond</a:t>
            </a:r>
            <a:endParaRPr lang="zh-CN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84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575836" y="65970"/>
            <a:ext cx="3294640" cy="5100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2900" b="1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Coulomb scattering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68752" y="798601"/>
            <a:ext cx="7480530" cy="1262247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600" dirty="0">
                <a:latin typeface="Liberation Sans" pitchFamily="18"/>
                <a:ea typeface="Droid Sans Fallback" pitchFamily="2"/>
                <a:cs typeface="FreeSans" pitchFamily="2"/>
              </a:rPr>
              <a:t>→ Elastic scattering of particle beams                 on the nucleus of residual gas molecules</a:t>
            </a:r>
          </a:p>
          <a:p>
            <a:pPr hangingPunct="0"/>
            <a:endParaRPr lang="en-US" sz="1600" dirty="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r>
              <a:rPr lang="en-US" sz="1600" dirty="0">
                <a:solidFill>
                  <a:srgbClr val="000099"/>
                </a:solidFill>
                <a:latin typeface="Liberation Sans" pitchFamily="18"/>
                <a:ea typeface="Droid Sans Fallback" pitchFamily="2"/>
                <a:cs typeface="FreeSans" pitchFamily="2"/>
              </a:rPr>
              <a:t>→ Particle receives a transverse kick and is           lost downstream the emission point</a:t>
            </a:r>
          </a:p>
          <a:p>
            <a:pPr hangingPunct="0"/>
            <a:endParaRPr lang="en-US" sz="1600" dirty="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r>
              <a:rPr lang="en-US" sz="1600" dirty="0">
                <a:latin typeface="Liberation Sans" pitchFamily="18"/>
                <a:ea typeface="Droid Sans Fallback" pitchFamily="2"/>
                <a:cs typeface="FreeSans" pitchFamily="2"/>
              </a:rPr>
              <a:t>→ Transverse offset of particle lost at position       B and emitted at A depends on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17434" y="495757"/>
            <a:ext cx="4351621" cy="2962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92892" y="3713277"/>
            <a:ext cx="3858529" cy="2484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38382" y="2906610"/>
            <a:ext cx="4877042" cy="352124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orme libre 7"/>
          <p:cNvSpPr/>
          <p:nvPr/>
        </p:nvSpPr>
        <p:spPr>
          <a:xfrm>
            <a:off x="5552024" y="3923924"/>
            <a:ext cx="404596" cy="197812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6720">
            <a:solidFill>
              <a:srgbClr val="0066CC"/>
            </a:solidFill>
            <a:prstDash val="solid"/>
          </a:ln>
        </p:spPr>
        <p:txBody>
          <a:bodyPr vert="horz" wrap="none" lIns="97967" tIns="57147" rIns="97967" bIns="57147" anchor="ctr" anchorCtr="0" compatLnSpc="0"/>
          <a:lstStyle/>
          <a:p>
            <a:pPr hangingPunct="0"/>
            <a:endParaRPr lang="en-US" sz="160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9" name="Forme libre 8"/>
          <p:cNvSpPr/>
          <p:nvPr/>
        </p:nvSpPr>
        <p:spPr>
          <a:xfrm>
            <a:off x="975735" y="3265855"/>
            <a:ext cx="278548" cy="309668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6720">
            <a:solidFill>
              <a:srgbClr val="0066CC"/>
            </a:solidFill>
            <a:prstDash val="solid"/>
          </a:ln>
        </p:spPr>
        <p:txBody>
          <a:bodyPr vert="horz" wrap="none" lIns="97967" tIns="57147" rIns="97967" bIns="57147" anchor="ctr" anchorCtr="0" compatLnSpc="0"/>
          <a:lstStyle/>
          <a:p>
            <a:pPr hangingPunct="0"/>
            <a:endParaRPr lang="en-US" sz="160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0" name="Connecteur droit 9"/>
          <p:cNvSpPr/>
          <p:nvPr/>
        </p:nvSpPr>
        <p:spPr>
          <a:xfrm>
            <a:off x="1254284" y="3876569"/>
            <a:ext cx="4423788" cy="406599"/>
          </a:xfrm>
          <a:prstGeom prst="line">
            <a:avLst/>
          </a:prstGeom>
          <a:noFill/>
          <a:ln w="36720">
            <a:solidFill>
              <a:srgbClr val="0066CC"/>
            </a:solidFill>
            <a:prstDash val="solid"/>
            <a:tailEnd type="arrow"/>
          </a:ln>
        </p:spPr>
        <p:txBody>
          <a:bodyPr vert="horz" wrap="none" lIns="16328" tIns="16328" rIns="16328" bIns="16328" anchor="ctr" compatLnSpc="0"/>
          <a:lstStyle/>
          <a:p>
            <a:pPr lvl="0" rtl="0" hangingPunct="0">
              <a:buNone/>
              <a:tabLst/>
            </a:pPr>
            <a:endParaRPr lang="en-US" sz="2200"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3494096" y="2496472"/>
                <a:ext cx="922181" cy="2844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0" tIns="0" rIns="0" bIns="0" anchor="ctr" anchorCtr="1" compatLnSpc="0"/>
              <a:lstStyle/>
              <a:p>
                <a:pPr lvl="0" rtl="0" hangingPunct="0"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fr-FR" i="1">
                              <a:latin typeface="Cambria Math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fr-FR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/>
                                </a:rPr>
                                <m:t>β</m:t>
                              </m:r>
                            </m:e>
                            <m:sub>
                              <m:r>
                                <a:rPr lang="fr-FR" i="1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  <m:r>
                            <a:rPr lang="fr-FR" i="0">
                              <a:latin typeface="Cambria Math"/>
                            </a:rPr>
                            <m:t>×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i="0">
                                  <a:latin typeface="Cambria Math"/>
                                </a:rPr>
                                <m:t>β</m:t>
                              </m:r>
                            </m:e>
                            <m:sub>
                              <m:r>
                                <a:rPr lang="fr-FR" i="1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4096" y="2496472"/>
                <a:ext cx="922181" cy="284456"/>
              </a:xfrm>
              <a:prstGeom prst="rect">
                <a:avLst/>
              </a:prstGeom>
              <a:blipFill rotWithShape="1">
                <a:blip r:embed="rId6"/>
                <a:stretch>
                  <a:fillRect l="-3311" r="-3311" b="-391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655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580207" y="3122332"/>
            <a:ext cx="4413666" cy="3258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03442" y="3220635"/>
            <a:ext cx="4637353" cy="316069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5769180" y="4394861"/>
            <a:ext cx="915206" cy="274093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300" b="1">
                <a:latin typeface="Liberation Sans" pitchFamily="18"/>
                <a:ea typeface="Droid Sans Fallback" pitchFamily="2"/>
                <a:cs typeface="FreeSans" pitchFamily="2"/>
              </a:rPr>
              <a:t>simulation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637001" y="4459525"/>
            <a:ext cx="479831" cy="274093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300" b="1">
                <a:latin typeface="Liberation Sans" pitchFamily="18"/>
                <a:ea typeface="Droid Sans Fallback" pitchFamily="2"/>
                <a:cs typeface="FreeSans" pitchFamily="2"/>
              </a:rPr>
              <a:t>data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490506" y="33638"/>
            <a:ext cx="2189722" cy="5100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2900" b="1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Calibration 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50540" y="637549"/>
            <a:ext cx="5498769" cy="2575427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600" dirty="0">
                <a:latin typeface="Liberation Sans" pitchFamily="18"/>
                <a:ea typeface="Droid Sans Fallback" pitchFamily="2"/>
                <a:cs typeface="FreeSans" pitchFamily="2"/>
              </a:rPr>
              <a:t>→ Maximum of signal of Data were fit by “Landau”</a:t>
            </a:r>
          </a:p>
          <a:p>
            <a:pPr hangingPunct="0"/>
            <a:r>
              <a:rPr lang="en-US" sz="1600" dirty="0">
                <a:latin typeface="Liberation Sans" pitchFamily="18"/>
                <a:ea typeface="Droid Sans Fallback" pitchFamily="2"/>
                <a:cs typeface="FreeSans" pitchFamily="2"/>
              </a:rPr>
              <a:t> </a:t>
            </a:r>
          </a:p>
          <a:p>
            <a:pPr hangingPunct="0"/>
            <a:r>
              <a:rPr lang="en-US" sz="1600" dirty="0">
                <a:latin typeface="Liberation Sans" pitchFamily="18"/>
                <a:ea typeface="Droid Sans Fallback" pitchFamily="2"/>
                <a:cs typeface="FreeSans" pitchFamily="2"/>
              </a:rPr>
              <a:t>→ A cut at 6 mV separates signal from noise</a:t>
            </a:r>
          </a:p>
          <a:p>
            <a:pPr hangingPunct="0"/>
            <a:endParaRPr lang="en-US" sz="1600" dirty="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r>
              <a:rPr lang="en-US" sz="1600" dirty="0">
                <a:latin typeface="Liberation Sans" pitchFamily="18"/>
                <a:ea typeface="Droid Sans Fallback" pitchFamily="2"/>
                <a:cs typeface="FreeSans" pitchFamily="2"/>
              </a:rPr>
              <a:t>→ In simulation: minimum of 50 </a:t>
            </a:r>
            <a:r>
              <a:rPr lang="en-US" sz="1600" dirty="0" err="1">
                <a:latin typeface="Liberation Sans" pitchFamily="18"/>
                <a:ea typeface="Droid Sans Fallback" pitchFamily="2"/>
                <a:cs typeface="FreeSans" pitchFamily="2"/>
              </a:rPr>
              <a:t>KeV</a:t>
            </a:r>
            <a:r>
              <a:rPr lang="en-US" sz="1600" dirty="0">
                <a:latin typeface="Liberation Sans" pitchFamily="18"/>
                <a:ea typeface="Droid Sans Fallback" pitchFamily="2"/>
                <a:cs typeface="FreeSans" pitchFamily="2"/>
              </a:rPr>
              <a:t>  ( &gt; 3</a:t>
            </a:r>
            <a:r>
              <a:rPr lang="en-US" sz="1600" dirty="0">
                <a:latin typeface="Symbol" pitchFamily="18"/>
                <a:ea typeface="Droid Sans Fallback" pitchFamily="2"/>
                <a:cs typeface="FreeSans" pitchFamily="2"/>
              </a:rPr>
              <a:t>s</a:t>
            </a:r>
            <a:r>
              <a:rPr lang="en-US" sz="1600" dirty="0">
                <a:latin typeface="Liberation Sans" pitchFamily="18"/>
                <a:ea typeface="Droid Sans Fallback" pitchFamily="2"/>
                <a:cs typeface="FreeSans" pitchFamily="2"/>
              </a:rPr>
              <a:t> of noise )</a:t>
            </a:r>
          </a:p>
          <a:p>
            <a:pPr hangingPunct="0"/>
            <a:endParaRPr lang="en-US" sz="1600" dirty="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>
              <a:lnSpc>
                <a:spcPct val="150000"/>
              </a:lnSpc>
            </a:pPr>
            <a:r>
              <a:rPr lang="en-US" sz="1600" dirty="0">
                <a:solidFill>
                  <a:srgbClr val="009900"/>
                </a:solidFill>
                <a:latin typeface="Liberation Sans" pitchFamily="18"/>
                <a:ea typeface="Droid Sans Fallback" pitchFamily="2"/>
                <a:cs typeface="FreeSans" pitchFamily="2"/>
              </a:rPr>
              <a:t>→ MPV= 11.6 mV in data  </a:t>
            </a:r>
          </a:p>
          <a:p>
            <a:pPr hangingPunct="0">
              <a:lnSpc>
                <a:spcPct val="150000"/>
              </a:lnSpc>
            </a:pPr>
            <a:r>
              <a:rPr lang="en-US" sz="1600" dirty="0">
                <a:solidFill>
                  <a:srgbClr val="990099"/>
                </a:solidFill>
                <a:latin typeface="Liberation Sans" pitchFamily="18"/>
                <a:ea typeface="Droid Sans Fallback" pitchFamily="2"/>
                <a:cs typeface="FreeSans" pitchFamily="2"/>
              </a:rPr>
              <a:t>→ MPV= 9.2 mV in simulations</a:t>
            </a:r>
          </a:p>
          <a:p>
            <a:pPr hangingPunct="0">
              <a:lnSpc>
                <a:spcPct val="150000"/>
              </a:lnSpc>
            </a:pPr>
            <a:r>
              <a:rPr lang="en-US" sz="1600" b="1" dirty="0">
                <a:solidFill>
                  <a:srgbClr val="FF3333"/>
                </a:solidFill>
                <a:latin typeface="Liberation Sans" pitchFamily="18"/>
                <a:ea typeface="Droid Sans Fallback" pitchFamily="2"/>
                <a:cs typeface="FreeSans" pitchFamily="2"/>
              </a:rPr>
              <a:t>→ 11.6/9.2 = 1.3  </a:t>
            </a:r>
            <a:r>
              <a:rPr lang="en-US" sz="1600" b="1" dirty="0" smtClean="0">
                <a:solidFill>
                  <a:srgbClr val="FF3333"/>
                </a:solidFill>
                <a:latin typeface="Liberation Sans" pitchFamily="18"/>
                <a:ea typeface="Droid Sans Fallback" pitchFamily="2"/>
                <a:cs typeface="FreeSans" pitchFamily="2"/>
                <a:sym typeface="Wingdings" panose="05000000000000000000" pitchFamily="2" charset="2"/>
              </a:rPr>
              <a:t> </a:t>
            </a:r>
            <a:r>
              <a:rPr lang="en-US" sz="1600" b="1" dirty="0" smtClean="0">
                <a:solidFill>
                  <a:srgbClr val="FF3333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</a:t>
            </a:r>
            <a:r>
              <a:rPr lang="en-US" sz="1600" b="1" dirty="0">
                <a:solidFill>
                  <a:srgbClr val="FF3333"/>
                </a:solidFill>
                <a:latin typeface="Liberation Sans" pitchFamily="18"/>
                <a:ea typeface="Droid Sans Fallback" pitchFamily="2"/>
                <a:cs typeface="FreeSans" pitchFamily="2"/>
              </a:rPr>
              <a:t>threshold is at ~ 4.7 mV for </a:t>
            </a:r>
            <a:r>
              <a:rPr lang="en-US" sz="1600" b="1" dirty="0" smtClean="0">
                <a:solidFill>
                  <a:srgbClr val="FF3333"/>
                </a:solidFill>
                <a:latin typeface="Liberation Sans" pitchFamily="18"/>
                <a:ea typeface="Droid Sans Fallback" pitchFamily="2"/>
                <a:cs typeface="FreeSans" pitchFamily="2"/>
              </a:rPr>
              <a:t>simulations</a:t>
            </a:r>
            <a:endParaRPr lang="en-US" sz="1600" dirty="0">
              <a:solidFill>
                <a:srgbClr val="000000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9" name="Forme libre 8"/>
          <p:cNvSpPr/>
          <p:nvPr/>
        </p:nvSpPr>
        <p:spPr>
          <a:xfrm>
            <a:off x="901934" y="3535941"/>
            <a:ext cx="380759" cy="31744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67" h="973" fill="none">
                <a:moveTo>
                  <a:pt x="1167" y="0"/>
                </a:moveTo>
                <a:lnTo>
                  <a:pt x="0" y="973"/>
                </a:lnTo>
              </a:path>
            </a:pathLst>
          </a:custGeom>
          <a:noFill/>
          <a:ln w="25400">
            <a:solidFill>
              <a:srgbClr val="009933"/>
            </a:solidFill>
            <a:prstDash val="solid"/>
            <a:tailEnd type="arrow"/>
          </a:ln>
        </p:spPr>
        <p:txBody>
          <a:bodyPr vert="horz" wrap="none" lIns="0" tIns="0" rIns="0" bIns="0" anchor="ctr" compatLnSpc="0"/>
          <a:lstStyle/>
          <a:p>
            <a:pPr lvl="0" rtl="0" hangingPunct="0">
              <a:buNone/>
              <a:tabLst/>
            </a:pPr>
            <a:endParaRPr lang="en-US" sz="2200"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35519" y="3447110"/>
            <a:ext cx="748430" cy="274093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300" b="1">
                <a:solidFill>
                  <a:srgbClr val="669933"/>
                </a:solidFill>
                <a:latin typeface="Liberation Sans" pitchFamily="18"/>
                <a:ea typeface="Droid Sans Fallback" pitchFamily="2"/>
                <a:cs typeface="FreeSans" pitchFamily="2"/>
              </a:rPr>
              <a:t>11.6 mV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717585" y="3434699"/>
            <a:ext cx="674243" cy="274093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300" b="1">
                <a:solidFill>
                  <a:srgbClr val="990099"/>
                </a:solidFill>
                <a:latin typeface="Liberation Sans" pitchFamily="18"/>
                <a:ea typeface="Droid Sans Fallback" pitchFamily="2"/>
                <a:cs typeface="FreeSans" pitchFamily="2"/>
              </a:rPr>
              <a:t>9.2 mV</a:t>
            </a:r>
          </a:p>
        </p:txBody>
      </p:sp>
      <p:sp>
        <p:nvSpPr>
          <p:cNvPr id="12" name="Forme libre 11"/>
          <p:cNvSpPr/>
          <p:nvPr/>
        </p:nvSpPr>
        <p:spPr>
          <a:xfrm>
            <a:off x="5234942" y="3644694"/>
            <a:ext cx="433333" cy="15774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28" h="484" fill="none">
                <a:moveTo>
                  <a:pt x="1328" y="0"/>
                </a:moveTo>
                <a:lnTo>
                  <a:pt x="0" y="484"/>
                </a:lnTo>
              </a:path>
            </a:pathLst>
          </a:custGeom>
          <a:noFill/>
          <a:ln w="25400">
            <a:solidFill>
              <a:srgbClr val="990099"/>
            </a:solidFill>
            <a:prstDash val="solid"/>
            <a:tailEnd type="arrow"/>
          </a:ln>
        </p:spPr>
        <p:txBody>
          <a:bodyPr vert="horz" wrap="none" lIns="0" tIns="0" rIns="0" bIns="0" anchor="ctr" compatLnSpc="0"/>
          <a:lstStyle/>
          <a:p>
            <a:pPr lvl="0" rtl="0" hangingPunct="0">
              <a:buNone/>
              <a:tabLst/>
            </a:pPr>
            <a:endParaRPr lang="en-US" sz="2200">
              <a:latin typeface="Liberation Serif" pitchFamily="18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56363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4" y="0"/>
            <a:ext cx="91559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56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4" y="0"/>
            <a:ext cx="9146857" cy="685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467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2"/>
            <a:ext cx="9149984" cy="6853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74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タイトル 1"/>
          <p:cNvSpPr>
            <a:spLocks noGrp="1"/>
          </p:cNvSpPr>
          <p:nvPr>
            <p:ph type="title"/>
          </p:nvPr>
        </p:nvSpPr>
        <p:spPr>
          <a:xfrm>
            <a:off x="107504" y="-27384"/>
            <a:ext cx="9058504" cy="987822"/>
          </a:xfrm>
        </p:spPr>
        <p:txBody>
          <a:bodyPr>
            <a:noAutofit/>
          </a:bodyPr>
          <a:lstStyle/>
          <a:p>
            <a:r>
              <a:rPr lang="en-US" altLang="ja-JP" sz="3200" b="1" dirty="0" smtClean="0"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Luminosity monitoring with </a:t>
            </a:r>
            <a:r>
              <a:rPr lang="en-US" altLang="ja-JP" sz="3200" b="1" dirty="0" err="1" smtClean="0"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nano</a:t>
            </a:r>
            <a:r>
              <a:rPr lang="en-US" altLang="ja-JP" sz="3200" b="1" dirty="0" smtClean="0"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-beam concept </a:t>
            </a:r>
            <a:r>
              <a:rPr lang="en-US" altLang="ja-JP" sz="2000" b="1" dirty="0" smtClean="0"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/>
            </a:r>
            <a:br>
              <a:rPr lang="en-US" altLang="ja-JP" sz="2000" b="1" dirty="0" smtClean="0"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</a:br>
            <a:r>
              <a:rPr lang="en-US" altLang="ja-JP" sz="2400" i="1" dirty="0" smtClean="0">
                <a:solidFill>
                  <a:srgbClr val="FF0066"/>
                </a:solidFill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Fast </a:t>
            </a:r>
            <a:r>
              <a:rPr lang="en-US" altLang="ja-JP" sz="2400" i="1" dirty="0">
                <a:solidFill>
                  <a:srgbClr val="FF0066"/>
                </a:solidFill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&amp;</a:t>
            </a:r>
            <a:r>
              <a:rPr lang="en-US" altLang="ja-JP" sz="2400" i="1" dirty="0" smtClean="0">
                <a:solidFill>
                  <a:srgbClr val="FF0066"/>
                </a:solidFill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 </a:t>
            </a:r>
            <a:r>
              <a:rPr lang="en-US" altLang="ja-JP" sz="2400" i="1" dirty="0">
                <a:solidFill>
                  <a:srgbClr val="FF0066"/>
                </a:solidFill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slow </a:t>
            </a:r>
            <a:r>
              <a:rPr lang="en-US" altLang="ja-JP" sz="2400" i="1" dirty="0" smtClean="0">
                <a:solidFill>
                  <a:srgbClr val="FF0066"/>
                </a:solidFill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variations at IP require</a:t>
            </a:r>
            <a:r>
              <a:rPr lang="en-US" altLang="ja-JP" sz="2400" i="1" dirty="0" smtClean="0">
                <a:solidFill>
                  <a:srgbClr val="FF0066"/>
                </a:solidFill>
                <a:latin typeface="Calibri" pitchFamily="34" charset="0"/>
                <a:ea typeface="Marker Felt"/>
                <a:cs typeface="Marker Felt"/>
              </a:rPr>
              <a:t> </a:t>
            </a:r>
            <a:r>
              <a:rPr lang="en-US" altLang="ja-JP" sz="2400" i="1" dirty="0" smtClean="0">
                <a:solidFill>
                  <a:srgbClr val="FF0066"/>
                </a:solidFill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f</a:t>
            </a:r>
            <a:r>
              <a:rPr lang="en-US" altLang="ja-JP" sz="2400" i="1" dirty="0" smtClean="0">
                <a:solidFill>
                  <a:srgbClr val="FF0066"/>
                </a:solidFill>
                <a:latin typeface="Calibri" pitchFamily="34" charset="0"/>
                <a:ea typeface="Marker Felt"/>
                <a:cs typeface="Marker Felt"/>
              </a:rPr>
              <a:t>eedback corrections</a:t>
            </a:r>
            <a:endParaRPr lang="ja-JP" altLang="en-US" sz="2400" i="1" dirty="0" smtClean="0">
              <a:solidFill>
                <a:srgbClr val="FF0066"/>
              </a:solidFill>
              <a:latin typeface="Calibri" pitchFamily="34" charset="0"/>
              <a:ea typeface="Marker Felt"/>
              <a:cs typeface="Marker Felt"/>
            </a:endParaRPr>
          </a:p>
        </p:txBody>
      </p:sp>
      <p:sp>
        <p:nvSpPr>
          <p:cNvPr id="7270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1124744"/>
            <a:ext cx="8676113" cy="5616624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sz="2600" dirty="0">
                <a:solidFill>
                  <a:srgbClr val="0000CC"/>
                </a:solidFill>
                <a:latin typeface="Calibri" pitchFamily="34" charset="0"/>
              </a:rPr>
              <a:t>B</a:t>
            </a:r>
            <a:r>
              <a:rPr lang="en-US" altLang="ja-JP" sz="2600" dirty="0" smtClean="0">
                <a:solidFill>
                  <a:srgbClr val="0000CC"/>
                </a:solidFill>
                <a:latin typeface="Calibri" pitchFamily="34" charset="0"/>
              </a:rPr>
              <a:t>eam-beam deflection </a:t>
            </a:r>
            <a:r>
              <a:rPr lang="en-US" altLang="ja-JP" sz="2600" dirty="0" smtClean="0">
                <a:latin typeface="Calibri" pitchFamily="34" charset="0"/>
              </a:rPr>
              <a:t>(SLC, KEKB,…) for fast vertical motion</a:t>
            </a:r>
          </a:p>
          <a:p>
            <a:endParaRPr lang="en-US" altLang="ja-JP" dirty="0" smtClean="0">
              <a:latin typeface="Calibri" pitchFamily="34" charset="0"/>
            </a:endParaRPr>
          </a:p>
          <a:p>
            <a:endParaRPr lang="en-US" altLang="ja-JP" dirty="0" smtClean="0">
              <a:latin typeface="Calibri" pitchFamily="34" charset="0"/>
            </a:endParaRPr>
          </a:p>
          <a:p>
            <a:endParaRPr lang="en-US" altLang="ja-JP" dirty="0" smtClean="0">
              <a:latin typeface="Calibri" pitchFamily="34" charset="0"/>
            </a:endParaRPr>
          </a:p>
          <a:p>
            <a:endParaRPr lang="en-US" altLang="ja-JP" sz="2800" dirty="0" smtClean="0">
              <a:solidFill>
                <a:srgbClr val="FF0000"/>
              </a:solidFill>
              <a:latin typeface="Calibri" pitchFamily="34" charset="0"/>
            </a:endParaRPr>
          </a:p>
          <a:p>
            <a:endParaRPr lang="en-US" altLang="ja-JP" sz="2600" dirty="0" smtClean="0">
              <a:solidFill>
                <a:srgbClr val="FF0000"/>
              </a:solidFill>
              <a:latin typeface="Calibri" pitchFamily="34" charset="0"/>
            </a:endParaRPr>
          </a:p>
          <a:p>
            <a:endParaRPr lang="en-US" altLang="ja-JP" sz="2600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altLang="ja-JP" sz="2600" dirty="0" smtClean="0">
                <a:solidFill>
                  <a:srgbClr val="FF0000"/>
                </a:solidFill>
                <a:latin typeface="Calibri" pitchFamily="34" charset="0"/>
              </a:rPr>
              <a:t>Luminosity feedback </a:t>
            </a:r>
            <a:r>
              <a:rPr lang="en-US" altLang="ja-JP" sz="2600" dirty="0" smtClean="0">
                <a:latin typeface="Calibri" pitchFamily="34" charset="0"/>
              </a:rPr>
              <a:t>by “dithering” (PEP-II) for slower </a:t>
            </a:r>
            <a:r>
              <a:rPr lang="en-US" altLang="ja-JP" sz="2600" dirty="0" err="1" smtClean="0">
                <a:latin typeface="Calibri" pitchFamily="34" charset="0"/>
              </a:rPr>
              <a:t>horiz</a:t>
            </a:r>
            <a:r>
              <a:rPr lang="en-US" altLang="ja-JP" sz="2600" dirty="0" smtClean="0">
                <a:latin typeface="Calibri" pitchFamily="34" charset="0"/>
              </a:rPr>
              <a:t>. correction</a:t>
            </a:r>
          </a:p>
          <a:p>
            <a:endParaRPr lang="en-US" altLang="ja-JP" dirty="0" smtClean="0">
              <a:latin typeface="Calibri" pitchFamily="34" charset="0"/>
            </a:endParaRPr>
          </a:p>
          <a:p>
            <a:endParaRPr lang="en-US" altLang="ja-JP" sz="2800" dirty="0" smtClean="0">
              <a:latin typeface="Calibri" pitchFamily="34" charset="0"/>
            </a:endParaRPr>
          </a:p>
          <a:p>
            <a:endParaRPr lang="en-US" altLang="ja-JP" sz="2800" dirty="0">
              <a:latin typeface="Calibri" pitchFamily="34" charset="0"/>
            </a:endParaRPr>
          </a:p>
          <a:p>
            <a:endParaRPr lang="en-US" altLang="ja-JP" sz="2600" dirty="0" smtClean="0">
              <a:solidFill>
                <a:srgbClr val="006600"/>
              </a:solidFill>
              <a:latin typeface="Calibri" pitchFamily="34" charset="0"/>
            </a:endParaRPr>
          </a:p>
          <a:p>
            <a:endParaRPr lang="en-US" altLang="ja-JP" sz="2600" dirty="0" smtClean="0">
              <a:solidFill>
                <a:srgbClr val="006600"/>
              </a:solidFill>
              <a:latin typeface="Calibri" pitchFamily="34" charset="0"/>
            </a:endParaRPr>
          </a:p>
          <a:p>
            <a:r>
              <a:rPr lang="en-US" altLang="ja-JP" sz="2600" dirty="0" smtClean="0">
                <a:solidFill>
                  <a:srgbClr val="006600"/>
                </a:solidFill>
                <a:latin typeface="Calibri" pitchFamily="34" charset="0"/>
              </a:rPr>
              <a:t>Luminosity tuning </a:t>
            </a:r>
            <a:r>
              <a:rPr lang="en-US" altLang="ja-JP" sz="2600" dirty="0" smtClean="0">
                <a:latin typeface="Calibri" pitchFamily="34" charset="0"/>
              </a:rPr>
              <a:t>with optical knobs </a:t>
            </a:r>
            <a:r>
              <a:rPr lang="en-US" altLang="ja-JP" sz="2800" dirty="0" smtClean="0">
                <a:latin typeface="Calibri" pitchFamily="34" charset="0"/>
              </a:rPr>
              <a:t>(SLC, FFTB, ATF2) to maintain small spot sizes ( </a:t>
            </a:r>
            <a:r>
              <a:rPr lang="en-US" altLang="ja-JP" sz="2400" dirty="0" smtClean="0">
                <a:solidFill>
                  <a:srgbClr val="006600"/>
                </a:solidFill>
                <a:latin typeface="Calibri" pitchFamily="34" charset="0"/>
              </a:rPr>
              <a:t>time scales of </a:t>
            </a:r>
            <a:r>
              <a:rPr lang="en-US" altLang="ja-JP" sz="2400" dirty="0" smtClean="0">
                <a:solidFill>
                  <a:srgbClr val="006600"/>
                </a:solidFill>
                <a:latin typeface="Calibri" pitchFamily="34" charset="0"/>
                <a:sym typeface="Symbol"/>
              </a:rPr>
              <a:t> hours ?</a:t>
            </a:r>
            <a:r>
              <a:rPr lang="en-US" altLang="ja-JP" sz="2400" dirty="0">
                <a:latin typeface="Calibri" pitchFamily="34" charset="0"/>
              </a:rPr>
              <a:t> </a:t>
            </a:r>
            <a:r>
              <a:rPr lang="en-US" altLang="ja-JP" sz="2800" dirty="0" smtClean="0">
                <a:latin typeface="Calibri" pitchFamily="34" charset="0"/>
              </a:rPr>
              <a:t>)</a:t>
            </a:r>
            <a:endParaRPr lang="ja-JP" altLang="en-US" sz="2800" dirty="0" smtClean="0">
              <a:solidFill>
                <a:srgbClr val="006600"/>
              </a:solidFill>
              <a:latin typeface="Calibri" pitchFamily="34" charset="0"/>
            </a:endParaRPr>
          </a:p>
        </p:txBody>
      </p:sp>
      <p:grpSp>
        <p:nvGrpSpPr>
          <p:cNvPr id="72709" name="図形グループ 14"/>
          <p:cNvGrpSpPr>
            <a:grpSpLocks/>
          </p:cNvGrpSpPr>
          <p:nvPr/>
        </p:nvGrpSpPr>
        <p:grpSpPr bwMode="auto">
          <a:xfrm>
            <a:off x="842963" y="1630933"/>
            <a:ext cx="7113413" cy="1870075"/>
            <a:chOff x="960039" y="2218318"/>
            <a:chExt cx="7112695" cy="1869974"/>
          </a:xfrm>
        </p:grpSpPr>
        <p:cxnSp>
          <p:nvCxnSpPr>
            <p:cNvPr id="5" name="直線コネクタ 4"/>
            <p:cNvCxnSpPr/>
            <p:nvPr/>
          </p:nvCxnSpPr>
          <p:spPr>
            <a:xfrm flipV="1">
              <a:off x="3407717" y="2399283"/>
              <a:ext cx="2287356" cy="7762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 flipH="1" flipV="1">
              <a:off x="1142583" y="2402458"/>
              <a:ext cx="2287357" cy="776245"/>
            </a:xfrm>
            <a:prstGeom prst="line">
              <a:avLst/>
            </a:prstGeom>
            <a:ln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>
              <a:off x="3420416" y="2945354"/>
              <a:ext cx="2287356" cy="774658"/>
            </a:xfrm>
            <a:prstGeom prst="line">
              <a:avLst/>
            </a:prstGeom>
            <a:ln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V="1">
              <a:off x="1129884" y="2939004"/>
              <a:ext cx="2287357" cy="77465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728" name="テキスト ボックス 8"/>
            <p:cNvSpPr txBox="1">
              <a:spLocks noChangeArrowheads="1"/>
            </p:cNvSpPr>
            <p:nvPr/>
          </p:nvSpPr>
          <p:spPr bwMode="auto">
            <a:xfrm>
              <a:off x="2571279" y="2302319"/>
              <a:ext cx="250023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dirty="0" err="1">
                  <a:latin typeface="Symbol" pitchFamily="18" charset="2"/>
                </a:rPr>
                <a:t>D</a:t>
              </a:r>
              <a:r>
                <a:rPr lang="en-US" altLang="ja-JP" sz="1800" dirty="0" err="1">
                  <a:latin typeface="Calibri" pitchFamily="34" charset="0"/>
                </a:rPr>
                <a:t>y</a:t>
              </a:r>
              <a:r>
                <a:rPr lang="en-US" altLang="ja-JP" sz="1800" dirty="0">
                  <a:latin typeface="Calibri" pitchFamily="34" charset="0"/>
                </a:rPr>
                <a:t> at IP=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dirty="0" smtClean="0">
                  <a:latin typeface="Calibri" pitchFamily="34" charset="0"/>
                  <a:sym typeface="Symbol"/>
                </a:rPr>
                <a:t> </a:t>
              </a:r>
              <a:r>
                <a:rPr lang="en-US" altLang="ja-JP" sz="1800" dirty="0" smtClean="0">
                  <a:latin typeface="Calibri" pitchFamily="34" charset="0"/>
                </a:rPr>
                <a:t>5nm </a:t>
              </a:r>
              <a:r>
                <a:rPr lang="en-US" altLang="ja-JP" sz="1800" dirty="0" smtClean="0">
                  <a:latin typeface="Calibri" pitchFamily="34" charset="0"/>
                  <a:sym typeface="Symbol"/>
                </a:rPr>
                <a:t> </a:t>
              </a:r>
              <a:r>
                <a:rPr lang="en-US" altLang="ja-JP" sz="1800" dirty="0" smtClean="0">
                  <a:latin typeface="Calibri" pitchFamily="34" charset="0"/>
                </a:rPr>
                <a:t>1/10</a:t>
              </a:r>
              <a:r>
                <a:rPr lang="en-US" altLang="ja-JP" sz="1800" dirty="0" smtClean="0">
                  <a:latin typeface="Symbol" pitchFamily="18" charset="2"/>
                </a:rPr>
                <a:t>s</a:t>
              </a:r>
              <a:r>
                <a:rPr lang="en-US" altLang="ja-JP" sz="1800" baseline="-25000" dirty="0" smtClean="0">
                  <a:latin typeface="Calibri" pitchFamily="34" charset="0"/>
                </a:rPr>
                <a:t>y</a:t>
              </a:r>
              <a:r>
                <a:rPr lang="en-US" altLang="ja-JP" sz="1800" baseline="30000" dirty="0">
                  <a:latin typeface="Calibri" pitchFamily="34" charset="0"/>
                </a:rPr>
                <a:t>*</a:t>
              </a:r>
              <a:endParaRPr lang="ja-JP" altLang="en-US" sz="1800" baseline="30000" dirty="0">
                <a:latin typeface="Calibri" pitchFamily="34" charset="0"/>
              </a:endParaRPr>
            </a:p>
          </p:txBody>
        </p:sp>
        <p:sp>
          <p:nvSpPr>
            <p:cNvPr id="72729" name="テキスト ボックス 9"/>
            <p:cNvSpPr txBox="1">
              <a:spLocks noChangeArrowheads="1"/>
            </p:cNvSpPr>
            <p:nvPr/>
          </p:nvSpPr>
          <p:spPr bwMode="auto">
            <a:xfrm>
              <a:off x="5708363" y="2218318"/>
              <a:ext cx="6268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latin typeface="Calibri" pitchFamily="34" charset="0"/>
                </a:rPr>
                <a:t>BPM</a:t>
              </a:r>
              <a:endParaRPr lang="ja-JP" altLang="en-US" sz="1800">
                <a:latin typeface="Calibri" pitchFamily="34" charset="0"/>
              </a:endParaRPr>
            </a:p>
          </p:txBody>
        </p:sp>
        <p:sp>
          <p:nvSpPr>
            <p:cNvPr id="72730" name="テキスト ボックス 10"/>
            <p:cNvSpPr txBox="1">
              <a:spLocks noChangeArrowheads="1"/>
            </p:cNvSpPr>
            <p:nvPr/>
          </p:nvSpPr>
          <p:spPr bwMode="auto">
            <a:xfrm>
              <a:off x="3226181" y="3180677"/>
              <a:ext cx="3642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latin typeface="Calibri" pitchFamily="34" charset="0"/>
                </a:rPr>
                <a:t>IP</a:t>
              </a:r>
              <a:endParaRPr lang="ja-JP" altLang="en-US" sz="1800">
                <a:latin typeface="Calibri" pitchFamily="34" charset="0"/>
              </a:endParaRPr>
            </a:p>
          </p:txBody>
        </p:sp>
        <p:sp>
          <p:nvSpPr>
            <p:cNvPr id="72731" name="テキスト ボックス 11"/>
            <p:cNvSpPr txBox="1">
              <a:spLocks noChangeArrowheads="1"/>
            </p:cNvSpPr>
            <p:nvPr/>
          </p:nvSpPr>
          <p:spPr bwMode="auto">
            <a:xfrm>
              <a:off x="960039" y="3718960"/>
              <a:ext cx="6268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latin typeface="Calibri" pitchFamily="34" charset="0"/>
                </a:rPr>
                <a:t>BPM</a:t>
              </a:r>
              <a:endParaRPr lang="ja-JP" altLang="en-US" sz="1800">
                <a:latin typeface="Calibri" pitchFamily="34" charset="0"/>
              </a:endParaRPr>
            </a:p>
          </p:txBody>
        </p:sp>
        <p:sp>
          <p:nvSpPr>
            <p:cNvPr id="72732" name="テキスト ボックス 12"/>
            <p:cNvSpPr txBox="1">
              <a:spLocks noChangeArrowheads="1"/>
            </p:cNvSpPr>
            <p:nvPr/>
          </p:nvSpPr>
          <p:spPr bwMode="auto">
            <a:xfrm>
              <a:off x="5953970" y="2710922"/>
              <a:ext cx="2118764" cy="369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dirty="0" err="1">
                  <a:latin typeface="Symbol" pitchFamily="18" charset="2"/>
                </a:rPr>
                <a:t>D</a:t>
              </a:r>
              <a:r>
                <a:rPr lang="en-US" altLang="ja-JP" sz="1800" dirty="0" err="1">
                  <a:latin typeface="Calibri" pitchFamily="34" charset="0"/>
                </a:rPr>
                <a:t>y</a:t>
              </a:r>
              <a:r>
                <a:rPr lang="en-US" altLang="ja-JP" sz="1800" dirty="0">
                  <a:latin typeface="Calibri" pitchFamily="34" charset="0"/>
                </a:rPr>
                <a:t> at BPM= </a:t>
              </a:r>
              <a:r>
                <a:rPr lang="en-US" altLang="ja-JP" sz="1800" dirty="0" smtClean="0">
                  <a:latin typeface="Calibri" pitchFamily="34" charset="0"/>
                  <a:sym typeface="Symbol"/>
                </a:rPr>
                <a:t> </a:t>
              </a:r>
              <a:r>
                <a:rPr lang="en-US" altLang="ja-JP" sz="1800" dirty="0" smtClean="0">
                  <a:latin typeface="Calibri" pitchFamily="34" charset="0"/>
                </a:rPr>
                <a:t>1.3</a:t>
              </a:r>
              <a:r>
                <a:rPr lang="en-US" altLang="ja-JP" sz="1800" dirty="0" smtClean="0">
                  <a:latin typeface="Symbol" pitchFamily="18" charset="2"/>
                </a:rPr>
                <a:t>m</a:t>
              </a:r>
              <a:r>
                <a:rPr lang="en-US" altLang="ja-JP" sz="1800" dirty="0" smtClean="0">
                  <a:latin typeface="Calibri" pitchFamily="34" charset="0"/>
                </a:rPr>
                <a:t>m</a:t>
              </a:r>
              <a:endParaRPr lang="ja-JP" altLang="en-US" sz="1800" dirty="0">
                <a:latin typeface="Calibri" pitchFamily="34" charset="0"/>
              </a:endParaRPr>
            </a:p>
          </p:txBody>
        </p:sp>
      </p:grpSp>
      <p:pic>
        <p:nvPicPr>
          <p:cNvPr id="72710" name="図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500215"/>
            <a:ext cx="1757363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直線矢印コネクタ 20"/>
          <p:cNvCxnSpPr/>
          <p:nvPr/>
        </p:nvCxnSpPr>
        <p:spPr>
          <a:xfrm>
            <a:off x="1241425" y="5445224"/>
            <a:ext cx="21669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flipV="1">
            <a:off x="1241425" y="4221088"/>
            <a:ext cx="0" cy="1257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713" name="テキスト ボックス 23"/>
          <p:cNvSpPr txBox="1">
            <a:spLocks noChangeArrowheads="1"/>
          </p:cNvSpPr>
          <p:nvPr/>
        </p:nvSpPr>
        <p:spPr bwMode="auto">
          <a:xfrm>
            <a:off x="3460750" y="5229200"/>
            <a:ext cx="2840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Calibri" pitchFamily="34" charset="0"/>
              </a:rPr>
              <a:t>x</a:t>
            </a:r>
            <a:endParaRPr lang="ja-JP" altLang="en-US" sz="1800" dirty="0">
              <a:latin typeface="Calibri" pitchFamily="34" charset="0"/>
            </a:endParaRPr>
          </a:p>
        </p:txBody>
      </p:sp>
      <p:sp>
        <p:nvSpPr>
          <p:cNvPr id="72714" name="テキスト ボックス 25"/>
          <p:cNvSpPr txBox="1">
            <a:spLocks noChangeArrowheads="1"/>
          </p:cNvSpPr>
          <p:nvPr/>
        </p:nvSpPr>
        <p:spPr bwMode="auto">
          <a:xfrm rot="-5400000">
            <a:off x="385762" y="4641776"/>
            <a:ext cx="1209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Calibri" pitchFamily="34" charset="0"/>
              </a:rPr>
              <a:t>Luminosity</a:t>
            </a:r>
            <a:endParaRPr lang="ja-JP" altLang="en-US" sz="1800" dirty="0"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96136" y="2433082"/>
            <a:ext cx="33618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0000CC"/>
                </a:solidFill>
                <a:latin typeface="Calibri" pitchFamily="34" charset="0"/>
              </a:rPr>
              <a:t>V</a:t>
            </a:r>
            <a:r>
              <a:rPr lang="en-US" altLang="ja-JP" sz="2000" dirty="0" smtClean="0">
                <a:solidFill>
                  <a:srgbClr val="0000CC"/>
                </a:solidFill>
                <a:latin typeface="Calibri" pitchFamily="34" charset="0"/>
              </a:rPr>
              <a:t>ertical vibration   </a:t>
            </a:r>
            <a:r>
              <a:rPr lang="en-US" altLang="ja-JP" sz="2000" dirty="0" smtClean="0">
                <a:solidFill>
                  <a:srgbClr val="0000CC"/>
                </a:solidFill>
                <a:latin typeface="Calibri" pitchFamily="34" charset="0"/>
                <a:sym typeface="Symbol"/>
              </a:rPr>
              <a:t> </a:t>
            </a:r>
            <a:r>
              <a:rPr lang="en-US" altLang="ja-JP" sz="2000" dirty="0" smtClean="0">
                <a:solidFill>
                  <a:srgbClr val="0000CC"/>
                </a:solidFill>
                <a:latin typeface="Calibri" pitchFamily="34" charset="0"/>
              </a:rPr>
              <a:t>25-100 Hz</a:t>
            </a:r>
          </a:p>
          <a:p>
            <a:r>
              <a:rPr lang="en-US" altLang="ja-JP" sz="2000" dirty="0" smtClean="0">
                <a:solidFill>
                  <a:srgbClr val="0000CC"/>
                </a:solidFill>
                <a:latin typeface="Calibri" pitchFamily="34" charset="0"/>
              </a:rPr>
              <a:t>Sampling (BPMs)   </a:t>
            </a:r>
            <a:r>
              <a:rPr lang="en-US" altLang="ja-JP" sz="2000" dirty="0" smtClean="0">
                <a:solidFill>
                  <a:srgbClr val="0000CC"/>
                </a:solidFill>
                <a:latin typeface="Calibri" pitchFamily="34" charset="0"/>
                <a:sym typeface="Symbol"/>
              </a:rPr>
              <a:t> </a:t>
            </a:r>
            <a:r>
              <a:rPr lang="en-US" altLang="ja-JP" sz="2000" dirty="0" smtClean="0">
                <a:solidFill>
                  <a:srgbClr val="0000CC"/>
                </a:solidFill>
                <a:latin typeface="Calibri" pitchFamily="34" charset="0"/>
              </a:rPr>
              <a:t>32 kHz</a:t>
            </a:r>
            <a:endParaRPr lang="ja-JP" altLang="en-US" sz="20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292080" y="4153143"/>
            <a:ext cx="3777765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</a:rPr>
              <a:t>Horizontal motion            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  <a:sym typeface="Symbol"/>
              </a:rPr>
              <a:t> 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</a:rPr>
              <a:t>1 Hz </a:t>
            </a:r>
          </a:p>
          <a:p>
            <a:r>
              <a:rPr lang="en-US" altLang="ja-JP" sz="2000" dirty="0" smtClean="0">
                <a:solidFill>
                  <a:srgbClr val="0070C0"/>
                </a:solidFill>
                <a:latin typeface="Calibri" pitchFamily="34" charset="0"/>
              </a:rPr>
              <a:t>Modulation freq. </a:t>
            </a:r>
            <a:r>
              <a:rPr lang="en-US" altLang="ja-JP" sz="2000" dirty="0" smtClean="0">
                <a:solidFill>
                  <a:srgbClr val="0070C0"/>
                </a:solidFill>
                <a:latin typeface="Calibri" pitchFamily="34" charset="0"/>
                <a:sym typeface="Symbol"/>
              </a:rPr>
              <a:t>f</a:t>
            </a:r>
            <a:r>
              <a:rPr lang="en-US" altLang="ja-JP" sz="2000" baseline="-25000" dirty="0" smtClean="0">
                <a:solidFill>
                  <a:srgbClr val="0070C0"/>
                </a:solidFill>
                <a:latin typeface="Calibri" pitchFamily="34" charset="0"/>
                <a:sym typeface="Symbol"/>
              </a:rPr>
              <a:t>0</a:t>
            </a:r>
            <a:r>
              <a:rPr lang="en-US" altLang="ja-JP" sz="2000" dirty="0" smtClean="0">
                <a:solidFill>
                  <a:srgbClr val="0070C0"/>
                </a:solidFill>
                <a:latin typeface="Calibri" pitchFamily="34" charset="0"/>
              </a:rPr>
              <a:t>          </a:t>
            </a:r>
            <a:r>
              <a:rPr lang="en-US" altLang="ja-JP" sz="2000" dirty="0" smtClean="0">
                <a:solidFill>
                  <a:srgbClr val="0070C0"/>
                </a:solidFill>
                <a:latin typeface="Calibri" pitchFamily="34" charset="0"/>
                <a:sym typeface="Symbol"/>
              </a:rPr>
              <a:t>  77 Hz</a:t>
            </a:r>
            <a:endParaRPr lang="en-US" altLang="ja-JP" sz="2000" dirty="0">
              <a:solidFill>
                <a:srgbClr val="0070C0"/>
              </a:solidFill>
              <a:latin typeface="Calibri" pitchFamily="34" charset="0"/>
              <a:sym typeface="Symbol"/>
            </a:endParaRPr>
          </a:p>
          <a:p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</a:rPr>
              <a:t>Sampling (</a:t>
            </a:r>
            <a:r>
              <a:rPr lang="en-US" altLang="ja-JP" sz="2000" dirty="0" err="1" smtClean="0">
                <a:solidFill>
                  <a:srgbClr val="FF0000"/>
                </a:solidFill>
                <a:latin typeface="Calibri" pitchFamily="34" charset="0"/>
              </a:rPr>
              <a:t>lumi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</a:rPr>
              <a:t>. </a:t>
            </a:r>
            <a:r>
              <a:rPr lang="en-US" altLang="ja-JP" sz="2000" dirty="0">
                <a:solidFill>
                  <a:srgbClr val="FF0000"/>
                </a:solidFill>
                <a:latin typeface="Calibri" pitchFamily="34" charset="0"/>
              </a:rPr>
              <a:t>m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</a:rPr>
              <a:t>eas.)   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  <a:sym typeface="Symbol"/>
              </a:rPr>
              <a:t>  </a:t>
            </a:r>
            <a:r>
              <a:rPr lang="en-US" altLang="ja-JP" sz="2000" dirty="0">
                <a:solidFill>
                  <a:srgbClr val="FF0000"/>
                </a:solidFill>
                <a:latin typeface="Calibri" pitchFamily="34" charset="0"/>
                <a:sym typeface="Symbol"/>
              </a:rPr>
              <a:t>1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</a:rPr>
              <a:t> kHz</a:t>
            </a:r>
          </a:p>
          <a:p>
            <a:endParaRPr lang="en-US" altLang="ja-JP" sz="1200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altLang="ja-JP" sz="2000" dirty="0" smtClean="0">
                <a:latin typeface="Calibri" pitchFamily="34" charset="0"/>
                <a:sym typeface="Wingdings" panose="05000000000000000000" pitchFamily="2" charset="2"/>
              </a:rPr>
              <a:t> m</a:t>
            </a:r>
            <a:r>
              <a:rPr lang="en-US" altLang="ja-JP" sz="2000" dirty="0" smtClean="0">
                <a:latin typeface="Calibri" pitchFamily="34" charset="0"/>
              </a:rPr>
              <a:t>inimize f</a:t>
            </a:r>
            <a:r>
              <a:rPr lang="en-US" altLang="ja-JP" sz="2000" baseline="-25000" dirty="0" smtClean="0">
                <a:latin typeface="Calibri" pitchFamily="34" charset="0"/>
              </a:rPr>
              <a:t>0</a:t>
            </a:r>
            <a:r>
              <a:rPr lang="en-US" altLang="ja-JP" sz="2000" dirty="0" smtClean="0">
                <a:latin typeface="Calibri" pitchFamily="34" charset="0"/>
              </a:rPr>
              <a:t> output component </a:t>
            </a:r>
            <a:endParaRPr lang="ja-JP" altLang="en-US" sz="20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1720" y="4057908"/>
            <a:ext cx="558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rgbClr val="0070C0"/>
                </a:solidFill>
                <a:latin typeface="Calibri" pitchFamily="34" charset="0"/>
                <a:sym typeface="Symbol"/>
              </a:rPr>
              <a:t></a:t>
            </a:r>
            <a:endParaRPr lang="en-US" altLang="ja-JP" sz="24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 rot="18009842">
            <a:off x="1262202" y="4666852"/>
            <a:ext cx="558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rgbClr val="0070C0"/>
                </a:solidFill>
                <a:latin typeface="Calibri" pitchFamily="34" charset="0"/>
                <a:sym typeface="Symbol"/>
              </a:rPr>
              <a:t></a:t>
            </a:r>
            <a:endParaRPr lang="en-US" altLang="ja-JP" sz="24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71800" y="4181018"/>
            <a:ext cx="6206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latin typeface="Calibri" pitchFamily="34" charset="0"/>
                <a:sym typeface="Symbol"/>
              </a:rPr>
              <a:t>2f</a:t>
            </a:r>
            <a:r>
              <a:rPr lang="en-US" altLang="ja-JP" sz="2000" b="1" baseline="-25000" dirty="0" smtClean="0">
                <a:latin typeface="Calibri" pitchFamily="34" charset="0"/>
                <a:sym typeface="Symbol"/>
              </a:rPr>
              <a:t>0</a:t>
            </a:r>
            <a:endParaRPr lang="fr-FR" b="1" dirty="0"/>
          </a:p>
        </p:txBody>
      </p:sp>
      <p:sp>
        <p:nvSpPr>
          <p:cNvPr id="27" name="Rectangle 26"/>
          <p:cNvSpPr/>
          <p:nvPr/>
        </p:nvSpPr>
        <p:spPr>
          <a:xfrm>
            <a:off x="1907704" y="4829090"/>
            <a:ext cx="3529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latin typeface="Calibri" pitchFamily="34" charset="0"/>
                <a:sym typeface="Symbol"/>
              </a:rPr>
              <a:t>f</a:t>
            </a:r>
            <a:r>
              <a:rPr lang="en-US" altLang="ja-JP" sz="2000" b="1" baseline="-25000" dirty="0" smtClean="0">
                <a:latin typeface="Calibri" pitchFamily="34" charset="0"/>
                <a:sym typeface="Symbol"/>
              </a:rPr>
              <a:t>0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8087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9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62916"/>
            <a:ext cx="3096343" cy="19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989" name="Rectangle 5"/>
          <p:cNvSpPr>
            <a:spLocks noChangeArrowheads="1"/>
          </p:cNvSpPr>
          <p:nvPr/>
        </p:nvSpPr>
        <p:spPr bwMode="auto">
          <a:xfrm>
            <a:off x="34925" y="44624"/>
            <a:ext cx="9036050" cy="79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altLang="fr-FR" sz="3200" dirty="0">
                <a:solidFill>
                  <a:srgbClr val="0000CC"/>
                </a:solidFill>
              </a:rPr>
              <a:t>Radiative </a:t>
            </a:r>
            <a:r>
              <a:rPr lang="en-US" altLang="fr-FR" sz="3200" dirty="0" err="1" smtClean="0">
                <a:solidFill>
                  <a:srgbClr val="0000CC"/>
                </a:solidFill>
              </a:rPr>
              <a:t>Bhabha</a:t>
            </a:r>
            <a:r>
              <a:rPr lang="en-US" altLang="fr-FR" sz="3200" dirty="0">
                <a:solidFill>
                  <a:srgbClr val="0000CC"/>
                </a:solidFill>
              </a:rPr>
              <a:t> </a:t>
            </a:r>
            <a:r>
              <a:rPr lang="en-US" altLang="fr-FR" sz="3200" dirty="0" smtClean="0">
                <a:solidFill>
                  <a:srgbClr val="0000CC"/>
                </a:solidFill>
              </a:rPr>
              <a:t>at vanishing scattering angle</a:t>
            </a:r>
            <a:endParaRPr lang="fr-FR" altLang="fr-FR" sz="3200" dirty="0">
              <a:solidFill>
                <a:srgbClr val="0000CC"/>
              </a:solidFill>
            </a:endParaRPr>
          </a:p>
        </p:txBody>
      </p:sp>
      <p:sp>
        <p:nvSpPr>
          <p:cNvPr id="553990" name="Text Box 6"/>
          <p:cNvSpPr txBox="1">
            <a:spLocks noChangeArrowheads="1"/>
          </p:cNvSpPr>
          <p:nvPr/>
        </p:nvSpPr>
        <p:spPr bwMode="auto">
          <a:xfrm>
            <a:off x="5363740" y="2710661"/>
            <a:ext cx="1368500" cy="646331"/>
          </a:xfrm>
          <a:prstGeom prst="rect">
            <a:avLst/>
          </a:prstGeom>
          <a:noFill/>
          <a:ln w="38100">
            <a:solidFill>
              <a:srgbClr val="33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r-FR" dirty="0" smtClean="0"/>
              <a:t>luminosity </a:t>
            </a:r>
            <a:r>
              <a:rPr lang="en-US" altLang="fr-FR" dirty="0"/>
              <a:t>monitoring</a:t>
            </a:r>
            <a:endParaRPr lang="fr-FR" altLang="fr-FR" dirty="0"/>
          </a:p>
        </p:txBody>
      </p:sp>
      <p:sp>
        <p:nvSpPr>
          <p:cNvPr id="553991" name="Line 7"/>
          <p:cNvSpPr>
            <a:spLocks noChangeShapeType="1"/>
          </p:cNvSpPr>
          <p:nvPr/>
        </p:nvSpPr>
        <p:spPr bwMode="auto">
          <a:xfrm flipH="1" flipV="1">
            <a:off x="4644949" y="2617965"/>
            <a:ext cx="719137" cy="92695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53992" name="Line 8"/>
          <p:cNvSpPr>
            <a:spLocks noChangeShapeType="1"/>
          </p:cNvSpPr>
          <p:nvPr/>
        </p:nvSpPr>
        <p:spPr bwMode="auto">
          <a:xfrm flipH="1">
            <a:off x="4644949" y="3356992"/>
            <a:ext cx="718789" cy="72007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53993" name="Text Box 9"/>
          <p:cNvSpPr txBox="1">
            <a:spLocks noChangeArrowheads="1"/>
          </p:cNvSpPr>
          <p:nvPr/>
        </p:nvSpPr>
        <p:spPr bwMode="auto">
          <a:xfrm>
            <a:off x="5292104" y="1414517"/>
            <a:ext cx="3168328" cy="646331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r-FR" dirty="0" smtClean="0"/>
              <a:t>major </a:t>
            </a:r>
            <a:r>
              <a:rPr lang="en-US" altLang="fr-FR" dirty="0"/>
              <a:t>background source </a:t>
            </a:r>
            <a:r>
              <a:rPr lang="en-US" altLang="fr-FR" dirty="0" smtClean="0"/>
              <a:t>from induced </a:t>
            </a:r>
            <a:r>
              <a:rPr lang="en-US" altLang="fr-FR" dirty="0"/>
              <a:t>particle </a:t>
            </a:r>
            <a:r>
              <a:rPr lang="en-US" altLang="fr-FR" dirty="0" smtClean="0"/>
              <a:t>losses </a:t>
            </a:r>
            <a:r>
              <a:rPr lang="en-US" altLang="fr-FR" dirty="0"/>
              <a:t>after IP</a:t>
            </a:r>
            <a:endParaRPr lang="fr-FR" altLang="fr-FR" dirty="0"/>
          </a:p>
        </p:txBody>
      </p:sp>
      <p:sp>
        <p:nvSpPr>
          <p:cNvPr id="553994" name="Line 10"/>
          <p:cNvSpPr>
            <a:spLocks noChangeShapeType="1"/>
          </p:cNvSpPr>
          <p:nvPr/>
        </p:nvSpPr>
        <p:spPr bwMode="auto">
          <a:xfrm flipH="1">
            <a:off x="4644380" y="2060848"/>
            <a:ext cx="647700" cy="288032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53995" name="Text Box 11"/>
          <p:cNvSpPr txBox="1">
            <a:spLocks noChangeArrowheads="1"/>
          </p:cNvSpPr>
          <p:nvPr/>
        </p:nvSpPr>
        <p:spPr bwMode="auto">
          <a:xfrm>
            <a:off x="755576" y="1012666"/>
            <a:ext cx="37049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2000" b="1" dirty="0">
                <a:solidFill>
                  <a:srgbClr val="006600"/>
                </a:solidFill>
                <a:sym typeface="Symbol" pitchFamily="18" charset="2"/>
              </a:rPr>
              <a:t> </a:t>
            </a:r>
            <a:r>
              <a:rPr lang="fr-FR" altLang="fr-FR" sz="2000" b="1" dirty="0" smtClean="0">
                <a:solidFill>
                  <a:srgbClr val="006600"/>
                </a:solidFill>
                <a:sym typeface="Symbol"/>
              </a:rPr>
              <a:t></a:t>
            </a:r>
            <a:r>
              <a:rPr lang="fr-FR" altLang="fr-FR" sz="2000" b="1" dirty="0" smtClean="0">
                <a:solidFill>
                  <a:srgbClr val="006600"/>
                </a:solidFill>
                <a:sym typeface="Symbol" pitchFamily="18" charset="2"/>
              </a:rPr>
              <a:t> </a:t>
            </a:r>
            <a:r>
              <a:rPr lang="fr-FR" altLang="fr-FR" sz="2000" b="1" dirty="0">
                <a:solidFill>
                  <a:srgbClr val="006600"/>
                </a:solidFill>
                <a:sym typeface="Symbol" pitchFamily="18" charset="2"/>
              </a:rPr>
              <a:t>250 </a:t>
            </a:r>
            <a:r>
              <a:rPr lang="fr-FR" altLang="fr-FR" sz="2000" b="1" dirty="0" err="1">
                <a:solidFill>
                  <a:srgbClr val="006600"/>
                </a:solidFill>
                <a:sym typeface="Symbol" pitchFamily="18" charset="2"/>
              </a:rPr>
              <a:t>mbarn</a:t>
            </a:r>
            <a:r>
              <a:rPr lang="fr-FR" altLang="fr-FR" sz="2000" b="1" dirty="0">
                <a:solidFill>
                  <a:srgbClr val="006600"/>
                </a:solidFill>
                <a:sym typeface="Symbol" pitchFamily="18" charset="2"/>
              </a:rPr>
              <a:t> (E</a:t>
            </a:r>
            <a:r>
              <a:rPr lang="fr-FR" altLang="fr-FR" sz="2000" b="1" baseline="-25000" dirty="0">
                <a:solidFill>
                  <a:srgbClr val="006600"/>
                </a:solidFill>
                <a:sym typeface="Symbol" pitchFamily="18" charset="2"/>
              </a:rPr>
              <a:t></a:t>
            </a:r>
            <a:r>
              <a:rPr lang="fr-FR" altLang="fr-FR" sz="2000" b="1" dirty="0">
                <a:solidFill>
                  <a:srgbClr val="006600"/>
                </a:solidFill>
                <a:sym typeface="Symbol" pitchFamily="18" charset="2"/>
              </a:rPr>
              <a:t> &gt; 1% </a:t>
            </a:r>
            <a:r>
              <a:rPr lang="fr-FR" altLang="fr-FR" sz="2000" b="1" dirty="0" err="1">
                <a:solidFill>
                  <a:srgbClr val="006600"/>
                </a:solidFill>
                <a:sym typeface="Symbol" pitchFamily="18" charset="2"/>
              </a:rPr>
              <a:t>E</a:t>
            </a:r>
            <a:r>
              <a:rPr lang="fr-FR" altLang="fr-FR" sz="2000" b="1" baseline="-25000" dirty="0" err="1">
                <a:solidFill>
                  <a:srgbClr val="006600"/>
                </a:solidFill>
                <a:sym typeface="Symbol" pitchFamily="18" charset="2"/>
              </a:rPr>
              <a:t>beam</a:t>
            </a:r>
            <a:r>
              <a:rPr lang="fr-FR" altLang="fr-FR" sz="2000" b="1" baseline="-25000" dirty="0">
                <a:solidFill>
                  <a:srgbClr val="006600"/>
                </a:solidFill>
                <a:sym typeface="Symbol" pitchFamily="18" charset="2"/>
              </a:rPr>
              <a:t> </a:t>
            </a:r>
            <a:r>
              <a:rPr lang="fr-FR" altLang="fr-FR" sz="2000" b="1" dirty="0">
                <a:solidFill>
                  <a:srgbClr val="006600"/>
                </a:solidFill>
                <a:sym typeface="Symbol" pitchFamily="18" charset="2"/>
              </a:rPr>
              <a:t>)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9" y="3933056"/>
            <a:ext cx="3753907" cy="2787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499992" y="4073584"/>
            <a:ext cx="446449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CC"/>
                </a:solidFill>
              </a:rPr>
              <a:t>L</a:t>
            </a:r>
            <a:r>
              <a:rPr lang="en-US" sz="2800" dirty="0" smtClean="0">
                <a:solidFill>
                  <a:srgbClr val="0000CC"/>
                </a:solidFill>
              </a:rPr>
              <a:t>uminosity monitoring specs</a:t>
            </a:r>
          </a:p>
          <a:p>
            <a:pPr algn="ctr"/>
            <a:endParaRPr lang="en-US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Relative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10</a:t>
            </a:r>
            <a:r>
              <a:rPr lang="en-US" baseline="30000" dirty="0" smtClean="0"/>
              <a:t>-3</a:t>
            </a:r>
            <a:r>
              <a:rPr lang="en-US" dirty="0" smtClean="0"/>
              <a:t> in 1 </a:t>
            </a:r>
            <a:r>
              <a:rPr lang="en-US" dirty="0" err="1" smtClean="0"/>
              <a:t>ms</a:t>
            </a:r>
            <a:r>
              <a:rPr lang="en-US" dirty="0" smtClean="0"/>
              <a:t> over all bunches (“dithering”)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</a:t>
            </a:r>
            <a:r>
              <a:rPr lang="en-US" baseline="30000" dirty="0"/>
              <a:t>-3</a:t>
            </a:r>
            <a:r>
              <a:rPr lang="en-US" dirty="0"/>
              <a:t> in </a:t>
            </a:r>
            <a:r>
              <a:rPr lang="en-US" dirty="0" smtClean="0">
                <a:sym typeface="Symbol"/>
              </a:rPr>
              <a:t> </a:t>
            </a:r>
            <a:r>
              <a:rPr lang="en-US" dirty="0" smtClean="0"/>
              <a:t>1 s for each 2500 bunch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solidFill>
                  <a:srgbClr val="FF0000"/>
                </a:solidFill>
              </a:rPr>
              <a:t>4ns</a:t>
            </a:r>
          </a:p>
          <a:p>
            <a:pPr algn="ctr"/>
            <a:r>
              <a:rPr lang="en-US" dirty="0"/>
              <a:t>(for nominal luminosity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 luminosity scaling contamination </a:t>
            </a:r>
            <a:r>
              <a:rPr lang="en-US" dirty="0" smtClean="0"/>
              <a:t>&lt; 1% (</a:t>
            </a:r>
            <a:r>
              <a:rPr lang="en-US" sz="1400" dirty="0" smtClean="0"/>
              <a:t>e.g. beam </a:t>
            </a:r>
            <a:r>
              <a:rPr lang="en-US" sz="1400" dirty="0"/>
              <a:t>gas </a:t>
            </a:r>
            <a:r>
              <a:rPr lang="en-US" sz="1400" dirty="0" err="1" smtClean="0"/>
              <a:t>bremstrahlung</a:t>
            </a:r>
            <a:r>
              <a:rPr lang="en-US" sz="1400" dirty="0" smtClean="0"/>
              <a:t> and </a:t>
            </a:r>
            <a:r>
              <a:rPr lang="en-US" sz="1400" dirty="0" err="1" smtClean="0"/>
              <a:t>Touschek</a:t>
            </a:r>
            <a:r>
              <a:rPr lang="en-US" sz="1400" dirty="0" smtClean="0"/>
              <a:t> losses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Should also work for low initial luminosity</a:t>
            </a:r>
            <a:endParaRPr lang="en-US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238161" y="2204864"/>
            <a:ext cx="1403447" cy="18914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7448677" y="2708920"/>
            <a:ext cx="795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Positron</a:t>
            </a:r>
          </a:p>
          <a:p>
            <a:r>
              <a:rPr lang="en-US" sz="1400" dirty="0" smtClean="0"/>
              <a:t>energy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5508104" y="3409255"/>
            <a:ext cx="115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6600"/>
                </a:solidFill>
              </a:rPr>
              <a:t>LAL &amp; KEK</a:t>
            </a:r>
            <a:endParaRPr lang="fr-FR" sz="2400" dirty="0"/>
          </a:p>
        </p:txBody>
      </p:sp>
      <p:sp>
        <p:nvSpPr>
          <p:cNvPr id="7" name="Accolade ouvrante 6"/>
          <p:cNvSpPr/>
          <p:nvPr/>
        </p:nvSpPr>
        <p:spPr>
          <a:xfrm>
            <a:off x="4283596" y="5013176"/>
            <a:ext cx="432420" cy="1368152"/>
          </a:xfrm>
          <a:prstGeom prst="leftBrac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 rot="20866155">
            <a:off x="3039506" y="540044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re-evaluate</a:t>
            </a:r>
            <a:endParaRPr lang="fr-FR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04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485" y="850378"/>
            <a:ext cx="8423031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oneTexte 16"/>
          <p:cNvSpPr txBox="1"/>
          <p:nvPr/>
        </p:nvSpPr>
        <p:spPr>
          <a:xfrm>
            <a:off x="5158614" y="3130753"/>
            <a:ext cx="1005688" cy="507885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32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ZDLM</a:t>
            </a:r>
            <a:endParaRPr lang="en-US" sz="2800" b="1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456148" y="4426153"/>
            <a:ext cx="1919443" cy="507885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32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LAL Monitor</a:t>
            </a:r>
            <a:endParaRPr lang="en-US" sz="2800" b="1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8050155" y="1299157"/>
            <a:ext cx="847662" cy="507885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32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LER</a:t>
            </a:r>
            <a:endParaRPr lang="en-US" sz="2800" b="1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121776" y="184811"/>
            <a:ext cx="1819767" cy="507885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2800" b="1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2015.12.20</a:t>
            </a:r>
            <a:endParaRPr lang="en-US" sz="2400" b="1" dirty="0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0065" y="5105400"/>
            <a:ext cx="3317840" cy="151746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2558" y="1162050"/>
            <a:ext cx="1626432" cy="49911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23" name="ZoneTexte 22"/>
          <p:cNvSpPr txBox="1"/>
          <p:nvPr/>
        </p:nvSpPr>
        <p:spPr>
          <a:xfrm>
            <a:off x="6424706" y="5950153"/>
            <a:ext cx="1005688" cy="507885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32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PMT</a:t>
            </a:r>
            <a:endParaRPr lang="en-US" sz="2800" b="1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7576498" y="5016703"/>
            <a:ext cx="1005688" cy="507885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32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Det.</a:t>
            </a:r>
            <a:endParaRPr lang="en-US" sz="2800" b="1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824006" y="5035753"/>
            <a:ext cx="1005688" cy="507885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32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Amp.</a:t>
            </a:r>
            <a:endParaRPr lang="en-US" sz="2800" b="1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428353" y="1311478"/>
            <a:ext cx="1461994" cy="507885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32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Diamond</a:t>
            </a:r>
            <a:endParaRPr lang="en-US" sz="2800" b="1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 rot="20847177">
            <a:off x="3587388" y="1418587"/>
            <a:ext cx="1799212" cy="50788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32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Beam pipe</a:t>
            </a:r>
            <a:endParaRPr lang="en-US" sz="2800" b="1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1"/>
            <a:ext cx="5688629" cy="70273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fr-FR" sz="5400" b="1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ZDLM / LAL Monitors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5688630" y="188640"/>
            <a:ext cx="1547440" cy="474853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2800" b="1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PHASE-1</a:t>
            </a:r>
            <a:endParaRPr lang="en-US" sz="2400" b="1" dirty="0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84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33259"/>
            <a:ext cx="4392487" cy="32318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151" y="4158372"/>
            <a:ext cx="3059788" cy="2642737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31352" y="44624"/>
            <a:ext cx="8805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dirty="0" smtClean="0">
                <a:ea typeface="Cambria Math" panose="02040503050406030204" pitchFamily="18" charset="0"/>
              </a:rPr>
              <a:t>New specially built </a:t>
            </a:r>
            <a:r>
              <a:rPr lang="en-US" altLang="zh-CN" sz="2700" dirty="0" smtClean="0">
                <a:sym typeface="Symbol"/>
              </a:rPr>
              <a:t>45</a:t>
            </a:r>
            <a:r>
              <a:rPr lang="zh-CN" altLang="fr-FR" sz="2700" dirty="0" smtClean="0">
                <a:sym typeface="Symbol"/>
              </a:rPr>
              <a:t></a:t>
            </a:r>
            <a:r>
              <a:rPr lang="zh-CN" altLang="en-US" sz="2700" dirty="0" smtClean="0"/>
              <a:t> </a:t>
            </a:r>
            <a:r>
              <a:rPr lang="en-US" altLang="zh-CN" sz="2700" dirty="0" smtClean="0"/>
              <a:t>“</a:t>
            </a:r>
            <a:r>
              <a:rPr lang="en-US" altLang="zh-CN" sz="2700" dirty="0" smtClean="0">
                <a:ea typeface="Cambria Math" panose="02040503050406030204" pitchFamily="18" charset="0"/>
              </a:rPr>
              <a:t>window shape” </a:t>
            </a:r>
            <a:r>
              <a:rPr lang="en-US" altLang="zh-CN" sz="2700" dirty="0">
                <a:ea typeface="Cambria Math" panose="02040503050406030204" pitchFamily="18" charset="0"/>
              </a:rPr>
              <a:t>beam </a:t>
            </a:r>
            <a:r>
              <a:rPr lang="en-US" altLang="zh-CN" sz="2700" dirty="0" smtClean="0">
                <a:ea typeface="Cambria Math" panose="02040503050406030204" pitchFamily="18" charset="0"/>
              </a:rPr>
              <a:t>pipe to be installed in LER in January 2018 </a:t>
            </a:r>
            <a:r>
              <a:rPr lang="en-US" altLang="zh-CN" sz="2700" dirty="0" smtClean="0">
                <a:ea typeface="Cambria Math" panose="02040503050406030204" pitchFamily="18" charset="0"/>
              </a:rPr>
              <a:t>(Kanazawa-san, </a:t>
            </a:r>
            <a:r>
              <a:rPr lang="en-US" altLang="zh-CN" sz="2700" dirty="0" err="1" smtClean="0">
                <a:ea typeface="Cambria Math" panose="02040503050406030204" pitchFamily="18" charset="0"/>
              </a:rPr>
              <a:t>SuperKEKB</a:t>
            </a:r>
            <a:r>
              <a:rPr lang="en-US" altLang="zh-CN" sz="2700" dirty="0" smtClean="0">
                <a:ea typeface="Cambria Math" panose="02040503050406030204" pitchFamily="18" charset="0"/>
              </a:rPr>
              <a:t>)</a:t>
            </a:r>
            <a:endParaRPr lang="zh-CN" altLang="en-US" sz="2700" dirty="0"/>
          </a:p>
        </p:txBody>
      </p:sp>
      <p:sp>
        <p:nvSpPr>
          <p:cNvPr id="18" name="Rectangle 17"/>
          <p:cNvSpPr/>
          <p:nvPr/>
        </p:nvSpPr>
        <p:spPr>
          <a:xfrm>
            <a:off x="179512" y="4293096"/>
            <a:ext cx="1447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Yann </a:t>
            </a:r>
            <a:r>
              <a:rPr lang="en-US" dirty="0" err="1" smtClean="0"/>
              <a:t>Peinaud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6804248" y="6011996"/>
            <a:ext cx="1691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Chengguo</a:t>
            </a:r>
            <a:r>
              <a:rPr lang="en-US" dirty="0" smtClean="0"/>
              <a:t> Pang</a:t>
            </a:r>
            <a:endParaRPr lang="fr-FR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4653136"/>
            <a:ext cx="2380117" cy="2092489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2420" r="9136" b="4943"/>
          <a:stretch/>
        </p:blipFill>
        <p:spPr>
          <a:xfrm>
            <a:off x="5721489" y="1243502"/>
            <a:ext cx="3242999" cy="2689554"/>
          </a:xfrm>
          <a:prstGeom prst="rect">
            <a:avLst/>
          </a:prstGeom>
        </p:spPr>
      </p:pic>
      <p:sp>
        <p:nvSpPr>
          <p:cNvPr id="22" name="文本框 12"/>
          <p:cNvSpPr txBox="1"/>
          <p:nvPr/>
        </p:nvSpPr>
        <p:spPr>
          <a:xfrm>
            <a:off x="4860032" y="1124744"/>
            <a:ext cx="412306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Window </a:t>
            </a:r>
            <a:r>
              <a:rPr lang="en-US" altLang="zh-CN" sz="2000" dirty="0"/>
              <a:t>+</a:t>
            </a:r>
            <a:r>
              <a:rPr lang="en-US" altLang="zh-CN" sz="2000" dirty="0" smtClean="0"/>
              <a:t> </a:t>
            </a:r>
            <a:r>
              <a:rPr lang="en-US" altLang="zh-CN" sz="2000" dirty="0"/>
              <a:t>t</a:t>
            </a:r>
            <a:r>
              <a:rPr lang="en-US" altLang="zh-CN" sz="2000" dirty="0" smtClean="0"/>
              <a:t>ungsten </a:t>
            </a:r>
            <a:r>
              <a:rPr lang="en-US" altLang="zh-CN" sz="2000" dirty="0" smtClean="0"/>
              <a:t>radiator </a:t>
            </a:r>
            <a:r>
              <a:rPr lang="en-US" altLang="zh-CN" sz="2000" dirty="0" smtClean="0"/>
              <a:t>boosts detected</a:t>
            </a:r>
            <a:r>
              <a:rPr lang="en-US" altLang="zh-CN" sz="2000" dirty="0" smtClean="0"/>
              <a:t> </a:t>
            </a:r>
            <a:r>
              <a:rPr lang="en-US" altLang="zh-CN" sz="2000" dirty="0" err="1" smtClean="0"/>
              <a:t>Bhabha</a:t>
            </a:r>
            <a:r>
              <a:rPr lang="en-US" altLang="zh-CN" sz="2000" dirty="0" smtClean="0"/>
              <a:t> </a:t>
            </a:r>
            <a:r>
              <a:rPr lang="en-US" altLang="zh-CN" sz="2000" dirty="0" smtClean="0"/>
              <a:t>e</a:t>
            </a:r>
            <a:r>
              <a:rPr lang="en-US" altLang="zh-CN" sz="2000" baseline="30000" dirty="0" smtClean="0"/>
              <a:t>+</a:t>
            </a:r>
            <a:r>
              <a:rPr lang="en-US" altLang="zh-CN" sz="2000" dirty="0" smtClean="0"/>
              <a:t> fraction </a:t>
            </a:r>
            <a:r>
              <a:rPr lang="en-US" altLang="zh-CN" sz="2000" dirty="0" smtClean="0"/>
              <a:t>up </a:t>
            </a:r>
            <a:r>
              <a:rPr lang="en-US" altLang="zh-CN" sz="2000" dirty="0" smtClean="0"/>
              <a:t>to 2</a:t>
            </a:r>
            <a:r>
              <a:rPr lang="en-US" altLang="zh-CN" sz="2000" dirty="0" smtClean="0"/>
              <a:t>% </a:t>
            </a:r>
          </a:p>
          <a:p>
            <a:pPr algn="just"/>
            <a:endParaRPr lang="en-US" altLang="zh-CN" sz="1200" dirty="0">
              <a:sym typeface="Wingdings" panose="05000000000000000000" pitchFamily="2" charset="2"/>
            </a:endParaRPr>
          </a:p>
          <a:p>
            <a:r>
              <a:rPr lang="en-US" altLang="zh-CN" sz="2000" dirty="0" smtClean="0">
                <a:sym typeface="Wingdings" panose="05000000000000000000" pitchFamily="2" charset="2"/>
              </a:rPr>
              <a:t></a:t>
            </a:r>
            <a:r>
              <a:rPr lang="en-US" altLang="zh-CN" sz="2000" dirty="0" smtClean="0"/>
              <a:t> </a:t>
            </a:r>
            <a:r>
              <a:rPr lang="en-US" altLang="zh-CN" sz="2000" dirty="0" smtClean="0"/>
              <a:t>100 </a:t>
            </a:r>
            <a:r>
              <a:rPr lang="en-US" altLang="zh-CN" sz="2000" dirty="0">
                <a:sym typeface="Symbol"/>
              </a:rPr>
              <a:t></a:t>
            </a:r>
            <a:r>
              <a:rPr lang="en-US" altLang="zh-CN" sz="2000" dirty="0" smtClean="0"/>
              <a:t> rat</a:t>
            </a:r>
            <a:r>
              <a:rPr lang="en-US" altLang="zh-CN" sz="2000" dirty="0" smtClean="0"/>
              <a:t>e with </a:t>
            </a:r>
            <a:r>
              <a:rPr lang="en-US" altLang="zh-CN" sz="2000" dirty="0" smtClean="0"/>
              <a:t>normal </a:t>
            </a:r>
            <a:r>
              <a:rPr lang="en-US" altLang="zh-CN" sz="2000" dirty="0" smtClean="0"/>
              <a:t>beam pipe </a:t>
            </a:r>
            <a:endParaRPr lang="zh-CN" altLang="en-US" sz="2000" dirty="0"/>
          </a:p>
        </p:txBody>
      </p:sp>
      <p:sp>
        <p:nvSpPr>
          <p:cNvPr id="23" name="文本框 10"/>
          <p:cNvSpPr txBox="1"/>
          <p:nvPr/>
        </p:nvSpPr>
        <p:spPr>
          <a:xfrm>
            <a:off x="5939681" y="3789040"/>
            <a:ext cx="273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Optimization with GEANT4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4695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ylindre 195"/>
          <p:cNvSpPr/>
          <p:nvPr/>
        </p:nvSpPr>
        <p:spPr>
          <a:xfrm rot="16200000" flipV="1">
            <a:off x="3484878" y="-2083060"/>
            <a:ext cx="2082797" cy="8517989"/>
          </a:xfrm>
          <a:prstGeom prst="can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7000">
                <a:schemeClr val="tx2">
                  <a:lumMod val="50000"/>
                </a:schemeClr>
              </a:gs>
            </a:gsLst>
            <a:lin ang="0" scaled="0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 Light" panose="020F0302020204030204" pitchFamily="34" charset="0"/>
            </a:endParaRPr>
          </a:p>
        </p:txBody>
      </p:sp>
      <p:sp>
        <p:nvSpPr>
          <p:cNvPr id="130" name="ZoneTexte 129"/>
          <p:cNvSpPr txBox="1"/>
          <p:nvPr/>
        </p:nvSpPr>
        <p:spPr>
          <a:xfrm>
            <a:off x="6075851" y="1223794"/>
            <a:ext cx="1005688" cy="507885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3200" b="1" smtClean="0">
                <a:solidFill>
                  <a:schemeClr val="bg1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ZDLM</a:t>
            </a:r>
            <a:endParaRPr lang="en-US" sz="2800" b="1">
              <a:solidFill>
                <a:schemeClr val="bg1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1" name="ZoneTexte 130"/>
          <p:cNvSpPr txBox="1"/>
          <p:nvPr/>
        </p:nvSpPr>
        <p:spPr>
          <a:xfrm>
            <a:off x="3711997" y="776294"/>
            <a:ext cx="1430170" cy="345279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2400" b="1" i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Beam pipe</a:t>
            </a:r>
            <a:endParaRPr lang="en-US" sz="2000" b="1" i="1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267282" y="61971"/>
            <a:ext cx="8625199" cy="70273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fr-FR" sz="5400" b="1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ZDLM / LAL Monitors in Phase 2</a:t>
            </a:r>
          </a:p>
        </p:txBody>
      </p:sp>
      <p:cxnSp>
        <p:nvCxnSpPr>
          <p:cNvPr id="134" name="Connecteur droit avec flèche 133"/>
          <p:cNvCxnSpPr/>
          <p:nvPr/>
        </p:nvCxnSpPr>
        <p:spPr>
          <a:xfrm flipH="1">
            <a:off x="360698" y="2290961"/>
            <a:ext cx="571287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ZoneTexte 134"/>
          <p:cNvSpPr txBox="1"/>
          <p:nvPr/>
        </p:nvSpPr>
        <p:spPr>
          <a:xfrm>
            <a:off x="433174" y="1785768"/>
            <a:ext cx="586734" cy="5383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3600" b="1" smtClean="0">
                <a:solidFill>
                  <a:schemeClr val="bg1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IP</a:t>
            </a:r>
            <a:endParaRPr lang="en-US" sz="3200" b="1">
              <a:solidFill>
                <a:schemeClr val="bg1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6" name="ZoneTexte 135"/>
          <p:cNvSpPr txBox="1"/>
          <p:nvPr/>
        </p:nvSpPr>
        <p:spPr>
          <a:xfrm>
            <a:off x="1514628" y="1176169"/>
            <a:ext cx="2197369" cy="507885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LAL Monitor</a:t>
            </a:r>
            <a:endParaRPr lang="en-US" sz="2800" b="1" dirty="0">
              <a:solidFill>
                <a:schemeClr val="bg1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7" name="Forme libre 136"/>
          <p:cNvSpPr/>
          <p:nvPr/>
        </p:nvSpPr>
        <p:spPr>
          <a:xfrm>
            <a:off x="703384" y="2536825"/>
            <a:ext cx="7570177" cy="704850"/>
          </a:xfrm>
          <a:custGeom>
            <a:avLst/>
            <a:gdLst>
              <a:gd name="connsiteX0" fmla="*/ 0 w 7061200"/>
              <a:gd name="connsiteY0" fmla="*/ 704850 h 704850"/>
              <a:gd name="connsiteX1" fmla="*/ 7061200 w 7061200"/>
              <a:gd name="connsiteY1" fmla="*/ 698500 h 704850"/>
              <a:gd name="connsiteX2" fmla="*/ 6223000 w 7061200"/>
              <a:gd name="connsiteY2" fmla="*/ 0 h 704850"/>
              <a:gd name="connsiteX3" fmla="*/ 825500 w 7061200"/>
              <a:gd name="connsiteY3" fmla="*/ 0 h 704850"/>
              <a:gd name="connsiteX4" fmla="*/ 0 w 7061200"/>
              <a:gd name="connsiteY4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61200" h="704850">
                <a:moveTo>
                  <a:pt x="0" y="704850"/>
                </a:moveTo>
                <a:lnTo>
                  <a:pt x="7061200" y="698500"/>
                </a:lnTo>
                <a:lnTo>
                  <a:pt x="6223000" y="0"/>
                </a:lnTo>
                <a:lnTo>
                  <a:pt x="825500" y="0"/>
                </a:lnTo>
                <a:lnTo>
                  <a:pt x="0" y="704850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orme libre 137"/>
          <p:cNvSpPr/>
          <p:nvPr/>
        </p:nvSpPr>
        <p:spPr>
          <a:xfrm>
            <a:off x="720969" y="2533651"/>
            <a:ext cx="7543800" cy="695325"/>
          </a:xfrm>
          <a:custGeom>
            <a:avLst/>
            <a:gdLst>
              <a:gd name="connsiteX0" fmla="*/ 0 w 7038975"/>
              <a:gd name="connsiteY0" fmla="*/ 685800 h 695325"/>
              <a:gd name="connsiteX1" fmla="*/ 0 w 7038975"/>
              <a:gd name="connsiteY1" fmla="*/ 685800 h 695325"/>
              <a:gd name="connsiteX2" fmla="*/ 809625 w 7038975"/>
              <a:gd name="connsiteY2" fmla="*/ 4763 h 695325"/>
              <a:gd name="connsiteX3" fmla="*/ 6210300 w 7038975"/>
              <a:gd name="connsiteY3" fmla="*/ 0 h 695325"/>
              <a:gd name="connsiteX4" fmla="*/ 7038975 w 7038975"/>
              <a:gd name="connsiteY4" fmla="*/ 695325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38975" h="695325">
                <a:moveTo>
                  <a:pt x="0" y="685800"/>
                </a:moveTo>
                <a:lnTo>
                  <a:pt x="0" y="685800"/>
                </a:lnTo>
                <a:lnTo>
                  <a:pt x="809625" y="4763"/>
                </a:lnTo>
                <a:lnTo>
                  <a:pt x="6210300" y="0"/>
                </a:lnTo>
                <a:lnTo>
                  <a:pt x="7038975" y="695325"/>
                </a:lnTo>
              </a:path>
            </a:pathLst>
          </a:cu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ZoneTexte 138"/>
          <p:cNvSpPr txBox="1"/>
          <p:nvPr/>
        </p:nvSpPr>
        <p:spPr>
          <a:xfrm>
            <a:off x="670769" y="3237266"/>
            <a:ext cx="1142402" cy="327202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24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radiator</a:t>
            </a:r>
            <a:endParaRPr lang="en-US" sz="2400" b="1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1441940" y="4960408"/>
            <a:ext cx="1987061" cy="55245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fr-FR" sz="40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to E-HUT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1441940" y="5416550"/>
            <a:ext cx="1987061" cy="55245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fr-FR" sz="4000" b="1" smtClean="0">
                <a:solidFill>
                  <a:srgbClr val="00B0F0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F-8</a:t>
            </a:r>
          </a:p>
        </p:txBody>
      </p:sp>
      <p:sp>
        <p:nvSpPr>
          <p:cNvPr id="142" name="ZoneTexte 141"/>
          <p:cNvSpPr txBox="1"/>
          <p:nvPr/>
        </p:nvSpPr>
        <p:spPr>
          <a:xfrm>
            <a:off x="2893335" y="2176469"/>
            <a:ext cx="4545170" cy="345279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2400" b="1" i="1" smtClean="0">
                <a:solidFill>
                  <a:schemeClr val="bg1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Window  design : KANAZAWA-san</a:t>
            </a:r>
            <a:endParaRPr lang="en-US" sz="2000" b="1" i="1">
              <a:solidFill>
                <a:schemeClr val="bg1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3872523" y="1113368"/>
            <a:ext cx="1186962" cy="70273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fr-FR" sz="5400" b="1" smtClean="0">
                <a:solidFill>
                  <a:srgbClr val="FFFF00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LER</a:t>
            </a:r>
          </a:p>
        </p:txBody>
      </p:sp>
      <p:sp>
        <p:nvSpPr>
          <p:cNvPr id="144" name="Forme libre 143"/>
          <p:cNvSpPr/>
          <p:nvPr/>
        </p:nvSpPr>
        <p:spPr>
          <a:xfrm>
            <a:off x="789355" y="2584027"/>
            <a:ext cx="820615" cy="641773"/>
          </a:xfrm>
          <a:custGeom>
            <a:avLst/>
            <a:gdLst>
              <a:gd name="connsiteX0" fmla="*/ 914400 w 914400"/>
              <a:gd name="connsiteY0" fmla="*/ 0 h 670560"/>
              <a:gd name="connsiteX1" fmla="*/ 914400 w 914400"/>
              <a:gd name="connsiteY1" fmla="*/ 670560 h 670560"/>
              <a:gd name="connsiteX2" fmla="*/ 0 w 914400"/>
              <a:gd name="connsiteY2" fmla="*/ 670560 h 670560"/>
              <a:gd name="connsiteX3" fmla="*/ 914400 w 914400"/>
              <a:gd name="connsiteY3" fmla="*/ 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670560">
                <a:moveTo>
                  <a:pt x="914400" y="0"/>
                </a:moveTo>
                <a:lnTo>
                  <a:pt x="914400" y="670560"/>
                </a:lnTo>
                <a:lnTo>
                  <a:pt x="0" y="670560"/>
                </a:lnTo>
                <a:lnTo>
                  <a:pt x="914400" y="0"/>
                </a:lnTo>
                <a:close/>
              </a:path>
            </a:pathLst>
          </a:custGeom>
          <a:solidFill>
            <a:srgbClr val="00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ZoneTexte 144"/>
          <p:cNvSpPr txBox="1"/>
          <p:nvPr/>
        </p:nvSpPr>
        <p:spPr>
          <a:xfrm rot="19438200">
            <a:off x="686399" y="2458332"/>
            <a:ext cx="751632" cy="394935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32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45°</a:t>
            </a:r>
            <a:endParaRPr lang="en-US" sz="2800" b="1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46" name="Connecteur droit 145"/>
          <p:cNvCxnSpPr/>
          <p:nvPr/>
        </p:nvCxnSpPr>
        <p:spPr>
          <a:xfrm>
            <a:off x="719015" y="3361268"/>
            <a:ext cx="0" cy="288713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146"/>
          <p:cNvCxnSpPr/>
          <p:nvPr/>
        </p:nvCxnSpPr>
        <p:spPr>
          <a:xfrm>
            <a:off x="8245230" y="3361268"/>
            <a:ext cx="0" cy="288713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avec flèche 147"/>
          <p:cNvCxnSpPr/>
          <p:nvPr/>
        </p:nvCxnSpPr>
        <p:spPr>
          <a:xfrm>
            <a:off x="726831" y="6104467"/>
            <a:ext cx="7518400" cy="0"/>
          </a:xfrm>
          <a:prstGeom prst="straightConnector1">
            <a:avLst/>
          </a:prstGeom>
          <a:ln w="571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Rectangle 148"/>
          <p:cNvSpPr/>
          <p:nvPr/>
        </p:nvSpPr>
        <p:spPr>
          <a:xfrm>
            <a:off x="3594101" y="5809191"/>
            <a:ext cx="1650023" cy="55245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fr-FR" sz="40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54.2 cm</a:t>
            </a:r>
          </a:p>
        </p:txBody>
      </p:sp>
      <p:sp>
        <p:nvSpPr>
          <p:cNvPr id="150" name="Cube 149"/>
          <p:cNvSpPr/>
          <p:nvPr/>
        </p:nvSpPr>
        <p:spPr>
          <a:xfrm>
            <a:off x="1831240" y="3688900"/>
            <a:ext cx="549801" cy="829601"/>
          </a:xfrm>
          <a:prstGeom prst="cube">
            <a:avLst/>
          </a:prstGeom>
          <a:solidFill>
            <a:srgbClr val="C7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 Light" panose="020F0302020204030204" pitchFamily="34" charset="0"/>
            </a:endParaRPr>
          </a:p>
        </p:txBody>
      </p:sp>
      <p:sp>
        <p:nvSpPr>
          <p:cNvPr id="151" name="Cube 150"/>
          <p:cNvSpPr/>
          <p:nvPr/>
        </p:nvSpPr>
        <p:spPr>
          <a:xfrm>
            <a:off x="2362569" y="3688900"/>
            <a:ext cx="549801" cy="829601"/>
          </a:xfrm>
          <a:prstGeom prst="cube">
            <a:avLst/>
          </a:prstGeom>
          <a:solidFill>
            <a:srgbClr val="C7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 Light" panose="020F0302020204030204" pitchFamily="34" charset="0"/>
            </a:endParaRPr>
          </a:p>
        </p:txBody>
      </p:sp>
      <p:cxnSp>
        <p:nvCxnSpPr>
          <p:cNvPr id="152" name="Connecteur droit 151"/>
          <p:cNvCxnSpPr/>
          <p:nvPr/>
        </p:nvCxnSpPr>
        <p:spPr>
          <a:xfrm>
            <a:off x="2647456" y="3533563"/>
            <a:ext cx="0" cy="24384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Cube 152"/>
          <p:cNvSpPr/>
          <p:nvPr/>
        </p:nvSpPr>
        <p:spPr>
          <a:xfrm>
            <a:off x="2362569" y="2821058"/>
            <a:ext cx="549801" cy="746620"/>
          </a:xfrm>
          <a:prstGeom prst="cube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 Light" panose="020F0302020204030204" pitchFamily="34" charset="0"/>
            </a:endParaRPr>
          </a:p>
        </p:txBody>
      </p:sp>
      <p:cxnSp>
        <p:nvCxnSpPr>
          <p:cNvPr id="154" name="Connecteur droit 153"/>
          <p:cNvCxnSpPr/>
          <p:nvPr/>
        </p:nvCxnSpPr>
        <p:spPr>
          <a:xfrm>
            <a:off x="2123434" y="3533563"/>
            <a:ext cx="0" cy="24384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Cube 154"/>
          <p:cNvSpPr/>
          <p:nvPr/>
        </p:nvSpPr>
        <p:spPr>
          <a:xfrm>
            <a:off x="1831240" y="2821058"/>
            <a:ext cx="549801" cy="746620"/>
          </a:xfrm>
          <a:prstGeom prst="cube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 Light" panose="020F0302020204030204" pitchFamily="34" charset="0"/>
            </a:endParaRPr>
          </a:p>
        </p:txBody>
      </p:sp>
      <p:sp>
        <p:nvSpPr>
          <p:cNvPr id="156" name="Triangle isocèle 155"/>
          <p:cNvSpPr/>
          <p:nvPr/>
        </p:nvSpPr>
        <p:spPr>
          <a:xfrm flipV="1">
            <a:off x="1935279" y="4007908"/>
            <a:ext cx="228600" cy="323850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 Light" panose="020F0302020204030204" pitchFamily="34" charset="0"/>
            </a:endParaRPr>
          </a:p>
        </p:txBody>
      </p:sp>
      <p:sp>
        <p:nvSpPr>
          <p:cNvPr id="157" name="Triangle isocèle 156"/>
          <p:cNvSpPr/>
          <p:nvPr/>
        </p:nvSpPr>
        <p:spPr>
          <a:xfrm flipV="1">
            <a:off x="2471610" y="4007908"/>
            <a:ext cx="228600" cy="323850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 Light" panose="020F0302020204030204" pitchFamily="34" charset="0"/>
            </a:endParaRPr>
          </a:p>
        </p:txBody>
      </p:sp>
      <p:sp>
        <p:nvSpPr>
          <p:cNvPr id="158" name="Cube 157"/>
          <p:cNvSpPr/>
          <p:nvPr/>
        </p:nvSpPr>
        <p:spPr>
          <a:xfrm>
            <a:off x="2907692" y="3688900"/>
            <a:ext cx="549801" cy="829601"/>
          </a:xfrm>
          <a:prstGeom prst="cube">
            <a:avLst/>
          </a:prstGeom>
          <a:solidFill>
            <a:srgbClr val="C7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 Light" panose="020F0302020204030204" pitchFamily="34" charset="0"/>
            </a:endParaRPr>
          </a:p>
        </p:txBody>
      </p:sp>
      <p:cxnSp>
        <p:nvCxnSpPr>
          <p:cNvPr id="159" name="Connecteur droit 158"/>
          <p:cNvCxnSpPr/>
          <p:nvPr/>
        </p:nvCxnSpPr>
        <p:spPr>
          <a:xfrm>
            <a:off x="3192579" y="3533563"/>
            <a:ext cx="0" cy="24384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Cube 159"/>
          <p:cNvSpPr/>
          <p:nvPr/>
        </p:nvSpPr>
        <p:spPr>
          <a:xfrm>
            <a:off x="2907692" y="2821058"/>
            <a:ext cx="549801" cy="746620"/>
          </a:xfrm>
          <a:prstGeom prst="cube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 Light" panose="020F0302020204030204" pitchFamily="34" charset="0"/>
            </a:endParaRPr>
          </a:p>
        </p:txBody>
      </p:sp>
      <p:sp>
        <p:nvSpPr>
          <p:cNvPr id="161" name="Triangle isocèle 160"/>
          <p:cNvSpPr/>
          <p:nvPr/>
        </p:nvSpPr>
        <p:spPr>
          <a:xfrm flipV="1">
            <a:off x="3016733" y="4007908"/>
            <a:ext cx="228600" cy="323850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 Light" panose="020F0302020204030204" pitchFamily="34" charset="0"/>
            </a:endParaRPr>
          </a:p>
        </p:txBody>
      </p:sp>
      <p:cxnSp>
        <p:nvCxnSpPr>
          <p:cNvPr id="162" name="Connecteur droit avec flèche 161"/>
          <p:cNvCxnSpPr/>
          <p:nvPr/>
        </p:nvCxnSpPr>
        <p:spPr>
          <a:xfrm flipH="1">
            <a:off x="3390314" y="3205903"/>
            <a:ext cx="35169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ZoneTexte 162"/>
          <p:cNvSpPr txBox="1"/>
          <p:nvPr/>
        </p:nvSpPr>
        <p:spPr>
          <a:xfrm>
            <a:off x="3779813" y="2956539"/>
            <a:ext cx="765810" cy="317945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24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x00V</a:t>
            </a:r>
            <a:endParaRPr lang="en-US" sz="2000" b="1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64" name="Connecteur droit avec flèche 163"/>
          <p:cNvCxnSpPr/>
          <p:nvPr/>
        </p:nvCxnSpPr>
        <p:spPr>
          <a:xfrm flipH="1">
            <a:off x="3390314" y="4072136"/>
            <a:ext cx="35169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ZoneTexte 164"/>
          <p:cNvSpPr txBox="1"/>
          <p:nvPr/>
        </p:nvSpPr>
        <p:spPr>
          <a:xfrm>
            <a:off x="3712992" y="3860872"/>
            <a:ext cx="605790" cy="31794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24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12V</a:t>
            </a:r>
            <a:endParaRPr lang="en-US" sz="2000" b="1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6" name="ZoneTexte 165"/>
          <p:cNvSpPr txBox="1"/>
          <p:nvPr/>
        </p:nvSpPr>
        <p:spPr>
          <a:xfrm>
            <a:off x="3551212" y="2975589"/>
            <a:ext cx="255857" cy="203645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14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HV</a:t>
            </a:r>
            <a:endParaRPr lang="en-US" sz="1200" b="1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7" name="ZoneTexte 166"/>
          <p:cNvSpPr txBox="1"/>
          <p:nvPr/>
        </p:nvSpPr>
        <p:spPr>
          <a:xfrm>
            <a:off x="3551212" y="3842363"/>
            <a:ext cx="255857" cy="203645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1400" b="1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L</a:t>
            </a:r>
            <a:r>
              <a:rPr lang="fr-FR" sz="14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V</a:t>
            </a:r>
            <a:endParaRPr lang="en-US" sz="1200" b="1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68" name="Connecteur droit avec flèche 167"/>
          <p:cNvCxnSpPr/>
          <p:nvPr/>
        </p:nvCxnSpPr>
        <p:spPr>
          <a:xfrm>
            <a:off x="2077359" y="4510950"/>
            <a:ext cx="0" cy="504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onnecteur droit avec flèche 168"/>
          <p:cNvCxnSpPr/>
          <p:nvPr/>
        </p:nvCxnSpPr>
        <p:spPr>
          <a:xfrm>
            <a:off x="2578520" y="4510950"/>
            <a:ext cx="0" cy="504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Connecteur droit avec flèche 169"/>
          <p:cNvCxnSpPr/>
          <p:nvPr/>
        </p:nvCxnSpPr>
        <p:spPr>
          <a:xfrm>
            <a:off x="3114851" y="4510950"/>
            <a:ext cx="0" cy="504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ZoneTexte 170"/>
          <p:cNvSpPr txBox="1"/>
          <p:nvPr/>
        </p:nvSpPr>
        <p:spPr>
          <a:xfrm>
            <a:off x="2227170" y="4583852"/>
            <a:ext cx="367519" cy="2305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cap="all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CH 2</a:t>
            </a:r>
            <a:endParaRPr lang="en-US" sz="1200" b="1" cap="all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2" name="ZoneTexte 171"/>
          <p:cNvSpPr txBox="1"/>
          <p:nvPr/>
        </p:nvSpPr>
        <p:spPr>
          <a:xfrm>
            <a:off x="1712779" y="4592866"/>
            <a:ext cx="343188" cy="2174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cap="all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CH 1</a:t>
            </a:r>
            <a:endParaRPr lang="en-US" sz="1200" b="1" cap="all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3" name="ZoneTexte 172"/>
          <p:cNvSpPr txBox="1"/>
          <p:nvPr/>
        </p:nvSpPr>
        <p:spPr>
          <a:xfrm>
            <a:off x="2798670" y="4593378"/>
            <a:ext cx="357769" cy="2167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cap="all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CH3</a:t>
            </a:r>
            <a:endParaRPr lang="en-US" sz="1200" b="1" cap="all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5" name="ZoneTexte 174"/>
          <p:cNvSpPr txBox="1"/>
          <p:nvPr/>
        </p:nvSpPr>
        <p:spPr>
          <a:xfrm>
            <a:off x="1426705" y="1900069"/>
            <a:ext cx="1237365" cy="507885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32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H-scan</a:t>
            </a:r>
            <a:endParaRPr lang="en-US" sz="2800" b="1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6" name="ZoneTexte 175"/>
          <p:cNvSpPr txBox="1"/>
          <p:nvPr/>
        </p:nvSpPr>
        <p:spPr>
          <a:xfrm>
            <a:off x="5433634" y="4593379"/>
            <a:ext cx="685508" cy="1588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000" b="1" smtClean="0">
                <a:solidFill>
                  <a:srgbClr val="0000FF"/>
                </a:solidFill>
              </a:rPr>
              <a:t>Č</a:t>
            </a:r>
            <a:r>
              <a:rPr lang="fr-FR" sz="1000" b="1" cap="all" smtClean="0">
                <a:solidFill>
                  <a:srgbClr val="4943FF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ERENKOV</a:t>
            </a:r>
            <a:endParaRPr lang="en-US" sz="1000" b="1" cap="all">
              <a:solidFill>
                <a:srgbClr val="4943FF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7" name="Cube 176"/>
          <p:cNvSpPr/>
          <p:nvPr/>
        </p:nvSpPr>
        <p:spPr>
          <a:xfrm>
            <a:off x="5894350" y="3437439"/>
            <a:ext cx="549801" cy="1072672"/>
          </a:xfrm>
          <a:prstGeom prst="cube">
            <a:avLst/>
          </a:prstGeom>
          <a:solidFill>
            <a:srgbClr val="00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 Light" panose="020F0302020204030204" pitchFamily="34" charset="0"/>
            </a:endParaRPr>
          </a:p>
        </p:txBody>
      </p:sp>
      <p:sp>
        <p:nvSpPr>
          <p:cNvPr id="178" name="Cube 177"/>
          <p:cNvSpPr/>
          <p:nvPr/>
        </p:nvSpPr>
        <p:spPr>
          <a:xfrm>
            <a:off x="6556451" y="3437439"/>
            <a:ext cx="549801" cy="1072672"/>
          </a:xfrm>
          <a:prstGeom prst="cub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 Light" panose="020F0302020204030204" pitchFamily="34" charset="0"/>
            </a:endParaRPr>
          </a:p>
        </p:txBody>
      </p:sp>
      <p:sp>
        <p:nvSpPr>
          <p:cNvPr id="179" name="Cube 178"/>
          <p:cNvSpPr/>
          <p:nvPr/>
        </p:nvSpPr>
        <p:spPr>
          <a:xfrm>
            <a:off x="6552563" y="2821058"/>
            <a:ext cx="549801" cy="746620"/>
          </a:xfrm>
          <a:prstGeom prst="cub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 Light" panose="020F0302020204030204" pitchFamily="34" charset="0"/>
            </a:endParaRPr>
          </a:p>
        </p:txBody>
      </p:sp>
      <p:sp>
        <p:nvSpPr>
          <p:cNvPr id="180" name="ZoneTexte 179"/>
          <p:cNvSpPr txBox="1"/>
          <p:nvPr/>
        </p:nvSpPr>
        <p:spPr>
          <a:xfrm>
            <a:off x="4580792" y="3005616"/>
            <a:ext cx="1366348" cy="423385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2800" smtClean="0"/>
              <a:t>Č</a:t>
            </a:r>
            <a:r>
              <a:rPr lang="fr-FR" sz="28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erenkov</a:t>
            </a:r>
            <a:endParaRPr lang="en-US" sz="2400" b="1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1" name="Cube 180"/>
          <p:cNvSpPr/>
          <p:nvPr/>
        </p:nvSpPr>
        <p:spPr>
          <a:xfrm>
            <a:off x="5894350" y="2821058"/>
            <a:ext cx="549801" cy="746620"/>
          </a:xfrm>
          <a:prstGeom prst="cube">
            <a:avLst/>
          </a:prstGeom>
          <a:solidFill>
            <a:srgbClr val="00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 Light" panose="020F0302020204030204" pitchFamily="34" charset="0"/>
            </a:endParaRPr>
          </a:p>
        </p:txBody>
      </p:sp>
      <p:sp>
        <p:nvSpPr>
          <p:cNvPr id="182" name="ZoneTexte 181"/>
          <p:cNvSpPr txBox="1"/>
          <p:nvPr/>
        </p:nvSpPr>
        <p:spPr>
          <a:xfrm>
            <a:off x="5188600" y="3764469"/>
            <a:ext cx="788513" cy="461676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28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PMT</a:t>
            </a:r>
            <a:endParaRPr lang="en-US" sz="2400" b="1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3" name="ZoneTexte 182"/>
          <p:cNvSpPr txBox="1"/>
          <p:nvPr/>
        </p:nvSpPr>
        <p:spPr>
          <a:xfrm>
            <a:off x="6674791" y="3009023"/>
            <a:ext cx="361430" cy="507885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3200" b="1" smtClean="0">
                <a:solidFill>
                  <a:schemeClr val="bg1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S</a:t>
            </a:r>
            <a:endParaRPr lang="en-US" sz="2800" b="1">
              <a:solidFill>
                <a:schemeClr val="bg1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4" name="ZoneTexte 183"/>
          <p:cNvSpPr txBox="1"/>
          <p:nvPr/>
        </p:nvSpPr>
        <p:spPr>
          <a:xfrm>
            <a:off x="7415298" y="3841996"/>
            <a:ext cx="605790" cy="317945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24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-xkV</a:t>
            </a:r>
            <a:endParaRPr lang="en-US" sz="2000" b="1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85" name="Connecteur droit avec flèche 184"/>
          <p:cNvCxnSpPr/>
          <p:nvPr/>
        </p:nvCxnSpPr>
        <p:spPr>
          <a:xfrm flipH="1">
            <a:off x="7086813" y="4072136"/>
            <a:ext cx="35169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ZoneTexte 185"/>
          <p:cNvSpPr txBox="1"/>
          <p:nvPr/>
        </p:nvSpPr>
        <p:spPr>
          <a:xfrm>
            <a:off x="7219560" y="3813789"/>
            <a:ext cx="255857" cy="203645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14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HV</a:t>
            </a:r>
            <a:endParaRPr lang="en-US" sz="1200" b="1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7" name="ZoneTexte 186"/>
          <p:cNvSpPr txBox="1"/>
          <p:nvPr/>
        </p:nvSpPr>
        <p:spPr>
          <a:xfrm>
            <a:off x="6924214" y="4583854"/>
            <a:ext cx="777848" cy="1500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000" b="1" cap="all" smtClean="0">
                <a:solidFill>
                  <a:srgbClr val="FF2728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SCINTILLATOR</a:t>
            </a:r>
            <a:endParaRPr lang="en-US" sz="1000" b="1" cap="all">
              <a:solidFill>
                <a:srgbClr val="FF2728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8" name="ZoneTexte 187"/>
          <p:cNvSpPr txBox="1"/>
          <p:nvPr/>
        </p:nvSpPr>
        <p:spPr>
          <a:xfrm>
            <a:off x="7157497" y="3300799"/>
            <a:ext cx="936641" cy="371005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2400" b="1" i="1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passive</a:t>
            </a:r>
            <a:endParaRPr lang="en-US" sz="2000" b="1" i="1" dirty="0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9" name="ZoneTexte 188"/>
          <p:cNvSpPr txBox="1"/>
          <p:nvPr/>
        </p:nvSpPr>
        <p:spPr>
          <a:xfrm>
            <a:off x="7204478" y="2900840"/>
            <a:ext cx="900039" cy="461676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28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Scint.</a:t>
            </a:r>
            <a:endParaRPr lang="en-US" sz="2400" b="1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90" name="Connecteur droit avec flèche 189"/>
          <p:cNvCxnSpPr/>
          <p:nvPr/>
        </p:nvCxnSpPr>
        <p:spPr>
          <a:xfrm>
            <a:off x="6828722" y="4510950"/>
            <a:ext cx="0" cy="468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Connecteur droit avec flèche 190"/>
          <p:cNvCxnSpPr/>
          <p:nvPr/>
        </p:nvCxnSpPr>
        <p:spPr>
          <a:xfrm>
            <a:off x="6156990" y="4520475"/>
            <a:ext cx="0" cy="468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Rectangle 191"/>
          <p:cNvSpPr/>
          <p:nvPr/>
        </p:nvSpPr>
        <p:spPr>
          <a:xfrm>
            <a:off x="5565532" y="4927601"/>
            <a:ext cx="1987061" cy="55245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fr-FR" sz="40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to E-HUT</a:t>
            </a:r>
          </a:p>
        </p:txBody>
      </p:sp>
      <p:sp>
        <p:nvSpPr>
          <p:cNvPr id="193" name="Rectangle 192"/>
          <p:cNvSpPr/>
          <p:nvPr/>
        </p:nvSpPr>
        <p:spPr>
          <a:xfrm>
            <a:off x="5565532" y="5375276"/>
            <a:ext cx="1987061" cy="55245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fr-FR" sz="4000" b="1" smtClean="0">
                <a:solidFill>
                  <a:srgbClr val="00B0F0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F-9</a:t>
            </a:r>
          </a:p>
        </p:txBody>
      </p:sp>
      <p:sp>
        <p:nvSpPr>
          <p:cNvPr id="194" name="ZoneTexte 193"/>
          <p:cNvSpPr txBox="1"/>
          <p:nvPr/>
        </p:nvSpPr>
        <p:spPr>
          <a:xfrm>
            <a:off x="5980199" y="3009023"/>
            <a:ext cx="361430" cy="507885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3200" b="1" smtClean="0">
                <a:solidFill>
                  <a:schemeClr val="bg1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C</a:t>
            </a:r>
            <a:endParaRPr lang="en-US" sz="2800" b="1">
              <a:solidFill>
                <a:schemeClr val="bg1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97" name="Connecteur droit avec flèche 196"/>
          <p:cNvCxnSpPr/>
          <p:nvPr/>
        </p:nvCxnSpPr>
        <p:spPr>
          <a:xfrm>
            <a:off x="3997955" y="2505075"/>
            <a:ext cx="0" cy="324000"/>
          </a:xfrm>
          <a:prstGeom prst="straightConnector1">
            <a:avLst/>
          </a:prstGeom>
          <a:ln w="57150">
            <a:solidFill>
              <a:srgbClr val="00B05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Connecteur droit 197"/>
          <p:cNvCxnSpPr/>
          <p:nvPr/>
        </p:nvCxnSpPr>
        <p:spPr>
          <a:xfrm>
            <a:off x="1767254" y="2809875"/>
            <a:ext cx="5662246" cy="0"/>
          </a:xfrm>
          <a:prstGeom prst="line">
            <a:avLst/>
          </a:prstGeom>
          <a:ln w="1905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ZoneTexte 198"/>
          <p:cNvSpPr txBox="1"/>
          <p:nvPr/>
        </p:nvSpPr>
        <p:spPr>
          <a:xfrm>
            <a:off x="4137637" y="2491265"/>
            <a:ext cx="1190502" cy="394810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2400" b="1" smtClean="0">
                <a:solidFill>
                  <a:srgbClr val="00B050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few mm</a:t>
            </a:r>
            <a:endParaRPr lang="en-US" sz="2000" b="1">
              <a:solidFill>
                <a:srgbClr val="00B050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74" name="Connecteur droit avec flèche 173"/>
          <p:cNvCxnSpPr/>
          <p:nvPr/>
        </p:nvCxnSpPr>
        <p:spPr>
          <a:xfrm>
            <a:off x="2064727" y="2590803"/>
            <a:ext cx="0" cy="686326"/>
          </a:xfrm>
          <a:prstGeom prst="straightConnector1">
            <a:avLst/>
          </a:prstGeom>
          <a:ln w="571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54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582368" y="3237623"/>
            <a:ext cx="1462436" cy="461676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28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Diamond</a:t>
            </a:r>
            <a:endParaRPr lang="en-US" sz="2400" b="1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Cube 2"/>
          <p:cNvSpPr/>
          <p:nvPr/>
        </p:nvSpPr>
        <p:spPr>
          <a:xfrm>
            <a:off x="6104301" y="3984175"/>
            <a:ext cx="549801" cy="829601"/>
          </a:xfrm>
          <a:prstGeom prst="cube">
            <a:avLst/>
          </a:prstGeom>
          <a:solidFill>
            <a:srgbClr val="C7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 Light" panose="020F030202020403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582368" y="4076523"/>
            <a:ext cx="1462436" cy="461676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28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Amplifier</a:t>
            </a:r>
            <a:endParaRPr lang="en-US" sz="2400" b="1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Cube 4"/>
          <p:cNvSpPr/>
          <p:nvPr/>
        </p:nvSpPr>
        <p:spPr>
          <a:xfrm>
            <a:off x="6635631" y="3984175"/>
            <a:ext cx="549801" cy="829601"/>
          </a:xfrm>
          <a:prstGeom prst="cube">
            <a:avLst/>
          </a:prstGeom>
          <a:solidFill>
            <a:srgbClr val="C7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 Light" panose="020F0302020204030204" pitchFamily="34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6920517" y="3828838"/>
            <a:ext cx="0" cy="24384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be 6"/>
          <p:cNvSpPr/>
          <p:nvPr/>
        </p:nvSpPr>
        <p:spPr>
          <a:xfrm>
            <a:off x="6635631" y="3116333"/>
            <a:ext cx="549801" cy="746620"/>
          </a:xfrm>
          <a:prstGeom prst="cube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 Light" panose="020F0302020204030204" pitchFamily="34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6396496" y="3828838"/>
            <a:ext cx="0" cy="24384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be 8"/>
          <p:cNvSpPr/>
          <p:nvPr/>
        </p:nvSpPr>
        <p:spPr>
          <a:xfrm>
            <a:off x="6104301" y="3116333"/>
            <a:ext cx="549801" cy="746620"/>
          </a:xfrm>
          <a:prstGeom prst="cube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 Light" panose="020F0302020204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512030" y="4480384"/>
            <a:ext cx="1528286" cy="300047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Charge or Current</a:t>
            </a:r>
            <a:endParaRPr lang="en-US" sz="1600" b="1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828553" y="3561474"/>
            <a:ext cx="1028095" cy="236885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140-500µm</a:t>
            </a:r>
            <a:endParaRPr lang="en-US" sz="1600" b="1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riangle isocèle 11"/>
          <p:cNvSpPr/>
          <p:nvPr/>
        </p:nvSpPr>
        <p:spPr>
          <a:xfrm flipV="1">
            <a:off x="6208340" y="4303183"/>
            <a:ext cx="228600" cy="323850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 Light" panose="020F0302020204030204" pitchFamily="34" charset="0"/>
            </a:endParaRPr>
          </a:p>
        </p:txBody>
      </p:sp>
      <p:sp>
        <p:nvSpPr>
          <p:cNvPr id="13" name="Triangle isocèle 12"/>
          <p:cNvSpPr/>
          <p:nvPr/>
        </p:nvSpPr>
        <p:spPr>
          <a:xfrm flipV="1">
            <a:off x="6744671" y="4303183"/>
            <a:ext cx="228600" cy="323850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 Light" panose="020F030202020403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596947" y="4926752"/>
            <a:ext cx="367519" cy="2305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cap="all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CH 2</a:t>
            </a:r>
            <a:endParaRPr lang="en-US" sz="1200" b="1" cap="all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021010" y="4935766"/>
            <a:ext cx="343188" cy="2174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cap="all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CH 1</a:t>
            </a:r>
            <a:endParaRPr lang="en-US" sz="1200" b="1" cap="all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Cylindre 15"/>
          <p:cNvSpPr/>
          <p:nvPr/>
        </p:nvSpPr>
        <p:spPr>
          <a:xfrm rot="5400000">
            <a:off x="3830951" y="-2220643"/>
            <a:ext cx="1390653" cy="8517989"/>
          </a:xfrm>
          <a:prstGeom prst="can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7000">
                <a:schemeClr val="tx2">
                  <a:lumMod val="50000"/>
                </a:schemeClr>
              </a:gs>
            </a:gsLst>
            <a:lin ang="0" scaled="0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 Light" panose="020F030202020403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495059" y="2119144"/>
            <a:ext cx="1005688" cy="507885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3200" b="1" smtClean="0">
                <a:solidFill>
                  <a:schemeClr val="bg1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ZDLM</a:t>
            </a:r>
            <a:endParaRPr lang="en-US" sz="2800" b="1">
              <a:solidFill>
                <a:schemeClr val="bg1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6931068" y="4806225"/>
            <a:ext cx="0" cy="72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6400013" y="4806225"/>
            <a:ext cx="0" cy="72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6341605" y="2119144"/>
            <a:ext cx="2443667" cy="507885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LAL Monitor</a:t>
            </a:r>
            <a:endParaRPr lang="en-US" sz="2800" b="1" dirty="0">
              <a:solidFill>
                <a:schemeClr val="bg1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917224" y="5476875"/>
            <a:ext cx="1987061" cy="55245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fr-FR" sz="40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to E-HUT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917224" y="6010275"/>
            <a:ext cx="1987061" cy="55245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fr-FR" sz="4000" b="1" smtClean="0">
                <a:solidFill>
                  <a:srgbClr val="00B0F0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F-8</a:t>
            </a:r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3997955" y="2733676"/>
            <a:ext cx="0" cy="376437"/>
          </a:xfrm>
          <a:prstGeom prst="straightConnector1">
            <a:avLst/>
          </a:prstGeom>
          <a:ln w="57150">
            <a:solidFill>
              <a:srgbClr val="00B05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659423" y="3095625"/>
            <a:ext cx="8132885" cy="0"/>
          </a:xfrm>
          <a:prstGeom prst="line">
            <a:avLst/>
          </a:prstGeom>
          <a:ln w="1905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4137637" y="2700815"/>
            <a:ext cx="1190502" cy="394810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2800" b="1" smtClean="0">
                <a:solidFill>
                  <a:srgbClr val="00B050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few mm</a:t>
            </a:r>
            <a:endParaRPr lang="en-US" sz="2400" b="1">
              <a:solidFill>
                <a:srgbClr val="00B050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7596554" y="1776611"/>
            <a:ext cx="756352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6983443" y="1509543"/>
            <a:ext cx="586734" cy="5383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3600" b="1" smtClean="0">
                <a:solidFill>
                  <a:schemeClr val="bg1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IP</a:t>
            </a:r>
            <a:endParaRPr lang="en-US" sz="3200" b="1">
              <a:solidFill>
                <a:schemeClr val="bg1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883269" y="1931459"/>
            <a:ext cx="1186962" cy="70273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fr-FR" sz="5400" b="1" smtClean="0">
                <a:solidFill>
                  <a:srgbClr val="FFFF00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HER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3711997" y="1023944"/>
            <a:ext cx="1430170" cy="345279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2400" b="1" i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Beam pipe</a:t>
            </a:r>
            <a:endParaRPr lang="en-US" sz="2000" b="1" i="1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2" name="Cube 31"/>
          <p:cNvSpPr/>
          <p:nvPr/>
        </p:nvSpPr>
        <p:spPr>
          <a:xfrm>
            <a:off x="7180754" y="3984175"/>
            <a:ext cx="549801" cy="829601"/>
          </a:xfrm>
          <a:prstGeom prst="cube">
            <a:avLst/>
          </a:prstGeom>
          <a:solidFill>
            <a:srgbClr val="C7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 Light" panose="020F0302020204030204" pitchFamily="34" charset="0"/>
            </a:endParaRPr>
          </a:p>
        </p:txBody>
      </p:sp>
      <p:cxnSp>
        <p:nvCxnSpPr>
          <p:cNvPr id="33" name="Connecteur droit 32"/>
          <p:cNvCxnSpPr/>
          <p:nvPr/>
        </p:nvCxnSpPr>
        <p:spPr>
          <a:xfrm>
            <a:off x="7465640" y="3828838"/>
            <a:ext cx="0" cy="24384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be 33"/>
          <p:cNvSpPr/>
          <p:nvPr/>
        </p:nvSpPr>
        <p:spPr>
          <a:xfrm>
            <a:off x="7180754" y="3116333"/>
            <a:ext cx="549801" cy="746620"/>
          </a:xfrm>
          <a:prstGeom prst="cube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 Light" panose="020F0302020204030204" pitchFamily="34" charset="0"/>
            </a:endParaRPr>
          </a:p>
        </p:txBody>
      </p:sp>
      <p:sp>
        <p:nvSpPr>
          <p:cNvPr id="35" name="Triangle isocèle 34"/>
          <p:cNvSpPr/>
          <p:nvPr/>
        </p:nvSpPr>
        <p:spPr>
          <a:xfrm flipV="1">
            <a:off x="7289794" y="4303183"/>
            <a:ext cx="228600" cy="323850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 Light" panose="020F0302020204030204" pitchFamily="34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7168447" y="4936278"/>
            <a:ext cx="357769" cy="2167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cap="all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CH3</a:t>
            </a:r>
            <a:endParaRPr lang="en-US" sz="1200" b="1" cap="all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37" name="Connecteur droit avec flèche 36"/>
          <p:cNvCxnSpPr/>
          <p:nvPr/>
        </p:nvCxnSpPr>
        <p:spPr>
          <a:xfrm>
            <a:off x="7476191" y="4806225"/>
            <a:ext cx="0" cy="72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 flipH="1">
            <a:off x="7663376" y="3501178"/>
            <a:ext cx="35169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8052874" y="3251814"/>
            <a:ext cx="765810" cy="317945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24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x00V</a:t>
            </a:r>
            <a:endParaRPr lang="en-US" sz="2000" b="1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40" name="Connecteur droit avec flèche 39"/>
          <p:cNvCxnSpPr/>
          <p:nvPr/>
        </p:nvCxnSpPr>
        <p:spPr>
          <a:xfrm flipH="1">
            <a:off x="7663376" y="4367411"/>
            <a:ext cx="35169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7986053" y="4156147"/>
            <a:ext cx="605790" cy="31794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24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12V</a:t>
            </a:r>
            <a:endParaRPr lang="en-US" sz="2000" b="1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7824274" y="3270864"/>
            <a:ext cx="255857" cy="203645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14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HV</a:t>
            </a:r>
            <a:endParaRPr lang="en-US" sz="1200" b="1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7824274" y="4137639"/>
            <a:ext cx="255857" cy="203645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1400" b="1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L</a:t>
            </a:r>
            <a:r>
              <a:rPr lang="fr-FR" sz="14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V</a:t>
            </a:r>
            <a:endParaRPr lang="en-US" sz="1200" b="1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5" name="Cube 44"/>
          <p:cNvSpPr/>
          <p:nvPr/>
        </p:nvSpPr>
        <p:spPr>
          <a:xfrm>
            <a:off x="1158227" y="3763829"/>
            <a:ext cx="549801" cy="1072672"/>
          </a:xfrm>
          <a:prstGeom prst="cub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 Light" panose="020F0302020204030204" pitchFamily="34" charset="0"/>
            </a:endParaRPr>
          </a:p>
        </p:txBody>
      </p:sp>
      <p:sp>
        <p:nvSpPr>
          <p:cNvPr id="46" name="Cube 45"/>
          <p:cNvSpPr/>
          <p:nvPr/>
        </p:nvSpPr>
        <p:spPr>
          <a:xfrm>
            <a:off x="1820328" y="3763829"/>
            <a:ext cx="549801" cy="1072672"/>
          </a:xfrm>
          <a:prstGeom prst="cube">
            <a:avLst/>
          </a:prstGeom>
          <a:solidFill>
            <a:srgbClr val="00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 Light" panose="020F0302020204030204" pitchFamily="34" charset="0"/>
            </a:endParaRPr>
          </a:p>
        </p:txBody>
      </p:sp>
      <p:sp>
        <p:nvSpPr>
          <p:cNvPr id="47" name="Cube 46"/>
          <p:cNvSpPr/>
          <p:nvPr/>
        </p:nvSpPr>
        <p:spPr>
          <a:xfrm>
            <a:off x="1816440" y="3147448"/>
            <a:ext cx="549801" cy="746620"/>
          </a:xfrm>
          <a:prstGeom prst="cube">
            <a:avLst/>
          </a:prstGeom>
          <a:solidFill>
            <a:srgbClr val="00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 Light" panose="020F0302020204030204" pitchFamily="34" charset="0"/>
            </a:endParaRPr>
          </a:p>
        </p:txBody>
      </p:sp>
      <p:sp>
        <p:nvSpPr>
          <p:cNvPr id="48" name="Cube 47"/>
          <p:cNvSpPr/>
          <p:nvPr/>
        </p:nvSpPr>
        <p:spPr>
          <a:xfrm>
            <a:off x="1158227" y="3147448"/>
            <a:ext cx="549801" cy="746620"/>
          </a:xfrm>
          <a:prstGeom prst="cub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 Light" panose="020F0302020204030204" pitchFamily="34" charset="0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452477" y="4090859"/>
            <a:ext cx="788513" cy="461676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28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PMT</a:t>
            </a:r>
            <a:endParaRPr lang="en-US" sz="2400" b="1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1252868" y="3316363"/>
            <a:ext cx="361430" cy="507885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3200" b="1" smtClean="0">
                <a:solidFill>
                  <a:schemeClr val="bg1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S</a:t>
            </a:r>
            <a:endParaRPr lang="en-US" sz="2800" b="1">
              <a:solidFill>
                <a:schemeClr val="bg1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1938668" y="3335413"/>
            <a:ext cx="361430" cy="507885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3200" b="1" smtClean="0">
                <a:solidFill>
                  <a:schemeClr val="bg1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C</a:t>
            </a:r>
            <a:endParaRPr lang="en-US" sz="2800" b="1">
              <a:solidFill>
                <a:schemeClr val="bg1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2679175" y="4168387"/>
            <a:ext cx="605790" cy="317945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24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-xkV</a:t>
            </a:r>
            <a:endParaRPr lang="en-US" sz="2000" b="1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53" name="Connecteur droit avec flèche 52"/>
          <p:cNvCxnSpPr/>
          <p:nvPr/>
        </p:nvCxnSpPr>
        <p:spPr>
          <a:xfrm flipH="1">
            <a:off x="2350690" y="4398526"/>
            <a:ext cx="35169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53"/>
          <p:cNvSpPr txBox="1"/>
          <p:nvPr/>
        </p:nvSpPr>
        <p:spPr>
          <a:xfrm>
            <a:off x="2483437" y="4140179"/>
            <a:ext cx="255857" cy="203645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14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HV</a:t>
            </a:r>
            <a:endParaRPr lang="en-US" sz="1200" b="1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627945" y="4917864"/>
            <a:ext cx="777848" cy="1500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000" b="1" cap="all" smtClean="0">
                <a:solidFill>
                  <a:srgbClr val="FF2728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SCINTILLATOR</a:t>
            </a:r>
            <a:endParaRPr lang="en-US" sz="1000" b="1" cap="all">
              <a:solidFill>
                <a:srgbClr val="FF2728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135374" y="3627189"/>
            <a:ext cx="936641" cy="371005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2400" b="1" i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passive</a:t>
            </a:r>
            <a:endParaRPr lang="en-US" sz="2000" b="1" i="1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261485" y="3293905"/>
            <a:ext cx="900039" cy="461676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28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Scint.</a:t>
            </a:r>
            <a:endParaRPr lang="en-US" sz="2400" b="1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58" name="Connecteur droit avec flèche 57"/>
          <p:cNvCxnSpPr/>
          <p:nvPr/>
        </p:nvCxnSpPr>
        <p:spPr>
          <a:xfrm>
            <a:off x="2026168" y="4837340"/>
            <a:ext cx="0" cy="648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/>
          <p:cNvCxnSpPr/>
          <p:nvPr/>
        </p:nvCxnSpPr>
        <p:spPr>
          <a:xfrm>
            <a:off x="1407189" y="4846865"/>
            <a:ext cx="0" cy="648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868486" y="5476875"/>
            <a:ext cx="1987061" cy="55245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fr-FR" sz="40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to E-HUT</a:t>
            </a:r>
          </a:p>
        </p:txBody>
      </p:sp>
      <p:sp>
        <p:nvSpPr>
          <p:cNvPr id="61" name="Rectangle 60"/>
          <p:cNvSpPr/>
          <p:nvPr/>
        </p:nvSpPr>
        <p:spPr>
          <a:xfrm>
            <a:off x="868486" y="6010275"/>
            <a:ext cx="1987061" cy="55245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fr-FR" sz="4000" b="1" smtClean="0">
                <a:solidFill>
                  <a:srgbClr val="00B0F0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F-9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2435469" y="3234215"/>
            <a:ext cx="1366348" cy="423385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2800" smtClean="0"/>
              <a:t>Č</a:t>
            </a:r>
            <a:r>
              <a:rPr lang="fr-FR" sz="28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erenkov</a:t>
            </a:r>
            <a:endParaRPr lang="en-US" sz="2400" b="1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2083765" y="4945804"/>
            <a:ext cx="685508" cy="1588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000" b="1" smtClean="0">
                <a:solidFill>
                  <a:srgbClr val="0000FF"/>
                </a:solidFill>
              </a:rPr>
              <a:t>Č</a:t>
            </a:r>
            <a:r>
              <a:rPr lang="fr-FR" sz="1000" b="1" cap="all" smtClean="0">
                <a:solidFill>
                  <a:srgbClr val="4943FF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ERENKOV</a:t>
            </a:r>
            <a:endParaRPr lang="en-US" sz="1000" b="1" cap="all">
              <a:solidFill>
                <a:srgbClr val="4943FF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64" name="Connecteur droit avec flèche 63"/>
          <p:cNvCxnSpPr/>
          <p:nvPr/>
        </p:nvCxnSpPr>
        <p:spPr>
          <a:xfrm>
            <a:off x="7463204" y="3057528"/>
            <a:ext cx="0" cy="686326"/>
          </a:xfrm>
          <a:prstGeom prst="straightConnector1">
            <a:avLst/>
          </a:prstGeom>
          <a:ln w="571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ZoneTexte 64"/>
          <p:cNvSpPr txBox="1"/>
          <p:nvPr/>
        </p:nvSpPr>
        <p:spPr>
          <a:xfrm>
            <a:off x="6825182" y="2633494"/>
            <a:ext cx="1237365" cy="507885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32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Symbol" panose="05050102010706020507" pitchFamily="18" charset="2"/>
              </a:rPr>
              <a:t>H-scan</a:t>
            </a:r>
            <a:endParaRPr lang="en-US" sz="2800" b="1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67283" y="61971"/>
            <a:ext cx="8625197" cy="70273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fr-FR" sz="5400" b="1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ZDLM / LAL Monitors in Phase 2</a:t>
            </a:r>
          </a:p>
        </p:txBody>
      </p:sp>
    </p:spTree>
    <p:extLst>
      <p:ext uri="{BB962C8B-B14F-4D97-AF65-F5344CB8AC3E}">
        <p14:creationId xmlns:p14="http://schemas.microsoft.com/office/powerpoint/2010/main" val="147297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V="1">
            <a:off x="1020666" y="4524375"/>
            <a:ext cx="5283418" cy="6809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81653" y="5953125"/>
            <a:ext cx="2571749" cy="590550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2055652" y="1023938"/>
            <a:ext cx="230348" cy="1786374"/>
          </a:xfrm>
          <a:prstGeom prst="rect">
            <a:avLst/>
          </a:prstGeom>
          <a:solidFill>
            <a:srgbClr val="68BA1C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 Light" panose="020F030202020403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99652" y="1261139"/>
            <a:ext cx="1346732" cy="2978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2000" b="1" smtClean="0">
                <a:latin typeface="Calibri Light" panose="020F03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508.887 MHz</a:t>
            </a:r>
            <a:endParaRPr lang="en-US" b="1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2646779" y="1049141"/>
            <a:ext cx="471559" cy="0"/>
          </a:xfrm>
          <a:prstGeom prst="straightConnector1">
            <a:avLst/>
          </a:prstGeom>
          <a:ln w="3175"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2530803" y="1421286"/>
            <a:ext cx="0" cy="1404000"/>
          </a:xfrm>
          <a:prstGeom prst="line">
            <a:avLst/>
          </a:prstGeom>
          <a:ln w="31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2564497" y="734875"/>
            <a:ext cx="845466" cy="2567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b="1" smtClean="0">
                <a:latin typeface="Calibri Light" panose="020F03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1.965 ns</a:t>
            </a:r>
            <a:endParaRPr lang="en-US" sz="1600" b="1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021245" y="902608"/>
            <a:ext cx="670435" cy="4118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smtClean="0">
                <a:latin typeface="Calibri Light" panose="020F03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RF</a:t>
            </a:r>
            <a:endParaRPr lang="en-US" sz="2400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2053150" y="1103012"/>
            <a:ext cx="5724526" cy="571500"/>
            <a:chOff x="2243296" y="3920489"/>
            <a:chExt cx="6201570" cy="571500"/>
          </a:xfrm>
        </p:grpSpPr>
        <p:grpSp>
          <p:nvGrpSpPr>
            <p:cNvPr id="11" name="Groupe 55"/>
            <p:cNvGrpSpPr/>
            <p:nvPr/>
          </p:nvGrpSpPr>
          <p:grpSpPr>
            <a:xfrm>
              <a:off x="2243296" y="3920489"/>
              <a:ext cx="517525" cy="571500"/>
              <a:chOff x="5549900" y="295275"/>
              <a:chExt cx="2990850" cy="1517650"/>
            </a:xfrm>
          </p:grpSpPr>
          <p:sp>
            <p:nvSpPr>
              <p:cNvPr id="45" name="Forme libre 44"/>
              <p:cNvSpPr/>
              <p:nvPr/>
            </p:nvSpPr>
            <p:spPr>
              <a:xfrm>
                <a:off x="5549900" y="295275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  <p:sp>
            <p:nvSpPr>
              <p:cNvPr id="46" name="Forme libre 45"/>
              <p:cNvSpPr/>
              <p:nvPr/>
            </p:nvSpPr>
            <p:spPr>
              <a:xfrm flipV="1">
                <a:off x="7045325" y="1054100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12" name="Groupe 56"/>
            <p:cNvGrpSpPr/>
            <p:nvPr/>
          </p:nvGrpSpPr>
          <p:grpSpPr>
            <a:xfrm>
              <a:off x="2760028" y="3920489"/>
              <a:ext cx="517525" cy="571500"/>
              <a:chOff x="5549900" y="295275"/>
              <a:chExt cx="2990850" cy="1517650"/>
            </a:xfrm>
          </p:grpSpPr>
          <p:sp>
            <p:nvSpPr>
              <p:cNvPr id="43" name="Forme libre 42"/>
              <p:cNvSpPr/>
              <p:nvPr/>
            </p:nvSpPr>
            <p:spPr>
              <a:xfrm>
                <a:off x="5549900" y="295275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  <p:sp>
            <p:nvSpPr>
              <p:cNvPr id="44" name="Forme libre 43"/>
              <p:cNvSpPr/>
              <p:nvPr/>
            </p:nvSpPr>
            <p:spPr>
              <a:xfrm flipV="1">
                <a:off x="7045325" y="1054100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13" name="Groupe 57"/>
            <p:cNvGrpSpPr/>
            <p:nvPr/>
          </p:nvGrpSpPr>
          <p:grpSpPr>
            <a:xfrm>
              <a:off x="3276759" y="3920489"/>
              <a:ext cx="517525" cy="571500"/>
              <a:chOff x="5549900" y="295275"/>
              <a:chExt cx="2990850" cy="1517650"/>
            </a:xfrm>
          </p:grpSpPr>
          <p:sp>
            <p:nvSpPr>
              <p:cNvPr id="41" name="Forme libre 40"/>
              <p:cNvSpPr/>
              <p:nvPr/>
            </p:nvSpPr>
            <p:spPr>
              <a:xfrm>
                <a:off x="5549900" y="295275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  <p:sp>
            <p:nvSpPr>
              <p:cNvPr id="42" name="Forme libre 41"/>
              <p:cNvSpPr/>
              <p:nvPr/>
            </p:nvSpPr>
            <p:spPr>
              <a:xfrm flipV="1">
                <a:off x="7045325" y="1054100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14" name="Groupe 58"/>
            <p:cNvGrpSpPr/>
            <p:nvPr/>
          </p:nvGrpSpPr>
          <p:grpSpPr>
            <a:xfrm>
              <a:off x="3793491" y="3920489"/>
              <a:ext cx="517525" cy="571500"/>
              <a:chOff x="5549900" y="295275"/>
              <a:chExt cx="2990850" cy="1517650"/>
            </a:xfrm>
          </p:grpSpPr>
          <p:sp>
            <p:nvSpPr>
              <p:cNvPr id="39" name="Forme libre 38"/>
              <p:cNvSpPr/>
              <p:nvPr/>
            </p:nvSpPr>
            <p:spPr>
              <a:xfrm>
                <a:off x="5549900" y="295275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  <p:sp>
            <p:nvSpPr>
              <p:cNvPr id="40" name="Forme libre 39"/>
              <p:cNvSpPr/>
              <p:nvPr/>
            </p:nvSpPr>
            <p:spPr>
              <a:xfrm flipV="1">
                <a:off x="7045325" y="1054100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15" name="Groupe 59"/>
            <p:cNvGrpSpPr/>
            <p:nvPr/>
          </p:nvGrpSpPr>
          <p:grpSpPr>
            <a:xfrm>
              <a:off x="4310221" y="3920489"/>
              <a:ext cx="517525" cy="571500"/>
              <a:chOff x="5549900" y="295275"/>
              <a:chExt cx="2990850" cy="1517650"/>
            </a:xfrm>
          </p:grpSpPr>
          <p:sp>
            <p:nvSpPr>
              <p:cNvPr id="37" name="Forme libre 36"/>
              <p:cNvSpPr/>
              <p:nvPr/>
            </p:nvSpPr>
            <p:spPr>
              <a:xfrm>
                <a:off x="5549900" y="295275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  <p:sp>
            <p:nvSpPr>
              <p:cNvPr id="38" name="Forme libre 37"/>
              <p:cNvSpPr/>
              <p:nvPr/>
            </p:nvSpPr>
            <p:spPr>
              <a:xfrm flipV="1">
                <a:off x="7045325" y="1054100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16" name="Groupe 60"/>
            <p:cNvGrpSpPr/>
            <p:nvPr/>
          </p:nvGrpSpPr>
          <p:grpSpPr>
            <a:xfrm>
              <a:off x="4826953" y="3920489"/>
              <a:ext cx="517525" cy="571500"/>
              <a:chOff x="5549900" y="295275"/>
              <a:chExt cx="2990850" cy="1517650"/>
            </a:xfrm>
          </p:grpSpPr>
          <p:sp>
            <p:nvSpPr>
              <p:cNvPr id="35" name="Forme libre 34"/>
              <p:cNvSpPr/>
              <p:nvPr/>
            </p:nvSpPr>
            <p:spPr>
              <a:xfrm>
                <a:off x="5549900" y="295275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  <p:sp>
            <p:nvSpPr>
              <p:cNvPr id="36" name="Forme libre 35"/>
              <p:cNvSpPr/>
              <p:nvPr/>
            </p:nvSpPr>
            <p:spPr>
              <a:xfrm flipV="1">
                <a:off x="7045325" y="1054100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17" name="Groupe 61"/>
            <p:cNvGrpSpPr/>
            <p:nvPr/>
          </p:nvGrpSpPr>
          <p:grpSpPr>
            <a:xfrm>
              <a:off x="5343684" y="3920489"/>
              <a:ext cx="517525" cy="571500"/>
              <a:chOff x="5549900" y="295275"/>
              <a:chExt cx="2990850" cy="1517650"/>
            </a:xfrm>
          </p:grpSpPr>
          <p:sp>
            <p:nvSpPr>
              <p:cNvPr id="33" name="Forme libre 32"/>
              <p:cNvSpPr/>
              <p:nvPr/>
            </p:nvSpPr>
            <p:spPr>
              <a:xfrm>
                <a:off x="5549900" y="295275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  <p:sp>
            <p:nvSpPr>
              <p:cNvPr id="34" name="Forme libre 33"/>
              <p:cNvSpPr/>
              <p:nvPr/>
            </p:nvSpPr>
            <p:spPr>
              <a:xfrm flipV="1">
                <a:off x="7045325" y="1054100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18" name="Groupe 62"/>
            <p:cNvGrpSpPr/>
            <p:nvPr/>
          </p:nvGrpSpPr>
          <p:grpSpPr>
            <a:xfrm>
              <a:off x="5860416" y="3920489"/>
              <a:ext cx="517525" cy="571500"/>
              <a:chOff x="5549900" y="295275"/>
              <a:chExt cx="2990850" cy="1517650"/>
            </a:xfrm>
          </p:grpSpPr>
          <p:sp>
            <p:nvSpPr>
              <p:cNvPr id="31" name="Forme libre 30"/>
              <p:cNvSpPr/>
              <p:nvPr/>
            </p:nvSpPr>
            <p:spPr>
              <a:xfrm>
                <a:off x="5549900" y="295275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  <p:sp>
            <p:nvSpPr>
              <p:cNvPr id="32" name="Forme libre 31"/>
              <p:cNvSpPr/>
              <p:nvPr/>
            </p:nvSpPr>
            <p:spPr>
              <a:xfrm flipV="1">
                <a:off x="7045325" y="1054100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19" name="Groupe 63"/>
            <p:cNvGrpSpPr/>
            <p:nvPr/>
          </p:nvGrpSpPr>
          <p:grpSpPr>
            <a:xfrm>
              <a:off x="6377146" y="3920489"/>
              <a:ext cx="517525" cy="571500"/>
              <a:chOff x="5549900" y="295275"/>
              <a:chExt cx="2990850" cy="1517650"/>
            </a:xfrm>
          </p:grpSpPr>
          <p:sp>
            <p:nvSpPr>
              <p:cNvPr id="29" name="Forme libre 28"/>
              <p:cNvSpPr/>
              <p:nvPr/>
            </p:nvSpPr>
            <p:spPr>
              <a:xfrm>
                <a:off x="5549900" y="295275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  <p:sp>
            <p:nvSpPr>
              <p:cNvPr id="30" name="Forme libre 29"/>
              <p:cNvSpPr/>
              <p:nvPr/>
            </p:nvSpPr>
            <p:spPr>
              <a:xfrm flipV="1">
                <a:off x="7045325" y="1054100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20" name="Groupe 64"/>
            <p:cNvGrpSpPr/>
            <p:nvPr/>
          </p:nvGrpSpPr>
          <p:grpSpPr>
            <a:xfrm>
              <a:off x="6893878" y="3920489"/>
              <a:ext cx="517525" cy="571500"/>
              <a:chOff x="5549900" y="295275"/>
              <a:chExt cx="2990850" cy="1517650"/>
            </a:xfrm>
          </p:grpSpPr>
          <p:sp>
            <p:nvSpPr>
              <p:cNvPr id="27" name="Forme libre 26"/>
              <p:cNvSpPr/>
              <p:nvPr/>
            </p:nvSpPr>
            <p:spPr>
              <a:xfrm>
                <a:off x="5549900" y="295275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  <p:sp>
            <p:nvSpPr>
              <p:cNvPr id="28" name="Forme libre 27"/>
              <p:cNvSpPr/>
              <p:nvPr/>
            </p:nvSpPr>
            <p:spPr>
              <a:xfrm flipV="1">
                <a:off x="7045325" y="1054100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21" name="Groupe 65"/>
            <p:cNvGrpSpPr/>
            <p:nvPr/>
          </p:nvGrpSpPr>
          <p:grpSpPr>
            <a:xfrm>
              <a:off x="7410609" y="3920489"/>
              <a:ext cx="517525" cy="571500"/>
              <a:chOff x="5549900" y="295275"/>
              <a:chExt cx="2990850" cy="1517650"/>
            </a:xfrm>
          </p:grpSpPr>
          <p:sp>
            <p:nvSpPr>
              <p:cNvPr id="25" name="Forme libre 24"/>
              <p:cNvSpPr/>
              <p:nvPr/>
            </p:nvSpPr>
            <p:spPr>
              <a:xfrm>
                <a:off x="5549900" y="295275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  <p:sp>
            <p:nvSpPr>
              <p:cNvPr id="26" name="Forme libre 25"/>
              <p:cNvSpPr/>
              <p:nvPr/>
            </p:nvSpPr>
            <p:spPr>
              <a:xfrm flipV="1">
                <a:off x="7045325" y="1054100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22" name="Groupe 66"/>
            <p:cNvGrpSpPr/>
            <p:nvPr/>
          </p:nvGrpSpPr>
          <p:grpSpPr>
            <a:xfrm>
              <a:off x="7927341" y="3920489"/>
              <a:ext cx="517525" cy="571500"/>
              <a:chOff x="5549900" y="295275"/>
              <a:chExt cx="2990850" cy="1517650"/>
            </a:xfrm>
          </p:grpSpPr>
          <p:sp>
            <p:nvSpPr>
              <p:cNvPr id="23" name="Forme libre 22"/>
              <p:cNvSpPr/>
              <p:nvPr/>
            </p:nvSpPr>
            <p:spPr>
              <a:xfrm>
                <a:off x="5549900" y="295275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  <p:sp>
            <p:nvSpPr>
              <p:cNvPr id="24" name="Forme libre 23"/>
              <p:cNvSpPr/>
              <p:nvPr/>
            </p:nvSpPr>
            <p:spPr>
              <a:xfrm flipV="1">
                <a:off x="7045325" y="1054100"/>
                <a:ext cx="1495425" cy="758825"/>
              </a:xfrm>
              <a:custGeom>
                <a:avLst/>
                <a:gdLst>
                  <a:gd name="connsiteX0" fmla="*/ 0 w 1495425"/>
                  <a:gd name="connsiteY0" fmla="*/ 758825 h 758825"/>
                  <a:gd name="connsiteX1" fmla="*/ 752475 w 1495425"/>
                  <a:gd name="connsiteY1" fmla="*/ 0 h 758825"/>
                  <a:gd name="connsiteX2" fmla="*/ 1495425 w 1495425"/>
                  <a:gd name="connsiteY2" fmla="*/ 758825 h 75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5425" h="758825">
                    <a:moveTo>
                      <a:pt x="0" y="758825"/>
                    </a:moveTo>
                    <a:cubicBezTo>
                      <a:pt x="251619" y="379412"/>
                      <a:pt x="503238" y="0"/>
                      <a:pt x="752475" y="0"/>
                    </a:cubicBezTo>
                    <a:cubicBezTo>
                      <a:pt x="1001712" y="0"/>
                      <a:pt x="1495425" y="758825"/>
                      <a:pt x="1495425" y="75882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 Light" panose="020F0302020204030204" pitchFamily="34" charset="0"/>
                </a:endParaRPr>
              </a:p>
            </p:txBody>
          </p:sp>
        </p:grpSp>
      </p:grpSp>
      <p:cxnSp>
        <p:nvCxnSpPr>
          <p:cNvPr id="47" name="Connecteur droit 46"/>
          <p:cNvCxnSpPr/>
          <p:nvPr/>
        </p:nvCxnSpPr>
        <p:spPr>
          <a:xfrm>
            <a:off x="1979002" y="1385587"/>
            <a:ext cx="6124575" cy="0"/>
          </a:xfrm>
          <a:prstGeom prst="line">
            <a:avLst/>
          </a:prstGeom>
          <a:ln w="31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3487242" y="1421287"/>
            <a:ext cx="0" cy="1404000"/>
          </a:xfrm>
          <a:prstGeom prst="line">
            <a:avLst/>
          </a:prstGeom>
          <a:ln w="31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3965461" y="1421287"/>
            <a:ext cx="0" cy="1404000"/>
          </a:xfrm>
          <a:prstGeom prst="line">
            <a:avLst/>
          </a:prstGeom>
          <a:ln w="31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4921900" y="1421287"/>
            <a:ext cx="0" cy="1404000"/>
          </a:xfrm>
          <a:prstGeom prst="line">
            <a:avLst/>
          </a:prstGeom>
          <a:ln w="31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>
            <a:off x="5400119" y="1421287"/>
            <a:ext cx="0" cy="1404000"/>
          </a:xfrm>
          <a:prstGeom prst="line">
            <a:avLst/>
          </a:prstGeom>
          <a:ln w="31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>
            <a:off x="5878338" y="1421287"/>
            <a:ext cx="0" cy="1404000"/>
          </a:xfrm>
          <a:prstGeom prst="line">
            <a:avLst/>
          </a:prstGeom>
          <a:ln w="31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>
            <a:off x="6356558" y="1421287"/>
            <a:ext cx="0" cy="1404000"/>
          </a:xfrm>
          <a:prstGeom prst="line">
            <a:avLst/>
          </a:prstGeom>
          <a:ln w="31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/>
        </p:nvCxnSpPr>
        <p:spPr>
          <a:xfrm>
            <a:off x="7312997" y="1396120"/>
            <a:ext cx="0" cy="1404000"/>
          </a:xfrm>
          <a:prstGeom prst="line">
            <a:avLst/>
          </a:prstGeom>
          <a:ln w="31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/>
          <p:cNvSpPr txBox="1"/>
          <p:nvPr/>
        </p:nvSpPr>
        <p:spPr>
          <a:xfrm>
            <a:off x="8117281" y="1075539"/>
            <a:ext cx="248639" cy="3523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smtClean="0">
                <a:latin typeface="Calibri Light" panose="020F03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endParaRPr lang="en-US" sz="2400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6" name="Connecteur droit 55"/>
          <p:cNvCxnSpPr/>
          <p:nvPr/>
        </p:nvCxnSpPr>
        <p:spPr>
          <a:xfrm>
            <a:off x="2052583" y="1421286"/>
            <a:ext cx="0" cy="1404000"/>
          </a:xfrm>
          <a:prstGeom prst="line">
            <a:avLst/>
          </a:prstGeom>
          <a:ln w="31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/>
          <p:cNvCxnSpPr/>
          <p:nvPr/>
        </p:nvCxnSpPr>
        <p:spPr>
          <a:xfrm>
            <a:off x="3009022" y="1421286"/>
            <a:ext cx="0" cy="1404000"/>
          </a:xfrm>
          <a:prstGeom prst="line">
            <a:avLst/>
          </a:prstGeom>
          <a:ln w="31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/>
          <p:cNvCxnSpPr/>
          <p:nvPr/>
        </p:nvCxnSpPr>
        <p:spPr>
          <a:xfrm>
            <a:off x="4443680" y="1421287"/>
            <a:ext cx="0" cy="1404000"/>
          </a:xfrm>
          <a:prstGeom prst="line">
            <a:avLst/>
          </a:prstGeom>
          <a:ln w="31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/>
          <p:cNvCxnSpPr/>
          <p:nvPr/>
        </p:nvCxnSpPr>
        <p:spPr>
          <a:xfrm>
            <a:off x="6834777" y="1421287"/>
            <a:ext cx="0" cy="1404000"/>
          </a:xfrm>
          <a:prstGeom prst="line">
            <a:avLst/>
          </a:prstGeom>
          <a:ln w="31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orme libre 59"/>
          <p:cNvSpPr/>
          <p:nvPr/>
        </p:nvSpPr>
        <p:spPr>
          <a:xfrm>
            <a:off x="2640566" y="2511970"/>
            <a:ext cx="392240" cy="295747"/>
          </a:xfrm>
          <a:custGeom>
            <a:avLst/>
            <a:gdLst>
              <a:gd name="connsiteX0" fmla="*/ 0 w 5853112"/>
              <a:gd name="connsiteY0" fmla="*/ 1773237 h 1773237"/>
              <a:gd name="connsiteX1" fmla="*/ 161925 w 5853112"/>
              <a:gd name="connsiteY1" fmla="*/ 1754187 h 1773237"/>
              <a:gd name="connsiteX2" fmla="*/ 242887 w 5853112"/>
              <a:gd name="connsiteY2" fmla="*/ 1673225 h 1773237"/>
              <a:gd name="connsiteX3" fmla="*/ 342900 w 5853112"/>
              <a:gd name="connsiteY3" fmla="*/ 1444625 h 1773237"/>
              <a:gd name="connsiteX4" fmla="*/ 452437 w 5853112"/>
              <a:gd name="connsiteY4" fmla="*/ 1077912 h 1773237"/>
              <a:gd name="connsiteX5" fmla="*/ 600075 w 5853112"/>
              <a:gd name="connsiteY5" fmla="*/ 573087 h 1773237"/>
              <a:gd name="connsiteX6" fmla="*/ 809625 w 5853112"/>
              <a:gd name="connsiteY6" fmla="*/ 130175 h 1773237"/>
              <a:gd name="connsiteX7" fmla="*/ 1000125 w 5853112"/>
              <a:gd name="connsiteY7" fmla="*/ 11112 h 1773237"/>
              <a:gd name="connsiteX8" fmla="*/ 1114425 w 5853112"/>
              <a:gd name="connsiteY8" fmla="*/ 63500 h 1773237"/>
              <a:gd name="connsiteX9" fmla="*/ 1300162 w 5853112"/>
              <a:gd name="connsiteY9" fmla="*/ 292100 h 1773237"/>
              <a:gd name="connsiteX10" fmla="*/ 1547812 w 5853112"/>
              <a:gd name="connsiteY10" fmla="*/ 706437 h 1773237"/>
              <a:gd name="connsiteX11" fmla="*/ 1814512 w 5853112"/>
              <a:gd name="connsiteY11" fmla="*/ 1101725 h 1773237"/>
              <a:gd name="connsiteX12" fmla="*/ 2085975 w 5853112"/>
              <a:gd name="connsiteY12" fmla="*/ 1377950 h 1773237"/>
              <a:gd name="connsiteX13" fmla="*/ 2347912 w 5853112"/>
              <a:gd name="connsiteY13" fmla="*/ 1554162 h 1773237"/>
              <a:gd name="connsiteX14" fmla="*/ 2676525 w 5853112"/>
              <a:gd name="connsiteY14" fmla="*/ 1677987 h 1773237"/>
              <a:gd name="connsiteX15" fmla="*/ 3200400 w 5853112"/>
              <a:gd name="connsiteY15" fmla="*/ 1739900 h 1773237"/>
              <a:gd name="connsiteX16" fmla="*/ 4043362 w 5853112"/>
              <a:gd name="connsiteY16" fmla="*/ 1768475 h 1773237"/>
              <a:gd name="connsiteX17" fmla="*/ 5110162 w 5853112"/>
              <a:gd name="connsiteY17" fmla="*/ 1763712 h 1773237"/>
              <a:gd name="connsiteX18" fmla="*/ 5853112 w 5853112"/>
              <a:gd name="connsiteY18" fmla="*/ 1768475 h 1773237"/>
              <a:gd name="connsiteX0" fmla="*/ 0 w 5110161"/>
              <a:gd name="connsiteY0" fmla="*/ 1773237 h 1773237"/>
              <a:gd name="connsiteX1" fmla="*/ 161925 w 5110161"/>
              <a:gd name="connsiteY1" fmla="*/ 1754187 h 1773237"/>
              <a:gd name="connsiteX2" fmla="*/ 242887 w 5110161"/>
              <a:gd name="connsiteY2" fmla="*/ 1673225 h 1773237"/>
              <a:gd name="connsiteX3" fmla="*/ 342900 w 5110161"/>
              <a:gd name="connsiteY3" fmla="*/ 1444625 h 1773237"/>
              <a:gd name="connsiteX4" fmla="*/ 452437 w 5110161"/>
              <a:gd name="connsiteY4" fmla="*/ 1077912 h 1773237"/>
              <a:gd name="connsiteX5" fmla="*/ 600075 w 5110161"/>
              <a:gd name="connsiteY5" fmla="*/ 573087 h 1773237"/>
              <a:gd name="connsiteX6" fmla="*/ 809625 w 5110161"/>
              <a:gd name="connsiteY6" fmla="*/ 130175 h 1773237"/>
              <a:gd name="connsiteX7" fmla="*/ 1000125 w 5110161"/>
              <a:gd name="connsiteY7" fmla="*/ 11112 h 1773237"/>
              <a:gd name="connsiteX8" fmla="*/ 1114425 w 5110161"/>
              <a:gd name="connsiteY8" fmla="*/ 63500 h 1773237"/>
              <a:gd name="connsiteX9" fmla="*/ 1300162 w 5110161"/>
              <a:gd name="connsiteY9" fmla="*/ 292100 h 1773237"/>
              <a:gd name="connsiteX10" fmla="*/ 1547812 w 5110161"/>
              <a:gd name="connsiteY10" fmla="*/ 706437 h 1773237"/>
              <a:gd name="connsiteX11" fmla="*/ 1814512 w 5110161"/>
              <a:gd name="connsiteY11" fmla="*/ 1101725 h 1773237"/>
              <a:gd name="connsiteX12" fmla="*/ 2085975 w 5110161"/>
              <a:gd name="connsiteY12" fmla="*/ 1377950 h 1773237"/>
              <a:gd name="connsiteX13" fmla="*/ 2347912 w 5110161"/>
              <a:gd name="connsiteY13" fmla="*/ 1554162 h 1773237"/>
              <a:gd name="connsiteX14" fmla="*/ 2676525 w 5110161"/>
              <a:gd name="connsiteY14" fmla="*/ 1677987 h 1773237"/>
              <a:gd name="connsiteX15" fmla="*/ 3200400 w 5110161"/>
              <a:gd name="connsiteY15" fmla="*/ 1739900 h 1773237"/>
              <a:gd name="connsiteX16" fmla="*/ 4043362 w 5110161"/>
              <a:gd name="connsiteY16" fmla="*/ 1768475 h 1773237"/>
              <a:gd name="connsiteX17" fmla="*/ 5110162 w 5110161"/>
              <a:gd name="connsiteY17" fmla="*/ 1763712 h 1773237"/>
              <a:gd name="connsiteX0" fmla="*/ 0 w 4043364"/>
              <a:gd name="connsiteY0" fmla="*/ 1773237 h 1773237"/>
              <a:gd name="connsiteX1" fmla="*/ 161925 w 4043364"/>
              <a:gd name="connsiteY1" fmla="*/ 1754187 h 1773237"/>
              <a:gd name="connsiteX2" fmla="*/ 242887 w 4043364"/>
              <a:gd name="connsiteY2" fmla="*/ 1673225 h 1773237"/>
              <a:gd name="connsiteX3" fmla="*/ 342900 w 4043364"/>
              <a:gd name="connsiteY3" fmla="*/ 1444625 h 1773237"/>
              <a:gd name="connsiteX4" fmla="*/ 452437 w 4043364"/>
              <a:gd name="connsiteY4" fmla="*/ 1077912 h 1773237"/>
              <a:gd name="connsiteX5" fmla="*/ 600075 w 4043364"/>
              <a:gd name="connsiteY5" fmla="*/ 573087 h 1773237"/>
              <a:gd name="connsiteX6" fmla="*/ 809625 w 4043364"/>
              <a:gd name="connsiteY6" fmla="*/ 130175 h 1773237"/>
              <a:gd name="connsiteX7" fmla="*/ 1000125 w 4043364"/>
              <a:gd name="connsiteY7" fmla="*/ 11112 h 1773237"/>
              <a:gd name="connsiteX8" fmla="*/ 1114425 w 4043364"/>
              <a:gd name="connsiteY8" fmla="*/ 63500 h 1773237"/>
              <a:gd name="connsiteX9" fmla="*/ 1300162 w 4043364"/>
              <a:gd name="connsiteY9" fmla="*/ 292100 h 1773237"/>
              <a:gd name="connsiteX10" fmla="*/ 1547812 w 4043364"/>
              <a:gd name="connsiteY10" fmla="*/ 706437 h 1773237"/>
              <a:gd name="connsiteX11" fmla="*/ 1814512 w 4043364"/>
              <a:gd name="connsiteY11" fmla="*/ 1101725 h 1773237"/>
              <a:gd name="connsiteX12" fmla="*/ 2085975 w 4043364"/>
              <a:gd name="connsiteY12" fmla="*/ 1377950 h 1773237"/>
              <a:gd name="connsiteX13" fmla="*/ 2347912 w 4043364"/>
              <a:gd name="connsiteY13" fmla="*/ 1554162 h 1773237"/>
              <a:gd name="connsiteX14" fmla="*/ 2676525 w 4043364"/>
              <a:gd name="connsiteY14" fmla="*/ 1677987 h 1773237"/>
              <a:gd name="connsiteX15" fmla="*/ 3200400 w 4043364"/>
              <a:gd name="connsiteY15" fmla="*/ 1739900 h 1773237"/>
              <a:gd name="connsiteX16" fmla="*/ 4043362 w 4043364"/>
              <a:gd name="connsiteY16" fmla="*/ 1768475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129989 w 3999799"/>
              <a:gd name="connsiteY15" fmla="*/ 1748372 h 1773237"/>
              <a:gd name="connsiteX16" fmla="*/ 3999799 w 3999799"/>
              <a:gd name="connsiteY16" fmla="*/ 1685381 h 1773237"/>
              <a:gd name="connsiteX0" fmla="*/ 0 w 3876574"/>
              <a:gd name="connsiteY0" fmla="*/ 1773237 h 1773237"/>
              <a:gd name="connsiteX1" fmla="*/ 161925 w 3876574"/>
              <a:gd name="connsiteY1" fmla="*/ 1754187 h 1773237"/>
              <a:gd name="connsiteX2" fmla="*/ 242887 w 3876574"/>
              <a:gd name="connsiteY2" fmla="*/ 1673225 h 1773237"/>
              <a:gd name="connsiteX3" fmla="*/ 342900 w 3876574"/>
              <a:gd name="connsiteY3" fmla="*/ 1444625 h 1773237"/>
              <a:gd name="connsiteX4" fmla="*/ 452437 w 3876574"/>
              <a:gd name="connsiteY4" fmla="*/ 1077912 h 1773237"/>
              <a:gd name="connsiteX5" fmla="*/ 600075 w 3876574"/>
              <a:gd name="connsiteY5" fmla="*/ 573087 h 1773237"/>
              <a:gd name="connsiteX6" fmla="*/ 809625 w 3876574"/>
              <a:gd name="connsiteY6" fmla="*/ 130175 h 1773237"/>
              <a:gd name="connsiteX7" fmla="*/ 1000125 w 3876574"/>
              <a:gd name="connsiteY7" fmla="*/ 11112 h 1773237"/>
              <a:gd name="connsiteX8" fmla="*/ 1114425 w 3876574"/>
              <a:gd name="connsiteY8" fmla="*/ 63500 h 1773237"/>
              <a:gd name="connsiteX9" fmla="*/ 1300162 w 3876574"/>
              <a:gd name="connsiteY9" fmla="*/ 292100 h 1773237"/>
              <a:gd name="connsiteX10" fmla="*/ 1547812 w 3876574"/>
              <a:gd name="connsiteY10" fmla="*/ 706437 h 1773237"/>
              <a:gd name="connsiteX11" fmla="*/ 1814512 w 3876574"/>
              <a:gd name="connsiteY11" fmla="*/ 1101725 h 1773237"/>
              <a:gd name="connsiteX12" fmla="*/ 2085975 w 3876574"/>
              <a:gd name="connsiteY12" fmla="*/ 1377950 h 1773237"/>
              <a:gd name="connsiteX13" fmla="*/ 2347912 w 3876574"/>
              <a:gd name="connsiteY13" fmla="*/ 1554162 h 1773237"/>
              <a:gd name="connsiteX14" fmla="*/ 2676525 w 3876574"/>
              <a:gd name="connsiteY14" fmla="*/ 1677987 h 1773237"/>
              <a:gd name="connsiteX15" fmla="*/ 3129989 w 3876574"/>
              <a:gd name="connsiteY15" fmla="*/ 1748372 h 1773237"/>
              <a:gd name="connsiteX16" fmla="*/ 3876574 w 3876574"/>
              <a:gd name="connsiteY16" fmla="*/ 1752068 h 1773237"/>
              <a:gd name="connsiteX0" fmla="*/ 0 w 3876574"/>
              <a:gd name="connsiteY0" fmla="*/ 1769762 h 1769762"/>
              <a:gd name="connsiteX1" fmla="*/ 161925 w 3876574"/>
              <a:gd name="connsiteY1" fmla="*/ 1750712 h 1769762"/>
              <a:gd name="connsiteX2" fmla="*/ 242887 w 3876574"/>
              <a:gd name="connsiteY2" fmla="*/ 1669750 h 1769762"/>
              <a:gd name="connsiteX3" fmla="*/ 342900 w 3876574"/>
              <a:gd name="connsiteY3" fmla="*/ 1441150 h 1769762"/>
              <a:gd name="connsiteX4" fmla="*/ 452437 w 3876574"/>
              <a:gd name="connsiteY4" fmla="*/ 1074437 h 1769762"/>
              <a:gd name="connsiteX5" fmla="*/ 600075 w 3876574"/>
              <a:gd name="connsiteY5" fmla="*/ 569612 h 1769762"/>
              <a:gd name="connsiteX6" fmla="*/ 809625 w 3876574"/>
              <a:gd name="connsiteY6" fmla="*/ 126700 h 1769762"/>
              <a:gd name="connsiteX7" fmla="*/ 1000125 w 3876574"/>
              <a:gd name="connsiteY7" fmla="*/ 7637 h 1769762"/>
              <a:gd name="connsiteX8" fmla="*/ 1167966 w 3876574"/>
              <a:gd name="connsiteY8" fmla="*/ 80886 h 1769762"/>
              <a:gd name="connsiteX9" fmla="*/ 1300162 w 3876574"/>
              <a:gd name="connsiteY9" fmla="*/ 288625 h 1769762"/>
              <a:gd name="connsiteX10" fmla="*/ 1547812 w 3876574"/>
              <a:gd name="connsiteY10" fmla="*/ 702962 h 1769762"/>
              <a:gd name="connsiteX11" fmla="*/ 1814512 w 3876574"/>
              <a:gd name="connsiteY11" fmla="*/ 1098250 h 1769762"/>
              <a:gd name="connsiteX12" fmla="*/ 2085975 w 3876574"/>
              <a:gd name="connsiteY12" fmla="*/ 1374475 h 1769762"/>
              <a:gd name="connsiteX13" fmla="*/ 2347912 w 3876574"/>
              <a:gd name="connsiteY13" fmla="*/ 1550687 h 1769762"/>
              <a:gd name="connsiteX14" fmla="*/ 2676525 w 3876574"/>
              <a:gd name="connsiteY14" fmla="*/ 1674512 h 1769762"/>
              <a:gd name="connsiteX15" fmla="*/ 3129989 w 3876574"/>
              <a:gd name="connsiteY15" fmla="*/ 1744897 h 1769762"/>
              <a:gd name="connsiteX16" fmla="*/ 3876574 w 3876574"/>
              <a:gd name="connsiteY16" fmla="*/ 1748593 h 1769762"/>
              <a:gd name="connsiteX0" fmla="*/ 0 w 3894422"/>
              <a:gd name="connsiteY0" fmla="*/ 1769761 h 1769761"/>
              <a:gd name="connsiteX1" fmla="*/ 161925 w 3894422"/>
              <a:gd name="connsiteY1" fmla="*/ 1750711 h 1769761"/>
              <a:gd name="connsiteX2" fmla="*/ 242887 w 3894422"/>
              <a:gd name="connsiteY2" fmla="*/ 1669749 h 1769761"/>
              <a:gd name="connsiteX3" fmla="*/ 342900 w 3894422"/>
              <a:gd name="connsiteY3" fmla="*/ 1441149 h 1769761"/>
              <a:gd name="connsiteX4" fmla="*/ 452437 w 3894422"/>
              <a:gd name="connsiteY4" fmla="*/ 1074436 h 1769761"/>
              <a:gd name="connsiteX5" fmla="*/ 600075 w 3894422"/>
              <a:gd name="connsiteY5" fmla="*/ 569611 h 1769761"/>
              <a:gd name="connsiteX6" fmla="*/ 809625 w 3894422"/>
              <a:gd name="connsiteY6" fmla="*/ 126699 h 1769761"/>
              <a:gd name="connsiteX7" fmla="*/ 1000125 w 3894422"/>
              <a:gd name="connsiteY7" fmla="*/ 7636 h 1769761"/>
              <a:gd name="connsiteX8" fmla="*/ 1167966 w 3894422"/>
              <a:gd name="connsiteY8" fmla="*/ 80885 h 1769761"/>
              <a:gd name="connsiteX9" fmla="*/ 1300162 w 3894422"/>
              <a:gd name="connsiteY9" fmla="*/ 288624 h 1769761"/>
              <a:gd name="connsiteX10" fmla="*/ 1547812 w 3894422"/>
              <a:gd name="connsiteY10" fmla="*/ 702961 h 1769761"/>
              <a:gd name="connsiteX11" fmla="*/ 1814512 w 3894422"/>
              <a:gd name="connsiteY11" fmla="*/ 1098249 h 1769761"/>
              <a:gd name="connsiteX12" fmla="*/ 2085975 w 3894422"/>
              <a:gd name="connsiteY12" fmla="*/ 1374474 h 1769761"/>
              <a:gd name="connsiteX13" fmla="*/ 2347912 w 3894422"/>
              <a:gd name="connsiteY13" fmla="*/ 1550686 h 1769761"/>
              <a:gd name="connsiteX14" fmla="*/ 2676525 w 3894422"/>
              <a:gd name="connsiteY14" fmla="*/ 1674511 h 1769761"/>
              <a:gd name="connsiteX15" fmla="*/ 3129989 w 3894422"/>
              <a:gd name="connsiteY15" fmla="*/ 1744896 h 1769761"/>
              <a:gd name="connsiteX16" fmla="*/ 3894422 w 3894422"/>
              <a:gd name="connsiteY16" fmla="*/ 1748592 h 1769761"/>
              <a:gd name="connsiteX0" fmla="*/ 0 w 3874344"/>
              <a:gd name="connsiteY0" fmla="*/ 1769761 h 1769761"/>
              <a:gd name="connsiteX1" fmla="*/ 161925 w 3874344"/>
              <a:gd name="connsiteY1" fmla="*/ 1750711 h 1769761"/>
              <a:gd name="connsiteX2" fmla="*/ 242887 w 3874344"/>
              <a:gd name="connsiteY2" fmla="*/ 1669749 h 1769761"/>
              <a:gd name="connsiteX3" fmla="*/ 342900 w 3874344"/>
              <a:gd name="connsiteY3" fmla="*/ 1441149 h 1769761"/>
              <a:gd name="connsiteX4" fmla="*/ 452437 w 3874344"/>
              <a:gd name="connsiteY4" fmla="*/ 1074436 h 1769761"/>
              <a:gd name="connsiteX5" fmla="*/ 600075 w 3874344"/>
              <a:gd name="connsiteY5" fmla="*/ 569611 h 1769761"/>
              <a:gd name="connsiteX6" fmla="*/ 809625 w 3874344"/>
              <a:gd name="connsiteY6" fmla="*/ 126699 h 1769761"/>
              <a:gd name="connsiteX7" fmla="*/ 1000125 w 3874344"/>
              <a:gd name="connsiteY7" fmla="*/ 7636 h 1769761"/>
              <a:gd name="connsiteX8" fmla="*/ 1167966 w 3874344"/>
              <a:gd name="connsiteY8" fmla="*/ 80885 h 1769761"/>
              <a:gd name="connsiteX9" fmla="*/ 1300162 w 3874344"/>
              <a:gd name="connsiteY9" fmla="*/ 288624 h 1769761"/>
              <a:gd name="connsiteX10" fmla="*/ 1547812 w 3874344"/>
              <a:gd name="connsiteY10" fmla="*/ 702961 h 1769761"/>
              <a:gd name="connsiteX11" fmla="*/ 1814512 w 3874344"/>
              <a:gd name="connsiteY11" fmla="*/ 1098249 h 1769761"/>
              <a:gd name="connsiteX12" fmla="*/ 2085975 w 3874344"/>
              <a:gd name="connsiteY12" fmla="*/ 1374474 h 1769761"/>
              <a:gd name="connsiteX13" fmla="*/ 2347912 w 3874344"/>
              <a:gd name="connsiteY13" fmla="*/ 1550686 h 1769761"/>
              <a:gd name="connsiteX14" fmla="*/ 2676525 w 3874344"/>
              <a:gd name="connsiteY14" fmla="*/ 1674511 h 1769761"/>
              <a:gd name="connsiteX15" fmla="*/ 3129989 w 3874344"/>
              <a:gd name="connsiteY15" fmla="*/ 1744896 h 1769761"/>
              <a:gd name="connsiteX16" fmla="*/ 3874344 w 3874344"/>
              <a:gd name="connsiteY16" fmla="*/ 1766194 h 1769761"/>
              <a:gd name="connsiteX0" fmla="*/ 0 w 4351397"/>
              <a:gd name="connsiteY0" fmla="*/ 1763199 h 1763199"/>
              <a:gd name="connsiteX1" fmla="*/ 161925 w 4351397"/>
              <a:gd name="connsiteY1" fmla="*/ 1744149 h 1763199"/>
              <a:gd name="connsiteX2" fmla="*/ 242887 w 4351397"/>
              <a:gd name="connsiteY2" fmla="*/ 1663187 h 1763199"/>
              <a:gd name="connsiteX3" fmla="*/ 342900 w 4351397"/>
              <a:gd name="connsiteY3" fmla="*/ 1434587 h 1763199"/>
              <a:gd name="connsiteX4" fmla="*/ 452437 w 4351397"/>
              <a:gd name="connsiteY4" fmla="*/ 1067874 h 1763199"/>
              <a:gd name="connsiteX5" fmla="*/ 600075 w 4351397"/>
              <a:gd name="connsiteY5" fmla="*/ 563049 h 1763199"/>
              <a:gd name="connsiteX6" fmla="*/ 809625 w 4351397"/>
              <a:gd name="connsiteY6" fmla="*/ 120137 h 1763199"/>
              <a:gd name="connsiteX7" fmla="*/ 1000125 w 4351397"/>
              <a:gd name="connsiteY7" fmla="*/ 1074 h 1763199"/>
              <a:gd name="connsiteX8" fmla="*/ 1167966 w 4351397"/>
              <a:gd name="connsiteY8" fmla="*/ 74323 h 1763199"/>
              <a:gd name="connsiteX9" fmla="*/ 1300162 w 4351397"/>
              <a:gd name="connsiteY9" fmla="*/ 282062 h 1763199"/>
              <a:gd name="connsiteX10" fmla="*/ 1547812 w 4351397"/>
              <a:gd name="connsiteY10" fmla="*/ 696399 h 1763199"/>
              <a:gd name="connsiteX11" fmla="*/ 1814512 w 4351397"/>
              <a:gd name="connsiteY11" fmla="*/ 1091687 h 1763199"/>
              <a:gd name="connsiteX12" fmla="*/ 2085975 w 4351397"/>
              <a:gd name="connsiteY12" fmla="*/ 1367912 h 1763199"/>
              <a:gd name="connsiteX13" fmla="*/ 2347912 w 4351397"/>
              <a:gd name="connsiteY13" fmla="*/ 1544124 h 1763199"/>
              <a:gd name="connsiteX14" fmla="*/ 2676525 w 4351397"/>
              <a:gd name="connsiteY14" fmla="*/ 1667949 h 1763199"/>
              <a:gd name="connsiteX15" fmla="*/ 3129989 w 4351397"/>
              <a:gd name="connsiteY15" fmla="*/ 1738334 h 1763199"/>
              <a:gd name="connsiteX16" fmla="*/ 4351397 w 4351397"/>
              <a:gd name="connsiteY16" fmla="*/ 1759630 h 1763199"/>
              <a:gd name="connsiteX0" fmla="*/ 0 w 5186239"/>
              <a:gd name="connsiteY0" fmla="*/ 1763199 h 1763199"/>
              <a:gd name="connsiteX1" fmla="*/ 161925 w 5186239"/>
              <a:gd name="connsiteY1" fmla="*/ 1744149 h 1763199"/>
              <a:gd name="connsiteX2" fmla="*/ 242887 w 5186239"/>
              <a:gd name="connsiteY2" fmla="*/ 1663187 h 1763199"/>
              <a:gd name="connsiteX3" fmla="*/ 342900 w 5186239"/>
              <a:gd name="connsiteY3" fmla="*/ 1434587 h 1763199"/>
              <a:gd name="connsiteX4" fmla="*/ 452437 w 5186239"/>
              <a:gd name="connsiteY4" fmla="*/ 1067874 h 1763199"/>
              <a:gd name="connsiteX5" fmla="*/ 600075 w 5186239"/>
              <a:gd name="connsiteY5" fmla="*/ 563049 h 1763199"/>
              <a:gd name="connsiteX6" fmla="*/ 809625 w 5186239"/>
              <a:gd name="connsiteY6" fmla="*/ 120137 h 1763199"/>
              <a:gd name="connsiteX7" fmla="*/ 1000125 w 5186239"/>
              <a:gd name="connsiteY7" fmla="*/ 1074 h 1763199"/>
              <a:gd name="connsiteX8" fmla="*/ 1167966 w 5186239"/>
              <a:gd name="connsiteY8" fmla="*/ 74323 h 1763199"/>
              <a:gd name="connsiteX9" fmla="*/ 1300162 w 5186239"/>
              <a:gd name="connsiteY9" fmla="*/ 282062 h 1763199"/>
              <a:gd name="connsiteX10" fmla="*/ 1547812 w 5186239"/>
              <a:gd name="connsiteY10" fmla="*/ 696399 h 1763199"/>
              <a:gd name="connsiteX11" fmla="*/ 1814512 w 5186239"/>
              <a:gd name="connsiteY11" fmla="*/ 1091687 h 1763199"/>
              <a:gd name="connsiteX12" fmla="*/ 2085975 w 5186239"/>
              <a:gd name="connsiteY12" fmla="*/ 1367912 h 1763199"/>
              <a:gd name="connsiteX13" fmla="*/ 2347912 w 5186239"/>
              <a:gd name="connsiteY13" fmla="*/ 1544124 h 1763199"/>
              <a:gd name="connsiteX14" fmla="*/ 2676525 w 5186239"/>
              <a:gd name="connsiteY14" fmla="*/ 1667949 h 1763199"/>
              <a:gd name="connsiteX15" fmla="*/ 3129989 w 5186239"/>
              <a:gd name="connsiteY15" fmla="*/ 1738334 h 1763199"/>
              <a:gd name="connsiteX16" fmla="*/ 5186239 w 5186239"/>
              <a:gd name="connsiteY16" fmla="*/ 1759630 h 1763199"/>
              <a:gd name="connsiteX0" fmla="*/ 0 w 3593091"/>
              <a:gd name="connsiteY0" fmla="*/ 1763199 h 1763199"/>
              <a:gd name="connsiteX1" fmla="*/ 161925 w 3593091"/>
              <a:gd name="connsiteY1" fmla="*/ 1744149 h 1763199"/>
              <a:gd name="connsiteX2" fmla="*/ 242887 w 3593091"/>
              <a:gd name="connsiteY2" fmla="*/ 1663187 h 1763199"/>
              <a:gd name="connsiteX3" fmla="*/ 342900 w 3593091"/>
              <a:gd name="connsiteY3" fmla="*/ 1434587 h 1763199"/>
              <a:gd name="connsiteX4" fmla="*/ 452437 w 3593091"/>
              <a:gd name="connsiteY4" fmla="*/ 1067874 h 1763199"/>
              <a:gd name="connsiteX5" fmla="*/ 600075 w 3593091"/>
              <a:gd name="connsiteY5" fmla="*/ 563049 h 1763199"/>
              <a:gd name="connsiteX6" fmla="*/ 809625 w 3593091"/>
              <a:gd name="connsiteY6" fmla="*/ 120137 h 1763199"/>
              <a:gd name="connsiteX7" fmla="*/ 1000125 w 3593091"/>
              <a:gd name="connsiteY7" fmla="*/ 1074 h 1763199"/>
              <a:gd name="connsiteX8" fmla="*/ 1167966 w 3593091"/>
              <a:gd name="connsiteY8" fmla="*/ 74323 h 1763199"/>
              <a:gd name="connsiteX9" fmla="*/ 1300162 w 3593091"/>
              <a:gd name="connsiteY9" fmla="*/ 282062 h 1763199"/>
              <a:gd name="connsiteX10" fmla="*/ 1547812 w 3593091"/>
              <a:gd name="connsiteY10" fmla="*/ 696399 h 1763199"/>
              <a:gd name="connsiteX11" fmla="*/ 1814512 w 3593091"/>
              <a:gd name="connsiteY11" fmla="*/ 1091687 h 1763199"/>
              <a:gd name="connsiteX12" fmla="*/ 2085975 w 3593091"/>
              <a:gd name="connsiteY12" fmla="*/ 1367912 h 1763199"/>
              <a:gd name="connsiteX13" fmla="*/ 2347912 w 3593091"/>
              <a:gd name="connsiteY13" fmla="*/ 1544124 h 1763199"/>
              <a:gd name="connsiteX14" fmla="*/ 2676525 w 3593091"/>
              <a:gd name="connsiteY14" fmla="*/ 1667949 h 1763199"/>
              <a:gd name="connsiteX15" fmla="*/ 3129989 w 3593091"/>
              <a:gd name="connsiteY15" fmla="*/ 1738334 h 1763199"/>
              <a:gd name="connsiteX16" fmla="*/ 3593091 w 3593091"/>
              <a:gd name="connsiteY16" fmla="*/ 1744790 h 1763199"/>
              <a:gd name="connsiteX0" fmla="*/ 0 w 11167091"/>
              <a:gd name="connsiteY0" fmla="*/ 1763199 h 1763199"/>
              <a:gd name="connsiteX1" fmla="*/ 161925 w 11167091"/>
              <a:gd name="connsiteY1" fmla="*/ 1744149 h 1763199"/>
              <a:gd name="connsiteX2" fmla="*/ 242887 w 11167091"/>
              <a:gd name="connsiteY2" fmla="*/ 1663187 h 1763199"/>
              <a:gd name="connsiteX3" fmla="*/ 342900 w 11167091"/>
              <a:gd name="connsiteY3" fmla="*/ 1434587 h 1763199"/>
              <a:gd name="connsiteX4" fmla="*/ 452437 w 11167091"/>
              <a:gd name="connsiteY4" fmla="*/ 1067874 h 1763199"/>
              <a:gd name="connsiteX5" fmla="*/ 600075 w 11167091"/>
              <a:gd name="connsiteY5" fmla="*/ 563049 h 1763199"/>
              <a:gd name="connsiteX6" fmla="*/ 809625 w 11167091"/>
              <a:gd name="connsiteY6" fmla="*/ 120137 h 1763199"/>
              <a:gd name="connsiteX7" fmla="*/ 1000125 w 11167091"/>
              <a:gd name="connsiteY7" fmla="*/ 1074 h 1763199"/>
              <a:gd name="connsiteX8" fmla="*/ 1167966 w 11167091"/>
              <a:gd name="connsiteY8" fmla="*/ 74323 h 1763199"/>
              <a:gd name="connsiteX9" fmla="*/ 1300162 w 11167091"/>
              <a:gd name="connsiteY9" fmla="*/ 282062 h 1763199"/>
              <a:gd name="connsiteX10" fmla="*/ 1547812 w 11167091"/>
              <a:gd name="connsiteY10" fmla="*/ 696399 h 1763199"/>
              <a:gd name="connsiteX11" fmla="*/ 1814512 w 11167091"/>
              <a:gd name="connsiteY11" fmla="*/ 1091687 h 1763199"/>
              <a:gd name="connsiteX12" fmla="*/ 2085975 w 11167091"/>
              <a:gd name="connsiteY12" fmla="*/ 1367912 h 1763199"/>
              <a:gd name="connsiteX13" fmla="*/ 2347912 w 11167091"/>
              <a:gd name="connsiteY13" fmla="*/ 1544124 h 1763199"/>
              <a:gd name="connsiteX14" fmla="*/ 2676525 w 11167091"/>
              <a:gd name="connsiteY14" fmla="*/ 1667949 h 1763199"/>
              <a:gd name="connsiteX15" fmla="*/ 3129989 w 11167091"/>
              <a:gd name="connsiteY15" fmla="*/ 1738334 h 1763199"/>
              <a:gd name="connsiteX16" fmla="*/ 11167091 w 11167091"/>
              <a:gd name="connsiteY16" fmla="*/ 1721832 h 1763199"/>
              <a:gd name="connsiteX0" fmla="*/ 0 w 11151313"/>
              <a:gd name="connsiteY0" fmla="*/ 1763199 h 1763199"/>
              <a:gd name="connsiteX1" fmla="*/ 161925 w 11151313"/>
              <a:gd name="connsiteY1" fmla="*/ 1744149 h 1763199"/>
              <a:gd name="connsiteX2" fmla="*/ 242887 w 11151313"/>
              <a:gd name="connsiteY2" fmla="*/ 1663187 h 1763199"/>
              <a:gd name="connsiteX3" fmla="*/ 342900 w 11151313"/>
              <a:gd name="connsiteY3" fmla="*/ 1434587 h 1763199"/>
              <a:gd name="connsiteX4" fmla="*/ 452437 w 11151313"/>
              <a:gd name="connsiteY4" fmla="*/ 1067874 h 1763199"/>
              <a:gd name="connsiteX5" fmla="*/ 600075 w 11151313"/>
              <a:gd name="connsiteY5" fmla="*/ 563049 h 1763199"/>
              <a:gd name="connsiteX6" fmla="*/ 809625 w 11151313"/>
              <a:gd name="connsiteY6" fmla="*/ 120137 h 1763199"/>
              <a:gd name="connsiteX7" fmla="*/ 1000125 w 11151313"/>
              <a:gd name="connsiteY7" fmla="*/ 1074 h 1763199"/>
              <a:gd name="connsiteX8" fmla="*/ 1167966 w 11151313"/>
              <a:gd name="connsiteY8" fmla="*/ 74323 h 1763199"/>
              <a:gd name="connsiteX9" fmla="*/ 1300162 w 11151313"/>
              <a:gd name="connsiteY9" fmla="*/ 282062 h 1763199"/>
              <a:gd name="connsiteX10" fmla="*/ 1547812 w 11151313"/>
              <a:gd name="connsiteY10" fmla="*/ 696399 h 1763199"/>
              <a:gd name="connsiteX11" fmla="*/ 1814512 w 11151313"/>
              <a:gd name="connsiteY11" fmla="*/ 1091687 h 1763199"/>
              <a:gd name="connsiteX12" fmla="*/ 2085975 w 11151313"/>
              <a:gd name="connsiteY12" fmla="*/ 1367912 h 1763199"/>
              <a:gd name="connsiteX13" fmla="*/ 2347912 w 11151313"/>
              <a:gd name="connsiteY13" fmla="*/ 1544124 h 1763199"/>
              <a:gd name="connsiteX14" fmla="*/ 2676525 w 11151313"/>
              <a:gd name="connsiteY14" fmla="*/ 1667949 h 1763199"/>
              <a:gd name="connsiteX15" fmla="*/ 3129989 w 11151313"/>
              <a:gd name="connsiteY15" fmla="*/ 1738334 h 1763199"/>
              <a:gd name="connsiteX16" fmla="*/ 11151313 w 11151313"/>
              <a:gd name="connsiteY16" fmla="*/ 1756267 h 1763199"/>
              <a:gd name="connsiteX0" fmla="*/ 0 w 11119751"/>
              <a:gd name="connsiteY0" fmla="*/ 1763199 h 1763199"/>
              <a:gd name="connsiteX1" fmla="*/ 161925 w 11119751"/>
              <a:gd name="connsiteY1" fmla="*/ 1744149 h 1763199"/>
              <a:gd name="connsiteX2" fmla="*/ 242887 w 11119751"/>
              <a:gd name="connsiteY2" fmla="*/ 1663187 h 1763199"/>
              <a:gd name="connsiteX3" fmla="*/ 342900 w 11119751"/>
              <a:gd name="connsiteY3" fmla="*/ 1434587 h 1763199"/>
              <a:gd name="connsiteX4" fmla="*/ 452437 w 11119751"/>
              <a:gd name="connsiteY4" fmla="*/ 1067874 h 1763199"/>
              <a:gd name="connsiteX5" fmla="*/ 600075 w 11119751"/>
              <a:gd name="connsiteY5" fmla="*/ 563049 h 1763199"/>
              <a:gd name="connsiteX6" fmla="*/ 809625 w 11119751"/>
              <a:gd name="connsiteY6" fmla="*/ 120137 h 1763199"/>
              <a:gd name="connsiteX7" fmla="*/ 1000125 w 11119751"/>
              <a:gd name="connsiteY7" fmla="*/ 1074 h 1763199"/>
              <a:gd name="connsiteX8" fmla="*/ 1167966 w 11119751"/>
              <a:gd name="connsiteY8" fmla="*/ 74323 h 1763199"/>
              <a:gd name="connsiteX9" fmla="*/ 1300162 w 11119751"/>
              <a:gd name="connsiteY9" fmla="*/ 282062 h 1763199"/>
              <a:gd name="connsiteX10" fmla="*/ 1547812 w 11119751"/>
              <a:gd name="connsiteY10" fmla="*/ 696399 h 1763199"/>
              <a:gd name="connsiteX11" fmla="*/ 1814512 w 11119751"/>
              <a:gd name="connsiteY11" fmla="*/ 1091687 h 1763199"/>
              <a:gd name="connsiteX12" fmla="*/ 2085975 w 11119751"/>
              <a:gd name="connsiteY12" fmla="*/ 1367912 h 1763199"/>
              <a:gd name="connsiteX13" fmla="*/ 2347912 w 11119751"/>
              <a:gd name="connsiteY13" fmla="*/ 1544124 h 1763199"/>
              <a:gd name="connsiteX14" fmla="*/ 2676525 w 11119751"/>
              <a:gd name="connsiteY14" fmla="*/ 1667949 h 1763199"/>
              <a:gd name="connsiteX15" fmla="*/ 3129989 w 11119751"/>
              <a:gd name="connsiteY15" fmla="*/ 1738334 h 1763199"/>
              <a:gd name="connsiteX16" fmla="*/ 11119751 w 11119751"/>
              <a:gd name="connsiteY16" fmla="*/ 1744788 h 1763199"/>
              <a:gd name="connsiteX0" fmla="*/ 0 w 5262525"/>
              <a:gd name="connsiteY0" fmla="*/ 1763199 h 1763199"/>
              <a:gd name="connsiteX1" fmla="*/ 161925 w 5262525"/>
              <a:gd name="connsiteY1" fmla="*/ 1744149 h 1763199"/>
              <a:gd name="connsiteX2" fmla="*/ 242887 w 5262525"/>
              <a:gd name="connsiteY2" fmla="*/ 1663187 h 1763199"/>
              <a:gd name="connsiteX3" fmla="*/ 342900 w 5262525"/>
              <a:gd name="connsiteY3" fmla="*/ 1434587 h 1763199"/>
              <a:gd name="connsiteX4" fmla="*/ 452437 w 5262525"/>
              <a:gd name="connsiteY4" fmla="*/ 1067874 h 1763199"/>
              <a:gd name="connsiteX5" fmla="*/ 600075 w 5262525"/>
              <a:gd name="connsiteY5" fmla="*/ 563049 h 1763199"/>
              <a:gd name="connsiteX6" fmla="*/ 809625 w 5262525"/>
              <a:gd name="connsiteY6" fmla="*/ 120137 h 1763199"/>
              <a:gd name="connsiteX7" fmla="*/ 1000125 w 5262525"/>
              <a:gd name="connsiteY7" fmla="*/ 1074 h 1763199"/>
              <a:gd name="connsiteX8" fmla="*/ 1167966 w 5262525"/>
              <a:gd name="connsiteY8" fmla="*/ 74323 h 1763199"/>
              <a:gd name="connsiteX9" fmla="*/ 1300162 w 5262525"/>
              <a:gd name="connsiteY9" fmla="*/ 282062 h 1763199"/>
              <a:gd name="connsiteX10" fmla="*/ 1547812 w 5262525"/>
              <a:gd name="connsiteY10" fmla="*/ 696399 h 1763199"/>
              <a:gd name="connsiteX11" fmla="*/ 1814512 w 5262525"/>
              <a:gd name="connsiteY11" fmla="*/ 1091687 h 1763199"/>
              <a:gd name="connsiteX12" fmla="*/ 2085975 w 5262525"/>
              <a:gd name="connsiteY12" fmla="*/ 1367912 h 1763199"/>
              <a:gd name="connsiteX13" fmla="*/ 2347912 w 5262525"/>
              <a:gd name="connsiteY13" fmla="*/ 1544124 h 1763199"/>
              <a:gd name="connsiteX14" fmla="*/ 2676525 w 5262525"/>
              <a:gd name="connsiteY14" fmla="*/ 1667949 h 1763199"/>
              <a:gd name="connsiteX15" fmla="*/ 3129989 w 5262525"/>
              <a:gd name="connsiteY15" fmla="*/ 1738334 h 1763199"/>
              <a:gd name="connsiteX16" fmla="*/ 5262525 w 5262525"/>
              <a:gd name="connsiteY16" fmla="*/ 1744788 h 1763199"/>
              <a:gd name="connsiteX0" fmla="*/ 0 w 3129990"/>
              <a:gd name="connsiteY0" fmla="*/ 1763199 h 1763199"/>
              <a:gd name="connsiteX1" fmla="*/ 161925 w 3129990"/>
              <a:gd name="connsiteY1" fmla="*/ 1744149 h 1763199"/>
              <a:gd name="connsiteX2" fmla="*/ 242887 w 3129990"/>
              <a:gd name="connsiteY2" fmla="*/ 1663187 h 1763199"/>
              <a:gd name="connsiteX3" fmla="*/ 342900 w 3129990"/>
              <a:gd name="connsiteY3" fmla="*/ 1434587 h 1763199"/>
              <a:gd name="connsiteX4" fmla="*/ 452437 w 3129990"/>
              <a:gd name="connsiteY4" fmla="*/ 1067874 h 1763199"/>
              <a:gd name="connsiteX5" fmla="*/ 600075 w 3129990"/>
              <a:gd name="connsiteY5" fmla="*/ 563049 h 1763199"/>
              <a:gd name="connsiteX6" fmla="*/ 809625 w 3129990"/>
              <a:gd name="connsiteY6" fmla="*/ 120137 h 1763199"/>
              <a:gd name="connsiteX7" fmla="*/ 1000125 w 3129990"/>
              <a:gd name="connsiteY7" fmla="*/ 1074 h 1763199"/>
              <a:gd name="connsiteX8" fmla="*/ 1167966 w 3129990"/>
              <a:gd name="connsiteY8" fmla="*/ 74323 h 1763199"/>
              <a:gd name="connsiteX9" fmla="*/ 1300162 w 3129990"/>
              <a:gd name="connsiteY9" fmla="*/ 282062 h 1763199"/>
              <a:gd name="connsiteX10" fmla="*/ 1547812 w 3129990"/>
              <a:gd name="connsiteY10" fmla="*/ 696399 h 1763199"/>
              <a:gd name="connsiteX11" fmla="*/ 1814512 w 3129990"/>
              <a:gd name="connsiteY11" fmla="*/ 1091687 h 1763199"/>
              <a:gd name="connsiteX12" fmla="*/ 2085975 w 3129990"/>
              <a:gd name="connsiteY12" fmla="*/ 1367912 h 1763199"/>
              <a:gd name="connsiteX13" fmla="*/ 2347912 w 3129990"/>
              <a:gd name="connsiteY13" fmla="*/ 1544124 h 1763199"/>
              <a:gd name="connsiteX14" fmla="*/ 2676525 w 3129990"/>
              <a:gd name="connsiteY14" fmla="*/ 1667949 h 1763199"/>
              <a:gd name="connsiteX15" fmla="*/ 3129989 w 3129990"/>
              <a:gd name="connsiteY15" fmla="*/ 1738334 h 1763199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76525 w 3129990"/>
              <a:gd name="connsiteY14" fmla="*/ 1667949 h 1784251"/>
              <a:gd name="connsiteX15" fmla="*/ 3129990 w 3129990"/>
              <a:gd name="connsiteY15" fmla="*/ 1784251 h 1784251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62131 w 3129990"/>
              <a:gd name="connsiteY14" fmla="*/ 1679432 h 1784251"/>
              <a:gd name="connsiteX15" fmla="*/ 3129990 w 3129990"/>
              <a:gd name="connsiteY15" fmla="*/ 1784251 h 1784251"/>
              <a:gd name="connsiteX0" fmla="*/ 0 w 3129990"/>
              <a:gd name="connsiteY0" fmla="*/ 1763199 h 1772768"/>
              <a:gd name="connsiteX1" fmla="*/ 161925 w 3129990"/>
              <a:gd name="connsiteY1" fmla="*/ 1744149 h 1772768"/>
              <a:gd name="connsiteX2" fmla="*/ 242887 w 3129990"/>
              <a:gd name="connsiteY2" fmla="*/ 1663187 h 1772768"/>
              <a:gd name="connsiteX3" fmla="*/ 342900 w 3129990"/>
              <a:gd name="connsiteY3" fmla="*/ 1434587 h 1772768"/>
              <a:gd name="connsiteX4" fmla="*/ 452437 w 3129990"/>
              <a:gd name="connsiteY4" fmla="*/ 1067874 h 1772768"/>
              <a:gd name="connsiteX5" fmla="*/ 600075 w 3129990"/>
              <a:gd name="connsiteY5" fmla="*/ 563049 h 1772768"/>
              <a:gd name="connsiteX6" fmla="*/ 809625 w 3129990"/>
              <a:gd name="connsiteY6" fmla="*/ 120137 h 1772768"/>
              <a:gd name="connsiteX7" fmla="*/ 1000125 w 3129990"/>
              <a:gd name="connsiteY7" fmla="*/ 1074 h 1772768"/>
              <a:gd name="connsiteX8" fmla="*/ 1167966 w 3129990"/>
              <a:gd name="connsiteY8" fmla="*/ 74323 h 1772768"/>
              <a:gd name="connsiteX9" fmla="*/ 1300162 w 3129990"/>
              <a:gd name="connsiteY9" fmla="*/ 282062 h 1772768"/>
              <a:gd name="connsiteX10" fmla="*/ 1547812 w 3129990"/>
              <a:gd name="connsiteY10" fmla="*/ 696399 h 1772768"/>
              <a:gd name="connsiteX11" fmla="*/ 1814512 w 3129990"/>
              <a:gd name="connsiteY11" fmla="*/ 1091687 h 1772768"/>
              <a:gd name="connsiteX12" fmla="*/ 2085975 w 3129990"/>
              <a:gd name="connsiteY12" fmla="*/ 1367912 h 1772768"/>
              <a:gd name="connsiteX13" fmla="*/ 2347912 w 3129990"/>
              <a:gd name="connsiteY13" fmla="*/ 1544124 h 1772768"/>
              <a:gd name="connsiteX14" fmla="*/ 2662131 w 3129990"/>
              <a:gd name="connsiteY14" fmla="*/ 1679432 h 1772768"/>
              <a:gd name="connsiteX15" fmla="*/ 3129990 w 3129990"/>
              <a:gd name="connsiteY15" fmla="*/ 1772768 h 177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29990" h="1772768">
                <a:moveTo>
                  <a:pt x="0" y="1763199"/>
                </a:moveTo>
                <a:cubicBezTo>
                  <a:pt x="60722" y="1762008"/>
                  <a:pt x="121444" y="1760818"/>
                  <a:pt x="161925" y="1744149"/>
                </a:cubicBezTo>
                <a:cubicBezTo>
                  <a:pt x="202406" y="1727480"/>
                  <a:pt x="212724" y="1714781"/>
                  <a:pt x="242887" y="1663187"/>
                </a:cubicBezTo>
                <a:cubicBezTo>
                  <a:pt x="273050" y="1611593"/>
                  <a:pt x="307975" y="1533806"/>
                  <a:pt x="342900" y="1434587"/>
                </a:cubicBezTo>
                <a:cubicBezTo>
                  <a:pt x="377825" y="1335368"/>
                  <a:pt x="409574" y="1213130"/>
                  <a:pt x="452437" y="1067874"/>
                </a:cubicBezTo>
                <a:cubicBezTo>
                  <a:pt x="495300" y="922618"/>
                  <a:pt x="540544" y="721005"/>
                  <a:pt x="600075" y="563049"/>
                </a:cubicBezTo>
                <a:cubicBezTo>
                  <a:pt x="659606" y="405093"/>
                  <a:pt x="742950" y="213800"/>
                  <a:pt x="809625" y="120137"/>
                </a:cubicBezTo>
                <a:cubicBezTo>
                  <a:pt x="876300" y="26474"/>
                  <a:pt x="940401" y="8710"/>
                  <a:pt x="1000125" y="1074"/>
                </a:cubicBezTo>
                <a:cubicBezTo>
                  <a:pt x="1059849" y="-6562"/>
                  <a:pt x="1117960" y="27492"/>
                  <a:pt x="1167966" y="74323"/>
                </a:cubicBezTo>
                <a:cubicBezTo>
                  <a:pt x="1217972" y="121154"/>
                  <a:pt x="1236854" y="178383"/>
                  <a:pt x="1300162" y="282062"/>
                </a:cubicBezTo>
                <a:cubicBezTo>
                  <a:pt x="1363470" y="385741"/>
                  <a:pt x="1462087" y="561462"/>
                  <a:pt x="1547812" y="696399"/>
                </a:cubicBezTo>
                <a:cubicBezTo>
                  <a:pt x="1633537" y="831337"/>
                  <a:pt x="1724818" y="979768"/>
                  <a:pt x="1814512" y="1091687"/>
                </a:cubicBezTo>
                <a:cubicBezTo>
                  <a:pt x="1904206" y="1203606"/>
                  <a:pt x="1997075" y="1292506"/>
                  <a:pt x="2085975" y="1367912"/>
                </a:cubicBezTo>
                <a:cubicBezTo>
                  <a:pt x="2174875" y="1443318"/>
                  <a:pt x="2251886" y="1492204"/>
                  <a:pt x="2347912" y="1544124"/>
                </a:cubicBezTo>
                <a:cubicBezTo>
                  <a:pt x="2443938" y="1596044"/>
                  <a:pt x="2531785" y="1647064"/>
                  <a:pt x="2662131" y="1679432"/>
                </a:cubicBezTo>
                <a:cubicBezTo>
                  <a:pt x="2792477" y="1711800"/>
                  <a:pt x="2778765" y="1743841"/>
                  <a:pt x="3129990" y="1772768"/>
                </a:cubicBezTo>
              </a:path>
            </a:pathLst>
          </a:custGeom>
          <a:noFill/>
          <a:ln w="28575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1" name="Connecteur droit 60"/>
          <p:cNvCxnSpPr/>
          <p:nvPr/>
        </p:nvCxnSpPr>
        <p:spPr>
          <a:xfrm>
            <a:off x="1979002" y="2806450"/>
            <a:ext cx="6124575" cy="0"/>
          </a:xfrm>
          <a:prstGeom prst="line">
            <a:avLst/>
          </a:prstGeom>
          <a:ln w="31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Forme libre 61"/>
          <p:cNvSpPr/>
          <p:nvPr/>
        </p:nvSpPr>
        <p:spPr>
          <a:xfrm>
            <a:off x="3115350" y="2364332"/>
            <a:ext cx="392240" cy="443385"/>
          </a:xfrm>
          <a:custGeom>
            <a:avLst/>
            <a:gdLst>
              <a:gd name="connsiteX0" fmla="*/ 0 w 5853112"/>
              <a:gd name="connsiteY0" fmla="*/ 1773237 h 1773237"/>
              <a:gd name="connsiteX1" fmla="*/ 161925 w 5853112"/>
              <a:gd name="connsiteY1" fmla="*/ 1754187 h 1773237"/>
              <a:gd name="connsiteX2" fmla="*/ 242887 w 5853112"/>
              <a:gd name="connsiteY2" fmla="*/ 1673225 h 1773237"/>
              <a:gd name="connsiteX3" fmla="*/ 342900 w 5853112"/>
              <a:gd name="connsiteY3" fmla="*/ 1444625 h 1773237"/>
              <a:gd name="connsiteX4" fmla="*/ 452437 w 5853112"/>
              <a:gd name="connsiteY4" fmla="*/ 1077912 h 1773237"/>
              <a:gd name="connsiteX5" fmla="*/ 600075 w 5853112"/>
              <a:gd name="connsiteY5" fmla="*/ 573087 h 1773237"/>
              <a:gd name="connsiteX6" fmla="*/ 809625 w 5853112"/>
              <a:gd name="connsiteY6" fmla="*/ 130175 h 1773237"/>
              <a:gd name="connsiteX7" fmla="*/ 1000125 w 5853112"/>
              <a:gd name="connsiteY7" fmla="*/ 11112 h 1773237"/>
              <a:gd name="connsiteX8" fmla="*/ 1114425 w 5853112"/>
              <a:gd name="connsiteY8" fmla="*/ 63500 h 1773237"/>
              <a:gd name="connsiteX9" fmla="*/ 1300162 w 5853112"/>
              <a:gd name="connsiteY9" fmla="*/ 292100 h 1773237"/>
              <a:gd name="connsiteX10" fmla="*/ 1547812 w 5853112"/>
              <a:gd name="connsiteY10" fmla="*/ 706437 h 1773237"/>
              <a:gd name="connsiteX11" fmla="*/ 1814512 w 5853112"/>
              <a:gd name="connsiteY11" fmla="*/ 1101725 h 1773237"/>
              <a:gd name="connsiteX12" fmla="*/ 2085975 w 5853112"/>
              <a:gd name="connsiteY12" fmla="*/ 1377950 h 1773237"/>
              <a:gd name="connsiteX13" fmla="*/ 2347912 w 5853112"/>
              <a:gd name="connsiteY13" fmla="*/ 1554162 h 1773237"/>
              <a:gd name="connsiteX14" fmla="*/ 2676525 w 5853112"/>
              <a:gd name="connsiteY14" fmla="*/ 1677987 h 1773237"/>
              <a:gd name="connsiteX15" fmla="*/ 3200400 w 5853112"/>
              <a:gd name="connsiteY15" fmla="*/ 1739900 h 1773237"/>
              <a:gd name="connsiteX16" fmla="*/ 4043362 w 5853112"/>
              <a:gd name="connsiteY16" fmla="*/ 1768475 h 1773237"/>
              <a:gd name="connsiteX17" fmla="*/ 5110162 w 5853112"/>
              <a:gd name="connsiteY17" fmla="*/ 1763712 h 1773237"/>
              <a:gd name="connsiteX18" fmla="*/ 5853112 w 5853112"/>
              <a:gd name="connsiteY18" fmla="*/ 1768475 h 1773237"/>
              <a:gd name="connsiteX0" fmla="*/ 0 w 5110161"/>
              <a:gd name="connsiteY0" fmla="*/ 1773237 h 1773237"/>
              <a:gd name="connsiteX1" fmla="*/ 161925 w 5110161"/>
              <a:gd name="connsiteY1" fmla="*/ 1754187 h 1773237"/>
              <a:gd name="connsiteX2" fmla="*/ 242887 w 5110161"/>
              <a:gd name="connsiteY2" fmla="*/ 1673225 h 1773237"/>
              <a:gd name="connsiteX3" fmla="*/ 342900 w 5110161"/>
              <a:gd name="connsiteY3" fmla="*/ 1444625 h 1773237"/>
              <a:gd name="connsiteX4" fmla="*/ 452437 w 5110161"/>
              <a:gd name="connsiteY4" fmla="*/ 1077912 h 1773237"/>
              <a:gd name="connsiteX5" fmla="*/ 600075 w 5110161"/>
              <a:gd name="connsiteY5" fmla="*/ 573087 h 1773237"/>
              <a:gd name="connsiteX6" fmla="*/ 809625 w 5110161"/>
              <a:gd name="connsiteY6" fmla="*/ 130175 h 1773237"/>
              <a:gd name="connsiteX7" fmla="*/ 1000125 w 5110161"/>
              <a:gd name="connsiteY7" fmla="*/ 11112 h 1773237"/>
              <a:gd name="connsiteX8" fmla="*/ 1114425 w 5110161"/>
              <a:gd name="connsiteY8" fmla="*/ 63500 h 1773237"/>
              <a:gd name="connsiteX9" fmla="*/ 1300162 w 5110161"/>
              <a:gd name="connsiteY9" fmla="*/ 292100 h 1773237"/>
              <a:gd name="connsiteX10" fmla="*/ 1547812 w 5110161"/>
              <a:gd name="connsiteY10" fmla="*/ 706437 h 1773237"/>
              <a:gd name="connsiteX11" fmla="*/ 1814512 w 5110161"/>
              <a:gd name="connsiteY11" fmla="*/ 1101725 h 1773237"/>
              <a:gd name="connsiteX12" fmla="*/ 2085975 w 5110161"/>
              <a:gd name="connsiteY12" fmla="*/ 1377950 h 1773237"/>
              <a:gd name="connsiteX13" fmla="*/ 2347912 w 5110161"/>
              <a:gd name="connsiteY13" fmla="*/ 1554162 h 1773237"/>
              <a:gd name="connsiteX14" fmla="*/ 2676525 w 5110161"/>
              <a:gd name="connsiteY14" fmla="*/ 1677987 h 1773237"/>
              <a:gd name="connsiteX15" fmla="*/ 3200400 w 5110161"/>
              <a:gd name="connsiteY15" fmla="*/ 1739900 h 1773237"/>
              <a:gd name="connsiteX16" fmla="*/ 4043362 w 5110161"/>
              <a:gd name="connsiteY16" fmla="*/ 1768475 h 1773237"/>
              <a:gd name="connsiteX17" fmla="*/ 5110162 w 5110161"/>
              <a:gd name="connsiteY17" fmla="*/ 1763712 h 1773237"/>
              <a:gd name="connsiteX0" fmla="*/ 0 w 4043364"/>
              <a:gd name="connsiteY0" fmla="*/ 1773237 h 1773237"/>
              <a:gd name="connsiteX1" fmla="*/ 161925 w 4043364"/>
              <a:gd name="connsiteY1" fmla="*/ 1754187 h 1773237"/>
              <a:gd name="connsiteX2" fmla="*/ 242887 w 4043364"/>
              <a:gd name="connsiteY2" fmla="*/ 1673225 h 1773237"/>
              <a:gd name="connsiteX3" fmla="*/ 342900 w 4043364"/>
              <a:gd name="connsiteY3" fmla="*/ 1444625 h 1773237"/>
              <a:gd name="connsiteX4" fmla="*/ 452437 w 4043364"/>
              <a:gd name="connsiteY4" fmla="*/ 1077912 h 1773237"/>
              <a:gd name="connsiteX5" fmla="*/ 600075 w 4043364"/>
              <a:gd name="connsiteY5" fmla="*/ 573087 h 1773237"/>
              <a:gd name="connsiteX6" fmla="*/ 809625 w 4043364"/>
              <a:gd name="connsiteY6" fmla="*/ 130175 h 1773237"/>
              <a:gd name="connsiteX7" fmla="*/ 1000125 w 4043364"/>
              <a:gd name="connsiteY7" fmla="*/ 11112 h 1773237"/>
              <a:gd name="connsiteX8" fmla="*/ 1114425 w 4043364"/>
              <a:gd name="connsiteY8" fmla="*/ 63500 h 1773237"/>
              <a:gd name="connsiteX9" fmla="*/ 1300162 w 4043364"/>
              <a:gd name="connsiteY9" fmla="*/ 292100 h 1773237"/>
              <a:gd name="connsiteX10" fmla="*/ 1547812 w 4043364"/>
              <a:gd name="connsiteY10" fmla="*/ 706437 h 1773237"/>
              <a:gd name="connsiteX11" fmla="*/ 1814512 w 4043364"/>
              <a:gd name="connsiteY11" fmla="*/ 1101725 h 1773237"/>
              <a:gd name="connsiteX12" fmla="*/ 2085975 w 4043364"/>
              <a:gd name="connsiteY12" fmla="*/ 1377950 h 1773237"/>
              <a:gd name="connsiteX13" fmla="*/ 2347912 w 4043364"/>
              <a:gd name="connsiteY13" fmla="*/ 1554162 h 1773237"/>
              <a:gd name="connsiteX14" fmla="*/ 2676525 w 4043364"/>
              <a:gd name="connsiteY14" fmla="*/ 1677987 h 1773237"/>
              <a:gd name="connsiteX15" fmla="*/ 3200400 w 4043364"/>
              <a:gd name="connsiteY15" fmla="*/ 1739900 h 1773237"/>
              <a:gd name="connsiteX16" fmla="*/ 4043362 w 4043364"/>
              <a:gd name="connsiteY16" fmla="*/ 1768475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129989 w 3999799"/>
              <a:gd name="connsiteY15" fmla="*/ 1748372 h 1773237"/>
              <a:gd name="connsiteX16" fmla="*/ 3999799 w 3999799"/>
              <a:gd name="connsiteY16" fmla="*/ 1685381 h 1773237"/>
              <a:gd name="connsiteX0" fmla="*/ 0 w 3876574"/>
              <a:gd name="connsiteY0" fmla="*/ 1773237 h 1773237"/>
              <a:gd name="connsiteX1" fmla="*/ 161925 w 3876574"/>
              <a:gd name="connsiteY1" fmla="*/ 1754187 h 1773237"/>
              <a:gd name="connsiteX2" fmla="*/ 242887 w 3876574"/>
              <a:gd name="connsiteY2" fmla="*/ 1673225 h 1773237"/>
              <a:gd name="connsiteX3" fmla="*/ 342900 w 3876574"/>
              <a:gd name="connsiteY3" fmla="*/ 1444625 h 1773237"/>
              <a:gd name="connsiteX4" fmla="*/ 452437 w 3876574"/>
              <a:gd name="connsiteY4" fmla="*/ 1077912 h 1773237"/>
              <a:gd name="connsiteX5" fmla="*/ 600075 w 3876574"/>
              <a:gd name="connsiteY5" fmla="*/ 573087 h 1773237"/>
              <a:gd name="connsiteX6" fmla="*/ 809625 w 3876574"/>
              <a:gd name="connsiteY6" fmla="*/ 130175 h 1773237"/>
              <a:gd name="connsiteX7" fmla="*/ 1000125 w 3876574"/>
              <a:gd name="connsiteY7" fmla="*/ 11112 h 1773237"/>
              <a:gd name="connsiteX8" fmla="*/ 1114425 w 3876574"/>
              <a:gd name="connsiteY8" fmla="*/ 63500 h 1773237"/>
              <a:gd name="connsiteX9" fmla="*/ 1300162 w 3876574"/>
              <a:gd name="connsiteY9" fmla="*/ 292100 h 1773237"/>
              <a:gd name="connsiteX10" fmla="*/ 1547812 w 3876574"/>
              <a:gd name="connsiteY10" fmla="*/ 706437 h 1773237"/>
              <a:gd name="connsiteX11" fmla="*/ 1814512 w 3876574"/>
              <a:gd name="connsiteY11" fmla="*/ 1101725 h 1773237"/>
              <a:gd name="connsiteX12" fmla="*/ 2085975 w 3876574"/>
              <a:gd name="connsiteY12" fmla="*/ 1377950 h 1773237"/>
              <a:gd name="connsiteX13" fmla="*/ 2347912 w 3876574"/>
              <a:gd name="connsiteY13" fmla="*/ 1554162 h 1773237"/>
              <a:gd name="connsiteX14" fmla="*/ 2676525 w 3876574"/>
              <a:gd name="connsiteY14" fmla="*/ 1677987 h 1773237"/>
              <a:gd name="connsiteX15" fmla="*/ 3129989 w 3876574"/>
              <a:gd name="connsiteY15" fmla="*/ 1748372 h 1773237"/>
              <a:gd name="connsiteX16" fmla="*/ 3876574 w 3876574"/>
              <a:gd name="connsiteY16" fmla="*/ 1752068 h 1773237"/>
              <a:gd name="connsiteX0" fmla="*/ 0 w 3876574"/>
              <a:gd name="connsiteY0" fmla="*/ 1769762 h 1769762"/>
              <a:gd name="connsiteX1" fmla="*/ 161925 w 3876574"/>
              <a:gd name="connsiteY1" fmla="*/ 1750712 h 1769762"/>
              <a:gd name="connsiteX2" fmla="*/ 242887 w 3876574"/>
              <a:gd name="connsiteY2" fmla="*/ 1669750 h 1769762"/>
              <a:gd name="connsiteX3" fmla="*/ 342900 w 3876574"/>
              <a:gd name="connsiteY3" fmla="*/ 1441150 h 1769762"/>
              <a:gd name="connsiteX4" fmla="*/ 452437 w 3876574"/>
              <a:gd name="connsiteY4" fmla="*/ 1074437 h 1769762"/>
              <a:gd name="connsiteX5" fmla="*/ 600075 w 3876574"/>
              <a:gd name="connsiteY5" fmla="*/ 569612 h 1769762"/>
              <a:gd name="connsiteX6" fmla="*/ 809625 w 3876574"/>
              <a:gd name="connsiteY6" fmla="*/ 126700 h 1769762"/>
              <a:gd name="connsiteX7" fmla="*/ 1000125 w 3876574"/>
              <a:gd name="connsiteY7" fmla="*/ 7637 h 1769762"/>
              <a:gd name="connsiteX8" fmla="*/ 1167966 w 3876574"/>
              <a:gd name="connsiteY8" fmla="*/ 80886 h 1769762"/>
              <a:gd name="connsiteX9" fmla="*/ 1300162 w 3876574"/>
              <a:gd name="connsiteY9" fmla="*/ 288625 h 1769762"/>
              <a:gd name="connsiteX10" fmla="*/ 1547812 w 3876574"/>
              <a:gd name="connsiteY10" fmla="*/ 702962 h 1769762"/>
              <a:gd name="connsiteX11" fmla="*/ 1814512 w 3876574"/>
              <a:gd name="connsiteY11" fmla="*/ 1098250 h 1769762"/>
              <a:gd name="connsiteX12" fmla="*/ 2085975 w 3876574"/>
              <a:gd name="connsiteY12" fmla="*/ 1374475 h 1769762"/>
              <a:gd name="connsiteX13" fmla="*/ 2347912 w 3876574"/>
              <a:gd name="connsiteY13" fmla="*/ 1550687 h 1769762"/>
              <a:gd name="connsiteX14" fmla="*/ 2676525 w 3876574"/>
              <a:gd name="connsiteY14" fmla="*/ 1674512 h 1769762"/>
              <a:gd name="connsiteX15" fmla="*/ 3129989 w 3876574"/>
              <a:gd name="connsiteY15" fmla="*/ 1744897 h 1769762"/>
              <a:gd name="connsiteX16" fmla="*/ 3876574 w 3876574"/>
              <a:gd name="connsiteY16" fmla="*/ 1748593 h 1769762"/>
              <a:gd name="connsiteX0" fmla="*/ 0 w 3894422"/>
              <a:gd name="connsiteY0" fmla="*/ 1769761 h 1769761"/>
              <a:gd name="connsiteX1" fmla="*/ 161925 w 3894422"/>
              <a:gd name="connsiteY1" fmla="*/ 1750711 h 1769761"/>
              <a:gd name="connsiteX2" fmla="*/ 242887 w 3894422"/>
              <a:gd name="connsiteY2" fmla="*/ 1669749 h 1769761"/>
              <a:gd name="connsiteX3" fmla="*/ 342900 w 3894422"/>
              <a:gd name="connsiteY3" fmla="*/ 1441149 h 1769761"/>
              <a:gd name="connsiteX4" fmla="*/ 452437 w 3894422"/>
              <a:gd name="connsiteY4" fmla="*/ 1074436 h 1769761"/>
              <a:gd name="connsiteX5" fmla="*/ 600075 w 3894422"/>
              <a:gd name="connsiteY5" fmla="*/ 569611 h 1769761"/>
              <a:gd name="connsiteX6" fmla="*/ 809625 w 3894422"/>
              <a:gd name="connsiteY6" fmla="*/ 126699 h 1769761"/>
              <a:gd name="connsiteX7" fmla="*/ 1000125 w 3894422"/>
              <a:gd name="connsiteY7" fmla="*/ 7636 h 1769761"/>
              <a:gd name="connsiteX8" fmla="*/ 1167966 w 3894422"/>
              <a:gd name="connsiteY8" fmla="*/ 80885 h 1769761"/>
              <a:gd name="connsiteX9" fmla="*/ 1300162 w 3894422"/>
              <a:gd name="connsiteY9" fmla="*/ 288624 h 1769761"/>
              <a:gd name="connsiteX10" fmla="*/ 1547812 w 3894422"/>
              <a:gd name="connsiteY10" fmla="*/ 702961 h 1769761"/>
              <a:gd name="connsiteX11" fmla="*/ 1814512 w 3894422"/>
              <a:gd name="connsiteY11" fmla="*/ 1098249 h 1769761"/>
              <a:gd name="connsiteX12" fmla="*/ 2085975 w 3894422"/>
              <a:gd name="connsiteY12" fmla="*/ 1374474 h 1769761"/>
              <a:gd name="connsiteX13" fmla="*/ 2347912 w 3894422"/>
              <a:gd name="connsiteY13" fmla="*/ 1550686 h 1769761"/>
              <a:gd name="connsiteX14" fmla="*/ 2676525 w 3894422"/>
              <a:gd name="connsiteY14" fmla="*/ 1674511 h 1769761"/>
              <a:gd name="connsiteX15" fmla="*/ 3129989 w 3894422"/>
              <a:gd name="connsiteY15" fmla="*/ 1744896 h 1769761"/>
              <a:gd name="connsiteX16" fmla="*/ 3894422 w 3894422"/>
              <a:gd name="connsiteY16" fmla="*/ 1748592 h 1769761"/>
              <a:gd name="connsiteX0" fmla="*/ 0 w 3874344"/>
              <a:gd name="connsiteY0" fmla="*/ 1769761 h 1769761"/>
              <a:gd name="connsiteX1" fmla="*/ 161925 w 3874344"/>
              <a:gd name="connsiteY1" fmla="*/ 1750711 h 1769761"/>
              <a:gd name="connsiteX2" fmla="*/ 242887 w 3874344"/>
              <a:gd name="connsiteY2" fmla="*/ 1669749 h 1769761"/>
              <a:gd name="connsiteX3" fmla="*/ 342900 w 3874344"/>
              <a:gd name="connsiteY3" fmla="*/ 1441149 h 1769761"/>
              <a:gd name="connsiteX4" fmla="*/ 452437 w 3874344"/>
              <a:gd name="connsiteY4" fmla="*/ 1074436 h 1769761"/>
              <a:gd name="connsiteX5" fmla="*/ 600075 w 3874344"/>
              <a:gd name="connsiteY5" fmla="*/ 569611 h 1769761"/>
              <a:gd name="connsiteX6" fmla="*/ 809625 w 3874344"/>
              <a:gd name="connsiteY6" fmla="*/ 126699 h 1769761"/>
              <a:gd name="connsiteX7" fmla="*/ 1000125 w 3874344"/>
              <a:gd name="connsiteY7" fmla="*/ 7636 h 1769761"/>
              <a:gd name="connsiteX8" fmla="*/ 1167966 w 3874344"/>
              <a:gd name="connsiteY8" fmla="*/ 80885 h 1769761"/>
              <a:gd name="connsiteX9" fmla="*/ 1300162 w 3874344"/>
              <a:gd name="connsiteY9" fmla="*/ 288624 h 1769761"/>
              <a:gd name="connsiteX10" fmla="*/ 1547812 w 3874344"/>
              <a:gd name="connsiteY10" fmla="*/ 702961 h 1769761"/>
              <a:gd name="connsiteX11" fmla="*/ 1814512 w 3874344"/>
              <a:gd name="connsiteY11" fmla="*/ 1098249 h 1769761"/>
              <a:gd name="connsiteX12" fmla="*/ 2085975 w 3874344"/>
              <a:gd name="connsiteY12" fmla="*/ 1374474 h 1769761"/>
              <a:gd name="connsiteX13" fmla="*/ 2347912 w 3874344"/>
              <a:gd name="connsiteY13" fmla="*/ 1550686 h 1769761"/>
              <a:gd name="connsiteX14" fmla="*/ 2676525 w 3874344"/>
              <a:gd name="connsiteY14" fmla="*/ 1674511 h 1769761"/>
              <a:gd name="connsiteX15" fmla="*/ 3129989 w 3874344"/>
              <a:gd name="connsiteY15" fmla="*/ 1744896 h 1769761"/>
              <a:gd name="connsiteX16" fmla="*/ 3874344 w 3874344"/>
              <a:gd name="connsiteY16" fmla="*/ 1766194 h 1769761"/>
              <a:gd name="connsiteX0" fmla="*/ 0 w 4351397"/>
              <a:gd name="connsiteY0" fmla="*/ 1763199 h 1763199"/>
              <a:gd name="connsiteX1" fmla="*/ 161925 w 4351397"/>
              <a:gd name="connsiteY1" fmla="*/ 1744149 h 1763199"/>
              <a:gd name="connsiteX2" fmla="*/ 242887 w 4351397"/>
              <a:gd name="connsiteY2" fmla="*/ 1663187 h 1763199"/>
              <a:gd name="connsiteX3" fmla="*/ 342900 w 4351397"/>
              <a:gd name="connsiteY3" fmla="*/ 1434587 h 1763199"/>
              <a:gd name="connsiteX4" fmla="*/ 452437 w 4351397"/>
              <a:gd name="connsiteY4" fmla="*/ 1067874 h 1763199"/>
              <a:gd name="connsiteX5" fmla="*/ 600075 w 4351397"/>
              <a:gd name="connsiteY5" fmla="*/ 563049 h 1763199"/>
              <a:gd name="connsiteX6" fmla="*/ 809625 w 4351397"/>
              <a:gd name="connsiteY6" fmla="*/ 120137 h 1763199"/>
              <a:gd name="connsiteX7" fmla="*/ 1000125 w 4351397"/>
              <a:gd name="connsiteY7" fmla="*/ 1074 h 1763199"/>
              <a:gd name="connsiteX8" fmla="*/ 1167966 w 4351397"/>
              <a:gd name="connsiteY8" fmla="*/ 74323 h 1763199"/>
              <a:gd name="connsiteX9" fmla="*/ 1300162 w 4351397"/>
              <a:gd name="connsiteY9" fmla="*/ 282062 h 1763199"/>
              <a:gd name="connsiteX10" fmla="*/ 1547812 w 4351397"/>
              <a:gd name="connsiteY10" fmla="*/ 696399 h 1763199"/>
              <a:gd name="connsiteX11" fmla="*/ 1814512 w 4351397"/>
              <a:gd name="connsiteY11" fmla="*/ 1091687 h 1763199"/>
              <a:gd name="connsiteX12" fmla="*/ 2085975 w 4351397"/>
              <a:gd name="connsiteY12" fmla="*/ 1367912 h 1763199"/>
              <a:gd name="connsiteX13" fmla="*/ 2347912 w 4351397"/>
              <a:gd name="connsiteY13" fmla="*/ 1544124 h 1763199"/>
              <a:gd name="connsiteX14" fmla="*/ 2676525 w 4351397"/>
              <a:gd name="connsiteY14" fmla="*/ 1667949 h 1763199"/>
              <a:gd name="connsiteX15" fmla="*/ 3129989 w 4351397"/>
              <a:gd name="connsiteY15" fmla="*/ 1738334 h 1763199"/>
              <a:gd name="connsiteX16" fmla="*/ 4351397 w 4351397"/>
              <a:gd name="connsiteY16" fmla="*/ 1759630 h 1763199"/>
              <a:gd name="connsiteX0" fmla="*/ 0 w 5186239"/>
              <a:gd name="connsiteY0" fmla="*/ 1763199 h 1763199"/>
              <a:gd name="connsiteX1" fmla="*/ 161925 w 5186239"/>
              <a:gd name="connsiteY1" fmla="*/ 1744149 h 1763199"/>
              <a:gd name="connsiteX2" fmla="*/ 242887 w 5186239"/>
              <a:gd name="connsiteY2" fmla="*/ 1663187 h 1763199"/>
              <a:gd name="connsiteX3" fmla="*/ 342900 w 5186239"/>
              <a:gd name="connsiteY3" fmla="*/ 1434587 h 1763199"/>
              <a:gd name="connsiteX4" fmla="*/ 452437 w 5186239"/>
              <a:gd name="connsiteY4" fmla="*/ 1067874 h 1763199"/>
              <a:gd name="connsiteX5" fmla="*/ 600075 w 5186239"/>
              <a:gd name="connsiteY5" fmla="*/ 563049 h 1763199"/>
              <a:gd name="connsiteX6" fmla="*/ 809625 w 5186239"/>
              <a:gd name="connsiteY6" fmla="*/ 120137 h 1763199"/>
              <a:gd name="connsiteX7" fmla="*/ 1000125 w 5186239"/>
              <a:gd name="connsiteY7" fmla="*/ 1074 h 1763199"/>
              <a:gd name="connsiteX8" fmla="*/ 1167966 w 5186239"/>
              <a:gd name="connsiteY8" fmla="*/ 74323 h 1763199"/>
              <a:gd name="connsiteX9" fmla="*/ 1300162 w 5186239"/>
              <a:gd name="connsiteY9" fmla="*/ 282062 h 1763199"/>
              <a:gd name="connsiteX10" fmla="*/ 1547812 w 5186239"/>
              <a:gd name="connsiteY10" fmla="*/ 696399 h 1763199"/>
              <a:gd name="connsiteX11" fmla="*/ 1814512 w 5186239"/>
              <a:gd name="connsiteY11" fmla="*/ 1091687 h 1763199"/>
              <a:gd name="connsiteX12" fmla="*/ 2085975 w 5186239"/>
              <a:gd name="connsiteY12" fmla="*/ 1367912 h 1763199"/>
              <a:gd name="connsiteX13" fmla="*/ 2347912 w 5186239"/>
              <a:gd name="connsiteY13" fmla="*/ 1544124 h 1763199"/>
              <a:gd name="connsiteX14" fmla="*/ 2676525 w 5186239"/>
              <a:gd name="connsiteY14" fmla="*/ 1667949 h 1763199"/>
              <a:gd name="connsiteX15" fmla="*/ 3129989 w 5186239"/>
              <a:gd name="connsiteY15" fmla="*/ 1738334 h 1763199"/>
              <a:gd name="connsiteX16" fmla="*/ 5186239 w 5186239"/>
              <a:gd name="connsiteY16" fmla="*/ 1759630 h 1763199"/>
              <a:gd name="connsiteX0" fmla="*/ 0 w 3593091"/>
              <a:gd name="connsiteY0" fmla="*/ 1763199 h 1763199"/>
              <a:gd name="connsiteX1" fmla="*/ 161925 w 3593091"/>
              <a:gd name="connsiteY1" fmla="*/ 1744149 h 1763199"/>
              <a:gd name="connsiteX2" fmla="*/ 242887 w 3593091"/>
              <a:gd name="connsiteY2" fmla="*/ 1663187 h 1763199"/>
              <a:gd name="connsiteX3" fmla="*/ 342900 w 3593091"/>
              <a:gd name="connsiteY3" fmla="*/ 1434587 h 1763199"/>
              <a:gd name="connsiteX4" fmla="*/ 452437 w 3593091"/>
              <a:gd name="connsiteY4" fmla="*/ 1067874 h 1763199"/>
              <a:gd name="connsiteX5" fmla="*/ 600075 w 3593091"/>
              <a:gd name="connsiteY5" fmla="*/ 563049 h 1763199"/>
              <a:gd name="connsiteX6" fmla="*/ 809625 w 3593091"/>
              <a:gd name="connsiteY6" fmla="*/ 120137 h 1763199"/>
              <a:gd name="connsiteX7" fmla="*/ 1000125 w 3593091"/>
              <a:gd name="connsiteY7" fmla="*/ 1074 h 1763199"/>
              <a:gd name="connsiteX8" fmla="*/ 1167966 w 3593091"/>
              <a:gd name="connsiteY8" fmla="*/ 74323 h 1763199"/>
              <a:gd name="connsiteX9" fmla="*/ 1300162 w 3593091"/>
              <a:gd name="connsiteY9" fmla="*/ 282062 h 1763199"/>
              <a:gd name="connsiteX10" fmla="*/ 1547812 w 3593091"/>
              <a:gd name="connsiteY10" fmla="*/ 696399 h 1763199"/>
              <a:gd name="connsiteX11" fmla="*/ 1814512 w 3593091"/>
              <a:gd name="connsiteY11" fmla="*/ 1091687 h 1763199"/>
              <a:gd name="connsiteX12" fmla="*/ 2085975 w 3593091"/>
              <a:gd name="connsiteY12" fmla="*/ 1367912 h 1763199"/>
              <a:gd name="connsiteX13" fmla="*/ 2347912 w 3593091"/>
              <a:gd name="connsiteY13" fmla="*/ 1544124 h 1763199"/>
              <a:gd name="connsiteX14" fmla="*/ 2676525 w 3593091"/>
              <a:gd name="connsiteY14" fmla="*/ 1667949 h 1763199"/>
              <a:gd name="connsiteX15" fmla="*/ 3129989 w 3593091"/>
              <a:gd name="connsiteY15" fmla="*/ 1738334 h 1763199"/>
              <a:gd name="connsiteX16" fmla="*/ 3593091 w 3593091"/>
              <a:gd name="connsiteY16" fmla="*/ 1744790 h 1763199"/>
              <a:gd name="connsiteX0" fmla="*/ 0 w 11167091"/>
              <a:gd name="connsiteY0" fmla="*/ 1763199 h 1763199"/>
              <a:gd name="connsiteX1" fmla="*/ 161925 w 11167091"/>
              <a:gd name="connsiteY1" fmla="*/ 1744149 h 1763199"/>
              <a:gd name="connsiteX2" fmla="*/ 242887 w 11167091"/>
              <a:gd name="connsiteY2" fmla="*/ 1663187 h 1763199"/>
              <a:gd name="connsiteX3" fmla="*/ 342900 w 11167091"/>
              <a:gd name="connsiteY3" fmla="*/ 1434587 h 1763199"/>
              <a:gd name="connsiteX4" fmla="*/ 452437 w 11167091"/>
              <a:gd name="connsiteY4" fmla="*/ 1067874 h 1763199"/>
              <a:gd name="connsiteX5" fmla="*/ 600075 w 11167091"/>
              <a:gd name="connsiteY5" fmla="*/ 563049 h 1763199"/>
              <a:gd name="connsiteX6" fmla="*/ 809625 w 11167091"/>
              <a:gd name="connsiteY6" fmla="*/ 120137 h 1763199"/>
              <a:gd name="connsiteX7" fmla="*/ 1000125 w 11167091"/>
              <a:gd name="connsiteY7" fmla="*/ 1074 h 1763199"/>
              <a:gd name="connsiteX8" fmla="*/ 1167966 w 11167091"/>
              <a:gd name="connsiteY8" fmla="*/ 74323 h 1763199"/>
              <a:gd name="connsiteX9" fmla="*/ 1300162 w 11167091"/>
              <a:gd name="connsiteY9" fmla="*/ 282062 h 1763199"/>
              <a:gd name="connsiteX10" fmla="*/ 1547812 w 11167091"/>
              <a:gd name="connsiteY10" fmla="*/ 696399 h 1763199"/>
              <a:gd name="connsiteX11" fmla="*/ 1814512 w 11167091"/>
              <a:gd name="connsiteY11" fmla="*/ 1091687 h 1763199"/>
              <a:gd name="connsiteX12" fmla="*/ 2085975 w 11167091"/>
              <a:gd name="connsiteY12" fmla="*/ 1367912 h 1763199"/>
              <a:gd name="connsiteX13" fmla="*/ 2347912 w 11167091"/>
              <a:gd name="connsiteY13" fmla="*/ 1544124 h 1763199"/>
              <a:gd name="connsiteX14" fmla="*/ 2676525 w 11167091"/>
              <a:gd name="connsiteY14" fmla="*/ 1667949 h 1763199"/>
              <a:gd name="connsiteX15" fmla="*/ 3129989 w 11167091"/>
              <a:gd name="connsiteY15" fmla="*/ 1738334 h 1763199"/>
              <a:gd name="connsiteX16" fmla="*/ 11167091 w 11167091"/>
              <a:gd name="connsiteY16" fmla="*/ 1721832 h 1763199"/>
              <a:gd name="connsiteX0" fmla="*/ 0 w 11151313"/>
              <a:gd name="connsiteY0" fmla="*/ 1763199 h 1763199"/>
              <a:gd name="connsiteX1" fmla="*/ 161925 w 11151313"/>
              <a:gd name="connsiteY1" fmla="*/ 1744149 h 1763199"/>
              <a:gd name="connsiteX2" fmla="*/ 242887 w 11151313"/>
              <a:gd name="connsiteY2" fmla="*/ 1663187 h 1763199"/>
              <a:gd name="connsiteX3" fmla="*/ 342900 w 11151313"/>
              <a:gd name="connsiteY3" fmla="*/ 1434587 h 1763199"/>
              <a:gd name="connsiteX4" fmla="*/ 452437 w 11151313"/>
              <a:gd name="connsiteY4" fmla="*/ 1067874 h 1763199"/>
              <a:gd name="connsiteX5" fmla="*/ 600075 w 11151313"/>
              <a:gd name="connsiteY5" fmla="*/ 563049 h 1763199"/>
              <a:gd name="connsiteX6" fmla="*/ 809625 w 11151313"/>
              <a:gd name="connsiteY6" fmla="*/ 120137 h 1763199"/>
              <a:gd name="connsiteX7" fmla="*/ 1000125 w 11151313"/>
              <a:gd name="connsiteY7" fmla="*/ 1074 h 1763199"/>
              <a:gd name="connsiteX8" fmla="*/ 1167966 w 11151313"/>
              <a:gd name="connsiteY8" fmla="*/ 74323 h 1763199"/>
              <a:gd name="connsiteX9" fmla="*/ 1300162 w 11151313"/>
              <a:gd name="connsiteY9" fmla="*/ 282062 h 1763199"/>
              <a:gd name="connsiteX10" fmla="*/ 1547812 w 11151313"/>
              <a:gd name="connsiteY10" fmla="*/ 696399 h 1763199"/>
              <a:gd name="connsiteX11" fmla="*/ 1814512 w 11151313"/>
              <a:gd name="connsiteY11" fmla="*/ 1091687 h 1763199"/>
              <a:gd name="connsiteX12" fmla="*/ 2085975 w 11151313"/>
              <a:gd name="connsiteY12" fmla="*/ 1367912 h 1763199"/>
              <a:gd name="connsiteX13" fmla="*/ 2347912 w 11151313"/>
              <a:gd name="connsiteY13" fmla="*/ 1544124 h 1763199"/>
              <a:gd name="connsiteX14" fmla="*/ 2676525 w 11151313"/>
              <a:gd name="connsiteY14" fmla="*/ 1667949 h 1763199"/>
              <a:gd name="connsiteX15" fmla="*/ 3129989 w 11151313"/>
              <a:gd name="connsiteY15" fmla="*/ 1738334 h 1763199"/>
              <a:gd name="connsiteX16" fmla="*/ 11151313 w 11151313"/>
              <a:gd name="connsiteY16" fmla="*/ 1756267 h 1763199"/>
              <a:gd name="connsiteX0" fmla="*/ 0 w 11119751"/>
              <a:gd name="connsiteY0" fmla="*/ 1763199 h 1763199"/>
              <a:gd name="connsiteX1" fmla="*/ 161925 w 11119751"/>
              <a:gd name="connsiteY1" fmla="*/ 1744149 h 1763199"/>
              <a:gd name="connsiteX2" fmla="*/ 242887 w 11119751"/>
              <a:gd name="connsiteY2" fmla="*/ 1663187 h 1763199"/>
              <a:gd name="connsiteX3" fmla="*/ 342900 w 11119751"/>
              <a:gd name="connsiteY3" fmla="*/ 1434587 h 1763199"/>
              <a:gd name="connsiteX4" fmla="*/ 452437 w 11119751"/>
              <a:gd name="connsiteY4" fmla="*/ 1067874 h 1763199"/>
              <a:gd name="connsiteX5" fmla="*/ 600075 w 11119751"/>
              <a:gd name="connsiteY5" fmla="*/ 563049 h 1763199"/>
              <a:gd name="connsiteX6" fmla="*/ 809625 w 11119751"/>
              <a:gd name="connsiteY6" fmla="*/ 120137 h 1763199"/>
              <a:gd name="connsiteX7" fmla="*/ 1000125 w 11119751"/>
              <a:gd name="connsiteY7" fmla="*/ 1074 h 1763199"/>
              <a:gd name="connsiteX8" fmla="*/ 1167966 w 11119751"/>
              <a:gd name="connsiteY8" fmla="*/ 74323 h 1763199"/>
              <a:gd name="connsiteX9" fmla="*/ 1300162 w 11119751"/>
              <a:gd name="connsiteY9" fmla="*/ 282062 h 1763199"/>
              <a:gd name="connsiteX10" fmla="*/ 1547812 w 11119751"/>
              <a:gd name="connsiteY10" fmla="*/ 696399 h 1763199"/>
              <a:gd name="connsiteX11" fmla="*/ 1814512 w 11119751"/>
              <a:gd name="connsiteY11" fmla="*/ 1091687 h 1763199"/>
              <a:gd name="connsiteX12" fmla="*/ 2085975 w 11119751"/>
              <a:gd name="connsiteY12" fmla="*/ 1367912 h 1763199"/>
              <a:gd name="connsiteX13" fmla="*/ 2347912 w 11119751"/>
              <a:gd name="connsiteY13" fmla="*/ 1544124 h 1763199"/>
              <a:gd name="connsiteX14" fmla="*/ 2676525 w 11119751"/>
              <a:gd name="connsiteY14" fmla="*/ 1667949 h 1763199"/>
              <a:gd name="connsiteX15" fmla="*/ 3129989 w 11119751"/>
              <a:gd name="connsiteY15" fmla="*/ 1738334 h 1763199"/>
              <a:gd name="connsiteX16" fmla="*/ 11119751 w 11119751"/>
              <a:gd name="connsiteY16" fmla="*/ 1744788 h 1763199"/>
              <a:gd name="connsiteX0" fmla="*/ 0 w 5262525"/>
              <a:gd name="connsiteY0" fmla="*/ 1763199 h 1763199"/>
              <a:gd name="connsiteX1" fmla="*/ 161925 w 5262525"/>
              <a:gd name="connsiteY1" fmla="*/ 1744149 h 1763199"/>
              <a:gd name="connsiteX2" fmla="*/ 242887 w 5262525"/>
              <a:gd name="connsiteY2" fmla="*/ 1663187 h 1763199"/>
              <a:gd name="connsiteX3" fmla="*/ 342900 w 5262525"/>
              <a:gd name="connsiteY3" fmla="*/ 1434587 h 1763199"/>
              <a:gd name="connsiteX4" fmla="*/ 452437 w 5262525"/>
              <a:gd name="connsiteY4" fmla="*/ 1067874 h 1763199"/>
              <a:gd name="connsiteX5" fmla="*/ 600075 w 5262525"/>
              <a:gd name="connsiteY5" fmla="*/ 563049 h 1763199"/>
              <a:gd name="connsiteX6" fmla="*/ 809625 w 5262525"/>
              <a:gd name="connsiteY6" fmla="*/ 120137 h 1763199"/>
              <a:gd name="connsiteX7" fmla="*/ 1000125 w 5262525"/>
              <a:gd name="connsiteY7" fmla="*/ 1074 h 1763199"/>
              <a:gd name="connsiteX8" fmla="*/ 1167966 w 5262525"/>
              <a:gd name="connsiteY8" fmla="*/ 74323 h 1763199"/>
              <a:gd name="connsiteX9" fmla="*/ 1300162 w 5262525"/>
              <a:gd name="connsiteY9" fmla="*/ 282062 h 1763199"/>
              <a:gd name="connsiteX10" fmla="*/ 1547812 w 5262525"/>
              <a:gd name="connsiteY10" fmla="*/ 696399 h 1763199"/>
              <a:gd name="connsiteX11" fmla="*/ 1814512 w 5262525"/>
              <a:gd name="connsiteY11" fmla="*/ 1091687 h 1763199"/>
              <a:gd name="connsiteX12" fmla="*/ 2085975 w 5262525"/>
              <a:gd name="connsiteY12" fmla="*/ 1367912 h 1763199"/>
              <a:gd name="connsiteX13" fmla="*/ 2347912 w 5262525"/>
              <a:gd name="connsiteY13" fmla="*/ 1544124 h 1763199"/>
              <a:gd name="connsiteX14" fmla="*/ 2676525 w 5262525"/>
              <a:gd name="connsiteY14" fmla="*/ 1667949 h 1763199"/>
              <a:gd name="connsiteX15" fmla="*/ 3129989 w 5262525"/>
              <a:gd name="connsiteY15" fmla="*/ 1738334 h 1763199"/>
              <a:gd name="connsiteX16" fmla="*/ 5262525 w 5262525"/>
              <a:gd name="connsiteY16" fmla="*/ 1744788 h 1763199"/>
              <a:gd name="connsiteX0" fmla="*/ 0 w 3129990"/>
              <a:gd name="connsiteY0" fmla="*/ 1763199 h 1763199"/>
              <a:gd name="connsiteX1" fmla="*/ 161925 w 3129990"/>
              <a:gd name="connsiteY1" fmla="*/ 1744149 h 1763199"/>
              <a:gd name="connsiteX2" fmla="*/ 242887 w 3129990"/>
              <a:gd name="connsiteY2" fmla="*/ 1663187 h 1763199"/>
              <a:gd name="connsiteX3" fmla="*/ 342900 w 3129990"/>
              <a:gd name="connsiteY3" fmla="*/ 1434587 h 1763199"/>
              <a:gd name="connsiteX4" fmla="*/ 452437 w 3129990"/>
              <a:gd name="connsiteY4" fmla="*/ 1067874 h 1763199"/>
              <a:gd name="connsiteX5" fmla="*/ 600075 w 3129990"/>
              <a:gd name="connsiteY5" fmla="*/ 563049 h 1763199"/>
              <a:gd name="connsiteX6" fmla="*/ 809625 w 3129990"/>
              <a:gd name="connsiteY6" fmla="*/ 120137 h 1763199"/>
              <a:gd name="connsiteX7" fmla="*/ 1000125 w 3129990"/>
              <a:gd name="connsiteY7" fmla="*/ 1074 h 1763199"/>
              <a:gd name="connsiteX8" fmla="*/ 1167966 w 3129990"/>
              <a:gd name="connsiteY8" fmla="*/ 74323 h 1763199"/>
              <a:gd name="connsiteX9" fmla="*/ 1300162 w 3129990"/>
              <a:gd name="connsiteY9" fmla="*/ 282062 h 1763199"/>
              <a:gd name="connsiteX10" fmla="*/ 1547812 w 3129990"/>
              <a:gd name="connsiteY10" fmla="*/ 696399 h 1763199"/>
              <a:gd name="connsiteX11" fmla="*/ 1814512 w 3129990"/>
              <a:gd name="connsiteY11" fmla="*/ 1091687 h 1763199"/>
              <a:gd name="connsiteX12" fmla="*/ 2085975 w 3129990"/>
              <a:gd name="connsiteY12" fmla="*/ 1367912 h 1763199"/>
              <a:gd name="connsiteX13" fmla="*/ 2347912 w 3129990"/>
              <a:gd name="connsiteY13" fmla="*/ 1544124 h 1763199"/>
              <a:gd name="connsiteX14" fmla="*/ 2676525 w 3129990"/>
              <a:gd name="connsiteY14" fmla="*/ 1667949 h 1763199"/>
              <a:gd name="connsiteX15" fmla="*/ 3129989 w 3129990"/>
              <a:gd name="connsiteY15" fmla="*/ 1738334 h 1763199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76525 w 3129990"/>
              <a:gd name="connsiteY14" fmla="*/ 1667949 h 1784251"/>
              <a:gd name="connsiteX15" fmla="*/ 3129990 w 3129990"/>
              <a:gd name="connsiteY15" fmla="*/ 1784251 h 1784251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62131 w 3129990"/>
              <a:gd name="connsiteY14" fmla="*/ 1679432 h 1784251"/>
              <a:gd name="connsiteX15" fmla="*/ 3129990 w 3129990"/>
              <a:gd name="connsiteY15" fmla="*/ 1784251 h 1784251"/>
              <a:gd name="connsiteX0" fmla="*/ 0 w 3129990"/>
              <a:gd name="connsiteY0" fmla="*/ 1763199 h 1772768"/>
              <a:gd name="connsiteX1" fmla="*/ 161925 w 3129990"/>
              <a:gd name="connsiteY1" fmla="*/ 1744149 h 1772768"/>
              <a:gd name="connsiteX2" fmla="*/ 242887 w 3129990"/>
              <a:gd name="connsiteY2" fmla="*/ 1663187 h 1772768"/>
              <a:gd name="connsiteX3" fmla="*/ 342900 w 3129990"/>
              <a:gd name="connsiteY3" fmla="*/ 1434587 h 1772768"/>
              <a:gd name="connsiteX4" fmla="*/ 452437 w 3129990"/>
              <a:gd name="connsiteY4" fmla="*/ 1067874 h 1772768"/>
              <a:gd name="connsiteX5" fmla="*/ 600075 w 3129990"/>
              <a:gd name="connsiteY5" fmla="*/ 563049 h 1772768"/>
              <a:gd name="connsiteX6" fmla="*/ 809625 w 3129990"/>
              <a:gd name="connsiteY6" fmla="*/ 120137 h 1772768"/>
              <a:gd name="connsiteX7" fmla="*/ 1000125 w 3129990"/>
              <a:gd name="connsiteY7" fmla="*/ 1074 h 1772768"/>
              <a:gd name="connsiteX8" fmla="*/ 1167966 w 3129990"/>
              <a:gd name="connsiteY8" fmla="*/ 74323 h 1772768"/>
              <a:gd name="connsiteX9" fmla="*/ 1300162 w 3129990"/>
              <a:gd name="connsiteY9" fmla="*/ 282062 h 1772768"/>
              <a:gd name="connsiteX10" fmla="*/ 1547812 w 3129990"/>
              <a:gd name="connsiteY10" fmla="*/ 696399 h 1772768"/>
              <a:gd name="connsiteX11" fmla="*/ 1814512 w 3129990"/>
              <a:gd name="connsiteY11" fmla="*/ 1091687 h 1772768"/>
              <a:gd name="connsiteX12" fmla="*/ 2085975 w 3129990"/>
              <a:gd name="connsiteY12" fmla="*/ 1367912 h 1772768"/>
              <a:gd name="connsiteX13" fmla="*/ 2347912 w 3129990"/>
              <a:gd name="connsiteY13" fmla="*/ 1544124 h 1772768"/>
              <a:gd name="connsiteX14" fmla="*/ 2662131 w 3129990"/>
              <a:gd name="connsiteY14" fmla="*/ 1679432 h 1772768"/>
              <a:gd name="connsiteX15" fmla="*/ 3129990 w 3129990"/>
              <a:gd name="connsiteY15" fmla="*/ 1772768 h 177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29990" h="1772768">
                <a:moveTo>
                  <a:pt x="0" y="1763199"/>
                </a:moveTo>
                <a:cubicBezTo>
                  <a:pt x="60722" y="1762008"/>
                  <a:pt x="121444" y="1760818"/>
                  <a:pt x="161925" y="1744149"/>
                </a:cubicBezTo>
                <a:cubicBezTo>
                  <a:pt x="202406" y="1727480"/>
                  <a:pt x="212724" y="1714781"/>
                  <a:pt x="242887" y="1663187"/>
                </a:cubicBezTo>
                <a:cubicBezTo>
                  <a:pt x="273050" y="1611593"/>
                  <a:pt x="307975" y="1533806"/>
                  <a:pt x="342900" y="1434587"/>
                </a:cubicBezTo>
                <a:cubicBezTo>
                  <a:pt x="377825" y="1335368"/>
                  <a:pt x="409574" y="1213130"/>
                  <a:pt x="452437" y="1067874"/>
                </a:cubicBezTo>
                <a:cubicBezTo>
                  <a:pt x="495300" y="922618"/>
                  <a:pt x="540544" y="721005"/>
                  <a:pt x="600075" y="563049"/>
                </a:cubicBezTo>
                <a:cubicBezTo>
                  <a:pt x="659606" y="405093"/>
                  <a:pt x="742950" y="213800"/>
                  <a:pt x="809625" y="120137"/>
                </a:cubicBezTo>
                <a:cubicBezTo>
                  <a:pt x="876300" y="26474"/>
                  <a:pt x="940401" y="8710"/>
                  <a:pt x="1000125" y="1074"/>
                </a:cubicBezTo>
                <a:cubicBezTo>
                  <a:pt x="1059849" y="-6562"/>
                  <a:pt x="1117960" y="27492"/>
                  <a:pt x="1167966" y="74323"/>
                </a:cubicBezTo>
                <a:cubicBezTo>
                  <a:pt x="1217972" y="121154"/>
                  <a:pt x="1236854" y="178383"/>
                  <a:pt x="1300162" y="282062"/>
                </a:cubicBezTo>
                <a:cubicBezTo>
                  <a:pt x="1363470" y="385741"/>
                  <a:pt x="1462087" y="561462"/>
                  <a:pt x="1547812" y="696399"/>
                </a:cubicBezTo>
                <a:cubicBezTo>
                  <a:pt x="1633537" y="831337"/>
                  <a:pt x="1724818" y="979768"/>
                  <a:pt x="1814512" y="1091687"/>
                </a:cubicBezTo>
                <a:cubicBezTo>
                  <a:pt x="1904206" y="1203606"/>
                  <a:pt x="1997075" y="1292506"/>
                  <a:pt x="2085975" y="1367912"/>
                </a:cubicBezTo>
                <a:cubicBezTo>
                  <a:pt x="2174875" y="1443318"/>
                  <a:pt x="2251886" y="1492204"/>
                  <a:pt x="2347912" y="1544124"/>
                </a:cubicBezTo>
                <a:cubicBezTo>
                  <a:pt x="2443938" y="1596044"/>
                  <a:pt x="2531785" y="1647064"/>
                  <a:pt x="2662131" y="1679432"/>
                </a:cubicBezTo>
                <a:cubicBezTo>
                  <a:pt x="2792477" y="1711800"/>
                  <a:pt x="2778765" y="1743841"/>
                  <a:pt x="3129990" y="1772768"/>
                </a:cubicBezTo>
              </a:path>
            </a:pathLst>
          </a:custGeom>
          <a:noFill/>
          <a:ln w="28575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Forme libre 62"/>
          <p:cNvSpPr/>
          <p:nvPr/>
        </p:nvSpPr>
        <p:spPr>
          <a:xfrm>
            <a:off x="3594531" y="2439984"/>
            <a:ext cx="392240" cy="367733"/>
          </a:xfrm>
          <a:custGeom>
            <a:avLst/>
            <a:gdLst>
              <a:gd name="connsiteX0" fmla="*/ 0 w 5853112"/>
              <a:gd name="connsiteY0" fmla="*/ 1773237 h 1773237"/>
              <a:gd name="connsiteX1" fmla="*/ 161925 w 5853112"/>
              <a:gd name="connsiteY1" fmla="*/ 1754187 h 1773237"/>
              <a:gd name="connsiteX2" fmla="*/ 242887 w 5853112"/>
              <a:gd name="connsiteY2" fmla="*/ 1673225 h 1773237"/>
              <a:gd name="connsiteX3" fmla="*/ 342900 w 5853112"/>
              <a:gd name="connsiteY3" fmla="*/ 1444625 h 1773237"/>
              <a:gd name="connsiteX4" fmla="*/ 452437 w 5853112"/>
              <a:gd name="connsiteY4" fmla="*/ 1077912 h 1773237"/>
              <a:gd name="connsiteX5" fmla="*/ 600075 w 5853112"/>
              <a:gd name="connsiteY5" fmla="*/ 573087 h 1773237"/>
              <a:gd name="connsiteX6" fmla="*/ 809625 w 5853112"/>
              <a:gd name="connsiteY6" fmla="*/ 130175 h 1773237"/>
              <a:gd name="connsiteX7" fmla="*/ 1000125 w 5853112"/>
              <a:gd name="connsiteY7" fmla="*/ 11112 h 1773237"/>
              <a:gd name="connsiteX8" fmla="*/ 1114425 w 5853112"/>
              <a:gd name="connsiteY8" fmla="*/ 63500 h 1773237"/>
              <a:gd name="connsiteX9" fmla="*/ 1300162 w 5853112"/>
              <a:gd name="connsiteY9" fmla="*/ 292100 h 1773237"/>
              <a:gd name="connsiteX10" fmla="*/ 1547812 w 5853112"/>
              <a:gd name="connsiteY10" fmla="*/ 706437 h 1773237"/>
              <a:gd name="connsiteX11" fmla="*/ 1814512 w 5853112"/>
              <a:gd name="connsiteY11" fmla="*/ 1101725 h 1773237"/>
              <a:gd name="connsiteX12" fmla="*/ 2085975 w 5853112"/>
              <a:gd name="connsiteY12" fmla="*/ 1377950 h 1773237"/>
              <a:gd name="connsiteX13" fmla="*/ 2347912 w 5853112"/>
              <a:gd name="connsiteY13" fmla="*/ 1554162 h 1773237"/>
              <a:gd name="connsiteX14" fmla="*/ 2676525 w 5853112"/>
              <a:gd name="connsiteY14" fmla="*/ 1677987 h 1773237"/>
              <a:gd name="connsiteX15" fmla="*/ 3200400 w 5853112"/>
              <a:gd name="connsiteY15" fmla="*/ 1739900 h 1773237"/>
              <a:gd name="connsiteX16" fmla="*/ 4043362 w 5853112"/>
              <a:gd name="connsiteY16" fmla="*/ 1768475 h 1773237"/>
              <a:gd name="connsiteX17" fmla="*/ 5110162 w 5853112"/>
              <a:gd name="connsiteY17" fmla="*/ 1763712 h 1773237"/>
              <a:gd name="connsiteX18" fmla="*/ 5853112 w 5853112"/>
              <a:gd name="connsiteY18" fmla="*/ 1768475 h 1773237"/>
              <a:gd name="connsiteX0" fmla="*/ 0 w 5110161"/>
              <a:gd name="connsiteY0" fmla="*/ 1773237 h 1773237"/>
              <a:gd name="connsiteX1" fmla="*/ 161925 w 5110161"/>
              <a:gd name="connsiteY1" fmla="*/ 1754187 h 1773237"/>
              <a:gd name="connsiteX2" fmla="*/ 242887 w 5110161"/>
              <a:gd name="connsiteY2" fmla="*/ 1673225 h 1773237"/>
              <a:gd name="connsiteX3" fmla="*/ 342900 w 5110161"/>
              <a:gd name="connsiteY3" fmla="*/ 1444625 h 1773237"/>
              <a:gd name="connsiteX4" fmla="*/ 452437 w 5110161"/>
              <a:gd name="connsiteY4" fmla="*/ 1077912 h 1773237"/>
              <a:gd name="connsiteX5" fmla="*/ 600075 w 5110161"/>
              <a:gd name="connsiteY5" fmla="*/ 573087 h 1773237"/>
              <a:gd name="connsiteX6" fmla="*/ 809625 w 5110161"/>
              <a:gd name="connsiteY6" fmla="*/ 130175 h 1773237"/>
              <a:gd name="connsiteX7" fmla="*/ 1000125 w 5110161"/>
              <a:gd name="connsiteY7" fmla="*/ 11112 h 1773237"/>
              <a:gd name="connsiteX8" fmla="*/ 1114425 w 5110161"/>
              <a:gd name="connsiteY8" fmla="*/ 63500 h 1773237"/>
              <a:gd name="connsiteX9" fmla="*/ 1300162 w 5110161"/>
              <a:gd name="connsiteY9" fmla="*/ 292100 h 1773237"/>
              <a:gd name="connsiteX10" fmla="*/ 1547812 w 5110161"/>
              <a:gd name="connsiteY10" fmla="*/ 706437 h 1773237"/>
              <a:gd name="connsiteX11" fmla="*/ 1814512 w 5110161"/>
              <a:gd name="connsiteY11" fmla="*/ 1101725 h 1773237"/>
              <a:gd name="connsiteX12" fmla="*/ 2085975 w 5110161"/>
              <a:gd name="connsiteY12" fmla="*/ 1377950 h 1773237"/>
              <a:gd name="connsiteX13" fmla="*/ 2347912 w 5110161"/>
              <a:gd name="connsiteY13" fmla="*/ 1554162 h 1773237"/>
              <a:gd name="connsiteX14" fmla="*/ 2676525 w 5110161"/>
              <a:gd name="connsiteY14" fmla="*/ 1677987 h 1773237"/>
              <a:gd name="connsiteX15" fmla="*/ 3200400 w 5110161"/>
              <a:gd name="connsiteY15" fmla="*/ 1739900 h 1773237"/>
              <a:gd name="connsiteX16" fmla="*/ 4043362 w 5110161"/>
              <a:gd name="connsiteY16" fmla="*/ 1768475 h 1773237"/>
              <a:gd name="connsiteX17" fmla="*/ 5110162 w 5110161"/>
              <a:gd name="connsiteY17" fmla="*/ 1763712 h 1773237"/>
              <a:gd name="connsiteX0" fmla="*/ 0 w 4043364"/>
              <a:gd name="connsiteY0" fmla="*/ 1773237 h 1773237"/>
              <a:gd name="connsiteX1" fmla="*/ 161925 w 4043364"/>
              <a:gd name="connsiteY1" fmla="*/ 1754187 h 1773237"/>
              <a:gd name="connsiteX2" fmla="*/ 242887 w 4043364"/>
              <a:gd name="connsiteY2" fmla="*/ 1673225 h 1773237"/>
              <a:gd name="connsiteX3" fmla="*/ 342900 w 4043364"/>
              <a:gd name="connsiteY3" fmla="*/ 1444625 h 1773237"/>
              <a:gd name="connsiteX4" fmla="*/ 452437 w 4043364"/>
              <a:gd name="connsiteY4" fmla="*/ 1077912 h 1773237"/>
              <a:gd name="connsiteX5" fmla="*/ 600075 w 4043364"/>
              <a:gd name="connsiteY5" fmla="*/ 573087 h 1773237"/>
              <a:gd name="connsiteX6" fmla="*/ 809625 w 4043364"/>
              <a:gd name="connsiteY6" fmla="*/ 130175 h 1773237"/>
              <a:gd name="connsiteX7" fmla="*/ 1000125 w 4043364"/>
              <a:gd name="connsiteY7" fmla="*/ 11112 h 1773237"/>
              <a:gd name="connsiteX8" fmla="*/ 1114425 w 4043364"/>
              <a:gd name="connsiteY8" fmla="*/ 63500 h 1773237"/>
              <a:gd name="connsiteX9" fmla="*/ 1300162 w 4043364"/>
              <a:gd name="connsiteY9" fmla="*/ 292100 h 1773237"/>
              <a:gd name="connsiteX10" fmla="*/ 1547812 w 4043364"/>
              <a:gd name="connsiteY10" fmla="*/ 706437 h 1773237"/>
              <a:gd name="connsiteX11" fmla="*/ 1814512 w 4043364"/>
              <a:gd name="connsiteY11" fmla="*/ 1101725 h 1773237"/>
              <a:gd name="connsiteX12" fmla="*/ 2085975 w 4043364"/>
              <a:gd name="connsiteY12" fmla="*/ 1377950 h 1773237"/>
              <a:gd name="connsiteX13" fmla="*/ 2347912 w 4043364"/>
              <a:gd name="connsiteY13" fmla="*/ 1554162 h 1773237"/>
              <a:gd name="connsiteX14" fmla="*/ 2676525 w 4043364"/>
              <a:gd name="connsiteY14" fmla="*/ 1677987 h 1773237"/>
              <a:gd name="connsiteX15" fmla="*/ 3200400 w 4043364"/>
              <a:gd name="connsiteY15" fmla="*/ 1739900 h 1773237"/>
              <a:gd name="connsiteX16" fmla="*/ 4043362 w 4043364"/>
              <a:gd name="connsiteY16" fmla="*/ 1768475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129989 w 3999799"/>
              <a:gd name="connsiteY15" fmla="*/ 1748372 h 1773237"/>
              <a:gd name="connsiteX16" fmla="*/ 3999799 w 3999799"/>
              <a:gd name="connsiteY16" fmla="*/ 1685381 h 1773237"/>
              <a:gd name="connsiteX0" fmla="*/ 0 w 3876574"/>
              <a:gd name="connsiteY0" fmla="*/ 1773237 h 1773237"/>
              <a:gd name="connsiteX1" fmla="*/ 161925 w 3876574"/>
              <a:gd name="connsiteY1" fmla="*/ 1754187 h 1773237"/>
              <a:gd name="connsiteX2" fmla="*/ 242887 w 3876574"/>
              <a:gd name="connsiteY2" fmla="*/ 1673225 h 1773237"/>
              <a:gd name="connsiteX3" fmla="*/ 342900 w 3876574"/>
              <a:gd name="connsiteY3" fmla="*/ 1444625 h 1773237"/>
              <a:gd name="connsiteX4" fmla="*/ 452437 w 3876574"/>
              <a:gd name="connsiteY4" fmla="*/ 1077912 h 1773237"/>
              <a:gd name="connsiteX5" fmla="*/ 600075 w 3876574"/>
              <a:gd name="connsiteY5" fmla="*/ 573087 h 1773237"/>
              <a:gd name="connsiteX6" fmla="*/ 809625 w 3876574"/>
              <a:gd name="connsiteY6" fmla="*/ 130175 h 1773237"/>
              <a:gd name="connsiteX7" fmla="*/ 1000125 w 3876574"/>
              <a:gd name="connsiteY7" fmla="*/ 11112 h 1773237"/>
              <a:gd name="connsiteX8" fmla="*/ 1114425 w 3876574"/>
              <a:gd name="connsiteY8" fmla="*/ 63500 h 1773237"/>
              <a:gd name="connsiteX9" fmla="*/ 1300162 w 3876574"/>
              <a:gd name="connsiteY9" fmla="*/ 292100 h 1773237"/>
              <a:gd name="connsiteX10" fmla="*/ 1547812 w 3876574"/>
              <a:gd name="connsiteY10" fmla="*/ 706437 h 1773237"/>
              <a:gd name="connsiteX11" fmla="*/ 1814512 w 3876574"/>
              <a:gd name="connsiteY11" fmla="*/ 1101725 h 1773237"/>
              <a:gd name="connsiteX12" fmla="*/ 2085975 w 3876574"/>
              <a:gd name="connsiteY12" fmla="*/ 1377950 h 1773237"/>
              <a:gd name="connsiteX13" fmla="*/ 2347912 w 3876574"/>
              <a:gd name="connsiteY13" fmla="*/ 1554162 h 1773237"/>
              <a:gd name="connsiteX14" fmla="*/ 2676525 w 3876574"/>
              <a:gd name="connsiteY14" fmla="*/ 1677987 h 1773237"/>
              <a:gd name="connsiteX15" fmla="*/ 3129989 w 3876574"/>
              <a:gd name="connsiteY15" fmla="*/ 1748372 h 1773237"/>
              <a:gd name="connsiteX16" fmla="*/ 3876574 w 3876574"/>
              <a:gd name="connsiteY16" fmla="*/ 1752068 h 1773237"/>
              <a:gd name="connsiteX0" fmla="*/ 0 w 3876574"/>
              <a:gd name="connsiteY0" fmla="*/ 1769762 h 1769762"/>
              <a:gd name="connsiteX1" fmla="*/ 161925 w 3876574"/>
              <a:gd name="connsiteY1" fmla="*/ 1750712 h 1769762"/>
              <a:gd name="connsiteX2" fmla="*/ 242887 w 3876574"/>
              <a:gd name="connsiteY2" fmla="*/ 1669750 h 1769762"/>
              <a:gd name="connsiteX3" fmla="*/ 342900 w 3876574"/>
              <a:gd name="connsiteY3" fmla="*/ 1441150 h 1769762"/>
              <a:gd name="connsiteX4" fmla="*/ 452437 w 3876574"/>
              <a:gd name="connsiteY4" fmla="*/ 1074437 h 1769762"/>
              <a:gd name="connsiteX5" fmla="*/ 600075 w 3876574"/>
              <a:gd name="connsiteY5" fmla="*/ 569612 h 1769762"/>
              <a:gd name="connsiteX6" fmla="*/ 809625 w 3876574"/>
              <a:gd name="connsiteY6" fmla="*/ 126700 h 1769762"/>
              <a:gd name="connsiteX7" fmla="*/ 1000125 w 3876574"/>
              <a:gd name="connsiteY7" fmla="*/ 7637 h 1769762"/>
              <a:gd name="connsiteX8" fmla="*/ 1167966 w 3876574"/>
              <a:gd name="connsiteY8" fmla="*/ 80886 h 1769762"/>
              <a:gd name="connsiteX9" fmla="*/ 1300162 w 3876574"/>
              <a:gd name="connsiteY9" fmla="*/ 288625 h 1769762"/>
              <a:gd name="connsiteX10" fmla="*/ 1547812 w 3876574"/>
              <a:gd name="connsiteY10" fmla="*/ 702962 h 1769762"/>
              <a:gd name="connsiteX11" fmla="*/ 1814512 w 3876574"/>
              <a:gd name="connsiteY11" fmla="*/ 1098250 h 1769762"/>
              <a:gd name="connsiteX12" fmla="*/ 2085975 w 3876574"/>
              <a:gd name="connsiteY12" fmla="*/ 1374475 h 1769762"/>
              <a:gd name="connsiteX13" fmla="*/ 2347912 w 3876574"/>
              <a:gd name="connsiteY13" fmla="*/ 1550687 h 1769762"/>
              <a:gd name="connsiteX14" fmla="*/ 2676525 w 3876574"/>
              <a:gd name="connsiteY14" fmla="*/ 1674512 h 1769762"/>
              <a:gd name="connsiteX15" fmla="*/ 3129989 w 3876574"/>
              <a:gd name="connsiteY15" fmla="*/ 1744897 h 1769762"/>
              <a:gd name="connsiteX16" fmla="*/ 3876574 w 3876574"/>
              <a:gd name="connsiteY16" fmla="*/ 1748593 h 1769762"/>
              <a:gd name="connsiteX0" fmla="*/ 0 w 3894422"/>
              <a:gd name="connsiteY0" fmla="*/ 1769761 h 1769761"/>
              <a:gd name="connsiteX1" fmla="*/ 161925 w 3894422"/>
              <a:gd name="connsiteY1" fmla="*/ 1750711 h 1769761"/>
              <a:gd name="connsiteX2" fmla="*/ 242887 w 3894422"/>
              <a:gd name="connsiteY2" fmla="*/ 1669749 h 1769761"/>
              <a:gd name="connsiteX3" fmla="*/ 342900 w 3894422"/>
              <a:gd name="connsiteY3" fmla="*/ 1441149 h 1769761"/>
              <a:gd name="connsiteX4" fmla="*/ 452437 w 3894422"/>
              <a:gd name="connsiteY4" fmla="*/ 1074436 h 1769761"/>
              <a:gd name="connsiteX5" fmla="*/ 600075 w 3894422"/>
              <a:gd name="connsiteY5" fmla="*/ 569611 h 1769761"/>
              <a:gd name="connsiteX6" fmla="*/ 809625 w 3894422"/>
              <a:gd name="connsiteY6" fmla="*/ 126699 h 1769761"/>
              <a:gd name="connsiteX7" fmla="*/ 1000125 w 3894422"/>
              <a:gd name="connsiteY7" fmla="*/ 7636 h 1769761"/>
              <a:gd name="connsiteX8" fmla="*/ 1167966 w 3894422"/>
              <a:gd name="connsiteY8" fmla="*/ 80885 h 1769761"/>
              <a:gd name="connsiteX9" fmla="*/ 1300162 w 3894422"/>
              <a:gd name="connsiteY9" fmla="*/ 288624 h 1769761"/>
              <a:gd name="connsiteX10" fmla="*/ 1547812 w 3894422"/>
              <a:gd name="connsiteY10" fmla="*/ 702961 h 1769761"/>
              <a:gd name="connsiteX11" fmla="*/ 1814512 w 3894422"/>
              <a:gd name="connsiteY11" fmla="*/ 1098249 h 1769761"/>
              <a:gd name="connsiteX12" fmla="*/ 2085975 w 3894422"/>
              <a:gd name="connsiteY12" fmla="*/ 1374474 h 1769761"/>
              <a:gd name="connsiteX13" fmla="*/ 2347912 w 3894422"/>
              <a:gd name="connsiteY13" fmla="*/ 1550686 h 1769761"/>
              <a:gd name="connsiteX14" fmla="*/ 2676525 w 3894422"/>
              <a:gd name="connsiteY14" fmla="*/ 1674511 h 1769761"/>
              <a:gd name="connsiteX15" fmla="*/ 3129989 w 3894422"/>
              <a:gd name="connsiteY15" fmla="*/ 1744896 h 1769761"/>
              <a:gd name="connsiteX16" fmla="*/ 3894422 w 3894422"/>
              <a:gd name="connsiteY16" fmla="*/ 1748592 h 1769761"/>
              <a:gd name="connsiteX0" fmla="*/ 0 w 3874344"/>
              <a:gd name="connsiteY0" fmla="*/ 1769761 h 1769761"/>
              <a:gd name="connsiteX1" fmla="*/ 161925 w 3874344"/>
              <a:gd name="connsiteY1" fmla="*/ 1750711 h 1769761"/>
              <a:gd name="connsiteX2" fmla="*/ 242887 w 3874344"/>
              <a:gd name="connsiteY2" fmla="*/ 1669749 h 1769761"/>
              <a:gd name="connsiteX3" fmla="*/ 342900 w 3874344"/>
              <a:gd name="connsiteY3" fmla="*/ 1441149 h 1769761"/>
              <a:gd name="connsiteX4" fmla="*/ 452437 w 3874344"/>
              <a:gd name="connsiteY4" fmla="*/ 1074436 h 1769761"/>
              <a:gd name="connsiteX5" fmla="*/ 600075 w 3874344"/>
              <a:gd name="connsiteY5" fmla="*/ 569611 h 1769761"/>
              <a:gd name="connsiteX6" fmla="*/ 809625 w 3874344"/>
              <a:gd name="connsiteY6" fmla="*/ 126699 h 1769761"/>
              <a:gd name="connsiteX7" fmla="*/ 1000125 w 3874344"/>
              <a:gd name="connsiteY7" fmla="*/ 7636 h 1769761"/>
              <a:gd name="connsiteX8" fmla="*/ 1167966 w 3874344"/>
              <a:gd name="connsiteY8" fmla="*/ 80885 h 1769761"/>
              <a:gd name="connsiteX9" fmla="*/ 1300162 w 3874344"/>
              <a:gd name="connsiteY9" fmla="*/ 288624 h 1769761"/>
              <a:gd name="connsiteX10" fmla="*/ 1547812 w 3874344"/>
              <a:gd name="connsiteY10" fmla="*/ 702961 h 1769761"/>
              <a:gd name="connsiteX11" fmla="*/ 1814512 w 3874344"/>
              <a:gd name="connsiteY11" fmla="*/ 1098249 h 1769761"/>
              <a:gd name="connsiteX12" fmla="*/ 2085975 w 3874344"/>
              <a:gd name="connsiteY12" fmla="*/ 1374474 h 1769761"/>
              <a:gd name="connsiteX13" fmla="*/ 2347912 w 3874344"/>
              <a:gd name="connsiteY13" fmla="*/ 1550686 h 1769761"/>
              <a:gd name="connsiteX14" fmla="*/ 2676525 w 3874344"/>
              <a:gd name="connsiteY14" fmla="*/ 1674511 h 1769761"/>
              <a:gd name="connsiteX15" fmla="*/ 3129989 w 3874344"/>
              <a:gd name="connsiteY15" fmla="*/ 1744896 h 1769761"/>
              <a:gd name="connsiteX16" fmla="*/ 3874344 w 3874344"/>
              <a:gd name="connsiteY16" fmla="*/ 1766194 h 1769761"/>
              <a:gd name="connsiteX0" fmla="*/ 0 w 4351397"/>
              <a:gd name="connsiteY0" fmla="*/ 1763199 h 1763199"/>
              <a:gd name="connsiteX1" fmla="*/ 161925 w 4351397"/>
              <a:gd name="connsiteY1" fmla="*/ 1744149 h 1763199"/>
              <a:gd name="connsiteX2" fmla="*/ 242887 w 4351397"/>
              <a:gd name="connsiteY2" fmla="*/ 1663187 h 1763199"/>
              <a:gd name="connsiteX3" fmla="*/ 342900 w 4351397"/>
              <a:gd name="connsiteY3" fmla="*/ 1434587 h 1763199"/>
              <a:gd name="connsiteX4" fmla="*/ 452437 w 4351397"/>
              <a:gd name="connsiteY4" fmla="*/ 1067874 h 1763199"/>
              <a:gd name="connsiteX5" fmla="*/ 600075 w 4351397"/>
              <a:gd name="connsiteY5" fmla="*/ 563049 h 1763199"/>
              <a:gd name="connsiteX6" fmla="*/ 809625 w 4351397"/>
              <a:gd name="connsiteY6" fmla="*/ 120137 h 1763199"/>
              <a:gd name="connsiteX7" fmla="*/ 1000125 w 4351397"/>
              <a:gd name="connsiteY7" fmla="*/ 1074 h 1763199"/>
              <a:gd name="connsiteX8" fmla="*/ 1167966 w 4351397"/>
              <a:gd name="connsiteY8" fmla="*/ 74323 h 1763199"/>
              <a:gd name="connsiteX9" fmla="*/ 1300162 w 4351397"/>
              <a:gd name="connsiteY9" fmla="*/ 282062 h 1763199"/>
              <a:gd name="connsiteX10" fmla="*/ 1547812 w 4351397"/>
              <a:gd name="connsiteY10" fmla="*/ 696399 h 1763199"/>
              <a:gd name="connsiteX11" fmla="*/ 1814512 w 4351397"/>
              <a:gd name="connsiteY11" fmla="*/ 1091687 h 1763199"/>
              <a:gd name="connsiteX12" fmla="*/ 2085975 w 4351397"/>
              <a:gd name="connsiteY12" fmla="*/ 1367912 h 1763199"/>
              <a:gd name="connsiteX13" fmla="*/ 2347912 w 4351397"/>
              <a:gd name="connsiteY13" fmla="*/ 1544124 h 1763199"/>
              <a:gd name="connsiteX14" fmla="*/ 2676525 w 4351397"/>
              <a:gd name="connsiteY14" fmla="*/ 1667949 h 1763199"/>
              <a:gd name="connsiteX15" fmla="*/ 3129989 w 4351397"/>
              <a:gd name="connsiteY15" fmla="*/ 1738334 h 1763199"/>
              <a:gd name="connsiteX16" fmla="*/ 4351397 w 4351397"/>
              <a:gd name="connsiteY16" fmla="*/ 1759630 h 1763199"/>
              <a:gd name="connsiteX0" fmla="*/ 0 w 5186239"/>
              <a:gd name="connsiteY0" fmla="*/ 1763199 h 1763199"/>
              <a:gd name="connsiteX1" fmla="*/ 161925 w 5186239"/>
              <a:gd name="connsiteY1" fmla="*/ 1744149 h 1763199"/>
              <a:gd name="connsiteX2" fmla="*/ 242887 w 5186239"/>
              <a:gd name="connsiteY2" fmla="*/ 1663187 h 1763199"/>
              <a:gd name="connsiteX3" fmla="*/ 342900 w 5186239"/>
              <a:gd name="connsiteY3" fmla="*/ 1434587 h 1763199"/>
              <a:gd name="connsiteX4" fmla="*/ 452437 w 5186239"/>
              <a:gd name="connsiteY4" fmla="*/ 1067874 h 1763199"/>
              <a:gd name="connsiteX5" fmla="*/ 600075 w 5186239"/>
              <a:gd name="connsiteY5" fmla="*/ 563049 h 1763199"/>
              <a:gd name="connsiteX6" fmla="*/ 809625 w 5186239"/>
              <a:gd name="connsiteY6" fmla="*/ 120137 h 1763199"/>
              <a:gd name="connsiteX7" fmla="*/ 1000125 w 5186239"/>
              <a:gd name="connsiteY7" fmla="*/ 1074 h 1763199"/>
              <a:gd name="connsiteX8" fmla="*/ 1167966 w 5186239"/>
              <a:gd name="connsiteY8" fmla="*/ 74323 h 1763199"/>
              <a:gd name="connsiteX9" fmla="*/ 1300162 w 5186239"/>
              <a:gd name="connsiteY9" fmla="*/ 282062 h 1763199"/>
              <a:gd name="connsiteX10" fmla="*/ 1547812 w 5186239"/>
              <a:gd name="connsiteY10" fmla="*/ 696399 h 1763199"/>
              <a:gd name="connsiteX11" fmla="*/ 1814512 w 5186239"/>
              <a:gd name="connsiteY11" fmla="*/ 1091687 h 1763199"/>
              <a:gd name="connsiteX12" fmla="*/ 2085975 w 5186239"/>
              <a:gd name="connsiteY12" fmla="*/ 1367912 h 1763199"/>
              <a:gd name="connsiteX13" fmla="*/ 2347912 w 5186239"/>
              <a:gd name="connsiteY13" fmla="*/ 1544124 h 1763199"/>
              <a:gd name="connsiteX14" fmla="*/ 2676525 w 5186239"/>
              <a:gd name="connsiteY14" fmla="*/ 1667949 h 1763199"/>
              <a:gd name="connsiteX15" fmla="*/ 3129989 w 5186239"/>
              <a:gd name="connsiteY15" fmla="*/ 1738334 h 1763199"/>
              <a:gd name="connsiteX16" fmla="*/ 5186239 w 5186239"/>
              <a:gd name="connsiteY16" fmla="*/ 1759630 h 1763199"/>
              <a:gd name="connsiteX0" fmla="*/ 0 w 3593091"/>
              <a:gd name="connsiteY0" fmla="*/ 1763199 h 1763199"/>
              <a:gd name="connsiteX1" fmla="*/ 161925 w 3593091"/>
              <a:gd name="connsiteY1" fmla="*/ 1744149 h 1763199"/>
              <a:gd name="connsiteX2" fmla="*/ 242887 w 3593091"/>
              <a:gd name="connsiteY2" fmla="*/ 1663187 h 1763199"/>
              <a:gd name="connsiteX3" fmla="*/ 342900 w 3593091"/>
              <a:gd name="connsiteY3" fmla="*/ 1434587 h 1763199"/>
              <a:gd name="connsiteX4" fmla="*/ 452437 w 3593091"/>
              <a:gd name="connsiteY4" fmla="*/ 1067874 h 1763199"/>
              <a:gd name="connsiteX5" fmla="*/ 600075 w 3593091"/>
              <a:gd name="connsiteY5" fmla="*/ 563049 h 1763199"/>
              <a:gd name="connsiteX6" fmla="*/ 809625 w 3593091"/>
              <a:gd name="connsiteY6" fmla="*/ 120137 h 1763199"/>
              <a:gd name="connsiteX7" fmla="*/ 1000125 w 3593091"/>
              <a:gd name="connsiteY7" fmla="*/ 1074 h 1763199"/>
              <a:gd name="connsiteX8" fmla="*/ 1167966 w 3593091"/>
              <a:gd name="connsiteY8" fmla="*/ 74323 h 1763199"/>
              <a:gd name="connsiteX9" fmla="*/ 1300162 w 3593091"/>
              <a:gd name="connsiteY9" fmla="*/ 282062 h 1763199"/>
              <a:gd name="connsiteX10" fmla="*/ 1547812 w 3593091"/>
              <a:gd name="connsiteY10" fmla="*/ 696399 h 1763199"/>
              <a:gd name="connsiteX11" fmla="*/ 1814512 w 3593091"/>
              <a:gd name="connsiteY11" fmla="*/ 1091687 h 1763199"/>
              <a:gd name="connsiteX12" fmla="*/ 2085975 w 3593091"/>
              <a:gd name="connsiteY12" fmla="*/ 1367912 h 1763199"/>
              <a:gd name="connsiteX13" fmla="*/ 2347912 w 3593091"/>
              <a:gd name="connsiteY13" fmla="*/ 1544124 h 1763199"/>
              <a:gd name="connsiteX14" fmla="*/ 2676525 w 3593091"/>
              <a:gd name="connsiteY14" fmla="*/ 1667949 h 1763199"/>
              <a:gd name="connsiteX15" fmla="*/ 3129989 w 3593091"/>
              <a:gd name="connsiteY15" fmla="*/ 1738334 h 1763199"/>
              <a:gd name="connsiteX16" fmla="*/ 3593091 w 3593091"/>
              <a:gd name="connsiteY16" fmla="*/ 1744790 h 1763199"/>
              <a:gd name="connsiteX0" fmla="*/ 0 w 11167091"/>
              <a:gd name="connsiteY0" fmla="*/ 1763199 h 1763199"/>
              <a:gd name="connsiteX1" fmla="*/ 161925 w 11167091"/>
              <a:gd name="connsiteY1" fmla="*/ 1744149 h 1763199"/>
              <a:gd name="connsiteX2" fmla="*/ 242887 w 11167091"/>
              <a:gd name="connsiteY2" fmla="*/ 1663187 h 1763199"/>
              <a:gd name="connsiteX3" fmla="*/ 342900 w 11167091"/>
              <a:gd name="connsiteY3" fmla="*/ 1434587 h 1763199"/>
              <a:gd name="connsiteX4" fmla="*/ 452437 w 11167091"/>
              <a:gd name="connsiteY4" fmla="*/ 1067874 h 1763199"/>
              <a:gd name="connsiteX5" fmla="*/ 600075 w 11167091"/>
              <a:gd name="connsiteY5" fmla="*/ 563049 h 1763199"/>
              <a:gd name="connsiteX6" fmla="*/ 809625 w 11167091"/>
              <a:gd name="connsiteY6" fmla="*/ 120137 h 1763199"/>
              <a:gd name="connsiteX7" fmla="*/ 1000125 w 11167091"/>
              <a:gd name="connsiteY7" fmla="*/ 1074 h 1763199"/>
              <a:gd name="connsiteX8" fmla="*/ 1167966 w 11167091"/>
              <a:gd name="connsiteY8" fmla="*/ 74323 h 1763199"/>
              <a:gd name="connsiteX9" fmla="*/ 1300162 w 11167091"/>
              <a:gd name="connsiteY9" fmla="*/ 282062 h 1763199"/>
              <a:gd name="connsiteX10" fmla="*/ 1547812 w 11167091"/>
              <a:gd name="connsiteY10" fmla="*/ 696399 h 1763199"/>
              <a:gd name="connsiteX11" fmla="*/ 1814512 w 11167091"/>
              <a:gd name="connsiteY11" fmla="*/ 1091687 h 1763199"/>
              <a:gd name="connsiteX12" fmla="*/ 2085975 w 11167091"/>
              <a:gd name="connsiteY12" fmla="*/ 1367912 h 1763199"/>
              <a:gd name="connsiteX13" fmla="*/ 2347912 w 11167091"/>
              <a:gd name="connsiteY13" fmla="*/ 1544124 h 1763199"/>
              <a:gd name="connsiteX14" fmla="*/ 2676525 w 11167091"/>
              <a:gd name="connsiteY14" fmla="*/ 1667949 h 1763199"/>
              <a:gd name="connsiteX15" fmla="*/ 3129989 w 11167091"/>
              <a:gd name="connsiteY15" fmla="*/ 1738334 h 1763199"/>
              <a:gd name="connsiteX16" fmla="*/ 11167091 w 11167091"/>
              <a:gd name="connsiteY16" fmla="*/ 1721832 h 1763199"/>
              <a:gd name="connsiteX0" fmla="*/ 0 w 11151313"/>
              <a:gd name="connsiteY0" fmla="*/ 1763199 h 1763199"/>
              <a:gd name="connsiteX1" fmla="*/ 161925 w 11151313"/>
              <a:gd name="connsiteY1" fmla="*/ 1744149 h 1763199"/>
              <a:gd name="connsiteX2" fmla="*/ 242887 w 11151313"/>
              <a:gd name="connsiteY2" fmla="*/ 1663187 h 1763199"/>
              <a:gd name="connsiteX3" fmla="*/ 342900 w 11151313"/>
              <a:gd name="connsiteY3" fmla="*/ 1434587 h 1763199"/>
              <a:gd name="connsiteX4" fmla="*/ 452437 w 11151313"/>
              <a:gd name="connsiteY4" fmla="*/ 1067874 h 1763199"/>
              <a:gd name="connsiteX5" fmla="*/ 600075 w 11151313"/>
              <a:gd name="connsiteY5" fmla="*/ 563049 h 1763199"/>
              <a:gd name="connsiteX6" fmla="*/ 809625 w 11151313"/>
              <a:gd name="connsiteY6" fmla="*/ 120137 h 1763199"/>
              <a:gd name="connsiteX7" fmla="*/ 1000125 w 11151313"/>
              <a:gd name="connsiteY7" fmla="*/ 1074 h 1763199"/>
              <a:gd name="connsiteX8" fmla="*/ 1167966 w 11151313"/>
              <a:gd name="connsiteY8" fmla="*/ 74323 h 1763199"/>
              <a:gd name="connsiteX9" fmla="*/ 1300162 w 11151313"/>
              <a:gd name="connsiteY9" fmla="*/ 282062 h 1763199"/>
              <a:gd name="connsiteX10" fmla="*/ 1547812 w 11151313"/>
              <a:gd name="connsiteY10" fmla="*/ 696399 h 1763199"/>
              <a:gd name="connsiteX11" fmla="*/ 1814512 w 11151313"/>
              <a:gd name="connsiteY11" fmla="*/ 1091687 h 1763199"/>
              <a:gd name="connsiteX12" fmla="*/ 2085975 w 11151313"/>
              <a:gd name="connsiteY12" fmla="*/ 1367912 h 1763199"/>
              <a:gd name="connsiteX13" fmla="*/ 2347912 w 11151313"/>
              <a:gd name="connsiteY13" fmla="*/ 1544124 h 1763199"/>
              <a:gd name="connsiteX14" fmla="*/ 2676525 w 11151313"/>
              <a:gd name="connsiteY14" fmla="*/ 1667949 h 1763199"/>
              <a:gd name="connsiteX15" fmla="*/ 3129989 w 11151313"/>
              <a:gd name="connsiteY15" fmla="*/ 1738334 h 1763199"/>
              <a:gd name="connsiteX16" fmla="*/ 11151313 w 11151313"/>
              <a:gd name="connsiteY16" fmla="*/ 1756267 h 1763199"/>
              <a:gd name="connsiteX0" fmla="*/ 0 w 11119751"/>
              <a:gd name="connsiteY0" fmla="*/ 1763199 h 1763199"/>
              <a:gd name="connsiteX1" fmla="*/ 161925 w 11119751"/>
              <a:gd name="connsiteY1" fmla="*/ 1744149 h 1763199"/>
              <a:gd name="connsiteX2" fmla="*/ 242887 w 11119751"/>
              <a:gd name="connsiteY2" fmla="*/ 1663187 h 1763199"/>
              <a:gd name="connsiteX3" fmla="*/ 342900 w 11119751"/>
              <a:gd name="connsiteY3" fmla="*/ 1434587 h 1763199"/>
              <a:gd name="connsiteX4" fmla="*/ 452437 w 11119751"/>
              <a:gd name="connsiteY4" fmla="*/ 1067874 h 1763199"/>
              <a:gd name="connsiteX5" fmla="*/ 600075 w 11119751"/>
              <a:gd name="connsiteY5" fmla="*/ 563049 h 1763199"/>
              <a:gd name="connsiteX6" fmla="*/ 809625 w 11119751"/>
              <a:gd name="connsiteY6" fmla="*/ 120137 h 1763199"/>
              <a:gd name="connsiteX7" fmla="*/ 1000125 w 11119751"/>
              <a:gd name="connsiteY7" fmla="*/ 1074 h 1763199"/>
              <a:gd name="connsiteX8" fmla="*/ 1167966 w 11119751"/>
              <a:gd name="connsiteY8" fmla="*/ 74323 h 1763199"/>
              <a:gd name="connsiteX9" fmla="*/ 1300162 w 11119751"/>
              <a:gd name="connsiteY9" fmla="*/ 282062 h 1763199"/>
              <a:gd name="connsiteX10" fmla="*/ 1547812 w 11119751"/>
              <a:gd name="connsiteY10" fmla="*/ 696399 h 1763199"/>
              <a:gd name="connsiteX11" fmla="*/ 1814512 w 11119751"/>
              <a:gd name="connsiteY11" fmla="*/ 1091687 h 1763199"/>
              <a:gd name="connsiteX12" fmla="*/ 2085975 w 11119751"/>
              <a:gd name="connsiteY12" fmla="*/ 1367912 h 1763199"/>
              <a:gd name="connsiteX13" fmla="*/ 2347912 w 11119751"/>
              <a:gd name="connsiteY13" fmla="*/ 1544124 h 1763199"/>
              <a:gd name="connsiteX14" fmla="*/ 2676525 w 11119751"/>
              <a:gd name="connsiteY14" fmla="*/ 1667949 h 1763199"/>
              <a:gd name="connsiteX15" fmla="*/ 3129989 w 11119751"/>
              <a:gd name="connsiteY15" fmla="*/ 1738334 h 1763199"/>
              <a:gd name="connsiteX16" fmla="*/ 11119751 w 11119751"/>
              <a:gd name="connsiteY16" fmla="*/ 1744788 h 1763199"/>
              <a:gd name="connsiteX0" fmla="*/ 0 w 5262525"/>
              <a:gd name="connsiteY0" fmla="*/ 1763199 h 1763199"/>
              <a:gd name="connsiteX1" fmla="*/ 161925 w 5262525"/>
              <a:gd name="connsiteY1" fmla="*/ 1744149 h 1763199"/>
              <a:gd name="connsiteX2" fmla="*/ 242887 w 5262525"/>
              <a:gd name="connsiteY2" fmla="*/ 1663187 h 1763199"/>
              <a:gd name="connsiteX3" fmla="*/ 342900 w 5262525"/>
              <a:gd name="connsiteY3" fmla="*/ 1434587 h 1763199"/>
              <a:gd name="connsiteX4" fmla="*/ 452437 w 5262525"/>
              <a:gd name="connsiteY4" fmla="*/ 1067874 h 1763199"/>
              <a:gd name="connsiteX5" fmla="*/ 600075 w 5262525"/>
              <a:gd name="connsiteY5" fmla="*/ 563049 h 1763199"/>
              <a:gd name="connsiteX6" fmla="*/ 809625 w 5262525"/>
              <a:gd name="connsiteY6" fmla="*/ 120137 h 1763199"/>
              <a:gd name="connsiteX7" fmla="*/ 1000125 w 5262525"/>
              <a:gd name="connsiteY7" fmla="*/ 1074 h 1763199"/>
              <a:gd name="connsiteX8" fmla="*/ 1167966 w 5262525"/>
              <a:gd name="connsiteY8" fmla="*/ 74323 h 1763199"/>
              <a:gd name="connsiteX9" fmla="*/ 1300162 w 5262525"/>
              <a:gd name="connsiteY9" fmla="*/ 282062 h 1763199"/>
              <a:gd name="connsiteX10" fmla="*/ 1547812 w 5262525"/>
              <a:gd name="connsiteY10" fmla="*/ 696399 h 1763199"/>
              <a:gd name="connsiteX11" fmla="*/ 1814512 w 5262525"/>
              <a:gd name="connsiteY11" fmla="*/ 1091687 h 1763199"/>
              <a:gd name="connsiteX12" fmla="*/ 2085975 w 5262525"/>
              <a:gd name="connsiteY12" fmla="*/ 1367912 h 1763199"/>
              <a:gd name="connsiteX13" fmla="*/ 2347912 w 5262525"/>
              <a:gd name="connsiteY13" fmla="*/ 1544124 h 1763199"/>
              <a:gd name="connsiteX14" fmla="*/ 2676525 w 5262525"/>
              <a:gd name="connsiteY14" fmla="*/ 1667949 h 1763199"/>
              <a:gd name="connsiteX15" fmla="*/ 3129989 w 5262525"/>
              <a:gd name="connsiteY15" fmla="*/ 1738334 h 1763199"/>
              <a:gd name="connsiteX16" fmla="*/ 5262525 w 5262525"/>
              <a:gd name="connsiteY16" fmla="*/ 1744788 h 1763199"/>
              <a:gd name="connsiteX0" fmla="*/ 0 w 3129990"/>
              <a:gd name="connsiteY0" fmla="*/ 1763199 h 1763199"/>
              <a:gd name="connsiteX1" fmla="*/ 161925 w 3129990"/>
              <a:gd name="connsiteY1" fmla="*/ 1744149 h 1763199"/>
              <a:gd name="connsiteX2" fmla="*/ 242887 w 3129990"/>
              <a:gd name="connsiteY2" fmla="*/ 1663187 h 1763199"/>
              <a:gd name="connsiteX3" fmla="*/ 342900 w 3129990"/>
              <a:gd name="connsiteY3" fmla="*/ 1434587 h 1763199"/>
              <a:gd name="connsiteX4" fmla="*/ 452437 w 3129990"/>
              <a:gd name="connsiteY4" fmla="*/ 1067874 h 1763199"/>
              <a:gd name="connsiteX5" fmla="*/ 600075 w 3129990"/>
              <a:gd name="connsiteY5" fmla="*/ 563049 h 1763199"/>
              <a:gd name="connsiteX6" fmla="*/ 809625 w 3129990"/>
              <a:gd name="connsiteY6" fmla="*/ 120137 h 1763199"/>
              <a:gd name="connsiteX7" fmla="*/ 1000125 w 3129990"/>
              <a:gd name="connsiteY7" fmla="*/ 1074 h 1763199"/>
              <a:gd name="connsiteX8" fmla="*/ 1167966 w 3129990"/>
              <a:gd name="connsiteY8" fmla="*/ 74323 h 1763199"/>
              <a:gd name="connsiteX9" fmla="*/ 1300162 w 3129990"/>
              <a:gd name="connsiteY9" fmla="*/ 282062 h 1763199"/>
              <a:gd name="connsiteX10" fmla="*/ 1547812 w 3129990"/>
              <a:gd name="connsiteY10" fmla="*/ 696399 h 1763199"/>
              <a:gd name="connsiteX11" fmla="*/ 1814512 w 3129990"/>
              <a:gd name="connsiteY11" fmla="*/ 1091687 h 1763199"/>
              <a:gd name="connsiteX12" fmla="*/ 2085975 w 3129990"/>
              <a:gd name="connsiteY12" fmla="*/ 1367912 h 1763199"/>
              <a:gd name="connsiteX13" fmla="*/ 2347912 w 3129990"/>
              <a:gd name="connsiteY13" fmla="*/ 1544124 h 1763199"/>
              <a:gd name="connsiteX14" fmla="*/ 2676525 w 3129990"/>
              <a:gd name="connsiteY14" fmla="*/ 1667949 h 1763199"/>
              <a:gd name="connsiteX15" fmla="*/ 3129989 w 3129990"/>
              <a:gd name="connsiteY15" fmla="*/ 1738334 h 1763199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76525 w 3129990"/>
              <a:gd name="connsiteY14" fmla="*/ 1667949 h 1784251"/>
              <a:gd name="connsiteX15" fmla="*/ 3129990 w 3129990"/>
              <a:gd name="connsiteY15" fmla="*/ 1784251 h 1784251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62131 w 3129990"/>
              <a:gd name="connsiteY14" fmla="*/ 1679432 h 1784251"/>
              <a:gd name="connsiteX15" fmla="*/ 3129990 w 3129990"/>
              <a:gd name="connsiteY15" fmla="*/ 1784251 h 1784251"/>
              <a:gd name="connsiteX0" fmla="*/ 0 w 3129990"/>
              <a:gd name="connsiteY0" fmla="*/ 1763199 h 1772768"/>
              <a:gd name="connsiteX1" fmla="*/ 161925 w 3129990"/>
              <a:gd name="connsiteY1" fmla="*/ 1744149 h 1772768"/>
              <a:gd name="connsiteX2" fmla="*/ 242887 w 3129990"/>
              <a:gd name="connsiteY2" fmla="*/ 1663187 h 1772768"/>
              <a:gd name="connsiteX3" fmla="*/ 342900 w 3129990"/>
              <a:gd name="connsiteY3" fmla="*/ 1434587 h 1772768"/>
              <a:gd name="connsiteX4" fmla="*/ 452437 w 3129990"/>
              <a:gd name="connsiteY4" fmla="*/ 1067874 h 1772768"/>
              <a:gd name="connsiteX5" fmla="*/ 600075 w 3129990"/>
              <a:gd name="connsiteY5" fmla="*/ 563049 h 1772768"/>
              <a:gd name="connsiteX6" fmla="*/ 809625 w 3129990"/>
              <a:gd name="connsiteY6" fmla="*/ 120137 h 1772768"/>
              <a:gd name="connsiteX7" fmla="*/ 1000125 w 3129990"/>
              <a:gd name="connsiteY7" fmla="*/ 1074 h 1772768"/>
              <a:gd name="connsiteX8" fmla="*/ 1167966 w 3129990"/>
              <a:gd name="connsiteY8" fmla="*/ 74323 h 1772768"/>
              <a:gd name="connsiteX9" fmla="*/ 1300162 w 3129990"/>
              <a:gd name="connsiteY9" fmla="*/ 282062 h 1772768"/>
              <a:gd name="connsiteX10" fmla="*/ 1547812 w 3129990"/>
              <a:gd name="connsiteY10" fmla="*/ 696399 h 1772768"/>
              <a:gd name="connsiteX11" fmla="*/ 1814512 w 3129990"/>
              <a:gd name="connsiteY11" fmla="*/ 1091687 h 1772768"/>
              <a:gd name="connsiteX12" fmla="*/ 2085975 w 3129990"/>
              <a:gd name="connsiteY12" fmla="*/ 1367912 h 1772768"/>
              <a:gd name="connsiteX13" fmla="*/ 2347912 w 3129990"/>
              <a:gd name="connsiteY13" fmla="*/ 1544124 h 1772768"/>
              <a:gd name="connsiteX14" fmla="*/ 2662131 w 3129990"/>
              <a:gd name="connsiteY14" fmla="*/ 1679432 h 1772768"/>
              <a:gd name="connsiteX15" fmla="*/ 3129990 w 3129990"/>
              <a:gd name="connsiteY15" fmla="*/ 1772768 h 177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29990" h="1772768">
                <a:moveTo>
                  <a:pt x="0" y="1763199"/>
                </a:moveTo>
                <a:cubicBezTo>
                  <a:pt x="60722" y="1762008"/>
                  <a:pt x="121444" y="1760818"/>
                  <a:pt x="161925" y="1744149"/>
                </a:cubicBezTo>
                <a:cubicBezTo>
                  <a:pt x="202406" y="1727480"/>
                  <a:pt x="212724" y="1714781"/>
                  <a:pt x="242887" y="1663187"/>
                </a:cubicBezTo>
                <a:cubicBezTo>
                  <a:pt x="273050" y="1611593"/>
                  <a:pt x="307975" y="1533806"/>
                  <a:pt x="342900" y="1434587"/>
                </a:cubicBezTo>
                <a:cubicBezTo>
                  <a:pt x="377825" y="1335368"/>
                  <a:pt x="409574" y="1213130"/>
                  <a:pt x="452437" y="1067874"/>
                </a:cubicBezTo>
                <a:cubicBezTo>
                  <a:pt x="495300" y="922618"/>
                  <a:pt x="540544" y="721005"/>
                  <a:pt x="600075" y="563049"/>
                </a:cubicBezTo>
                <a:cubicBezTo>
                  <a:pt x="659606" y="405093"/>
                  <a:pt x="742950" y="213800"/>
                  <a:pt x="809625" y="120137"/>
                </a:cubicBezTo>
                <a:cubicBezTo>
                  <a:pt x="876300" y="26474"/>
                  <a:pt x="940401" y="8710"/>
                  <a:pt x="1000125" y="1074"/>
                </a:cubicBezTo>
                <a:cubicBezTo>
                  <a:pt x="1059849" y="-6562"/>
                  <a:pt x="1117960" y="27492"/>
                  <a:pt x="1167966" y="74323"/>
                </a:cubicBezTo>
                <a:cubicBezTo>
                  <a:pt x="1217972" y="121154"/>
                  <a:pt x="1236854" y="178383"/>
                  <a:pt x="1300162" y="282062"/>
                </a:cubicBezTo>
                <a:cubicBezTo>
                  <a:pt x="1363470" y="385741"/>
                  <a:pt x="1462087" y="561462"/>
                  <a:pt x="1547812" y="696399"/>
                </a:cubicBezTo>
                <a:cubicBezTo>
                  <a:pt x="1633537" y="831337"/>
                  <a:pt x="1724818" y="979768"/>
                  <a:pt x="1814512" y="1091687"/>
                </a:cubicBezTo>
                <a:cubicBezTo>
                  <a:pt x="1904206" y="1203606"/>
                  <a:pt x="1997075" y="1292506"/>
                  <a:pt x="2085975" y="1367912"/>
                </a:cubicBezTo>
                <a:cubicBezTo>
                  <a:pt x="2174875" y="1443318"/>
                  <a:pt x="2251886" y="1492204"/>
                  <a:pt x="2347912" y="1544124"/>
                </a:cubicBezTo>
                <a:cubicBezTo>
                  <a:pt x="2443938" y="1596044"/>
                  <a:pt x="2531785" y="1647064"/>
                  <a:pt x="2662131" y="1679432"/>
                </a:cubicBezTo>
                <a:cubicBezTo>
                  <a:pt x="2792477" y="1711800"/>
                  <a:pt x="2778765" y="1743841"/>
                  <a:pt x="3129990" y="1772768"/>
                </a:cubicBezTo>
              </a:path>
            </a:pathLst>
          </a:custGeom>
          <a:noFill/>
          <a:ln w="28575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4" name="Forme libre 63"/>
          <p:cNvSpPr/>
          <p:nvPr/>
        </p:nvSpPr>
        <p:spPr>
          <a:xfrm>
            <a:off x="4071514" y="2562226"/>
            <a:ext cx="392240" cy="245491"/>
          </a:xfrm>
          <a:custGeom>
            <a:avLst/>
            <a:gdLst>
              <a:gd name="connsiteX0" fmla="*/ 0 w 5853112"/>
              <a:gd name="connsiteY0" fmla="*/ 1773237 h 1773237"/>
              <a:gd name="connsiteX1" fmla="*/ 161925 w 5853112"/>
              <a:gd name="connsiteY1" fmla="*/ 1754187 h 1773237"/>
              <a:gd name="connsiteX2" fmla="*/ 242887 w 5853112"/>
              <a:gd name="connsiteY2" fmla="*/ 1673225 h 1773237"/>
              <a:gd name="connsiteX3" fmla="*/ 342900 w 5853112"/>
              <a:gd name="connsiteY3" fmla="*/ 1444625 h 1773237"/>
              <a:gd name="connsiteX4" fmla="*/ 452437 w 5853112"/>
              <a:gd name="connsiteY4" fmla="*/ 1077912 h 1773237"/>
              <a:gd name="connsiteX5" fmla="*/ 600075 w 5853112"/>
              <a:gd name="connsiteY5" fmla="*/ 573087 h 1773237"/>
              <a:gd name="connsiteX6" fmla="*/ 809625 w 5853112"/>
              <a:gd name="connsiteY6" fmla="*/ 130175 h 1773237"/>
              <a:gd name="connsiteX7" fmla="*/ 1000125 w 5853112"/>
              <a:gd name="connsiteY7" fmla="*/ 11112 h 1773237"/>
              <a:gd name="connsiteX8" fmla="*/ 1114425 w 5853112"/>
              <a:gd name="connsiteY8" fmla="*/ 63500 h 1773237"/>
              <a:gd name="connsiteX9" fmla="*/ 1300162 w 5853112"/>
              <a:gd name="connsiteY9" fmla="*/ 292100 h 1773237"/>
              <a:gd name="connsiteX10" fmla="*/ 1547812 w 5853112"/>
              <a:gd name="connsiteY10" fmla="*/ 706437 h 1773237"/>
              <a:gd name="connsiteX11" fmla="*/ 1814512 w 5853112"/>
              <a:gd name="connsiteY11" fmla="*/ 1101725 h 1773237"/>
              <a:gd name="connsiteX12" fmla="*/ 2085975 w 5853112"/>
              <a:gd name="connsiteY12" fmla="*/ 1377950 h 1773237"/>
              <a:gd name="connsiteX13" fmla="*/ 2347912 w 5853112"/>
              <a:gd name="connsiteY13" fmla="*/ 1554162 h 1773237"/>
              <a:gd name="connsiteX14" fmla="*/ 2676525 w 5853112"/>
              <a:gd name="connsiteY14" fmla="*/ 1677987 h 1773237"/>
              <a:gd name="connsiteX15" fmla="*/ 3200400 w 5853112"/>
              <a:gd name="connsiteY15" fmla="*/ 1739900 h 1773237"/>
              <a:gd name="connsiteX16" fmla="*/ 4043362 w 5853112"/>
              <a:gd name="connsiteY16" fmla="*/ 1768475 h 1773237"/>
              <a:gd name="connsiteX17" fmla="*/ 5110162 w 5853112"/>
              <a:gd name="connsiteY17" fmla="*/ 1763712 h 1773237"/>
              <a:gd name="connsiteX18" fmla="*/ 5853112 w 5853112"/>
              <a:gd name="connsiteY18" fmla="*/ 1768475 h 1773237"/>
              <a:gd name="connsiteX0" fmla="*/ 0 w 5110161"/>
              <a:gd name="connsiteY0" fmla="*/ 1773237 h 1773237"/>
              <a:gd name="connsiteX1" fmla="*/ 161925 w 5110161"/>
              <a:gd name="connsiteY1" fmla="*/ 1754187 h 1773237"/>
              <a:gd name="connsiteX2" fmla="*/ 242887 w 5110161"/>
              <a:gd name="connsiteY2" fmla="*/ 1673225 h 1773237"/>
              <a:gd name="connsiteX3" fmla="*/ 342900 w 5110161"/>
              <a:gd name="connsiteY3" fmla="*/ 1444625 h 1773237"/>
              <a:gd name="connsiteX4" fmla="*/ 452437 w 5110161"/>
              <a:gd name="connsiteY4" fmla="*/ 1077912 h 1773237"/>
              <a:gd name="connsiteX5" fmla="*/ 600075 w 5110161"/>
              <a:gd name="connsiteY5" fmla="*/ 573087 h 1773237"/>
              <a:gd name="connsiteX6" fmla="*/ 809625 w 5110161"/>
              <a:gd name="connsiteY6" fmla="*/ 130175 h 1773237"/>
              <a:gd name="connsiteX7" fmla="*/ 1000125 w 5110161"/>
              <a:gd name="connsiteY7" fmla="*/ 11112 h 1773237"/>
              <a:gd name="connsiteX8" fmla="*/ 1114425 w 5110161"/>
              <a:gd name="connsiteY8" fmla="*/ 63500 h 1773237"/>
              <a:gd name="connsiteX9" fmla="*/ 1300162 w 5110161"/>
              <a:gd name="connsiteY9" fmla="*/ 292100 h 1773237"/>
              <a:gd name="connsiteX10" fmla="*/ 1547812 w 5110161"/>
              <a:gd name="connsiteY10" fmla="*/ 706437 h 1773237"/>
              <a:gd name="connsiteX11" fmla="*/ 1814512 w 5110161"/>
              <a:gd name="connsiteY11" fmla="*/ 1101725 h 1773237"/>
              <a:gd name="connsiteX12" fmla="*/ 2085975 w 5110161"/>
              <a:gd name="connsiteY12" fmla="*/ 1377950 h 1773237"/>
              <a:gd name="connsiteX13" fmla="*/ 2347912 w 5110161"/>
              <a:gd name="connsiteY13" fmla="*/ 1554162 h 1773237"/>
              <a:gd name="connsiteX14" fmla="*/ 2676525 w 5110161"/>
              <a:gd name="connsiteY14" fmla="*/ 1677987 h 1773237"/>
              <a:gd name="connsiteX15" fmla="*/ 3200400 w 5110161"/>
              <a:gd name="connsiteY15" fmla="*/ 1739900 h 1773237"/>
              <a:gd name="connsiteX16" fmla="*/ 4043362 w 5110161"/>
              <a:gd name="connsiteY16" fmla="*/ 1768475 h 1773237"/>
              <a:gd name="connsiteX17" fmla="*/ 5110162 w 5110161"/>
              <a:gd name="connsiteY17" fmla="*/ 1763712 h 1773237"/>
              <a:gd name="connsiteX0" fmla="*/ 0 w 4043364"/>
              <a:gd name="connsiteY0" fmla="*/ 1773237 h 1773237"/>
              <a:gd name="connsiteX1" fmla="*/ 161925 w 4043364"/>
              <a:gd name="connsiteY1" fmla="*/ 1754187 h 1773237"/>
              <a:gd name="connsiteX2" fmla="*/ 242887 w 4043364"/>
              <a:gd name="connsiteY2" fmla="*/ 1673225 h 1773237"/>
              <a:gd name="connsiteX3" fmla="*/ 342900 w 4043364"/>
              <a:gd name="connsiteY3" fmla="*/ 1444625 h 1773237"/>
              <a:gd name="connsiteX4" fmla="*/ 452437 w 4043364"/>
              <a:gd name="connsiteY4" fmla="*/ 1077912 h 1773237"/>
              <a:gd name="connsiteX5" fmla="*/ 600075 w 4043364"/>
              <a:gd name="connsiteY5" fmla="*/ 573087 h 1773237"/>
              <a:gd name="connsiteX6" fmla="*/ 809625 w 4043364"/>
              <a:gd name="connsiteY6" fmla="*/ 130175 h 1773237"/>
              <a:gd name="connsiteX7" fmla="*/ 1000125 w 4043364"/>
              <a:gd name="connsiteY7" fmla="*/ 11112 h 1773237"/>
              <a:gd name="connsiteX8" fmla="*/ 1114425 w 4043364"/>
              <a:gd name="connsiteY8" fmla="*/ 63500 h 1773237"/>
              <a:gd name="connsiteX9" fmla="*/ 1300162 w 4043364"/>
              <a:gd name="connsiteY9" fmla="*/ 292100 h 1773237"/>
              <a:gd name="connsiteX10" fmla="*/ 1547812 w 4043364"/>
              <a:gd name="connsiteY10" fmla="*/ 706437 h 1773237"/>
              <a:gd name="connsiteX11" fmla="*/ 1814512 w 4043364"/>
              <a:gd name="connsiteY11" fmla="*/ 1101725 h 1773237"/>
              <a:gd name="connsiteX12" fmla="*/ 2085975 w 4043364"/>
              <a:gd name="connsiteY12" fmla="*/ 1377950 h 1773237"/>
              <a:gd name="connsiteX13" fmla="*/ 2347912 w 4043364"/>
              <a:gd name="connsiteY13" fmla="*/ 1554162 h 1773237"/>
              <a:gd name="connsiteX14" fmla="*/ 2676525 w 4043364"/>
              <a:gd name="connsiteY14" fmla="*/ 1677987 h 1773237"/>
              <a:gd name="connsiteX15" fmla="*/ 3200400 w 4043364"/>
              <a:gd name="connsiteY15" fmla="*/ 1739900 h 1773237"/>
              <a:gd name="connsiteX16" fmla="*/ 4043362 w 4043364"/>
              <a:gd name="connsiteY16" fmla="*/ 1768475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129989 w 3999799"/>
              <a:gd name="connsiteY15" fmla="*/ 1748372 h 1773237"/>
              <a:gd name="connsiteX16" fmla="*/ 3999799 w 3999799"/>
              <a:gd name="connsiteY16" fmla="*/ 1685381 h 1773237"/>
              <a:gd name="connsiteX0" fmla="*/ 0 w 3876574"/>
              <a:gd name="connsiteY0" fmla="*/ 1773237 h 1773237"/>
              <a:gd name="connsiteX1" fmla="*/ 161925 w 3876574"/>
              <a:gd name="connsiteY1" fmla="*/ 1754187 h 1773237"/>
              <a:gd name="connsiteX2" fmla="*/ 242887 w 3876574"/>
              <a:gd name="connsiteY2" fmla="*/ 1673225 h 1773237"/>
              <a:gd name="connsiteX3" fmla="*/ 342900 w 3876574"/>
              <a:gd name="connsiteY3" fmla="*/ 1444625 h 1773237"/>
              <a:gd name="connsiteX4" fmla="*/ 452437 w 3876574"/>
              <a:gd name="connsiteY4" fmla="*/ 1077912 h 1773237"/>
              <a:gd name="connsiteX5" fmla="*/ 600075 w 3876574"/>
              <a:gd name="connsiteY5" fmla="*/ 573087 h 1773237"/>
              <a:gd name="connsiteX6" fmla="*/ 809625 w 3876574"/>
              <a:gd name="connsiteY6" fmla="*/ 130175 h 1773237"/>
              <a:gd name="connsiteX7" fmla="*/ 1000125 w 3876574"/>
              <a:gd name="connsiteY7" fmla="*/ 11112 h 1773237"/>
              <a:gd name="connsiteX8" fmla="*/ 1114425 w 3876574"/>
              <a:gd name="connsiteY8" fmla="*/ 63500 h 1773237"/>
              <a:gd name="connsiteX9" fmla="*/ 1300162 w 3876574"/>
              <a:gd name="connsiteY9" fmla="*/ 292100 h 1773237"/>
              <a:gd name="connsiteX10" fmla="*/ 1547812 w 3876574"/>
              <a:gd name="connsiteY10" fmla="*/ 706437 h 1773237"/>
              <a:gd name="connsiteX11" fmla="*/ 1814512 w 3876574"/>
              <a:gd name="connsiteY11" fmla="*/ 1101725 h 1773237"/>
              <a:gd name="connsiteX12" fmla="*/ 2085975 w 3876574"/>
              <a:gd name="connsiteY12" fmla="*/ 1377950 h 1773237"/>
              <a:gd name="connsiteX13" fmla="*/ 2347912 w 3876574"/>
              <a:gd name="connsiteY13" fmla="*/ 1554162 h 1773237"/>
              <a:gd name="connsiteX14" fmla="*/ 2676525 w 3876574"/>
              <a:gd name="connsiteY14" fmla="*/ 1677987 h 1773237"/>
              <a:gd name="connsiteX15" fmla="*/ 3129989 w 3876574"/>
              <a:gd name="connsiteY15" fmla="*/ 1748372 h 1773237"/>
              <a:gd name="connsiteX16" fmla="*/ 3876574 w 3876574"/>
              <a:gd name="connsiteY16" fmla="*/ 1752068 h 1773237"/>
              <a:gd name="connsiteX0" fmla="*/ 0 w 3876574"/>
              <a:gd name="connsiteY0" fmla="*/ 1769762 h 1769762"/>
              <a:gd name="connsiteX1" fmla="*/ 161925 w 3876574"/>
              <a:gd name="connsiteY1" fmla="*/ 1750712 h 1769762"/>
              <a:gd name="connsiteX2" fmla="*/ 242887 w 3876574"/>
              <a:gd name="connsiteY2" fmla="*/ 1669750 h 1769762"/>
              <a:gd name="connsiteX3" fmla="*/ 342900 w 3876574"/>
              <a:gd name="connsiteY3" fmla="*/ 1441150 h 1769762"/>
              <a:gd name="connsiteX4" fmla="*/ 452437 w 3876574"/>
              <a:gd name="connsiteY4" fmla="*/ 1074437 h 1769762"/>
              <a:gd name="connsiteX5" fmla="*/ 600075 w 3876574"/>
              <a:gd name="connsiteY5" fmla="*/ 569612 h 1769762"/>
              <a:gd name="connsiteX6" fmla="*/ 809625 w 3876574"/>
              <a:gd name="connsiteY6" fmla="*/ 126700 h 1769762"/>
              <a:gd name="connsiteX7" fmla="*/ 1000125 w 3876574"/>
              <a:gd name="connsiteY7" fmla="*/ 7637 h 1769762"/>
              <a:gd name="connsiteX8" fmla="*/ 1167966 w 3876574"/>
              <a:gd name="connsiteY8" fmla="*/ 80886 h 1769762"/>
              <a:gd name="connsiteX9" fmla="*/ 1300162 w 3876574"/>
              <a:gd name="connsiteY9" fmla="*/ 288625 h 1769762"/>
              <a:gd name="connsiteX10" fmla="*/ 1547812 w 3876574"/>
              <a:gd name="connsiteY10" fmla="*/ 702962 h 1769762"/>
              <a:gd name="connsiteX11" fmla="*/ 1814512 w 3876574"/>
              <a:gd name="connsiteY11" fmla="*/ 1098250 h 1769762"/>
              <a:gd name="connsiteX12" fmla="*/ 2085975 w 3876574"/>
              <a:gd name="connsiteY12" fmla="*/ 1374475 h 1769762"/>
              <a:gd name="connsiteX13" fmla="*/ 2347912 w 3876574"/>
              <a:gd name="connsiteY13" fmla="*/ 1550687 h 1769762"/>
              <a:gd name="connsiteX14" fmla="*/ 2676525 w 3876574"/>
              <a:gd name="connsiteY14" fmla="*/ 1674512 h 1769762"/>
              <a:gd name="connsiteX15" fmla="*/ 3129989 w 3876574"/>
              <a:gd name="connsiteY15" fmla="*/ 1744897 h 1769762"/>
              <a:gd name="connsiteX16" fmla="*/ 3876574 w 3876574"/>
              <a:gd name="connsiteY16" fmla="*/ 1748593 h 1769762"/>
              <a:gd name="connsiteX0" fmla="*/ 0 w 3894422"/>
              <a:gd name="connsiteY0" fmla="*/ 1769761 h 1769761"/>
              <a:gd name="connsiteX1" fmla="*/ 161925 w 3894422"/>
              <a:gd name="connsiteY1" fmla="*/ 1750711 h 1769761"/>
              <a:gd name="connsiteX2" fmla="*/ 242887 w 3894422"/>
              <a:gd name="connsiteY2" fmla="*/ 1669749 h 1769761"/>
              <a:gd name="connsiteX3" fmla="*/ 342900 w 3894422"/>
              <a:gd name="connsiteY3" fmla="*/ 1441149 h 1769761"/>
              <a:gd name="connsiteX4" fmla="*/ 452437 w 3894422"/>
              <a:gd name="connsiteY4" fmla="*/ 1074436 h 1769761"/>
              <a:gd name="connsiteX5" fmla="*/ 600075 w 3894422"/>
              <a:gd name="connsiteY5" fmla="*/ 569611 h 1769761"/>
              <a:gd name="connsiteX6" fmla="*/ 809625 w 3894422"/>
              <a:gd name="connsiteY6" fmla="*/ 126699 h 1769761"/>
              <a:gd name="connsiteX7" fmla="*/ 1000125 w 3894422"/>
              <a:gd name="connsiteY7" fmla="*/ 7636 h 1769761"/>
              <a:gd name="connsiteX8" fmla="*/ 1167966 w 3894422"/>
              <a:gd name="connsiteY8" fmla="*/ 80885 h 1769761"/>
              <a:gd name="connsiteX9" fmla="*/ 1300162 w 3894422"/>
              <a:gd name="connsiteY9" fmla="*/ 288624 h 1769761"/>
              <a:gd name="connsiteX10" fmla="*/ 1547812 w 3894422"/>
              <a:gd name="connsiteY10" fmla="*/ 702961 h 1769761"/>
              <a:gd name="connsiteX11" fmla="*/ 1814512 w 3894422"/>
              <a:gd name="connsiteY11" fmla="*/ 1098249 h 1769761"/>
              <a:gd name="connsiteX12" fmla="*/ 2085975 w 3894422"/>
              <a:gd name="connsiteY12" fmla="*/ 1374474 h 1769761"/>
              <a:gd name="connsiteX13" fmla="*/ 2347912 w 3894422"/>
              <a:gd name="connsiteY13" fmla="*/ 1550686 h 1769761"/>
              <a:gd name="connsiteX14" fmla="*/ 2676525 w 3894422"/>
              <a:gd name="connsiteY14" fmla="*/ 1674511 h 1769761"/>
              <a:gd name="connsiteX15" fmla="*/ 3129989 w 3894422"/>
              <a:gd name="connsiteY15" fmla="*/ 1744896 h 1769761"/>
              <a:gd name="connsiteX16" fmla="*/ 3894422 w 3894422"/>
              <a:gd name="connsiteY16" fmla="*/ 1748592 h 1769761"/>
              <a:gd name="connsiteX0" fmla="*/ 0 w 3874344"/>
              <a:gd name="connsiteY0" fmla="*/ 1769761 h 1769761"/>
              <a:gd name="connsiteX1" fmla="*/ 161925 w 3874344"/>
              <a:gd name="connsiteY1" fmla="*/ 1750711 h 1769761"/>
              <a:gd name="connsiteX2" fmla="*/ 242887 w 3874344"/>
              <a:gd name="connsiteY2" fmla="*/ 1669749 h 1769761"/>
              <a:gd name="connsiteX3" fmla="*/ 342900 w 3874344"/>
              <a:gd name="connsiteY3" fmla="*/ 1441149 h 1769761"/>
              <a:gd name="connsiteX4" fmla="*/ 452437 w 3874344"/>
              <a:gd name="connsiteY4" fmla="*/ 1074436 h 1769761"/>
              <a:gd name="connsiteX5" fmla="*/ 600075 w 3874344"/>
              <a:gd name="connsiteY5" fmla="*/ 569611 h 1769761"/>
              <a:gd name="connsiteX6" fmla="*/ 809625 w 3874344"/>
              <a:gd name="connsiteY6" fmla="*/ 126699 h 1769761"/>
              <a:gd name="connsiteX7" fmla="*/ 1000125 w 3874344"/>
              <a:gd name="connsiteY7" fmla="*/ 7636 h 1769761"/>
              <a:gd name="connsiteX8" fmla="*/ 1167966 w 3874344"/>
              <a:gd name="connsiteY8" fmla="*/ 80885 h 1769761"/>
              <a:gd name="connsiteX9" fmla="*/ 1300162 w 3874344"/>
              <a:gd name="connsiteY9" fmla="*/ 288624 h 1769761"/>
              <a:gd name="connsiteX10" fmla="*/ 1547812 w 3874344"/>
              <a:gd name="connsiteY10" fmla="*/ 702961 h 1769761"/>
              <a:gd name="connsiteX11" fmla="*/ 1814512 w 3874344"/>
              <a:gd name="connsiteY11" fmla="*/ 1098249 h 1769761"/>
              <a:gd name="connsiteX12" fmla="*/ 2085975 w 3874344"/>
              <a:gd name="connsiteY12" fmla="*/ 1374474 h 1769761"/>
              <a:gd name="connsiteX13" fmla="*/ 2347912 w 3874344"/>
              <a:gd name="connsiteY13" fmla="*/ 1550686 h 1769761"/>
              <a:gd name="connsiteX14" fmla="*/ 2676525 w 3874344"/>
              <a:gd name="connsiteY14" fmla="*/ 1674511 h 1769761"/>
              <a:gd name="connsiteX15" fmla="*/ 3129989 w 3874344"/>
              <a:gd name="connsiteY15" fmla="*/ 1744896 h 1769761"/>
              <a:gd name="connsiteX16" fmla="*/ 3874344 w 3874344"/>
              <a:gd name="connsiteY16" fmla="*/ 1766194 h 1769761"/>
              <a:gd name="connsiteX0" fmla="*/ 0 w 4351397"/>
              <a:gd name="connsiteY0" fmla="*/ 1763199 h 1763199"/>
              <a:gd name="connsiteX1" fmla="*/ 161925 w 4351397"/>
              <a:gd name="connsiteY1" fmla="*/ 1744149 h 1763199"/>
              <a:gd name="connsiteX2" fmla="*/ 242887 w 4351397"/>
              <a:gd name="connsiteY2" fmla="*/ 1663187 h 1763199"/>
              <a:gd name="connsiteX3" fmla="*/ 342900 w 4351397"/>
              <a:gd name="connsiteY3" fmla="*/ 1434587 h 1763199"/>
              <a:gd name="connsiteX4" fmla="*/ 452437 w 4351397"/>
              <a:gd name="connsiteY4" fmla="*/ 1067874 h 1763199"/>
              <a:gd name="connsiteX5" fmla="*/ 600075 w 4351397"/>
              <a:gd name="connsiteY5" fmla="*/ 563049 h 1763199"/>
              <a:gd name="connsiteX6" fmla="*/ 809625 w 4351397"/>
              <a:gd name="connsiteY6" fmla="*/ 120137 h 1763199"/>
              <a:gd name="connsiteX7" fmla="*/ 1000125 w 4351397"/>
              <a:gd name="connsiteY7" fmla="*/ 1074 h 1763199"/>
              <a:gd name="connsiteX8" fmla="*/ 1167966 w 4351397"/>
              <a:gd name="connsiteY8" fmla="*/ 74323 h 1763199"/>
              <a:gd name="connsiteX9" fmla="*/ 1300162 w 4351397"/>
              <a:gd name="connsiteY9" fmla="*/ 282062 h 1763199"/>
              <a:gd name="connsiteX10" fmla="*/ 1547812 w 4351397"/>
              <a:gd name="connsiteY10" fmla="*/ 696399 h 1763199"/>
              <a:gd name="connsiteX11" fmla="*/ 1814512 w 4351397"/>
              <a:gd name="connsiteY11" fmla="*/ 1091687 h 1763199"/>
              <a:gd name="connsiteX12" fmla="*/ 2085975 w 4351397"/>
              <a:gd name="connsiteY12" fmla="*/ 1367912 h 1763199"/>
              <a:gd name="connsiteX13" fmla="*/ 2347912 w 4351397"/>
              <a:gd name="connsiteY13" fmla="*/ 1544124 h 1763199"/>
              <a:gd name="connsiteX14" fmla="*/ 2676525 w 4351397"/>
              <a:gd name="connsiteY14" fmla="*/ 1667949 h 1763199"/>
              <a:gd name="connsiteX15" fmla="*/ 3129989 w 4351397"/>
              <a:gd name="connsiteY15" fmla="*/ 1738334 h 1763199"/>
              <a:gd name="connsiteX16" fmla="*/ 4351397 w 4351397"/>
              <a:gd name="connsiteY16" fmla="*/ 1759630 h 1763199"/>
              <a:gd name="connsiteX0" fmla="*/ 0 w 5186239"/>
              <a:gd name="connsiteY0" fmla="*/ 1763199 h 1763199"/>
              <a:gd name="connsiteX1" fmla="*/ 161925 w 5186239"/>
              <a:gd name="connsiteY1" fmla="*/ 1744149 h 1763199"/>
              <a:gd name="connsiteX2" fmla="*/ 242887 w 5186239"/>
              <a:gd name="connsiteY2" fmla="*/ 1663187 h 1763199"/>
              <a:gd name="connsiteX3" fmla="*/ 342900 w 5186239"/>
              <a:gd name="connsiteY3" fmla="*/ 1434587 h 1763199"/>
              <a:gd name="connsiteX4" fmla="*/ 452437 w 5186239"/>
              <a:gd name="connsiteY4" fmla="*/ 1067874 h 1763199"/>
              <a:gd name="connsiteX5" fmla="*/ 600075 w 5186239"/>
              <a:gd name="connsiteY5" fmla="*/ 563049 h 1763199"/>
              <a:gd name="connsiteX6" fmla="*/ 809625 w 5186239"/>
              <a:gd name="connsiteY6" fmla="*/ 120137 h 1763199"/>
              <a:gd name="connsiteX7" fmla="*/ 1000125 w 5186239"/>
              <a:gd name="connsiteY7" fmla="*/ 1074 h 1763199"/>
              <a:gd name="connsiteX8" fmla="*/ 1167966 w 5186239"/>
              <a:gd name="connsiteY8" fmla="*/ 74323 h 1763199"/>
              <a:gd name="connsiteX9" fmla="*/ 1300162 w 5186239"/>
              <a:gd name="connsiteY9" fmla="*/ 282062 h 1763199"/>
              <a:gd name="connsiteX10" fmla="*/ 1547812 w 5186239"/>
              <a:gd name="connsiteY10" fmla="*/ 696399 h 1763199"/>
              <a:gd name="connsiteX11" fmla="*/ 1814512 w 5186239"/>
              <a:gd name="connsiteY11" fmla="*/ 1091687 h 1763199"/>
              <a:gd name="connsiteX12" fmla="*/ 2085975 w 5186239"/>
              <a:gd name="connsiteY12" fmla="*/ 1367912 h 1763199"/>
              <a:gd name="connsiteX13" fmla="*/ 2347912 w 5186239"/>
              <a:gd name="connsiteY13" fmla="*/ 1544124 h 1763199"/>
              <a:gd name="connsiteX14" fmla="*/ 2676525 w 5186239"/>
              <a:gd name="connsiteY14" fmla="*/ 1667949 h 1763199"/>
              <a:gd name="connsiteX15" fmla="*/ 3129989 w 5186239"/>
              <a:gd name="connsiteY15" fmla="*/ 1738334 h 1763199"/>
              <a:gd name="connsiteX16" fmla="*/ 5186239 w 5186239"/>
              <a:gd name="connsiteY16" fmla="*/ 1759630 h 1763199"/>
              <a:gd name="connsiteX0" fmla="*/ 0 w 3593091"/>
              <a:gd name="connsiteY0" fmla="*/ 1763199 h 1763199"/>
              <a:gd name="connsiteX1" fmla="*/ 161925 w 3593091"/>
              <a:gd name="connsiteY1" fmla="*/ 1744149 h 1763199"/>
              <a:gd name="connsiteX2" fmla="*/ 242887 w 3593091"/>
              <a:gd name="connsiteY2" fmla="*/ 1663187 h 1763199"/>
              <a:gd name="connsiteX3" fmla="*/ 342900 w 3593091"/>
              <a:gd name="connsiteY3" fmla="*/ 1434587 h 1763199"/>
              <a:gd name="connsiteX4" fmla="*/ 452437 w 3593091"/>
              <a:gd name="connsiteY4" fmla="*/ 1067874 h 1763199"/>
              <a:gd name="connsiteX5" fmla="*/ 600075 w 3593091"/>
              <a:gd name="connsiteY5" fmla="*/ 563049 h 1763199"/>
              <a:gd name="connsiteX6" fmla="*/ 809625 w 3593091"/>
              <a:gd name="connsiteY6" fmla="*/ 120137 h 1763199"/>
              <a:gd name="connsiteX7" fmla="*/ 1000125 w 3593091"/>
              <a:gd name="connsiteY7" fmla="*/ 1074 h 1763199"/>
              <a:gd name="connsiteX8" fmla="*/ 1167966 w 3593091"/>
              <a:gd name="connsiteY8" fmla="*/ 74323 h 1763199"/>
              <a:gd name="connsiteX9" fmla="*/ 1300162 w 3593091"/>
              <a:gd name="connsiteY9" fmla="*/ 282062 h 1763199"/>
              <a:gd name="connsiteX10" fmla="*/ 1547812 w 3593091"/>
              <a:gd name="connsiteY10" fmla="*/ 696399 h 1763199"/>
              <a:gd name="connsiteX11" fmla="*/ 1814512 w 3593091"/>
              <a:gd name="connsiteY11" fmla="*/ 1091687 h 1763199"/>
              <a:gd name="connsiteX12" fmla="*/ 2085975 w 3593091"/>
              <a:gd name="connsiteY12" fmla="*/ 1367912 h 1763199"/>
              <a:gd name="connsiteX13" fmla="*/ 2347912 w 3593091"/>
              <a:gd name="connsiteY13" fmla="*/ 1544124 h 1763199"/>
              <a:gd name="connsiteX14" fmla="*/ 2676525 w 3593091"/>
              <a:gd name="connsiteY14" fmla="*/ 1667949 h 1763199"/>
              <a:gd name="connsiteX15" fmla="*/ 3129989 w 3593091"/>
              <a:gd name="connsiteY15" fmla="*/ 1738334 h 1763199"/>
              <a:gd name="connsiteX16" fmla="*/ 3593091 w 3593091"/>
              <a:gd name="connsiteY16" fmla="*/ 1744790 h 1763199"/>
              <a:gd name="connsiteX0" fmla="*/ 0 w 11167091"/>
              <a:gd name="connsiteY0" fmla="*/ 1763199 h 1763199"/>
              <a:gd name="connsiteX1" fmla="*/ 161925 w 11167091"/>
              <a:gd name="connsiteY1" fmla="*/ 1744149 h 1763199"/>
              <a:gd name="connsiteX2" fmla="*/ 242887 w 11167091"/>
              <a:gd name="connsiteY2" fmla="*/ 1663187 h 1763199"/>
              <a:gd name="connsiteX3" fmla="*/ 342900 w 11167091"/>
              <a:gd name="connsiteY3" fmla="*/ 1434587 h 1763199"/>
              <a:gd name="connsiteX4" fmla="*/ 452437 w 11167091"/>
              <a:gd name="connsiteY4" fmla="*/ 1067874 h 1763199"/>
              <a:gd name="connsiteX5" fmla="*/ 600075 w 11167091"/>
              <a:gd name="connsiteY5" fmla="*/ 563049 h 1763199"/>
              <a:gd name="connsiteX6" fmla="*/ 809625 w 11167091"/>
              <a:gd name="connsiteY6" fmla="*/ 120137 h 1763199"/>
              <a:gd name="connsiteX7" fmla="*/ 1000125 w 11167091"/>
              <a:gd name="connsiteY7" fmla="*/ 1074 h 1763199"/>
              <a:gd name="connsiteX8" fmla="*/ 1167966 w 11167091"/>
              <a:gd name="connsiteY8" fmla="*/ 74323 h 1763199"/>
              <a:gd name="connsiteX9" fmla="*/ 1300162 w 11167091"/>
              <a:gd name="connsiteY9" fmla="*/ 282062 h 1763199"/>
              <a:gd name="connsiteX10" fmla="*/ 1547812 w 11167091"/>
              <a:gd name="connsiteY10" fmla="*/ 696399 h 1763199"/>
              <a:gd name="connsiteX11" fmla="*/ 1814512 w 11167091"/>
              <a:gd name="connsiteY11" fmla="*/ 1091687 h 1763199"/>
              <a:gd name="connsiteX12" fmla="*/ 2085975 w 11167091"/>
              <a:gd name="connsiteY12" fmla="*/ 1367912 h 1763199"/>
              <a:gd name="connsiteX13" fmla="*/ 2347912 w 11167091"/>
              <a:gd name="connsiteY13" fmla="*/ 1544124 h 1763199"/>
              <a:gd name="connsiteX14" fmla="*/ 2676525 w 11167091"/>
              <a:gd name="connsiteY14" fmla="*/ 1667949 h 1763199"/>
              <a:gd name="connsiteX15" fmla="*/ 3129989 w 11167091"/>
              <a:gd name="connsiteY15" fmla="*/ 1738334 h 1763199"/>
              <a:gd name="connsiteX16" fmla="*/ 11167091 w 11167091"/>
              <a:gd name="connsiteY16" fmla="*/ 1721832 h 1763199"/>
              <a:gd name="connsiteX0" fmla="*/ 0 w 11151313"/>
              <a:gd name="connsiteY0" fmla="*/ 1763199 h 1763199"/>
              <a:gd name="connsiteX1" fmla="*/ 161925 w 11151313"/>
              <a:gd name="connsiteY1" fmla="*/ 1744149 h 1763199"/>
              <a:gd name="connsiteX2" fmla="*/ 242887 w 11151313"/>
              <a:gd name="connsiteY2" fmla="*/ 1663187 h 1763199"/>
              <a:gd name="connsiteX3" fmla="*/ 342900 w 11151313"/>
              <a:gd name="connsiteY3" fmla="*/ 1434587 h 1763199"/>
              <a:gd name="connsiteX4" fmla="*/ 452437 w 11151313"/>
              <a:gd name="connsiteY4" fmla="*/ 1067874 h 1763199"/>
              <a:gd name="connsiteX5" fmla="*/ 600075 w 11151313"/>
              <a:gd name="connsiteY5" fmla="*/ 563049 h 1763199"/>
              <a:gd name="connsiteX6" fmla="*/ 809625 w 11151313"/>
              <a:gd name="connsiteY6" fmla="*/ 120137 h 1763199"/>
              <a:gd name="connsiteX7" fmla="*/ 1000125 w 11151313"/>
              <a:gd name="connsiteY7" fmla="*/ 1074 h 1763199"/>
              <a:gd name="connsiteX8" fmla="*/ 1167966 w 11151313"/>
              <a:gd name="connsiteY8" fmla="*/ 74323 h 1763199"/>
              <a:gd name="connsiteX9" fmla="*/ 1300162 w 11151313"/>
              <a:gd name="connsiteY9" fmla="*/ 282062 h 1763199"/>
              <a:gd name="connsiteX10" fmla="*/ 1547812 w 11151313"/>
              <a:gd name="connsiteY10" fmla="*/ 696399 h 1763199"/>
              <a:gd name="connsiteX11" fmla="*/ 1814512 w 11151313"/>
              <a:gd name="connsiteY11" fmla="*/ 1091687 h 1763199"/>
              <a:gd name="connsiteX12" fmla="*/ 2085975 w 11151313"/>
              <a:gd name="connsiteY12" fmla="*/ 1367912 h 1763199"/>
              <a:gd name="connsiteX13" fmla="*/ 2347912 w 11151313"/>
              <a:gd name="connsiteY13" fmla="*/ 1544124 h 1763199"/>
              <a:gd name="connsiteX14" fmla="*/ 2676525 w 11151313"/>
              <a:gd name="connsiteY14" fmla="*/ 1667949 h 1763199"/>
              <a:gd name="connsiteX15" fmla="*/ 3129989 w 11151313"/>
              <a:gd name="connsiteY15" fmla="*/ 1738334 h 1763199"/>
              <a:gd name="connsiteX16" fmla="*/ 11151313 w 11151313"/>
              <a:gd name="connsiteY16" fmla="*/ 1756267 h 1763199"/>
              <a:gd name="connsiteX0" fmla="*/ 0 w 11119751"/>
              <a:gd name="connsiteY0" fmla="*/ 1763199 h 1763199"/>
              <a:gd name="connsiteX1" fmla="*/ 161925 w 11119751"/>
              <a:gd name="connsiteY1" fmla="*/ 1744149 h 1763199"/>
              <a:gd name="connsiteX2" fmla="*/ 242887 w 11119751"/>
              <a:gd name="connsiteY2" fmla="*/ 1663187 h 1763199"/>
              <a:gd name="connsiteX3" fmla="*/ 342900 w 11119751"/>
              <a:gd name="connsiteY3" fmla="*/ 1434587 h 1763199"/>
              <a:gd name="connsiteX4" fmla="*/ 452437 w 11119751"/>
              <a:gd name="connsiteY4" fmla="*/ 1067874 h 1763199"/>
              <a:gd name="connsiteX5" fmla="*/ 600075 w 11119751"/>
              <a:gd name="connsiteY5" fmla="*/ 563049 h 1763199"/>
              <a:gd name="connsiteX6" fmla="*/ 809625 w 11119751"/>
              <a:gd name="connsiteY6" fmla="*/ 120137 h 1763199"/>
              <a:gd name="connsiteX7" fmla="*/ 1000125 w 11119751"/>
              <a:gd name="connsiteY7" fmla="*/ 1074 h 1763199"/>
              <a:gd name="connsiteX8" fmla="*/ 1167966 w 11119751"/>
              <a:gd name="connsiteY8" fmla="*/ 74323 h 1763199"/>
              <a:gd name="connsiteX9" fmla="*/ 1300162 w 11119751"/>
              <a:gd name="connsiteY9" fmla="*/ 282062 h 1763199"/>
              <a:gd name="connsiteX10" fmla="*/ 1547812 w 11119751"/>
              <a:gd name="connsiteY10" fmla="*/ 696399 h 1763199"/>
              <a:gd name="connsiteX11" fmla="*/ 1814512 w 11119751"/>
              <a:gd name="connsiteY11" fmla="*/ 1091687 h 1763199"/>
              <a:gd name="connsiteX12" fmla="*/ 2085975 w 11119751"/>
              <a:gd name="connsiteY12" fmla="*/ 1367912 h 1763199"/>
              <a:gd name="connsiteX13" fmla="*/ 2347912 w 11119751"/>
              <a:gd name="connsiteY13" fmla="*/ 1544124 h 1763199"/>
              <a:gd name="connsiteX14" fmla="*/ 2676525 w 11119751"/>
              <a:gd name="connsiteY14" fmla="*/ 1667949 h 1763199"/>
              <a:gd name="connsiteX15" fmla="*/ 3129989 w 11119751"/>
              <a:gd name="connsiteY15" fmla="*/ 1738334 h 1763199"/>
              <a:gd name="connsiteX16" fmla="*/ 11119751 w 11119751"/>
              <a:gd name="connsiteY16" fmla="*/ 1744788 h 1763199"/>
              <a:gd name="connsiteX0" fmla="*/ 0 w 5262525"/>
              <a:gd name="connsiteY0" fmla="*/ 1763199 h 1763199"/>
              <a:gd name="connsiteX1" fmla="*/ 161925 w 5262525"/>
              <a:gd name="connsiteY1" fmla="*/ 1744149 h 1763199"/>
              <a:gd name="connsiteX2" fmla="*/ 242887 w 5262525"/>
              <a:gd name="connsiteY2" fmla="*/ 1663187 h 1763199"/>
              <a:gd name="connsiteX3" fmla="*/ 342900 w 5262525"/>
              <a:gd name="connsiteY3" fmla="*/ 1434587 h 1763199"/>
              <a:gd name="connsiteX4" fmla="*/ 452437 w 5262525"/>
              <a:gd name="connsiteY4" fmla="*/ 1067874 h 1763199"/>
              <a:gd name="connsiteX5" fmla="*/ 600075 w 5262525"/>
              <a:gd name="connsiteY5" fmla="*/ 563049 h 1763199"/>
              <a:gd name="connsiteX6" fmla="*/ 809625 w 5262525"/>
              <a:gd name="connsiteY6" fmla="*/ 120137 h 1763199"/>
              <a:gd name="connsiteX7" fmla="*/ 1000125 w 5262525"/>
              <a:gd name="connsiteY7" fmla="*/ 1074 h 1763199"/>
              <a:gd name="connsiteX8" fmla="*/ 1167966 w 5262525"/>
              <a:gd name="connsiteY8" fmla="*/ 74323 h 1763199"/>
              <a:gd name="connsiteX9" fmla="*/ 1300162 w 5262525"/>
              <a:gd name="connsiteY9" fmla="*/ 282062 h 1763199"/>
              <a:gd name="connsiteX10" fmla="*/ 1547812 w 5262525"/>
              <a:gd name="connsiteY10" fmla="*/ 696399 h 1763199"/>
              <a:gd name="connsiteX11" fmla="*/ 1814512 w 5262525"/>
              <a:gd name="connsiteY11" fmla="*/ 1091687 h 1763199"/>
              <a:gd name="connsiteX12" fmla="*/ 2085975 w 5262525"/>
              <a:gd name="connsiteY12" fmla="*/ 1367912 h 1763199"/>
              <a:gd name="connsiteX13" fmla="*/ 2347912 w 5262525"/>
              <a:gd name="connsiteY13" fmla="*/ 1544124 h 1763199"/>
              <a:gd name="connsiteX14" fmla="*/ 2676525 w 5262525"/>
              <a:gd name="connsiteY14" fmla="*/ 1667949 h 1763199"/>
              <a:gd name="connsiteX15" fmla="*/ 3129989 w 5262525"/>
              <a:gd name="connsiteY15" fmla="*/ 1738334 h 1763199"/>
              <a:gd name="connsiteX16" fmla="*/ 5262525 w 5262525"/>
              <a:gd name="connsiteY16" fmla="*/ 1744788 h 1763199"/>
              <a:gd name="connsiteX0" fmla="*/ 0 w 3129990"/>
              <a:gd name="connsiteY0" fmla="*/ 1763199 h 1763199"/>
              <a:gd name="connsiteX1" fmla="*/ 161925 w 3129990"/>
              <a:gd name="connsiteY1" fmla="*/ 1744149 h 1763199"/>
              <a:gd name="connsiteX2" fmla="*/ 242887 w 3129990"/>
              <a:gd name="connsiteY2" fmla="*/ 1663187 h 1763199"/>
              <a:gd name="connsiteX3" fmla="*/ 342900 w 3129990"/>
              <a:gd name="connsiteY3" fmla="*/ 1434587 h 1763199"/>
              <a:gd name="connsiteX4" fmla="*/ 452437 w 3129990"/>
              <a:gd name="connsiteY4" fmla="*/ 1067874 h 1763199"/>
              <a:gd name="connsiteX5" fmla="*/ 600075 w 3129990"/>
              <a:gd name="connsiteY5" fmla="*/ 563049 h 1763199"/>
              <a:gd name="connsiteX6" fmla="*/ 809625 w 3129990"/>
              <a:gd name="connsiteY6" fmla="*/ 120137 h 1763199"/>
              <a:gd name="connsiteX7" fmla="*/ 1000125 w 3129990"/>
              <a:gd name="connsiteY7" fmla="*/ 1074 h 1763199"/>
              <a:gd name="connsiteX8" fmla="*/ 1167966 w 3129990"/>
              <a:gd name="connsiteY8" fmla="*/ 74323 h 1763199"/>
              <a:gd name="connsiteX9" fmla="*/ 1300162 w 3129990"/>
              <a:gd name="connsiteY9" fmla="*/ 282062 h 1763199"/>
              <a:gd name="connsiteX10" fmla="*/ 1547812 w 3129990"/>
              <a:gd name="connsiteY10" fmla="*/ 696399 h 1763199"/>
              <a:gd name="connsiteX11" fmla="*/ 1814512 w 3129990"/>
              <a:gd name="connsiteY11" fmla="*/ 1091687 h 1763199"/>
              <a:gd name="connsiteX12" fmla="*/ 2085975 w 3129990"/>
              <a:gd name="connsiteY12" fmla="*/ 1367912 h 1763199"/>
              <a:gd name="connsiteX13" fmla="*/ 2347912 w 3129990"/>
              <a:gd name="connsiteY13" fmla="*/ 1544124 h 1763199"/>
              <a:gd name="connsiteX14" fmla="*/ 2676525 w 3129990"/>
              <a:gd name="connsiteY14" fmla="*/ 1667949 h 1763199"/>
              <a:gd name="connsiteX15" fmla="*/ 3129989 w 3129990"/>
              <a:gd name="connsiteY15" fmla="*/ 1738334 h 1763199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76525 w 3129990"/>
              <a:gd name="connsiteY14" fmla="*/ 1667949 h 1784251"/>
              <a:gd name="connsiteX15" fmla="*/ 3129990 w 3129990"/>
              <a:gd name="connsiteY15" fmla="*/ 1784251 h 1784251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62131 w 3129990"/>
              <a:gd name="connsiteY14" fmla="*/ 1679432 h 1784251"/>
              <a:gd name="connsiteX15" fmla="*/ 3129990 w 3129990"/>
              <a:gd name="connsiteY15" fmla="*/ 1784251 h 1784251"/>
              <a:gd name="connsiteX0" fmla="*/ 0 w 3129990"/>
              <a:gd name="connsiteY0" fmla="*/ 1763199 h 1772768"/>
              <a:gd name="connsiteX1" fmla="*/ 161925 w 3129990"/>
              <a:gd name="connsiteY1" fmla="*/ 1744149 h 1772768"/>
              <a:gd name="connsiteX2" fmla="*/ 242887 w 3129990"/>
              <a:gd name="connsiteY2" fmla="*/ 1663187 h 1772768"/>
              <a:gd name="connsiteX3" fmla="*/ 342900 w 3129990"/>
              <a:gd name="connsiteY3" fmla="*/ 1434587 h 1772768"/>
              <a:gd name="connsiteX4" fmla="*/ 452437 w 3129990"/>
              <a:gd name="connsiteY4" fmla="*/ 1067874 h 1772768"/>
              <a:gd name="connsiteX5" fmla="*/ 600075 w 3129990"/>
              <a:gd name="connsiteY5" fmla="*/ 563049 h 1772768"/>
              <a:gd name="connsiteX6" fmla="*/ 809625 w 3129990"/>
              <a:gd name="connsiteY6" fmla="*/ 120137 h 1772768"/>
              <a:gd name="connsiteX7" fmla="*/ 1000125 w 3129990"/>
              <a:gd name="connsiteY7" fmla="*/ 1074 h 1772768"/>
              <a:gd name="connsiteX8" fmla="*/ 1167966 w 3129990"/>
              <a:gd name="connsiteY8" fmla="*/ 74323 h 1772768"/>
              <a:gd name="connsiteX9" fmla="*/ 1300162 w 3129990"/>
              <a:gd name="connsiteY9" fmla="*/ 282062 h 1772768"/>
              <a:gd name="connsiteX10" fmla="*/ 1547812 w 3129990"/>
              <a:gd name="connsiteY10" fmla="*/ 696399 h 1772768"/>
              <a:gd name="connsiteX11" fmla="*/ 1814512 w 3129990"/>
              <a:gd name="connsiteY11" fmla="*/ 1091687 h 1772768"/>
              <a:gd name="connsiteX12" fmla="*/ 2085975 w 3129990"/>
              <a:gd name="connsiteY12" fmla="*/ 1367912 h 1772768"/>
              <a:gd name="connsiteX13" fmla="*/ 2347912 w 3129990"/>
              <a:gd name="connsiteY13" fmla="*/ 1544124 h 1772768"/>
              <a:gd name="connsiteX14" fmla="*/ 2662131 w 3129990"/>
              <a:gd name="connsiteY14" fmla="*/ 1679432 h 1772768"/>
              <a:gd name="connsiteX15" fmla="*/ 3129990 w 3129990"/>
              <a:gd name="connsiteY15" fmla="*/ 1772768 h 177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29990" h="1772768">
                <a:moveTo>
                  <a:pt x="0" y="1763199"/>
                </a:moveTo>
                <a:cubicBezTo>
                  <a:pt x="60722" y="1762008"/>
                  <a:pt x="121444" y="1760818"/>
                  <a:pt x="161925" y="1744149"/>
                </a:cubicBezTo>
                <a:cubicBezTo>
                  <a:pt x="202406" y="1727480"/>
                  <a:pt x="212724" y="1714781"/>
                  <a:pt x="242887" y="1663187"/>
                </a:cubicBezTo>
                <a:cubicBezTo>
                  <a:pt x="273050" y="1611593"/>
                  <a:pt x="307975" y="1533806"/>
                  <a:pt x="342900" y="1434587"/>
                </a:cubicBezTo>
                <a:cubicBezTo>
                  <a:pt x="377825" y="1335368"/>
                  <a:pt x="409574" y="1213130"/>
                  <a:pt x="452437" y="1067874"/>
                </a:cubicBezTo>
                <a:cubicBezTo>
                  <a:pt x="495300" y="922618"/>
                  <a:pt x="540544" y="721005"/>
                  <a:pt x="600075" y="563049"/>
                </a:cubicBezTo>
                <a:cubicBezTo>
                  <a:pt x="659606" y="405093"/>
                  <a:pt x="742950" y="213800"/>
                  <a:pt x="809625" y="120137"/>
                </a:cubicBezTo>
                <a:cubicBezTo>
                  <a:pt x="876300" y="26474"/>
                  <a:pt x="940401" y="8710"/>
                  <a:pt x="1000125" y="1074"/>
                </a:cubicBezTo>
                <a:cubicBezTo>
                  <a:pt x="1059849" y="-6562"/>
                  <a:pt x="1117960" y="27492"/>
                  <a:pt x="1167966" y="74323"/>
                </a:cubicBezTo>
                <a:cubicBezTo>
                  <a:pt x="1217972" y="121154"/>
                  <a:pt x="1236854" y="178383"/>
                  <a:pt x="1300162" y="282062"/>
                </a:cubicBezTo>
                <a:cubicBezTo>
                  <a:pt x="1363470" y="385741"/>
                  <a:pt x="1462087" y="561462"/>
                  <a:pt x="1547812" y="696399"/>
                </a:cubicBezTo>
                <a:cubicBezTo>
                  <a:pt x="1633537" y="831337"/>
                  <a:pt x="1724818" y="979768"/>
                  <a:pt x="1814512" y="1091687"/>
                </a:cubicBezTo>
                <a:cubicBezTo>
                  <a:pt x="1904206" y="1203606"/>
                  <a:pt x="1997075" y="1292506"/>
                  <a:pt x="2085975" y="1367912"/>
                </a:cubicBezTo>
                <a:cubicBezTo>
                  <a:pt x="2174875" y="1443318"/>
                  <a:pt x="2251886" y="1492204"/>
                  <a:pt x="2347912" y="1544124"/>
                </a:cubicBezTo>
                <a:cubicBezTo>
                  <a:pt x="2443938" y="1596044"/>
                  <a:pt x="2531785" y="1647064"/>
                  <a:pt x="2662131" y="1679432"/>
                </a:cubicBezTo>
                <a:cubicBezTo>
                  <a:pt x="2792477" y="1711800"/>
                  <a:pt x="2778765" y="1743841"/>
                  <a:pt x="3129990" y="1772768"/>
                </a:cubicBezTo>
              </a:path>
            </a:pathLst>
          </a:custGeom>
          <a:noFill/>
          <a:ln w="28575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5" name="Forme libre 64"/>
          <p:cNvSpPr/>
          <p:nvPr/>
        </p:nvSpPr>
        <p:spPr>
          <a:xfrm>
            <a:off x="4548496" y="2297657"/>
            <a:ext cx="392240" cy="510060"/>
          </a:xfrm>
          <a:custGeom>
            <a:avLst/>
            <a:gdLst>
              <a:gd name="connsiteX0" fmla="*/ 0 w 5853112"/>
              <a:gd name="connsiteY0" fmla="*/ 1773237 h 1773237"/>
              <a:gd name="connsiteX1" fmla="*/ 161925 w 5853112"/>
              <a:gd name="connsiteY1" fmla="*/ 1754187 h 1773237"/>
              <a:gd name="connsiteX2" fmla="*/ 242887 w 5853112"/>
              <a:gd name="connsiteY2" fmla="*/ 1673225 h 1773237"/>
              <a:gd name="connsiteX3" fmla="*/ 342900 w 5853112"/>
              <a:gd name="connsiteY3" fmla="*/ 1444625 h 1773237"/>
              <a:gd name="connsiteX4" fmla="*/ 452437 w 5853112"/>
              <a:gd name="connsiteY4" fmla="*/ 1077912 h 1773237"/>
              <a:gd name="connsiteX5" fmla="*/ 600075 w 5853112"/>
              <a:gd name="connsiteY5" fmla="*/ 573087 h 1773237"/>
              <a:gd name="connsiteX6" fmla="*/ 809625 w 5853112"/>
              <a:gd name="connsiteY6" fmla="*/ 130175 h 1773237"/>
              <a:gd name="connsiteX7" fmla="*/ 1000125 w 5853112"/>
              <a:gd name="connsiteY7" fmla="*/ 11112 h 1773237"/>
              <a:gd name="connsiteX8" fmla="*/ 1114425 w 5853112"/>
              <a:gd name="connsiteY8" fmla="*/ 63500 h 1773237"/>
              <a:gd name="connsiteX9" fmla="*/ 1300162 w 5853112"/>
              <a:gd name="connsiteY9" fmla="*/ 292100 h 1773237"/>
              <a:gd name="connsiteX10" fmla="*/ 1547812 w 5853112"/>
              <a:gd name="connsiteY10" fmla="*/ 706437 h 1773237"/>
              <a:gd name="connsiteX11" fmla="*/ 1814512 w 5853112"/>
              <a:gd name="connsiteY11" fmla="*/ 1101725 h 1773237"/>
              <a:gd name="connsiteX12" fmla="*/ 2085975 w 5853112"/>
              <a:gd name="connsiteY12" fmla="*/ 1377950 h 1773237"/>
              <a:gd name="connsiteX13" fmla="*/ 2347912 w 5853112"/>
              <a:gd name="connsiteY13" fmla="*/ 1554162 h 1773237"/>
              <a:gd name="connsiteX14" fmla="*/ 2676525 w 5853112"/>
              <a:gd name="connsiteY14" fmla="*/ 1677987 h 1773237"/>
              <a:gd name="connsiteX15" fmla="*/ 3200400 w 5853112"/>
              <a:gd name="connsiteY15" fmla="*/ 1739900 h 1773237"/>
              <a:gd name="connsiteX16" fmla="*/ 4043362 w 5853112"/>
              <a:gd name="connsiteY16" fmla="*/ 1768475 h 1773237"/>
              <a:gd name="connsiteX17" fmla="*/ 5110162 w 5853112"/>
              <a:gd name="connsiteY17" fmla="*/ 1763712 h 1773237"/>
              <a:gd name="connsiteX18" fmla="*/ 5853112 w 5853112"/>
              <a:gd name="connsiteY18" fmla="*/ 1768475 h 1773237"/>
              <a:gd name="connsiteX0" fmla="*/ 0 w 5110161"/>
              <a:gd name="connsiteY0" fmla="*/ 1773237 h 1773237"/>
              <a:gd name="connsiteX1" fmla="*/ 161925 w 5110161"/>
              <a:gd name="connsiteY1" fmla="*/ 1754187 h 1773237"/>
              <a:gd name="connsiteX2" fmla="*/ 242887 w 5110161"/>
              <a:gd name="connsiteY2" fmla="*/ 1673225 h 1773237"/>
              <a:gd name="connsiteX3" fmla="*/ 342900 w 5110161"/>
              <a:gd name="connsiteY3" fmla="*/ 1444625 h 1773237"/>
              <a:gd name="connsiteX4" fmla="*/ 452437 w 5110161"/>
              <a:gd name="connsiteY4" fmla="*/ 1077912 h 1773237"/>
              <a:gd name="connsiteX5" fmla="*/ 600075 w 5110161"/>
              <a:gd name="connsiteY5" fmla="*/ 573087 h 1773237"/>
              <a:gd name="connsiteX6" fmla="*/ 809625 w 5110161"/>
              <a:gd name="connsiteY6" fmla="*/ 130175 h 1773237"/>
              <a:gd name="connsiteX7" fmla="*/ 1000125 w 5110161"/>
              <a:gd name="connsiteY7" fmla="*/ 11112 h 1773237"/>
              <a:gd name="connsiteX8" fmla="*/ 1114425 w 5110161"/>
              <a:gd name="connsiteY8" fmla="*/ 63500 h 1773237"/>
              <a:gd name="connsiteX9" fmla="*/ 1300162 w 5110161"/>
              <a:gd name="connsiteY9" fmla="*/ 292100 h 1773237"/>
              <a:gd name="connsiteX10" fmla="*/ 1547812 w 5110161"/>
              <a:gd name="connsiteY10" fmla="*/ 706437 h 1773237"/>
              <a:gd name="connsiteX11" fmla="*/ 1814512 w 5110161"/>
              <a:gd name="connsiteY11" fmla="*/ 1101725 h 1773237"/>
              <a:gd name="connsiteX12" fmla="*/ 2085975 w 5110161"/>
              <a:gd name="connsiteY12" fmla="*/ 1377950 h 1773237"/>
              <a:gd name="connsiteX13" fmla="*/ 2347912 w 5110161"/>
              <a:gd name="connsiteY13" fmla="*/ 1554162 h 1773237"/>
              <a:gd name="connsiteX14" fmla="*/ 2676525 w 5110161"/>
              <a:gd name="connsiteY14" fmla="*/ 1677987 h 1773237"/>
              <a:gd name="connsiteX15" fmla="*/ 3200400 w 5110161"/>
              <a:gd name="connsiteY15" fmla="*/ 1739900 h 1773237"/>
              <a:gd name="connsiteX16" fmla="*/ 4043362 w 5110161"/>
              <a:gd name="connsiteY16" fmla="*/ 1768475 h 1773237"/>
              <a:gd name="connsiteX17" fmla="*/ 5110162 w 5110161"/>
              <a:gd name="connsiteY17" fmla="*/ 1763712 h 1773237"/>
              <a:gd name="connsiteX0" fmla="*/ 0 w 4043364"/>
              <a:gd name="connsiteY0" fmla="*/ 1773237 h 1773237"/>
              <a:gd name="connsiteX1" fmla="*/ 161925 w 4043364"/>
              <a:gd name="connsiteY1" fmla="*/ 1754187 h 1773237"/>
              <a:gd name="connsiteX2" fmla="*/ 242887 w 4043364"/>
              <a:gd name="connsiteY2" fmla="*/ 1673225 h 1773237"/>
              <a:gd name="connsiteX3" fmla="*/ 342900 w 4043364"/>
              <a:gd name="connsiteY3" fmla="*/ 1444625 h 1773237"/>
              <a:gd name="connsiteX4" fmla="*/ 452437 w 4043364"/>
              <a:gd name="connsiteY4" fmla="*/ 1077912 h 1773237"/>
              <a:gd name="connsiteX5" fmla="*/ 600075 w 4043364"/>
              <a:gd name="connsiteY5" fmla="*/ 573087 h 1773237"/>
              <a:gd name="connsiteX6" fmla="*/ 809625 w 4043364"/>
              <a:gd name="connsiteY6" fmla="*/ 130175 h 1773237"/>
              <a:gd name="connsiteX7" fmla="*/ 1000125 w 4043364"/>
              <a:gd name="connsiteY7" fmla="*/ 11112 h 1773237"/>
              <a:gd name="connsiteX8" fmla="*/ 1114425 w 4043364"/>
              <a:gd name="connsiteY8" fmla="*/ 63500 h 1773237"/>
              <a:gd name="connsiteX9" fmla="*/ 1300162 w 4043364"/>
              <a:gd name="connsiteY9" fmla="*/ 292100 h 1773237"/>
              <a:gd name="connsiteX10" fmla="*/ 1547812 w 4043364"/>
              <a:gd name="connsiteY10" fmla="*/ 706437 h 1773237"/>
              <a:gd name="connsiteX11" fmla="*/ 1814512 w 4043364"/>
              <a:gd name="connsiteY11" fmla="*/ 1101725 h 1773237"/>
              <a:gd name="connsiteX12" fmla="*/ 2085975 w 4043364"/>
              <a:gd name="connsiteY12" fmla="*/ 1377950 h 1773237"/>
              <a:gd name="connsiteX13" fmla="*/ 2347912 w 4043364"/>
              <a:gd name="connsiteY13" fmla="*/ 1554162 h 1773237"/>
              <a:gd name="connsiteX14" fmla="*/ 2676525 w 4043364"/>
              <a:gd name="connsiteY14" fmla="*/ 1677987 h 1773237"/>
              <a:gd name="connsiteX15" fmla="*/ 3200400 w 4043364"/>
              <a:gd name="connsiteY15" fmla="*/ 1739900 h 1773237"/>
              <a:gd name="connsiteX16" fmla="*/ 4043362 w 4043364"/>
              <a:gd name="connsiteY16" fmla="*/ 1768475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129989 w 3999799"/>
              <a:gd name="connsiteY15" fmla="*/ 1748372 h 1773237"/>
              <a:gd name="connsiteX16" fmla="*/ 3999799 w 3999799"/>
              <a:gd name="connsiteY16" fmla="*/ 1685381 h 1773237"/>
              <a:gd name="connsiteX0" fmla="*/ 0 w 3876574"/>
              <a:gd name="connsiteY0" fmla="*/ 1773237 h 1773237"/>
              <a:gd name="connsiteX1" fmla="*/ 161925 w 3876574"/>
              <a:gd name="connsiteY1" fmla="*/ 1754187 h 1773237"/>
              <a:gd name="connsiteX2" fmla="*/ 242887 w 3876574"/>
              <a:gd name="connsiteY2" fmla="*/ 1673225 h 1773237"/>
              <a:gd name="connsiteX3" fmla="*/ 342900 w 3876574"/>
              <a:gd name="connsiteY3" fmla="*/ 1444625 h 1773237"/>
              <a:gd name="connsiteX4" fmla="*/ 452437 w 3876574"/>
              <a:gd name="connsiteY4" fmla="*/ 1077912 h 1773237"/>
              <a:gd name="connsiteX5" fmla="*/ 600075 w 3876574"/>
              <a:gd name="connsiteY5" fmla="*/ 573087 h 1773237"/>
              <a:gd name="connsiteX6" fmla="*/ 809625 w 3876574"/>
              <a:gd name="connsiteY6" fmla="*/ 130175 h 1773237"/>
              <a:gd name="connsiteX7" fmla="*/ 1000125 w 3876574"/>
              <a:gd name="connsiteY7" fmla="*/ 11112 h 1773237"/>
              <a:gd name="connsiteX8" fmla="*/ 1114425 w 3876574"/>
              <a:gd name="connsiteY8" fmla="*/ 63500 h 1773237"/>
              <a:gd name="connsiteX9" fmla="*/ 1300162 w 3876574"/>
              <a:gd name="connsiteY9" fmla="*/ 292100 h 1773237"/>
              <a:gd name="connsiteX10" fmla="*/ 1547812 w 3876574"/>
              <a:gd name="connsiteY10" fmla="*/ 706437 h 1773237"/>
              <a:gd name="connsiteX11" fmla="*/ 1814512 w 3876574"/>
              <a:gd name="connsiteY11" fmla="*/ 1101725 h 1773237"/>
              <a:gd name="connsiteX12" fmla="*/ 2085975 w 3876574"/>
              <a:gd name="connsiteY12" fmla="*/ 1377950 h 1773237"/>
              <a:gd name="connsiteX13" fmla="*/ 2347912 w 3876574"/>
              <a:gd name="connsiteY13" fmla="*/ 1554162 h 1773237"/>
              <a:gd name="connsiteX14" fmla="*/ 2676525 w 3876574"/>
              <a:gd name="connsiteY14" fmla="*/ 1677987 h 1773237"/>
              <a:gd name="connsiteX15" fmla="*/ 3129989 w 3876574"/>
              <a:gd name="connsiteY15" fmla="*/ 1748372 h 1773237"/>
              <a:gd name="connsiteX16" fmla="*/ 3876574 w 3876574"/>
              <a:gd name="connsiteY16" fmla="*/ 1752068 h 1773237"/>
              <a:gd name="connsiteX0" fmla="*/ 0 w 3876574"/>
              <a:gd name="connsiteY0" fmla="*/ 1769762 h 1769762"/>
              <a:gd name="connsiteX1" fmla="*/ 161925 w 3876574"/>
              <a:gd name="connsiteY1" fmla="*/ 1750712 h 1769762"/>
              <a:gd name="connsiteX2" fmla="*/ 242887 w 3876574"/>
              <a:gd name="connsiteY2" fmla="*/ 1669750 h 1769762"/>
              <a:gd name="connsiteX3" fmla="*/ 342900 w 3876574"/>
              <a:gd name="connsiteY3" fmla="*/ 1441150 h 1769762"/>
              <a:gd name="connsiteX4" fmla="*/ 452437 w 3876574"/>
              <a:gd name="connsiteY4" fmla="*/ 1074437 h 1769762"/>
              <a:gd name="connsiteX5" fmla="*/ 600075 w 3876574"/>
              <a:gd name="connsiteY5" fmla="*/ 569612 h 1769762"/>
              <a:gd name="connsiteX6" fmla="*/ 809625 w 3876574"/>
              <a:gd name="connsiteY6" fmla="*/ 126700 h 1769762"/>
              <a:gd name="connsiteX7" fmla="*/ 1000125 w 3876574"/>
              <a:gd name="connsiteY7" fmla="*/ 7637 h 1769762"/>
              <a:gd name="connsiteX8" fmla="*/ 1167966 w 3876574"/>
              <a:gd name="connsiteY8" fmla="*/ 80886 h 1769762"/>
              <a:gd name="connsiteX9" fmla="*/ 1300162 w 3876574"/>
              <a:gd name="connsiteY9" fmla="*/ 288625 h 1769762"/>
              <a:gd name="connsiteX10" fmla="*/ 1547812 w 3876574"/>
              <a:gd name="connsiteY10" fmla="*/ 702962 h 1769762"/>
              <a:gd name="connsiteX11" fmla="*/ 1814512 w 3876574"/>
              <a:gd name="connsiteY11" fmla="*/ 1098250 h 1769762"/>
              <a:gd name="connsiteX12" fmla="*/ 2085975 w 3876574"/>
              <a:gd name="connsiteY12" fmla="*/ 1374475 h 1769762"/>
              <a:gd name="connsiteX13" fmla="*/ 2347912 w 3876574"/>
              <a:gd name="connsiteY13" fmla="*/ 1550687 h 1769762"/>
              <a:gd name="connsiteX14" fmla="*/ 2676525 w 3876574"/>
              <a:gd name="connsiteY14" fmla="*/ 1674512 h 1769762"/>
              <a:gd name="connsiteX15" fmla="*/ 3129989 w 3876574"/>
              <a:gd name="connsiteY15" fmla="*/ 1744897 h 1769762"/>
              <a:gd name="connsiteX16" fmla="*/ 3876574 w 3876574"/>
              <a:gd name="connsiteY16" fmla="*/ 1748593 h 1769762"/>
              <a:gd name="connsiteX0" fmla="*/ 0 w 3894422"/>
              <a:gd name="connsiteY0" fmla="*/ 1769761 h 1769761"/>
              <a:gd name="connsiteX1" fmla="*/ 161925 w 3894422"/>
              <a:gd name="connsiteY1" fmla="*/ 1750711 h 1769761"/>
              <a:gd name="connsiteX2" fmla="*/ 242887 w 3894422"/>
              <a:gd name="connsiteY2" fmla="*/ 1669749 h 1769761"/>
              <a:gd name="connsiteX3" fmla="*/ 342900 w 3894422"/>
              <a:gd name="connsiteY3" fmla="*/ 1441149 h 1769761"/>
              <a:gd name="connsiteX4" fmla="*/ 452437 w 3894422"/>
              <a:gd name="connsiteY4" fmla="*/ 1074436 h 1769761"/>
              <a:gd name="connsiteX5" fmla="*/ 600075 w 3894422"/>
              <a:gd name="connsiteY5" fmla="*/ 569611 h 1769761"/>
              <a:gd name="connsiteX6" fmla="*/ 809625 w 3894422"/>
              <a:gd name="connsiteY6" fmla="*/ 126699 h 1769761"/>
              <a:gd name="connsiteX7" fmla="*/ 1000125 w 3894422"/>
              <a:gd name="connsiteY7" fmla="*/ 7636 h 1769761"/>
              <a:gd name="connsiteX8" fmla="*/ 1167966 w 3894422"/>
              <a:gd name="connsiteY8" fmla="*/ 80885 h 1769761"/>
              <a:gd name="connsiteX9" fmla="*/ 1300162 w 3894422"/>
              <a:gd name="connsiteY9" fmla="*/ 288624 h 1769761"/>
              <a:gd name="connsiteX10" fmla="*/ 1547812 w 3894422"/>
              <a:gd name="connsiteY10" fmla="*/ 702961 h 1769761"/>
              <a:gd name="connsiteX11" fmla="*/ 1814512 w 3894422"/>
              <a:gd name="connsiteY11" fmla="*/ 1098249 h 1769761"/>
              <a:gd name="connsiteX12" fmla="*/ 2085975 w 3894422"/>
              <a:gd name="connsiteY12" fmla="*/ 1374474 h 1769761"/>
              <a:gd name="connsiteX13" fmla="*/ 2347912 w 3894422"/>
              <a:gd name="connsiteY13" fmla="*/ 1550686 h 1769761"/>
              <a:gd name="connsiteX14" fmla="*/ 2676525 w 3894422"/>
              <a:gd name="connsiteY14" fmla="*/ 1674511 h 1769761"/>
              <a:gd name="connsiteX15" fmla="*/ 3129989 w 3894422"/>
              <a:gd name="connsiteY15" fmla="*/ 1744896 h 1769761"/>
              <a:gd name="connsiteX16" fmla="*/ 3894422 w 3894422"/>
              <a:gd name="connsiteY16" fmla="*/ 1748592 h 1769761"/>
              <a:gd name="connsiteX0" fmla="*/ 0 w 3874344"/>
              <a:gd name="connsiteY0" fmla="*/ 1769761 h 1769761"/>
              <a:gd name="connsiteX1" fmla="*/ 161925 w 3874344"/>
              <a:gd name="connsiteY1" fmla="*/ 1750711 h 1769761"/>
              <a:gd name="connsiteX2" fmla="*/ 242887 w 3874344"/>
              <a:gd name="connsiteY2" fmla="*/ 1669749 h 1769761"/>
              <a:gd name="connsiteX3" fmla="*/ 342900 w 3874344"/>
              <a:gd name="connsiteY3" fmla="*/ 1441149 h 1769761"/>
              <a:gd name="connsiteX4" fmla="*/ 452437 w 3874344"/>
              <a:gd name="connsiteY4" fmla="*/ 1074436 h 1769761"/>
              <a:gd name="connsiteX5" fmla="*/ 600075 w 3874344"/>
              <a:gd name="connsiteY5" fmla="*/ 569611 h 1769761"/>
              <a:gd name="connsiteX6" fmla="*/ 809625 w 3874344"/>
              <a:gd name="connsiteY6" fmla="*/ 126699 h 1769761"/>
              <a:gd name="connsiteX7" fmla="*/ 1000125 w 3874344"/>
              <a:gd name="connsiteY7" fmla="*/ 7636 h 1769761"/>
              <a:gd name="connsiteX8" fmla="*/ 1167966 w 3874344"/>
              <a:gd name="connsiteY8" fmla="*/ 80885 h 1769761"/>
              <a:gd name="connsiteX9" fmla="*/ 1300162 w 3874344"/>
              <a:gd name="connsiteY9" fmla="*/ 288624 h 1769761"/>
              <a:gd name="connsiteX10" fmla="*/ 1547812 w 3874344"/>
              <a:gd name="connsiteY10" fmla="*/ 702961 h 1769761"/>
              <a:gd name="connsiteX11" fmla="*/ 1814512 w 3874344"/>
              <a:gd name="connsiteY11" fmla="*/ 1098249 h 1769761"/>
              <a:gd name="connsiteX12" fmla="*/ 2085975 w 3874344"/>
              <a:gd name="connsiteY12" fmla="*/ 1374474 h 1769761"/>
              <a:gd name="connsiteX13" fmla="*/ 2347912 w 3874344"/>
              <a:gd name="connsiteY13" fmla="*/ 1550686 h 1769761"/>
              <a:gd name="connsiteX14" fmla="*/ 2676525 w 3874344"/>
              <a:gd name="connsiteY14" fmla="*/ 1674511 h 1769761"/>
              <a:gd name="connsiteX15" fmla="*/ 3129989 w 3874344"/>
              <a:gd name="connsiteY15" fmla="*/ 1744896 h 1769761"/>
              <a:gd name="connsiteX16" fmla="*/ 3874344 w 3874344"/>
              <a:gd name="connsiteY16" fmla="*/ 1766194 h 1769761"/>
              <a:gd name="connsiteX0" fmla="*/ 0 w 4351397"/>
              <a:gd name="connsiteY0" fmla="*/ 1763199 h 1763199"/>
              <a:gd name="connsiteX1" fmla="*/ 161925 w 4351397"/>
              <a:gd name="connsiteY1" fmla="*/ 1744149 h 1763199"/>
              <a:gd name="connsiteX2" fmla="*/ 242887 w 4351397"/>
              <a:gd name="connsiteY2" fmla="*/ 1663187 h 1763199"/>
              <a:gd name="connsiteX3" fmla="*/ 342900 w 4351397"/>
              <a:gd name="connsiteY3" fmla="*/ 1434587 h 1763199"/>
              <a:gd name="connsiteX4" fmla="*/ 452437 w 4351397"/>
              <a:gd name="connsiteY4" fmla="*/ 1067874 h 1763199"/>
              <a:gd name="connsiteX5" fmla="*/ 600075 w 4351397"/>
              <a:gd name="connsiteY5" fmla="*/ 563049 h 1763199"/>
              <a:gd name="connsiteX6" fmla="*/ 809625 w 4351397"/>
              <a:gd name="connsiteY6" fmla="*/ 120137 h 1763199"/>
              <a:gd name="connsiteX7" fmla="*/ 1000125 w 4351397"/>
              <a:gd name="connsiteY7" fmla="*/ 1074 h 1763199"/>
              <a:gd name="connsiteX8" fmla="*/ 1167966 w 4351397"/>
              <a:gd name="connsiteY8" fmla="*/ 74323 h 1763199"/>
              <a:gd name="connsiteX9" fmla="*/ 1300162 w 4351397"/>
              <a:gd name="connsiteY9" fmla="*/ 282062 h 1763199"/>
              <a:gd name="connsiteX10" fmla="*/ 1547812 w 4351397"/>
              <a:gd name="connsiteY10" fmla="*/ 696399 h 1763199"/>
              <a:gd name="connsiteX11" fmla="*/ 1814512 w 4351397"/>
              <a:gd name="connsiteY11" fmla="*/ 1091687 h 1763199"/>
              <a:gd name="connsiteX12" fmla="*/ 2085975 w 4351397"/>
              <a:gd name="connsiteY12" fmla="*/ 1367912 h 1763199"/>
              <a:gd name="connsiteX13" fmla="*/ 2347912 w 4351397"/>
              <a:gd name="connsiteY13" fmla="*/ 1544124 h 1763199"/>
              <a:gd name="connsiteX14" fmla="*/ 2676525 w 4351397"/>
              <a:gd name="connsiteY14" fmla="*/ 1667949 h 1763199"/>
              <a:gd name="connsiteX15" fmla="*/ 3129989 w 4351397"/>
              <a:gd name="connsiteY15" fmla="*/ 1738334 h 1763199"/>
              <a:gd name="connsiteX16" fmla="*/ 4351397 w 4351397"/>
              <a:gd name="connsiteY16" fmla="*/ 1759630 h 1763199"/>
              <a:gd name="connsiteX0" fmla="*/ 0 w 5186239"/>
              <a:gd name="connsiteY0" fmla="*/ 1763199 h 1763199"/>
              <a:gd name="connsiteX1" fmla="*/ 161925 w 5186239"/>
              <a:gd name="connsiteY1" fmla="*/ 1744149 h 1763199"/>
              <a:gd name="connsiteX2" fmla="*/ 242887 w 5186239"/>
              <a:gd name="connsiteY2" fmla="*/ 1663187 h 1763199"/>
              <a:gd name="connsiteX3" fmla="*/ 342900 w 5186239"/>
              <a:gd name="connsiteY3" fmla="*/ 1434587 h 1763199"/>
              <a:gd name="connsiteX4" fmla="*/ 452437 w 5186239"/>
              <a:gd name="connsiteY4" fmla="*/ 1067874 h 1763199"/>
              <a:gd name="connsiteX5" fmla="*/ 600075 w 5186239"/>
              <a:gd name="connsiteY5" fmla="*/ 563049 h 1763199"/>
              <a:gd name="connsiteX6" fmla="*/ 809625 w 5186239"/>
              <a:gd name="connsiteY6" fmla="*/ 120137 h 1763199"/>
              <a:gd name="connsiteX7" fmla="*/ 1000125 w 5186239"/>
              <a:gd name="connsiteY7" fmla="*/ 1074 h 1763199"/>
              <a:gd name="connsiteX8" fmla="*/ 1167966 w 5186239"/>
              <a:gd name="connsiteY8" fmla="*/ 74323 h 1763199"/>
              <a:gd name="connsiteX9" fmla="*/ 1300162 w 5186239"/>
              <a:gd name="connsiteY9" fmla="*/ 282062 h 1763199"/>
              <a:gd name="connsiteX10" fmla="*/ 1547812 w 5186239"/>
              <a:gd name="connsiteY10" fmla="*/ 696399 h 1763199"/>
              <a:gd name="connsiteX11" fmla="*/ 1814512 w 5186239"/>
              <a:gd name="connsiteY11" fmla="*/ 1091687 h 1763199"/>
              <a:gd name="connsiteX12" fmla="*/ 2085975 w 5186239"/>
              <a:gd name="connsiteY12" fmla="*/ 1367912 h 1763199"/>
              <a:gd name="connsiteX13" fmla="*/ 2347912 w 5186239"/>
              <a:gd name="connsiteY13" fmla="*/ 1544124 h 1763199"/>
              <a:gd name="connsiteX14" fmla="*/ 2676525 w 5186239"/>
              <a:gd name="connsiteY14" fmla="*/ 1667949 h 1763199"/>
              <a:gd name="connsiteX15" fmla="*/ 3129989 w 5186239"/>
              <a:gd name="connsiteY15" fmla="*/ 1738334 h 1763199"/>
              <a:gd name="connsiteX16" fmla="*/ 5186239 w 5186239"/>
              <a:gd name="connsiteY16" fmla="*/ 1759630 h 1763199"/>
              <a:gd name="connsiteX0" fmla="*/ 0 w 3593091"/>
              <a:gd name="connsiteY0" fmla="*/ 1763199 h 1763199"/>
              <a:gd name="connsiteX1" fmla="*/ 161925 w 3593091"/>
              <a:gd name="connsiteY1" fmla="*/ 1744149 h 1763199"/>
              <a:gd name="connsiteX2" fmla="*/ 242887 w 3593091"/>
              <a:gd name="connsiteY2" fmla="*/ 1663187 h 1763199"/>
              <a:gd name="connsiteX3" fmla="*/ 342900 w 3593091"/>
              <a:gd name="connsiteY3" fmla="*/ 1434587 h 1763199"/>
              <a:gd name="connsiteX4" fmla="*/ 452437 w 3593091"/>
              <a:gd name="connsiteY4" fmla="*/ 1067874 h 1763199"/>
              <a:gd name="connsiteX5" fmla="*/ 600075 w 3593091"/>
              <a:gd name="connsiteY5" fmla="*/ 563049 h 1763199"/>
              <a:gd name="connsiteX6" fmla="*/ 809625 w 3593091"/>
              <a:gd name="connsiteY6" fmla="*/ 120137 h 1763199"/>
              <a:gd name="connsiteX7" fmla="*/ 1000125 w 3593091"/>
              <a:gd name="connsiteY7" fmla="*/ 1074 h 1763199"/>
              <a:gd name="connsiteX8" fmla="*/ 1167966 w 3593091"/>
              <a:gd name="connsiteY8" fmla="*/ 74323 h 1763199"/>
              <a:gd name="connsiteX9" fmla="*/ 1300162 w 3593091"/>
              <a:gd name="connsiteY9" fmla="*/ 282062 h 1763199"/>
              <a:gd name="connsiteX10" fmla="*/ 1547812 w 3593091"/>
              <a:gd name="connsiteY10" fmla="*/ 696399 h 1763199"/>
              <a:gd name="connsiteX11" fmla="*/ 1814512 w 3593091"/>
              <a:gd name="connsiteY11" fmla="*/ 1091687 h 1763199"/>
              <a:gd name="connsiteX12" fmla="*/ 2085975 w 3593091"/>
              <a:gd name="connsiteY12" fmla="*/ 1367912 h 1763199"/>
              <a:gd name="connsiteX13" fmla="*/ 2347912 w 3593091"/>
              <a:gd name="connsiteY13" fmla="*/ 1544124 h 1763199"/>
              <a:gd name="connsiteX14" fmla="*/ 2676525 w 3593091"/>
              <a:gd name="connsiteY14" fmla="*/ 1667949 h 1763199"/>
              <a:gd name="connsiteX15" fmla="*/ 3129989 w 3593091"/>
              <a:gd name="connsiteY15" fmla="*/ 1738334 h 1763199"/>
              <a:gd name="connsiteX16" fmla="*/ 3593091 w 3593091"/>
              <a:gd name="connsiteY16" fmla="*/ 1744790 h 1763199"/>
              <a:gd name="connsiteX0" fmla="*/ 0 w 11167091"/>
              <a:gd name="connsiteY0" fmla="*/ 1763199 h 1763199"/>
              <a:gd name="connsiteX1" fmla="*/ 161925 w 11167091"/>
              <a:gd name="connsiteY1" fmla="*/ 1744149 h 1763199"/>
              <a:gd name="connsiteX2" fmla="*/ 242887 w 11167091"/>
              <a:gd name="connsiteY2" fmla="*/ 1663187 h 1763199"/>
              <a:gd name="connsiteX3" fmla="*/ 342900 w 11167091"/>
              <a:gd name="connsiteY3" fmla="*/ 1434587 h 1763199"/>
              <a:gd name="connsiteX4" fmla="*/ 452437 w 11167091"/>
              <a:gd name="connsiteY4" fmla="*/ 1067874 h 1763199"/>
              <a:gd name="connsiteX5" fmla="*/ 600075 w 11167091"/>
              <a:gd name="connsiteY5" fmla="*/ 563049 h 1763199"/>
              <a:gd name="connsiteX6" fmla="*/ 809625 w 11167091"/>
              <a:gd name="connsiteY6" fmla="*/ 120137 h 1763199"/>
              <a:gd name="connsiteX7" fmla="*/ 1000125 w 11167091"/>
              <a:gd name="connsiteY7" fmla="*/ 1074 h 1763199"/>
              <a:gd name="connsiteX8" fmla="*/ 1167966 w 11167091"/>
              <a:gd name="connsiteY8" fmla="*/ 74323 h 1763199"/>
              <a:gd name="connsiteX9" fmla="*/ 1300162 w 11167091"/>
              <a:gd name="connsiteY9" fmla="*/ 282062 h 1763199"/>
              <a:gd name="connsiteX10" fmla="*/ 1547812 w 11167091"/>
              <a:gd name="connsiteY10" fmla="*/ 696399 h 1763199"/>
              <a:gd name="connsiteX11" fmla="*/ 1814512 w 11167091"/>
              <a:gd name="connsiteY11" fmla="*/ 1091687 h 1763199"/>
              <a:gd name="connsiteX12" fmla="*/ 2085975 w 11167091"/>
              <a:gd name="connsiteY12" fmla="*/ 1367912 h 1763199"/>
              <a:gd name="connsiteX13" fmla="*/ 2347912 w 11167091"/>
              <a:gd name="connsiteY13" fmla="*/ 1544124 h 1763199"/>
              <a:gd name="connsiteX14" fmla="*/ 2676525 w 11167091"/>
              <a:gd name="connsiteY14" fmla="*/ 1667949 h 1763199"/>
              <a:gd name="connsiteX15" fmla="*/ 3129989 w 11167091"/>
              <a:gd name="connsiteY15" fmla="*/ 1738334 h 1763199"/>
              <a:gd name="connsiteX16" fmla="*/ 11167091 w 11167091"/>
              <a:gd name="connsiteY16" fmla="*/ 1721832 h 1763199"/>
              <a:gd name="connsiteX0" fmla="*/ 0 w 11151313"/>
              <a:gd name="connsiteY0" fmla="*/ 1763199 h 1763199"/>
              <a:gd name="connsiteX1" fmla="*/ 161925 w 11151313"/>
              <a:gd name="connsiteY1" fmla="*/ 1744149 h 1763199"/>
              <a:gd name="connsiteX2" fmla="*/ 242887 w 11151313"/>
              <a:gd name="connsiteY2" fmla="*/ 1663187 h 1763199"/>
              <a:gd name="connsiteX3" fmla="*/ 342900 w 11151313"/>
              <a:gd name="connsiteY3" fmla="*/ 1434587 h 1763199"/>
              <a:gd name="connsiteX4" fmla="*/ 452437 w 11151313"/>
              <a:gd name="connsiteY4" fmla="*/ 1067874 h 1763199"/>
              <a:gd name="connsiteX5" fmla="*/ 600075 w 11151313"/>
              <a:gd name="connsiteY5" fmla="*/ 563049 h 1763199"/>
              <a:gd name="connsiteX6" fmla="*/ 809625 w 11151313"/>
              <a:gd name="connsiteY6" fmla="*/ 120137 h 1763199"/>
              <a:gd name="connsiteX7" fmla="*/ 1000125 w 11151313"/>
              <a:gd name="connsiteY7" fmla="*/ 1074 h 1763199"/>
              <a:gd name="connsiteX8" fmla="*/ 1167966 w 11151313"/>
              <a:gd name="connsiteY8" fmla="*/ 74323 h 1763199"/>
              <a:gd name="connsiteX9" fmla="*/ 1300162 w 11151313"/>
              <a:gd name="connsiteY9" fmla="*/ 282062 h 1763199"/>
              <a:gd name="connsiteX10" fmla="*/ 1547812 w 11151313"/>
              <a:gd name="connsiteY10" fmla="*/ 696399 h 1763199"/>
              <a:gd name="connsiteX11" fmla="*/ 1814512 w 11151313"/>
              <a:gd name="connsiteY11" fmla="*/ 1091687 h 1763199"/>
              <a:gd name="connsiteX12" fmla="*/ 2085975 w 11151313"/>
              <a:gd name="connsiteY12" fmla="*/ 1367912 h 1763199"/>
              <a:gd name="connsiteX13" fmla="*/ 2347912 w 11151313"/>
              <a:gd name="connsiteY13" fmla="*/ 1544124 h 1763199"/>
              <a:gd name="connsiteX14" fmla="*/ 2676525 w 11151313"/>
              <a:gd name="connsiteY14" fmla="*/ 1667949 h 1763199"/>
              <a:gd name="connsiteX15" fmla="*/ 3129989 w 11151313"/>
              <a:gd name="connsiteY15" fmla="*/ 1738334 h 1763199"/>
              <a:gd name="connsiteX16" fmla="*/ 11151313 w 11151313"/>
              <a:gd name="connsiteY16" fmla="*/ 1756267 h 1763199"/>
              <a:gd name="connsiteX0" fmla="*/ 0 w 11119751"/>
              <a:gd name="connsiteY0" fmla="*/ 1763199 h 1763199"/>
              <a:gd name="connsiteX1" fmla="*/ 161925 w 11119751"/>
              <a:gd name="connsiteY1" fmla="*/ 1744149 h 1763199"/>
              <a:gd name="connsiteX2" fmla="*/ 242887 w 11119751"/>
              <a:gd name="connsiteY2" fmla="*/ 1663187 h 1763199"/>
              <a:gd name="connsiteX3" fmla="*/ 342900 w 11119751"/>
              <a:gd name="connsiteY3" fmla="*/ 1434587 h 1763199"/>
              <a:gd name="connsiteX4" fmla="*/ 452437 w 11119751"/>
              <a:gd name="connsiteY4" fmla="*/ 1067874 h 1763199"/>
              <a:gd name="connsiteX5" fmla="*/ 600075 w 11119751"/>
              <a:gd name="connsiteY5" fmla="*/ 563049 h 1763199"/>
              <a:gd name="connsiteX6" fmla="*/ 809625 w 11119751"/>
              <a:gd name="connsiteY6" fmla="*/ 120137 h 1763199"/>
              <a:gd name="connsiteX7" fmla="*/ 1000125 w 11119751"/>
              <a:gd name="connsiteY7" fmla="*/ 1074 h 1763199"/>
              <a:gd name="connsiteX8" fmla="*/ 1167966 w 11119751"/>
              <a:gd name="connsiteY8" fmla="*/ 74323 h 1763199"/>
              <a:gd name="connsiteX9" fmla="*/ 1300162 w 11119751"/>
              <a:gd name="connsiteY9" fmla="*/ 282062 h 1763199"/>
              <a:gd name="connsiteX10" fmla="*/ 1547812 w 11119751"/>
              <a:gd name="connsiteY10" fmla="*/ 696399 h 1763199"/>
              <a:gd name="connsiteX11" fmla="*/ 1814512 w 11119751"/>
              <a:gd name="connsiteY11" fmla="*/ 1091687 h 1763199"/>
              <a:gd name="connsiteX12" fmla="*/ 2085975 w 11119751"/>
              <a:gd name="connsiteY12" fmla="*/ 1367912 h 1763199"/>
              <a:gd name="connsiteX13" fmla="*/ 2347912 w 11119751"/>
              <a:gd name="connsiteY13" fmla="*/ 1544124 h 1763199"/>
              <a:gd name="connsiteX14" fmla="*/ 2676525 w 11119751"/>
              <a:gd name="connsiteY14" fmla="*/ 1667949 h 1763199"/>
              <a:gd name="connsiteX15" fmla="*/ 3129989 w 11119751"/>
              <a:gd name="connsiteY15" fmla="*/ 1738334 h 1763199"/>
              <a:gd name="connsiteX16" fmla="*/ 11119751 w 11119751"/>
              <a:gd name="connsiteY16" fmla="*/ 1744788 h 1763199"/>
              <a:gd name="connsiteX0" fmla="*/ 0 w 5262525"/>
              <a:gd name="connsiteY0" fmla="*/ 1763199 h 1763199"/>
              <a:gd name="connsiteX1" fmla="*/ 161925 w 5262525"/>
              <a:gd name="connsiteY1" fmla="*/ 1744149 h 1763199"/>
              <a:gd name="connsiteX2" fmla="*/ 242887 w 5262525"/>
              <a:gd name="connsiteY2" fmla="*/ 1663187 h 1763199"/>
              <a:gd name="connsiteX3" fmla="*/ 342900 w 5262525"/>
              <a:gd name="connsiteY3" fmla="*/ 1434587 h 1763199"/>
              <a:gd name="connsiteX4" fmla="*/ 452437 w 5262525"/>
              <a:gd name="connsiteY4" fmla="*/ 1067874 h 1763199"/>
              <a:gd name="connsiteX5" fmla="*/ 600075 w 5262525"/>
              <a:gd name="connsiteY5" fmla="*/ 563049 h 1763199"/>
              <a:gd name="connsiteX6" fmla="*/ 809625 w 5262525"/>
              <a:gd name="connsiteY6" fmla="*/ 120137 h 1763199"/>
              <a:gd name="connsiteX7" fmla="*/ 1000125 w 5262525"/>
              <a:gd name="connsiteY7" fmla="*/ 1074 h 1763199"/>
              <a:gd name="connsiteX8" fmla="*/ 1167966 w 5262525"/>
              <a:gd name="connsiteY8" fmla="*/ 74323 h 1763199"/>
              <a:gd name="connsiteX9" fmla="*/ 1300162 w 5262525"/>
              <a:gd name="connsiteY9" fmla="*/ 282062 h 1763199"/>
              <a:gd name="connsiteX10" fmla="*/ 1547812 w 5262525"/>
              <a:gd name="connsiteY10" fmla="*/ 696399 h 1763199"/>
              <a:gd name="connsiteX11" fmla="*/ 1814512 w 5262525"/>
              <a:gd name="connsiteY11" fmla="*/ 1091687 h 1763199"/>
              <a:gd name="connsiteX12" fmla="*/ 2085975 w 5262525"/>
              <a:gd name="connsiteY12" fmla="*/ 1367912 h 1763199"/>
              <a:gd name="connsiteX13" fmla="*/ 2347912 w 5262525"/>
              <a:gd name="connsiteY13" fmla="*/ 1544124 h 1763199"/>
              <a:gd name="connsiteX14" fmla="*/ 2676525 w 5262525"/>
              <a:gd name="connsiteY14" fmla="*/ 1667949 h 1763199"/>
              <a:gd name="connsiteX15" fmla="*/ 3129989 w 5262525"/>
              <a:gd name="connsiteY15" fmla="*/ 1738334 h 1763199"/>
              <a:gd name="connsiteX16" fmla="*/ 5262525 w 5262525"/>
              <a:gd name="connsiteY16" fmla="*/ 1744788 h 1763199"/>
              <a:gd name="connsiteX0" fmla="*/ 0 w 3129990"/>
              <a:gd name="connsiteY0" fmla="*/ 1763199 h 1763199"/>
              <a:gd name="connsiteX1" fmla="*/ 161925 w 3129990"/>
              <a:gd name="connsiteY1" fmla="*/ 1744149 h 1763199"/>
              <a:gd name="connsiteX2" fmla="*/ 242887 w 3129990"/>
              <a:gd name="connsiteY2" fmla="*/ 1663187 h 1763199"/>
              <a:gd name="connsiteX3" fmla="*/ 342900 w 3129990"/>
              <a:gd name="connsiteY3" fmla="*/ 1434587 h 1763199"/>
              <a:gd name="connsiteX4" fmla="*/ 452437 w 3129990"/>
              <a:gd name="connsiteY4" fmla="*/ 1067874 h 1763199"/>
              <a:gd name="connsiteX5" fmla="*/ 600075 w 3129990"/>
              <a:gd name="connsiteY5" fmla="*/ 563049 h 1763199"/>
              <a:gd name="connsiteX6" fmla="*/ 809625 w 3129990"/>
              <a:gd name="connsiteY6" fmla="*/ 120137 h 1763199"/>
              <a:gd name="connsiteX7" fmla="*/ 1000125 w 3129990"/>
              <a:gd name="connsiteY7" fmla="*/ 1074 h 1763199"/>
              <a:gd name="connsiteX8" fmla="*/ 1167966 w 3129990"/>
              <a:gd name="connsiteY8" fmla="*/ 74323 h 1763199"/>
              <a:gd name="connsiteX9" fmla="*/ 1300162 w 3129990"/>
              <a:gd name="connsiteY9" fmla="*/ 282062 h 1763199"/>
              <a:gd name="connsiteX10" fmla="*/ 1547812 w 3129990"/>
              <a:gd name="connsiteY10" fmla="*/ 696399 h 1763199"/>
              <a:gd name="connsiteX11" fmla="*/ 1814512 w 3129990"/>
              <a:gd name="connsiteY11" fmla="*/ 1091687 h 1763199"/>
              <a:gd name="connsiteX12" fmla="*/ 2085975 w 3129990"/>
              <a:gd name="connsiteY12" fmla="*/ 1367912 h 1763199"/>
              <a:gd name="connsiteX13" fmla="*/ 2347912 w 3129990"/>
              <a:gd name="connsiteY13" fmla="*/ 1544124 h 1763199"/>
              <a:gd name="connsiteX14" fmla="*/ 2676525 w 3129990"/>
              <a:gd name="connsiteY14" fmla="*/ 1667949 h 1763199"/>
              <a:gd name="connsiteX15" fmla="*/ 3129989 w 3129990"/>
              <a:gd name="connsiteY15" fmla="*/ 1738334 h 1763199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76525 w 3129990"/>
              <a:gd name="connsiteY14" fmla="*/ 1667949 h 1784251"/>
              <a:gd name="connsiteX15" fmla="*/ 3129990 w 3129990"/>
              <a:gd name="connsiteY15" fmla="*/ 1784251 h 1784251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62131 w 3129990"/>
              <a:gd name="connsiteY14" fmla="*/ 1679432 h 1784251"/>
              <a:gd name="connsiteX15" fmla="*/ 3129990 w 3129990"/>
              <a:gd name="connsiteY15" fmla="*/ 1784251 h 1784251"/>
              <a:gd name="connsiteX0" fmla="*/ 0 w 3129990"/>
              <a:gd name="connsiteY0" fmla="*/ 1763199 h 1772768"/>
              <a:gd name="connsiteX1" fmla="*/ 161925 w 3129990"/>
              <a:gd name="connsiteY1" fmla="*/ 1744149 h 1772768"/>
              <a:gd name="connsiteX2" fmla="*/ 242887 w 3129990"/>
              <a:gd name="connsiteY2" fmla="*/ 1663187 h 1772768"/>
              <a:gd name="connsiteX3" fmla="*/ 342900 w 3129990"/>
              <a:gd name="connsiteY3" fmla="*/ 1434587 h 1772768"/>
              <a:gd name="connsiteX4" fmla="*/ 452437 w 3129990"/>
              <a:gd name="connsiteY4" fmla="*/ 1067874 h 1772768"/>
              <a:gd name="connsiteX5" fmla="*/ 600075 w 3129990"/>
              <a:gd name="connsiteY5" fmla="*/ 563049 h 1772768"/>
              <a:gd name="connsiteX6" fmla="*/ 809625 w 3129990"/>
              <a:gd name="connsiteY6" fmla="*/ 120137 h 1772768"/>
              <a:gd name="connsiteX7" fmla="*/ 1000125 w 3129990"/>
              <a:gd name="connsiteY7" fmla="*/ 1074 h 1772768"/>
              <a:gd name="connsiteX8" fmla="*/ 1167966 w 3129990"/>
              <a:gd name="connsiteY8" fmla="*/ 74323 h 1772768"/>
              <a:gd name="connsiteX9" fmla="*/ 1300162 w 3129990"/>
              <a:gd name="connsiteY9" fmla="*/ 282062 h 1772768"/>
              <a:gd name="connsiteX10" fmla="*/ 1547812 w 3129990"/>
              <a:gd name="connsiteY10" fmla="*/ 696399 h 1772768"/>
              <a:gd name="connsiteX11" fmla="*/ 1814512 w 3129990"/>
              <a:gd name="connsiteY11" fmla="*/ 1091687 h 1772768"/>
              <a:gd name="connsiteX12" fmla="*/ 2085975 w 3129990"/>
              <a:gd name="connsiteY12" fmla="*/ 1367912 h 1772768"/>
              <a:gd name="connsiteX13" fmla="*/ 2347912 w 3129990"/>
              <a:gd name="connsiteY13" fmla="*/ 1544124 h 1772768"/>
              <a:gd name="connsiteX14" fmla="*/ 2662131 w 3129990"/>
              <a:gd name="connsiteY14" fmla="*/ 1679432 h 1772768"/>
              <a:gd name="connsiteX15" fmla="*/ 3129990 w 3129990"/>
              <a:gd name="connsiteY15" fmla="*/ 1772768 h 177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29990" h="1772768">
                <a:moveTo>
                  <a:pt x="0" y="1763199"/>
                </a:moveTo>
                <a:cubicBezTo>
                  <a:pt x="60722" y="1762008"/>
                  <a:pt x="121444" y="1760818"/>
                  <a:pt x="161925" y="1744149"/>
                </a:cubicBezTo>
                <a:cubicBezTo>
                  <a:pt x="202406" y="1727480"/>
                  <a:pt x="212724" y="1714781"/>
                  <a:pt x="242887" y="1663187"/>
                </a:cubicBezTo>
                <a:cubicBezTo>
                  <a:pt x="273050" y="1611593"/>
                  <a:pt x="307975" y="1533806"/>
                  <a:pt x="342900" y="1434587"/>
                </a:cubicBezTo>
                <a:cubicBezTo>
                  <a:pt x="377825" y="1335368"/>
                  <a:pt x="409574" y="1213130"/>
                  <a:pt x="452437" y="1067874"/>
                </a:cubicBezTo>
                <a:cubicBezTo>
                  <a:pt x="495300" y="922618"/>
                  <a:pt x="540544" y="721005"/>
                  <a:pt x="600075" y="563049"/>
                </a:cubicBezTo>
                <a:cubicBezTo>
                  <a:pt x="659606" y="405093"/>
                  <a:pt x="742950" y="213800"/>
                  <a:pt x="809625" y="120137"/>
                </a:cubicBezTo>
                <a:cubicBezTo>
                  <a:pt x="876300" y="26474"/>
                  <a:pt x="940401" y="8710"/>
                  <a:pt x="1000125" y="1074"/>
                </a:cubicBezTo>
                <a:cubicBezTo>
                  <a:pt x="1059849" y="-6562"/>
                  <a:pt x="1117960" y="27492"/>
                  <a:pt x="1167966" y="74323"/>
                </a:cubicBezTo>
                <a:cubicBezTo>
                  <a:pt x="1217972" y="121154"/>
                  <a:pt x="1236854" y="178383"/>
                  <a:pt x="1300162" y="282062"/>
                </a:cubicBezTo>
                <a:cubicBezTo>
                  <a:pt x="1363470" y="385741"/>
                  <a:pt x="1462087" y="561462"/>
                  <a:pt x="1547812" y="696399"/>
                </a:cubicBezTo>
                <a:cubicBezTo>
                  <a:pt x="1633537" y="831337"/>
                  <a:pt x="1724818" y="979768"/>
                  <a:pt x="1814512" y="1091687"/>
                </a:cubicBezTo>
                <a:cubicBezTo>
                  <a:pt x="1904206" y="1203606"/>
                  <a:pt x="1997075" y="1292506"/>
                  <a:pt x="2085975" y="1367912"/>
                </a:cubicBezTo>
                <a:cubicBezTo>
                  <a:pt x="2174875" y="1443318"/>
                  <a:pt x="2251886" y="1492204"/>
                  <a:pt x="2347912" y="1544124"/>
                </a:cubicBezTo>
                <a:cubicBezTo>
                  <a:pt x="2443938" y="1596044"/>
                  <a:pt x="2531785" y="1647064"/>
                  <a:pt x="2662131" y="1679432"/>
                </a:cubicBezTo>
                <a:cubicBezTo>
                  <a:pt x="2792477" y="1711800"/>
                  <a:pt x="2778765" y="1743841"/>
                  <a:pt x="3129990" y="1772768"/>
                </a:cubicBezTo>
              </a:path>
            </a:pathLst>
          </a:custGeom>
          <a:noFill/>
          <a:ln w="28575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6" name="Forme libre 65"/>
          <p:cNvSpPr/>
          <p:nvPr/>
        </p:nvSpPr>
        <p:spPr>
          <a:xfrm>
            <a:off x="5018884" y="2369095"/>
            <a:ext cx="392240" cy="438622"/>
          </a:xfrm>
          <a:custGeom>
            <a:avLst/>
            <a:gdLst>
              <a:gd name="connsiteX0" fmla="*/ 0 w 5853112"/>
              <a:gd name="connsiteY0" fmla="*/ 1773237 h 1773237"/>
              <a:gd name="connsiteX1" fmla="*/ 161925 w 5853112"/>
              <a:gd name="connsiteY1" fmla="*/ 1754187 h 1773237"/>
              <a:gd name="connsiteX2" fmla="*/ 242887 w 5853112"/>
              <a:gd name="connsiteY2" fmla="*/ 1673225 h 1773237"/>
              <a:gd name="connsiteX3" fmla="*/ 342900 w 5853112"/>
              <a:gd name="connsiteY3" fmla="*/ 1444625 h 1773237"/>
              <a:gd name="connsiteX4" fmla="*/ 452437 w 5853112"/>
              <a:gd name="connsiteY4" fmla="*/ 1077912 h 1773237"/>
              <a:gd name="connsiteX5" fmla="*/ 600075 w 5853112"/>
              <a:gd name="connsiteY5" fmla="*/ 573087 h 1773237"/>
              <a:gd name="connsiteX6" fmla="*/ 809625 w 5853112"/>
              <a:gd name="connsiteY6" fmla="*/ 130175 h 1773237"/>
              <a:gd name="connsiteX7" fmla="*/ 1000125 w 5853112"/>
              <a:gd name="connsiteY7" fmla="*/ 11112 h 1773237"/>
              <a:gd name="connsiteX8" fmla="*/ 1114425 w 5853112"/>
              <a:gd name="connsiteY8" fmla="*/ 63500 h 1773237"/>
              <a:gd name="connsiteX9" fmla="*/ 1300162 w 5853112"/>
              <a:gd name="connsiteY9" fmla="*/ 292100 h 1773237"/>
              <a:gd name="connsiteX10" fmla="*/ 1547812 w 5853112"/>
              <a:gd name="connsiteY10" fmla="*/ 706437 h 1773237"/>
              <a:gd name="connsiteX11" fmla="*/ 1814512 w 5853112"/>
              <a:gd name="connsiteY11" fmla="*/ 1101725 h 1773237"/>
              <a:gd name="connsiteX12" fmla="*/ 2085975 w 5853112"/>
              <a:gd name="connsiteY12" fmla="*/ 1377950 h 1773237"/>
              <a:gd name="connsiteX13" fmla="*/ 2347912 w 5853112"/>
              <a:gd name="connsiteY13" fmla="*/ 1554162 h 1773237"/>
              <a:gd name="connsiteX14" fmla="*/ 2676525 w 5853112"/>
              <a:gd name="connsiteY14" fmla="*/ 1677987 h 1773237"/>
              <a:gd name="connsiteX15" fmla="*/ 3200400 w 5853112"/>
              <a:gd name="connsiteY15" fmla="*/ 1739900 h 1773237"/>
              <a:gd name="connsiteX16" fmla="*/ 4043362 w 5853112"/>
              <a:gd name="connsiteY16" fmla="*/ 1768475 h 1773237"/>
              <a:gd name="connsiteX17" fmla="*/ 5110162 w 5853112"/>
              <a:gd name="connsiteY17" fmla="*/ 1763712 h 1773237"/>
              <a:gd name="connsiteX18" fmla="*/ 5853112 w 5853112"/>
              <a:gd name="connsiteY18" fmla="*/ 1768475 h 1773237"/>
              <a:gd name="connsiteX0" fmla="*/ 0 w 5110161"/>
              <a:gd name="connsiteY0" fmla="*/ 1773237 h 1773237"/>
              <a:gd name="connsiteX1" fmla="*/ 161925 w 5110161"/>
              <a:gd name="connsiteY1" fmla="*/ 1754187 h 1773237"/>
              <a:gd name="connsiteX2" fmla="*/ 242887 w 5110161"/>
              <a:gd name="connsiteY2" fmla="*/ 1673225 h 1773237"/>
              <a:gd name="connsiteX3" fmla="*/ 342900 w 5110161"/>
              <a:gd name="connsiteY3" fmla="*/ 1444625 h 1773237"/>
              <a:gd name="connsiteX4" fmla="*/ 452437 w 5110161"/>
              <a:gd name="connsiteY4" fmla="*/ 1077912 h 1773237"/>
              <a:gd name="connsiteX5" fmla="*/ 600075 w 5110161"/>
              <a:gd name="connsiteY5" fmla="*/ 573087 h 1773237"/>
              <a:gd name="connsiteX6" fmla="*/ 809625 w 5110161"/>
              <a:gd name="connsiteY6" fmla="*/ 130175 h 1773237"/>
              <a:gd name="connsiteX7" fmla="*/ 1000125 w 5110161"/>
              <a:gd name="connsiteY7" fmla="*/ 11112 h 1773237"/>
              <a:gd name="connsiteX8" fmla="*/ 1114425 w 5110161"/>
              <a:gd name="connsiteY8" fmla="*/ 63500 h 1773237"/>
              <a:gd name="connsiteX9" fmla="*/ 1300162 w 5110161"/>
              <a:gd name="connsiteY9" fmla="*/ 292100 h 1773237"/>
              <a:gd name="connsiteX10" fmla="*/ 1547812 w 5110161"/>
              <a:gd name="connsiteY10" fmla="*/ 706437 h 1773237"/>
              <a:gd name="connsiteX11" fmla="*/ 1814512 w 5110161"/>
              <a:gd name="connsiteY11" fmla="*/ 1101725 h 1773237"/>
              <a:gd name="connsiteX12" fmla="*/ 2085975 w 5110161"/>
              <a:gd name="connsiteY12" fmla="*/ 1377950 h 1773237"/>
              <a:gd name="connsiteX13" fmla="*/ 2347912 w 5110161"/>
              <a:gd name="connsiteY13" fmla="*/ 1554162 h 1773237"/>
              <a:gd name="connsiteX14" fmla="*/ 2676525 w 5110161"/>
              <a:gd name="connsiteY14" fmla="*/ 1677987 h 1773237"/>
              <a:gd name="connsiteX15" fmla="*/ 3200400 w 5110161"/>
              <a:gd name="connsiteY15" fmla="*/ 1739900 h 1773237"/>
              <a:gd name="connsiteX16" fmla="*/ 4043362 w 5110161"/>
              <a:gd name="connsiteY16" fmla="*/ 1768475 h 1773237"/>
              <a:gd name="connsiteX17" fmla="*/ 5110162 w 5110161"/>
              <a:gd name="connsiteY17" fmla="*/ 1763712 h 1773237"/>
              <a:gd name="connsiteX0" fmla="*/ 0 w 4043364"/>
              <a:gd name="connsiteY0" fmla="*/ 1773237 h 1773237"/>
              <a:gd name="connsiteX1" fmla="*/ 161925 w 4043364"/>
              <a:gd name="connsiteY1" fmla="*/ 1754187 h 1773237"/>
              <a:gd name="connsiteX2" fmla="*/ 242887 w 4043364"/>
              <a:gd name="connsiteY2" fmla="*/ 1673225 h 1773237"/>
              <a:gd name="connsiteX3" fmla="*/ 342900 w 4043364"/>
              <a:gd name="connsiteY3" fmla="*/ 1444625 h 1773237"/>
              <a:gd name="connsiteX4" fmla="*/ 452437 w 4043364"/>
              <a:gd name="connsiteY4" fmla="*/ 1077912 h 1773237"/>
              <a:gd name="connsiteX5" fmla="*/ 600075 w 4043364"/>
              <a:gd name="connsiteY5" fmla="*/ 573087 h 1773237"/>
              <a:gd name="connsiteX6" fmla="*/ 809625 w 4043364"/>
              <a:gd name="connsiteY6" fmla="*/ 130175 h 1773237"/>
              <a:gd name="connsiteX7" fmla="*/ 1000125 w 4043364"/>
              <a:gd name="connsiteY7" fmla="*/ 11112 h 1773237"/>
              <a:gd name="connsiteX8" fmla="*/ 1114425 w 4043364"/>
              <a:gd name="connsiteY8" fmla="*/ 63500 h 1773237"/>
              <a:gd name="connsiteX9" fmla="*/ 1300162 w 4043364"/>
              <a:gd name="connsiteY9" fmla="*/ 292100 h 1773237"/>
              <a:gd name="connsiteX10" fmla="*/ 1547812 w 4043364"/>
              <a:gd name="connsiteY10" fmla="*/ 706437 h 1773237"/>
              <a:gd name="connsiteX11" fmla="*/ 1814512 w 4043364"/>
              <a:gd name="connsiteY11" fmla="*/ 1101725 h 1773237"/>
              <a:gd name="connsiteX12" fmla="*/ 2085975 w 4043364"/>
              <a:gd name="connsiteY12" fmla="*/ 1377950 h 1773237"/>
              <a:gd name="connsiteX13" fmla="*/ 2347912 w 4043364"/>
              <a:gd name="connsiteY13" fmla="*/ 1554162 h 1773237"/>
              <a:gd name="connsiteX14" fmla="*/ 2676525 w 4043364"/>
              <a:gd name="connsiteY14" fmla="*/ 1677987 h 1773237"/>
              <a:gd name="connsiteX15" fmla="*/ 3200400 w 4043364"/>
              <a:gd name="connsiteY15" fmla="*/ 1739900 h 1773237"/>
              <a:gd name="connsiteX16" fmla="*/ 4043362 w 4043364"/>
              <a:gd name="connsiteY16" fmla="*/ 1768475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129989 w 3999799"/>
              <a:gd name="connsiteY15" fmla="*/ 1748372 h 1773237"/>
              <a:gd name="connsiteX16" fmla="*/ 3999799 w 3999799"/>
              <a:gd name="connsiteY16" fmla="*/ 1685381 h 1773237"/>
              <a:gd name="connsiteX0" fmla="*/ 0 w 3876574"/>
              <a:gd name="connsiteY0" fmla="*/ 1773237 h 1773237"/>
              <a:gd name="connsiteX1" fmla="*/ 161925 w 3876574"/>
              <a:gd name="connsiteY1" fmla="*/ 1754187 h 1773237"/>
              <a:gd name="connsiteX2" fmla="*/ 242887 w 3876574"/>
              <a:gd name="connsiteY2" fmla="*/ 1673225 h 1773237"/>
              <a:gd name="connsiteX3" fmla="*/ 342900 w 3876574"/>
              <a:gd name="connsiteY3" fmla="*/ 1444625 h 1773237"/>
              <a:gd name="connsiteX4" fmla="*/ 452437 w 3876574"/>
              <a:gd name="connsiteY4" fmla="*/ 1077912 h 1773237"/>
              <a:gd name="connsiteX5" fmla="*/ 600075 w 3876574"/>
              <a:gd name="connsiteY5" fmla="*/ 573087 h 1773237"/>
              <a:gd name="connsiteX6" fmla="*/ 809625 w 3876574"/>
              <a:gd name="connsiteY6" fmla="*/ 130175 h 1773237"/>
              <a:gd name="connsiteX7" fmla="*/ 1000125 w 3876574"/>
              <a:gd name="connsiteY7" fmla="*/ 11112 h 1773237"/>
              <a:gd name="connsiteX8" fmla="*/ 1114425 w 3876574"/>
              <a:gd name="connsiteY8" fmla="*/ 63500 h 1773237"/>
              <a:gd name="connsiteX9" fmla="*/ 1300162 w 3876574"/>
              <a:gd name="connsiteY9" fmla="*/ 292100 h 1773237"/>
              <a:gd name="connsiteX10" fmla="*/ 1547812 w 3876574"/>
              <a:gd name="connsiteY10" fmla="*/ 706437 h 1773237"/>
              <a:gd name="connsiteX11" fmla="*/ 1814512 w 3876574"/>
              <a:gd name="connsiteY11" fmla="*/ 1101725 h 1773237"/>
              <a:gd name="connsiteX12" fmla="*/ 2085975 w 3876574"/>
              <a:gd name="connsiteY12" fmla="*/ 1377950 h 1773237"/>
              <a:gd name="connsiteX13" fmla="*/ 2347912 w 3876574"/>
              <a:gd name="connsiteY13" fmla="*/ 1554162 h 1773237"/>
              <a:gd name="connsiteX14" fmla="*/ 2676525 w 3876574"/>
              <a:gd name="connsiteY14" fmla="*/ 1677987 h 1773237"/>
              <a:gd name="connsiteX15" fmla="*/ 3129989 w 3876574"/>
              <a:gd name="connsiteY15" fmla="*/ 1748372 h 1773237"/>
              <a:gd name="connsiteX16" fmla="*/ 3876574 w 3876574"/>
              <a:gd name="connsiteY16" fmla="*/ 1752068 h 1773237"/>
              <a:gd name="connsiteX0" fmla="*/ 0 w 3876574"/>
              <a:gd name="connsiteY0" fmla="*/ 1769762 h 1769762"/>
              <a:gd name="connsiteX1" fmla="*/ 161925 w 3876574"/>
              <a:gd name="connsiteY1" fmla="*/ 1750712 h 1769762"/>
              <a:gd name="connsiteX2" fmla="*/ 242887 w 3876574"/>
              <a:gd name="connsiteY2" fmla="*/ 1669750 h 1769762"/>
              <a:gd name="connsiteX3" fmla="*/ 342900 w 3876574"/>
              <a:gd name="connsiteY3" fmla="*/ 1441150 h 1769762"/>
              <a:gd name="connsiteX4" fmla="*/ 452437 w 3876574"/>
              <a:gd name="connsiteY4" fmla="*/ 1074437 h 1769762"/>
              <a:gd name="connsiteX5" fmla="*/ 600075 w 3876574"/>
              <a:gd name="connsiteY5" fmla="*/ 569612 h 1769762"/>
              <a:gd name="connsiteX6" fmla="*/ 809625 w 3876574"/>
              <a:gd name="connsiteY6" fmla="*/ 126700 h 1769762"/>
              <a:gd name="connsiteX7" fmla="*/ 1000125 w 3876574"/>
              <a:gd name="connsiteY7" fmla="*/ 7637 h 1769762"/>
              <a:gd name="connsiteX8" fmla="*/ 1167966 w 3876574"/>
              <a:gd name="connsiteY8" fmla="*/ 80886 h 1769762"/>
              <a:gd name="connsiteX9" fmla="*/ 1300162 w 3876574"/>
              <a:gd name="connsiteY9" fmla="*/ 288625 h 1769762"/>
              <a:gd name="connsiteX10" fmla="*/ 1547812 w 3876574"/>
              <a:gd name="connsiteY10" fmla="*/ 702962 h 1769762"/>
              <a:gd name="connsiteX11" fmla="*/ 1814512 w 3876574"/>
              <a:gd name="connsiteY11" fmla="*/ 1098250 h 1769762"/>
              <a:gd name="connsiteX12" fmla="*/ 2085975 w 3876574"/>
              <a:gd name="connsiteY12" fmla="*/ 1374475 h 1769762"/>
              <a:gd name="connsiteX13" fmla="*/ 2347912 w 3876574"/>
              <a:gd name="connsiteY13" fmla="*/ 1550687 h 1769762"/>
              <a:gd name="connsiteX14" fmla="*/ 2676525 w 3876574"/>
              <a:gd name="connsiteY14" fmla="*/ 1674512 h 1769762"/>
              <a:gd name="connsiteX15" fmla="*/ 3129989 w 3876574"/>
              <a:gd name="connsiteY15" fmla="*/ 1744897 h 1769762"/>
              <a:gd name="connsiteX16" fmla="*/ 3876574 w 3876574"/>
              <a:gd name="connsiteY16" fmla="*/ 1748593 h 1769762"/>
              <a:gd name="connsiteX0" fmla="*/ 0 w 3894422"/>
              <a:gd name="connsiteY0" fmla="*/ 1769761 h 1769761"/>
              <a:gd name="connsiteX1" fmla="*/ 161925 w 3894422"/>
              <a:gd name="connsiteY1" fmla="*/ 1750711 h 1769761"/>
              <a:gd name="connsiteX2" fmla="*/ 242887 w 3894422"/>
              <a:gd name="connsiteY2" fmla="*/ 1669749 h 1769761"/>
              <a:gd name="connsiteX3" fmla="*/ 342900 w 3894422"/>
              <a:gd name="connsiteY3" fmla="*/ 1441149 h 1769761"/>
              <a:gd name="connsiteX4" fmla="*/ 452437 w 3894422"/>
              <a:gd name="connsiteY4" fmla="*/ 1074436 h 1769761"/>
              <a:gd name="connsiteX5" fmla="*/ 600075 w 3894422"/>
              <a:gd name="connsiteY5" fmla="*/ 569611 h 1769761"/>
              <a:gd name="connsiteX6" fmla="*/ 809625 w 3894422"/>
              <a:gd name="connsiteY6" fmla="*/ 126699 h 1769761"/>
              <a:gd name="connsiteX7" fmla="*/ 1000125 w 3894422"/>
              <a:gd name="connsiteY7" fmla="*/ 7636 h 1769761"/>
              <a:gd name="connsiteX8" fmla="*/ 1167966 w 3894422"/>
              <a:gd name="connsiteY8" fmla="*/ 80885 h 1769761"/>
              <a:gd name="connsiteX9" fmla="*/ 1300162 w 3894422"/>
              <a:gd name="connsiteY9" fmla="*/ 288624 h 1769761"/>
              <a:gd name="connsiteX10" fmla="*/ 1547812 w 3894422"/>
              <a:gd name="connsiteY10" fmla="*/ 702961 h 1769761"/>
              <a:gd name="connsiteX11" fmla="*/ 1814512 w 3894422"/>
              <a:gd name="connsiteY11" fmla="*/ 1098249 h 1769761"/>
              <a:gd name="connsiteX12" fmla="*/ 2085975 w 3894422"/>
              <a:gd name="connsiteY12" fmla="*/ 1374474 h 1769761"/>
              <a:gd name="connsiteX13" fmla="*/ 2347912 w 3894422"/>
              <a:gd name="connsiteY13" fmla="*/ 1550686 h 1769761"/>
              <a:gd name="connsiteX14" fmla="*/ 2676525 w 3894422"/>
              <a:gd name="connsiteY14" fmla="*/ 1674511 h 1769761"/>
              <a:gd name="connsiteX15" fmla="*/ 3129989 w 3894422"/>
              <a:gd name="connsiteY15" fmla="*/ 1744896 h 1769761"/>
              <a:gd name="connsiteX16" fmla="*/ 3894422 w 3894422"/>
              <a:gd name="connsiteY16" fmla="*/ 1748592 h 1769761"/>
              <a:gd name="connsiteX0" fmla="*/ 0 w 3874344"/>
              <a:gd name="connsiteY0" fmla="*/ 1769761 h 1769761"/>
              <a:gd name="connsiteX1" fmla="*/ 161925 w 3874344"/>
              <a:gd name="connsiteY1" fmla="*/ 1750711 h 1769761"/>
              <a:gd name="connsiteX2" fmla="*/ 242887 w 3874344"/>
              <a:gd name="connsiteY2" fmla="*/ 1669749 h 1769761"/>
              <a:gd name="connsiteX3" fmla="*/ 342900 w 3874344"/>
              <a:gd name="connsiteY3" fmla="*/ 1441149 h 1769761"/>
              <a:gd name="connsiteX4" fmla="*/ 452437 w 3874344"/>
              <a:gd name="connsiteY4" fmla="*/ 1074436 h 1769761"/>
              <a:gd name="connsiteX5" fmla="*/ 600075 w 3874344"/>
              <a:gd name="connsiteY5" fmla="*/ 569611 h 1769761"/>
              <a:gd name="connsiteX6" fmla="*/ 809625 w 3874344"/>
              <a:gd name="connsiteY6" fmla="*/ 126699 h 1769761"/>
              <a:gd name="connsiteX7" fmla="*/ 1000125 w 3874344"/>
              <a:gd name="connsiteY7" fmla="*/ 7636 h 1769761"/>
              <a:gd name="connsiteX8" fmla="*/ 1167966 w 3874344"/>
              <a:gd name="connsiteY8" fmla="*/ 80885 h 1769761"/>
              <a:gd name="connsiteX9" fmla="*/ 1300162 w 3874344"/>
              <a:gd name="connsiteY9" fmla="*/ 288624 h 1769761"/>
              <a:gd name="connsiteX10" fmla="*/ 1547812 w 3874344"/>
              <a:gd name="connsiteY10" fmla="*/ 702961 h 1769761"/>
              <a:gd name="connsiteX11" fmla="*/ 1814512 w 3874344"/>
              <a:gd name="connsiteY11" fmla="*/ 1098249 h 1769761"/>
              <a:gd name="connsiteX12" fmla="*/ 2085975 w 3874344"/>
              <a:gd name="connsiteY12" fmla="*/ 1374474 h 1769761"/>
              <a:gd name="connsiteX13" fmla="*/ 2347912 w 3874344"/>
              <a:gd name="connsiteY13" fmla="*/ 1550686 h 1769761"/>
              <a:gd name="connsiteX14" fmla="*/ 2676525 w 3874344"/>
              <a:gd name="connsiteY14" fmla="*/ 1674511 h 1769761"/>
              <a:gd name="connsiteX15" fmla="*/ 3129989 w 3874344"/>
              <a:gd name="connsiteY15" fmla="*/ 1744896 h 1769761"/>
              <a:gd name="connsiteX16" fmla="*/ 3874344 w 3874344"/>
              <a:gd name="connsiteY16" fmla="*/ 1766194 h 1769761"/>
              <a:gd name="connsiteX0" fmla="*/ 0 w 4351397"/>
              <a:gd name="connsiteY0" fmla="*/ 1763199 h 1763199"/>
              <a:gd name="connsiteX1" fmla="*/ 161925 w 4351397"/>
              <a:gd name="connsiteY1" fmla="*/ 1744149 h 1763199"/>
              <a:gd name="connsiteX2" fmla="*/ 242887 w 4351397"/>
              <a:gd name="connsiteY2" fmla="*/ 1663187 h 1763199"/>
              <a:gd name="connsiteX3" fmla="*/ 342900 w 4351397"/>
              <a:gd name="connsiteY3" fmla="*/ 1434587 h 1763199"/>
              <a:gd name="connsiteX4" fmla="*/ 452437 w 4351397"/>
              <a:gd name="connsiteY4" fmla="*/ 1067874 h 1763199"/>
              <a:gd name="connsiteX5" fmla="*/ 600075 w 4351397"/>
              <a:gd name="connsiteY5" fmla="*/ 563049 h 1763199"/>
              <a:gd name="connsiteX6" fmla="*/ 809625 w 4351397"/>
              <a:gd name="connsiteY6" fmla="*/ 120137 h 1763199"/>
              <a:gd name="connsiteX7" fmla="*/ 1000125 w 4351397"/>
              <a:gd name="connsiteY7" fmla="*/ 1074 h 1763199"/>
              <a:gd name="connsiteX8" fmla="*/ 1167966 w 4351397"/>
              <a:gd name="connsiteY8" fmla="*/ 74323 h 1763199"/>
              <a:gd name="connsiteX9" fmla="*/ 1300162 w 4351397"/>
              <a:gd name="connsiteY9" fmla="*/ 282062 h 1763199"/>
              <a:gd name="connsiteX10" fmla="*/ 1547812 w 4351397"/>
              <a:gd name="connsiteY10" fmla="*/ 696399 h 1763199"/>
              <a:gd name="connsiteX11" fmla="*/ 1814512 w 4351397"/>
              <a:gd name="connsiteY11" fmla="*/ 1091687 h 1763199"/>
              <a:gd name="connsiteX12" fmla="*/ 2085975 w 4351397"/>
              <a:gd name="connsiteY12" fmla="*/ 1367912 h 1763199"/>
              <a:gd name="connsiteX13" fmla="*/ 2347912 w 4351397"/>
              <a:gd name="connsiteY13" fmla="*/ 1544124 h 1763199"/>
              <a:gd name="connsiteX14" fmla="*/ 2676525 w 4351397"/>
              <a:gd name="connsiteY14" fmla="*/ 1667949 h 1763199"/>
              <a:gd name="connsiteX15" fmla="*/ 3129989 w 4351397"/>
              <a:gd name="connsiteY15" fmla="*/ 1738334 h 1763199"/>
              <a:gd name="connsiteX16" fmla="*/ 4351397 w 4351397"/>
              <a:gd name="connsiteY16" fmla="*/ 1759630 h 1763199"/>
              <a:gd name="connsiteX0" fmla="*/ 0 w 5186239"/>
              <a:gd name="connsiteY0" fmla="*/ 1763199 h 1763199"/>
              <a:gd name="connsiteX1" fmla="*/ 161925 w 5186239"/>
              <a:gd name="connsiteY1" fmla="*/ 1744149 h 1763199"/>
              <a:gd name="connsiteX2" fmla="*/ 242887 w 5186239"/>
              <a:gd name="connsiteY2" fmla="*/ 1663187 h 1763199"/>
              <a:gd name="connsiteX3" fmla="*/ 342900 w 5186239"/>
              <a:gd name="connsiteY3" fmla="*/ 1434587 h 1763199"/>
              <a:gd name="connsiteX4" fmla="*/ 452437 w 5186239"/>
              <a:gd name="connsiteY4" fmla="*/ 1067874 h 1763199"/>
              <a:gd name="connsiteX5" fmla="*/ 600075 w 5186239"/>
              <a:gd name="connsiteY5" fmla="*/ 563049 h 1763199"/>
              <a:gd name="connsiteX6" fmla="*/ 809625 w 5186239"/>
              <a:gd name="connsiteY6" fmla="*/ 120137 h 1763199"/>
              <a:gd name="connsiteX7" fmla="*/ 1000125 w 5186239"/>
              <a:gd name="connsiteY7" fmla="*/ 1074 h 1763199"/>
              <a:gd name="connsiteX8" fmla="*/ 1167966 w 5186239"/>
              <a:gd name="connsiteY8" fmla="*/ 74323 h 1763199"/>
              <a:gd name="connsiteX9" fmla="*/ 1300162 w 5186239"/>
              <a:gd name="connsiteY9" fmla="*/ 282062 h 1763199"/>
              <a:gd name="connsiteX10" fmla="*/ 1547812 w 5186239"/>
              <a:gd name="connsiteY10" fmla="*/ 696399 h 1763199"/>
              <a:gd name="connsiteX11" fmla="*/ 1814512 w 5186239"/>
              <a:gd name="connsiteY11" fmla="*/ 1091687 h 1763199"/>
              <a:gd name="connsiteX12" fmla="*/ 2085975 w 5186239"/>
              <a:gd name="connsiteY12" fmla="*/ 1367912 h 1763199"/>
              <a:gd name="connsiteX13" fmla="*/ 2347912 w 5186239"/>
              <a:gd name="connsiteY13" fmla="*/ 1544124 h 1763199"/>
              <a:gd name="connsiteX14" fmla="*/ 2676525 w 5186239"/>
              <a:gd name="connsiteY14" fmla="*/ 1667949 h 1763199"/>
              <a:gd name="connsiteX15" fmla="*/ 3129989 w 5186239"/>
              <a:gd name="connsiteY15" fmla="*/ 1738334 h 1763199"/>
              <a:gd name="connsiteX16" fmla="*/ 5186239 w 5186239"/>
              <a:gd name="connsiteY16" fmla="*/ 1759630 h 1763199"/>
              <a:gd name="connsiteX0" fmla="*/ 0 w 3593091"/>
              <a:gd name="connsiteY0" fmla="*/ 1763199 h 1763199"/>
              <a:gd name="connsiteX1" fmla="*/ 161925 w 3593091"/>
              <a:gd name="connsiteY1" fmla="*/ 1744149 h 1763199"/>
              <a:gd name="connsiteX2" fmla="*/ 242887 w 3593091"/>
              <a:gd name="connsiteY2" fmla="*/ 1663187 h 1763199"/>
              <a:gd name="connsiteX3" fmla="*/ 342900 w 3593091"/>
              <a:gd name="connsiteY3" fmla="*/ 1434587 h 1763199"/>
              <a:gd name="connsiteX4" fmla="*/ 452437 w 3593091"/>
              <a:gd name="connsiteY4" fmla="*/ 1067874 h 1763199"/>
              <a:gd name="connsiteX5" fmla="*/ 600075 w 3593091"/>
              <a:gd name="connsiteY5" fmla="*/ 563049 h 1763199"/>
              <a:gd name="connsiteX6" fmla="*/ 809625 w 3593091"/>
              <a:gd name="connsiteY6" fmla="*/ 120137 h 1763199"/>
              <a:gd name="connsiteX7" fmla="*/ 1000125 w 3593091"/>
              <a:gd name="connsiteY7" fmla="*/ 1074 h 1763199"/>
              <a:gd name="connsiteX8" fmla="*/ 1167966 w 3593091"/>
              <a:gd name="connsiteY8" fmla="*/ 74323 h 1763199"/>
              <a:gd name="connsiteX9" fmla="*/ 1300162 w 3593091"/>
              <a:gd name="connsiteY9" fmla="*/ 282062 h 1763199"/>
              <a:gd name="connsiteX10" fmla="*/ 1547812 w 3593091"/>
              <a:gd name="connsiteY10" fmla="*/ 696399 h 1763199"/>
              <a:gd name="connsiteX11" fmla="*/ 1814512 w 3593091"/>
              <a:gd name="connsiteY11" fmla="*/ 1091687 h 1763199"/>
              <a:gd name="connsiteX12" fmla="*/ 2085975 w 3593091"/>
              <a:gd name="connsiteY12" fmla="*/ 1367912 h 1763199"/>
              <a:gd name="connsiteX13" fmla="*/ 2347912 w 3593091"/>
              <a:gd name="connsiteY13" fmla="*/ 1544124 h 1763199"/>
              <a:gd name="connsiteX14" fmla="*/ 2676525 w 3593091"/>
              <a:gd name="connsiteY14" fmla="*/ 1667949 h 1763199"/>
              <a:gd name="connsiteX15" fmla="*/ 3129989 w 3593091"/>
              <a:gd name="connsiteY15" fmla="*/ 1738334 h 1763199"/>
              <a:gd name="connsiteX16" fmla="*/ 3593091 w 3593091"/>
              <a:gd name="connsiteY16" fmla="*/ 1744790 h 1763199"/>
              <a:gd name="connsiteX0" fmla="*/ 0 w 11167091"/>
              <a:gd name="connsiteY0" fmla="*/ 1763199 h 1763199"/>
              <a:gd name="connsiteX1" fmla="*/ 161925 w 11167091"/>
              <a:gd name="connsiteY1" fmla="*/ 1744149 h 1763199"/>
              <a:gd name="connsiteX2" fmla="*/ 242887 w 11167091"/>
              <a:gd name="connsiteY2" fmla="*/ 1663187 h 1763199"/>
              <a:gd name="connsiteX3" fmla="*/ 342900 w 11167091"/>
              <a:gd name="connsiteY3" fmla="*/ 1434587 h 1763199"/>
              <a:gd name="connsiteX4" fmla="*/ 452437 w 11167091"/>
              <a:gd name="connsiteY4" fmla="*/ 1067874 h 1763199"/>
              <a:gd name="connsiteX5" fmla="*/ 600075 w 11167091"/>
              <a:gd name="connsiteY5" fmla="*/ 563049 h 1763199"/>
              <a:gd name="connsiteX6" fmla="*/ 809625 w 11167091"/>
              <a:gd name="connsiteY6" fmla="*/ 120137 h 1763199"/>
              <a:gd name="connsiteX7" fmla="*/ 1000125 w 11167091"/>
              <a:gd name="connsiteY7" fmla="*/ 1074 h 1763199"/>
              <a:gd name="connsiteX8" fmla="*/ 1167966 w 11167091"/>
              <a:gd name="connsiteY8" fmla="*/ 74323 h 1763199"/>
              <a:gd name="connsiteX9" fmla="*/ 1300162 w 11167091"/>
              <a:gd name="connsiteY9" fmla="*/ 282062 h 1763199"/>
              <a:gd name="connsiteX10" fmla="*/ 1547812 w 11167091"/>
              <a:gd name="connsiteY10" fmla="*/ 696399 h 1763199"/>
              <a:gd name="connsiteX11" fmla="*/ 1814512 w 11167091"/>
              <a:gd name="connsiteY11" fmla="*/ 1091687 h 1763199"/>
              <a:gd name="connsiteX12" fmla="*/ 2085975 w 11167091"/>
              <a:gd name="connsiteY12" fmla="*/ 1367912 h 1763199"/>
              <a:gd name="connsiteX13" fmla="*/ 2347912 w 11167091"/>
              <a:gd name="connsiteY13" fmla="*/ 1544124 h 1763199"/>
              <a:gd name="connsiteX14" fmla="*/ 2676525 w 11167091"/>
              <a:gd name="connsiteY14" fmla="*/ 1667949 h 1763199"/>
              <a:gd name="connsiteX15" fmla="*/ 3129989 w 11167091"/>
              <a:gd name="connsiteY15" fmla="*/ 1738334 h 1763199"/>
              <a:gd name="connsiteX16" fmla="*/ 11167091 w 11167091"/>
              <a:gd name="connsiteY16" fmla="*/ 1721832 h 1763199"/>
              <a:gd name="connsiteX0" fmla="*/ 0 w 11151313"/>
              <a:gd name="connsiteY0" fmla="*/ 1763199 h 1763199"/>
              <a:gd name="connsiteX1" fmla="*/ 161925 w 11151313"/>
              <a:gd name="connsiteY1" fmla="*/ 1744149 h 1763199"/>
              <a:gd name="connsiteX2" fmla="*/ 242887 w 11151313"/>
              <a:gd name="connsiteY2" fmla="*/ 1663187 h 1763199"/>
              <a:gd name="connsiteX3" fmla="*/ 342900 w 11151313"/>
              <a:gd name="connsiteY3" fmla="*/ 1434587 h 1763199"/>
              <a:gd name="connsiteX4" fmla="*/ 452437 w 11151313"/>
              <a:gd name="connsiteY4" fmla="*/ 1067874 h 1763199"/>
              <a:gd name="connsiteX5" fmla="*/ 600075 w 11151313"/>
              <a:gd name="connsiteY5" fmla="*/ 563049 h 1763199"/>
              <a:gd name="connsiteX6" fmla="*/ 809625 w 11151313"/>
              <a:gd name="connsiteY6" fmla="*/ 120137 h 1763199"/>
              <a:gd name="connsiteX7" fmla="*/ 1000125 w 11151313"/>
              <a:gd name="connsiteY7" fmla="*/ 1074 h 1763199"/>
              <a:gd name="connsiteX8" fmla="*/ 1167966 w 11151313"/>
              <a:gd name="connsiteY8" fmla="*/ 74323 h 1763199"/>
              <a:gd name="connsiteX9" fmla="*/ 1300162 w 11151313"/>
              <a:gd name="connsiteY9" fmla="*/ 282062 h 1763199"/>
              <a:gd name="connsiteX10" fmla="*/ 1547812 w 11151313"/>
              <a:gd name="connsiteY10" fmla="*/ 696399 h 1763199"/>
              <a:gd name="connsiteX11" fmla="*/ 1814512 w 11151313"/>
              <a:gd name="connsiteY11" fmla="*/ 1091687 h 1763199"/>
              <a:gd name="connsiteX12" fmla="*/ 2085975 w 11151313"/>
              <a:gd name="connsiteY12" fmla="*/ 1367912 h 1763199"/>
              <a:gd name="connsiteX13" fmla="*/ 2347912 w 11151313"/>
              <a:gd name="connsiteY13" fmla="*/ 1544124 h 1763199"/>
              <a:gd name="connsiteX14" fmla="*/ 2676525 w 11151313"/>
              <a:gd name="connsiteY14" fmla="*/ 1667949 h 1763199"/>
              <a:gd name="connsiteX15" fmla="*/ 3129989 w 11151313"/>
              <a:gd name="connsiteY15" fmla="*/ 1738334 h 1763199"/>
              <a:gd name="connsiteX16" fmla="*/ 11151313 w 11151313"/>
              <a:gd name="connsiteY16" fmla="*/ 1756267 h 1763199"/>
              <a:gd name="connsiteX0" fmla="*/ 0 w 11119751"/>
              <a:gd name="connsiteY0" fmla="*/ 1763199 h 1763199"/>
              <a:gd name="connsiteX1" fmla="*/ 161925 w 11119751"/>
              <a:gd name="connsiteY1" fmla="*/ 1744149 h 1763199"/>
              <a:gd name="connsiteX2" fmla="*/ 242887 w 11119751"/>
              <a:gd name="connsiteY2" fmla="*/ 1663187 h 1763199"/>
              <a:gd name="connsiteX3" fmla="*/ 342900 w 11119751"/>
              <a:gd name="connsiteY3" fmla="*/ 1434587 h 1763199"/>
              <a:gd name="connsiteX4" fmla="*/ 452437 w 11119751"/>
              <a:gd name="connsiteY4" fmla="*/ 1067874 h 1763199"/>
              <a:gd name="connsiteX5" fmla="*/ 600075 w 11119751"/>
              <a:gd name="connsiteY5" fmla="*/ 563049 h 1763199"/>
              <a:gd name="connsiteX6" fmla="*/ 809625 w 11119751"/>
              <a:gd name="connsiteY6" fmla="*/ 120137 h 1763199"/>
              <a:gd name="connsiteX7" fmla="*/ 1000125 w 11119751"/>
              <a:gd name="connsiteY7" fmla="*/ 1074 h 1763199"/>
              <a:gd name="connsiteX8" fmla="*/ 1167966 w 11119751"/>
              <a:gd name="connsiteY8" fmla="*/ 74323 h 1763199"/>
              <a:gd name="connsiteX9" fmla="*/ 1300162 w 11119751"/>
              <a:gd name="connsiteY9" fmla="*/ 282062 h 1763199"/>
              <a:gd name="connsiteX10" fmla="*/ 1547812 w 11119751"/>
              <a:gd name="connsiteY10" fmla="*/ 696399 h 1763199"/>
              <a:gd name="connsiteX11" fmla="*/ 1814512 w 11119751"/>
              <a:gd name="connsiteY11" fmla="*/ 1091687 h 1763199"/>
              <a:gd name="connsiteX12" fmla="*/ 2085975 w 11119751"/>
              <a:gd name="connsiteY12" fmla="*/ 1367912 h 1763199"/>
              <a:gd name="connsiteX13" fmla="*/ 2347912 w 11119751"/>
              <a:gd name="connsiteY13" fmla="*/ 1544124 h 1763199"/>
              <a:gd name="connsiteX14" fmla="*/ 2676525 w 11119751"/>
              <a:gd name="connsiteY14" fmla="*/ 1667949 h 1763199"/>
              <a:gd name="connsiteX15" fmla="*/ 3129989 w 11119751"/>
              <a:gd name="connsiteY15" fmla="*/ 1738334 h 1763199"/>
              <a:gd name="connsiteX16" fmla="*/ 11119751 w 11119751"/>
              <a:gd name="connsiteY16" fmla="*/ 1744788 h 1763199"/>
              <a:gd name="connsiteX0" fmla="*/ 0 w 5262525"/>
              <a:gd name="connsiteY0" fmla="*/ 1763199 h 1763199"/>
              <a:gd name="connsiteX1" fmla="*/ 161925 w 5262525"/>
              <a:gd name="connsiteY1" fmla="*/ 1744149 h 1763199"/>
              <a:gd name="connsiteX2" fmla="*/ 242887 w 5262525"/>
              <a:gd name="connsiteY2" fmla="*/ 1663187 h 1763199"/>
              <a:gd name="connsiteX3" fmla="*/ 342900 w 5262525"/>
              <a:gd name="connsiteY3" fmla="*/ 1434587 h 1763199"/>
              <a:gd name="connsiteX4" fmla="*/ 452437 w 5262525"/>
              <a:gd name="connsiteY4" fmla="*/ 1067874 h 1763199"/>
              <a:gd name="connsiteX5" fmla="*/ 600075 w 5262525"/>
              <a:gd name="connsiteY5" fmla="*/ 563049 h 1763199"/>
              <a:gd name="connsiteX6" fmla="*/ 809625 w 5262525"/>
              <a:gd name="connsiteY6" fmla="*/ 120137 h 1763199"/>
              <a:gd name="connsiteX7" fmla="*/ 1000125 w 5262525"/>
              <a:gd name="connsiteY7" fmla="*/ 1074 h 1763199"/>
              <a:gd name="connsiteX8" fmla="*/ 1167966 w 5262525"/>
              <a:gd name="connsiteY8" fmla="*/ 74323 h 1763199"/>
              <a:gd name="connsiteX9" fmla="*/ 1300162 w 5262525"/>
              <a:gd name="connsiteY9" fmla="*/ 282062 h 1763199"/>
              <a:gd name="connsiteX10" fmla="*/ 1547812 w 5262525"/>
              <a:gd name="connsiteY10" fmla="*/ 696399 h 1763199"/>
              <a:gd name="connsiteX11" fmla="*/ 1814512 w 5262525"/>
              <a:gd name="connsiteY11" fmla="*/ 1091687 h 1763199"/>
              <a:gd name="connsiteX12" fmla="*/ 2085975 w 5262525"/>
              <a:gd name="connsiteY12" fmla="*/ 1367912 h 1763199"/>
              <a:gd name="connsiteX13" fmla="*/ 2347912 w 5262525"/>
              <a:gd name="connsiteY13" fmla="*/ 1544124 h 1763199"/>
              <a:gd name="connsiteX14" fmla="*/ 2676525 w 5262525"/>
              <a:gd name="connsiteY14" fmla="*/ 1667949 h 1763199"/>
              <a:gd name="connsiteX15" fmla="*/ 3129989 w 5262525"/>
              <a:gd name="connsiteY15" fmla="*/ 1738334 h 1763199"/>
              <a:gd name="connsiteX16" fmla="*/ 5262525 w 5262525"/>
              <a:gd name="connsiteY16" fmla="*/ 1744788 h 1763199"/>
              <a:gd name="connsiteX0" fmla="*/ 0 w 3129990"/>
              <a:gd name="connsiteY0" fmla="*/ 1763199 h 1763199"/>
              <a:gd name="connsiteX1" fmla="*/ 161925 w 3129990"/>
              <a:gd name="connsiteY1" fmla="*/ 1744149 h 1763199"/>
              <a:gd name="connsiteX2" fmla="*/ 242887 w 3129990"/>
              <a:gd name="connsiteY2" fmla="*/ 1663187 h 1763199"/>
              <a:gd name="connsiteX3" fmla="*/ 342900 w 3129990"/>
              <a:gd name="connsiteY3" fmla="*/ 1434587 h 1763199"/>
              <a:gd name="connsiteX4" fmla="*/ 452437 w 3129990"/>
              <a:gd name="connsiteY4" fmla="*/ 1067874 h 1763199"/>
              <a:gd name="connsiteX5" fmla="*/ 600075 w 3129990"/>
              <a:gd name="connsiteY5" fmla="*/ 563049 h 1763199"/>
              <a:gd name="connsiteX6" fmla="*/ 809625 w 3129990"/>
              <a:gd name="connsiteY6" fmla="*/ 120137 h 1763199"/>
              <a:gd name="connsiteX7" fmla="*/ 1000125 w 3129990"/>
              <a:gd name="connsiteY7" fmla="*/ 1074 h 1763199"/>
              <a:gd name="connsiteX8" fmla="*/ 1167966 w 3129990"/>
              <a:gd name="connsiteY8" fmla="*/ 74323 h 1763199"/>
              <a:gd name="connsiteX9" fmla="*/ 1300162 w 3129990"/>
              <a:gd name="connsiteY9" fmla="*/ 282062 h 1763199"/>
              <a:gd name="connsiteX10" fmla="*/ 1547812 w 3129990"/>
              <a:gd name="connsiteY10" fmla="*/ 696399 h 1763199"/>
              <a:gd name="connsiteX11" fmla="*/ 1814512 w 3129990"/>
              <a:gd name="connsiteY11" fmla="*/ 1091687 h 1763199"/>
              <a:gd name="connsiteX12" fmla="*/ 2085975 w 3129990"/>
              <a:gd name="connsiteY12" fmla="*/ 1367912 h 1763199"/>
              <a:gd name="connsiteX13" fmla="*/ 2347912 w 3129990"/>
              <a:gd name="connsiteY13" fmla="*/ 1544124 h 1763199"/>
              <a:gd name="connsiteX14" fmla="*/ 2676525 w 3129990"/>
              <a:gd name="connsiteY14" fmla="*/ 1667949 h 1763199"/>
              <a:gd name="connsiteX15" fmla="*/ 3129989 w 3129990"/>
              <a:gd name="connsiteY15" fmla="*/ 1738334 h 1763199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76525 w 3129990"/>
              <a:gd name="connsiteY14" fmla="*/ 1667949 h 1784251"/>
              <a:gd name="connsiteX15" fmla="*/ 3129990 w 3129990"/>
              <a:gd name="connsiteY15" fmla="*/ 1784251 h 1784251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62131 w 3129990"/>
              <a:gd name="connsiteY14" fmla="*/ 1679432 h 1784251"/>
              <a:gd name="connsiteX15" fmla="*/ 3129990 w 3129990"/>
              <a:gd name="connsiteY15" fmla="*/ 1784251 h 1784251"/>
              <a:gd name="connsiteX0" fmla="*/ 0 w 3129990"/>
              <a:gd name="connsiteY0" fmla="*/ 1763199 h 1772768"/>
              <a:gd name="connsiteX1" fmla="*/ 161925 w 3129990"/>
              <a:gd name="connsiteY1" fmla="*/ 1744149 h 1772768"/>
              <a:gd name="connsiteX2" fmla="*/ 242887 w 3129990"/>
              <a:gd name="connsiteY2" fmla="*/ 1663187 h 1772768"/>
              <a:gd name="connsiteX3" fmla="*/ 342900 w 3129990"/>
              <a:gd name="connsiteY3" fmla="*/ 1434587 h 1772768"/>
              <a:gd name="connsiteX4" fmla="*/ 452437 w 3129990"/>
              <a:gd name="connsiteY4" fmla="*/ 1067874 h 1772768"/>
              <a:gd name="connsiteX5" fmla="*/ 600075 w 3129990"/>
              <a:gd name="connsiteY5" fmla="*/ 563049 h 1772768"/>
              <a:gd name="connsiteX6" fmla="*/ 809625 w 3129990"/>
              <a:gd name="connsiteY6" fmla="*/ 120137 h 1772768"/>
              <a:gd name="connsiteX7" fmla="*/ 1000125 w 3129990"/>
              <a:gd name="connsiteY7" fmla="*/ 1074 h 1772768"/>
              <a:gd name="connsiteX8" fmla="*/ 1167966 w 3129990"/>
              <a:gd name="connsiteY8" fmla="*/ 74323 h 1772768"/>
              <a:gd name="connsiteX9" fmla="*/ 1300162 w 3129990"/>
              <a:gd name="connsiteY9" fmla="*/ 282062 h 1772768"/>
              <a:gd name="connsiteX10" fmla="*/ 1547812 w 3129990"/>
              <a:gd name="connsiteY10" fmla="*/ 696399 h 1772768"/>
              <a:gd name="connsiteX11" fmla="*/ 1814512 w 3129990"/>
              <a:gd name="connsiteY11" fmla="*/ 1091687 h 1772768"/>
              <a:gd name="connsiteX12" fmla="*/ 2085975 w 3129990"/>
              <a:gd name="connsiteY12" fmla="*/ 1367912 h 1772768"/>
              <a:gd name="connsiteX13" fmla="*/ 2347912 w 3129990"/>
              <a:gd name="connsiteY13" fmla="*/ 1544124 h 1772768"/>
              <a:gd name="connsiteX14" fmla="*/ 2662131 w 3129990"/>
              <a:gd name="connsiteY14" fmla="*/ 1679432 h 1772768"/>
              <a:gd name="connsiteX15" fmla="*/ 3129990 w 3129990"/>
              <a:gd name="connsiteY15" fmla="*/ 1772768 h 177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29990" h="1772768">
                <a:moveTo>
                  <a:pt x="0" y="1763199"/>
                </a:moveTo>
                <a:cubicBezTo>
                  <a:pt x="60722" y="1762008"/>
                  <a:pt x="121444" y="1760818"/>
                  <a:pt x="161925" y="1744149"/>
                </a:cubicBezTo>
                <a:cubicBezTo>
                  <a:pt x="202406" y="1727480"/>
                  <a:pt x="212724" y="1714781"/>
                  <a:pt x="242887" y="1663187"/>
                </a:cubicBezTo>
                <a:cubicBezTo>
                  <a:pt x="273050" y="1611593"/>
                  <a:pt x="307975" y="1533806"/>
                  <a:pt x="342900" y="1434587"/>
                </a:cubicBezTo>
                <a:cubicBezTo>
                  <a:pt x="377825" y="1335368"/>
                  <a:pt x="409574" y="1213130"/>
                  <a:pt x="452437" y="1067874"/>
                </a:cubicBezTo>
                <a:cubicBezTo>
                  <a:pt x="495300" y="922618"/>
                  <a:pt x="540544" y="721005"/>
                  <a:pt x="600075" y="563049"/>
                </a:cubicBezTo>
                <a:cubicBezTo>
                  <a:pt x="659606" y="405093"/>
                  <a:pt x="742950" y="213800"/>
                  <a:pt x="809625" y="120137"/>
                </a:cubicBezTo>
                <a:cubicBezTo>
                  <a:pt x="876300" y="26474"/>
                  <a:pt x="940401" y="8710"/>
                  <a:pt x="1000125" y="1074"/>
                </a:cubicBezTo>
                <a:cubicBezTo>
                  <a:pt x="1059849" y="-6562"/>
                  <a:pt x="1117960" y="27492"/>
                  <a:pt x="1167966" y="74323"/>
                </a:cubicBezTo>
                <a:cubicBezTo>
                  <a:pt x="1217972" y="121154"/>
                  <a:pt x="1236854" y="178383"/>
                  <a:pt x="1300162" y="282062"/>
                </a:cubicBezTo>
                <a:cubicBezTo>
                  <a:pt x="1363470" y="385741"/>
                  <a:pt x="1462087" y="561462"/>
                  <a:pt x="1547812" y="696399"/>
                </a:cubicBezTo>
                <a:cubicBezTo>
                  <a:pt x="1633537" y="831337"/>
                  <a:pt x="1724818" y="979768"/>
                  <a:pt x="1814512" y="1091687"/>
                </a:cubicBezTo>
                <a:cubicBezTo>
                  <a:pt x="1904206" y="1203606"/>
                  <a:pt x="1997075" y="1292506"/>
                  <a:pt x="2085975" y="1367912"/>
                </a:cubicBezTo>
                <a:cubicBezTo>
                  <a:pt x="2174875" y="1443318"/>
                  <a:pt x="2251886" y="1492204"/>
                  <a:pt x="2347912" y="1544124"/>
                </a:cubicBezTo>
                <a:cubicBezTo>
                  <a:pt x="2443938" y="1596044"/>
                  <a:pt x="2531785" y="1647064"/>
                  <a:pt x="2662131" y="1679432"/>
                </a:cubicBezTo>
                <a:cubicBezTo>
                  <a:pt x="2792477" y="1711800"/>
                  <a:pt x="2778765" y="1743841"/>
                  <a:pt x="3129990" y="1772768"/>
                </a:cubicBezTo>
              </a:path>
            </a:pathLst>
          </a:custGeom>
          <a:noFill/>
          <a:ln w="28575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7" name="Forme libre 66"/>
          <p:cNvSpPr/>
          <p:nvPr/>
        </p:nvSpPr>
        <p:spPr>
          <a:xfrm>
            <a:off x="5502461" y="2439984"/>
            <a:ext cx="392240" cy="367733"/>
          </a:xfrm>
          <a:custGeom>
            <a:avLst/>
            <a:gdLst>
              <a:gd name="connsiteX0" fmla="*/ 0 w 5853112"/>
              <a:gd name="connsiteY0" fmla="*/ 1773237 h 1773237"/>
              <a:gd name="connsiteX1" fmla="*/ 161925 w 5853112"/>
              <a:gd name="connsiteY1" fmla="*/ 1754187 h 1773237"/>
              <a:gd name="connsiteX2" fmla="*/ 242887 w 5853112"/>
              <a:gd name="connsiteY2" fmla="*/ 1673225 h 1773237"/>
              <a:gd name="connsiteX3" fmla="*/ 342900 w 5853112"/>
              <a:gd name="connsiteY3" fmla="*/ 1444625 h 1773237"/>
              <a:gd name="connsiteX4" fmla="*/ 452437 w 5853112"/>
              <a:gd name="connsiteY4" fmla="*/ 1077912 h 1773237"/>
              <a:gd name="connsiteX5" fmla="*/ 600075 w 5853112"/>
              <a:gd name="connsiteY5" fmla="*/ 573087 h 1773237"/>
              <a:gd name="connsiteX6" fmla="*/ 809625 w 5853112"/>
              <a:gd name="connsiteY6" fmla="*/ 130175 h 1773237"/>
              <a:gd name="connsiteX7" fmla="*/ 1000125 w 5853112"/>
              <a:gd name="connsiteY7" fmla="*/ 11112 h 1773237"/>
              <a:gd name="connsiteX8" fmla="*/ 1114425 w 5853112"/>
              <a:gd name="connsiteY8" fmla="*/ 63500 h 1773237"/>
              <a:gd name="connsiteX9" fmla="*/ 1300162 w 5853112"/>
              <a:gd name="connsiteY9" fmla="*/ 292100 h 1773237"/>
              <a:gd name="connsiteX10" fmla="*/ 1547812 w 5853112"/>
              <a:gd name="connsiteY10" fmla="*/ 706437 h 1773237"/>
              <a:gd name="connsiteX11" fmla="*/ 1814512 w 5853112"/>
              <a:gd name="connsiteY11" fmla="*/ 1101725 h 1773237"/>
              <a:gd name="connsiteX12" fmla="*/ 2085975 w 5853112"/>
              <a:gd name="connsiteY12" fmla="*/ 1377950 h 1773237"/>
              <a:gd name="connsiteX13" fmla="*/ 2347912 w 5853112"/>
              <a:gd name="connsiteY13" fmla="*/ 1554162 h 1773237"/>
              <a:gd name="connsiteX14" fmla="*/ 2676525 w 5853112"/>
              <a:gd name="connsiteY14" fmla="*/ 1677987 h 1773237"/>
              <a:gd name="connsiteX15" fmla="*/ 3200400 w 5853112"/>
              <a:gd name="connsiteY15" fmla="*/ 1739900 h 1773237"/>
              <a:gd name="connsiteX16" fmla="*/ 4043362 w 5853112"/>
              <a:gd name="connsiteY16" fmla="*/ 1768475 h 1773237"/>
              <a:gd name="connsiteX17" fmla="*/ 5110162 w 5853112"/>
              <a:gd name="connsiteY17" fmla="*/ 1763712 h 1773237"/>
              <a:gd name="connsiteX18" fmla="*/ 5853112 w 5853112"/>
              <a:gd name="connsiteY18" fmla="*/ 1768475 h 1773237"/>
              <a:gd name="connsiteX0" fmla="*/ 0 w 5110161"/>
              <a:gd name="connsiteY0" fmla="*/ 1773237 h 1773237"/>
              <a:gd name="connsiteX1" fmla="*/ 161925 w 5110161"/>
              <a:gd name="connsiteY1" fmla="*/ 1754187 h 1773237"/>
              <a:gd name="connsiteX2" fmla="*/ 242887 w 5110161"/>
              <a:gd name="connsiteY2" fmla="*/ 1673225 h 1773237"/>
              <a:gd name="connsiteX3" fmla="*/ 342900 w 5110161"/>
              <a:gd name="connsiteY3" fmla="*/ 1444625 h 1773237"/>
              <a:gd name="connsiteX4" fmla="*/ 452437 w 5110161"/>
              <a:gd name="connsiteY4" fmla="*/ 1077912 h 1773237"/>
              <a:gd name="connsiteX5" fmla="*/ 600075 w 5110161"/>
              <a:gd name="connsiteY5" fmla="*/ 573087 h 1773237"/>
              <a:gd name="connsiteX6" fmla="*/ 809625 w 5110161"/>
              <a:gd name="connsiteY6" fmla="*/ 130175 h 1773237"/>
              <a:gd name="connsiteX7" fmla="*/ 1000125 w 5110161"/>
              <a:gd name="connsiteY7" fmla="*/ 11112 h 1773237"/>
              <a:gd name="connsiteX8" fmla="*/ 1114425 w 5110161"/>
              <a:gd name="connsiteY8" fmla="*/ 63500 h 1773237"/>
              <a:gd name="connsiteX9" fmla="*/ 1300162 w 5110161"/>
              <a:gd name="connsiteY9" fmla="*/ 292100 h 1773237"/>
              <a:gd name="connsiteX10" fmla="*/ 1547812 w 5110161"/>
              <a:gd name="connsiteY10" fmla="*/ 706437 h 1773237"/>
              <a:gd name="connsiteX11" fmla="*/ 1814512 w 5110161"/>
              <a:gd name="connsiteY11" fmla="*/ 1101725 h 1773237"/>
              <a:gd name="connsiteX12" fmla="*/ 2085975 w 5110161"/>
              <a:gd name="connsiteY12" fmla="*/ 1377950 h 1773237"/>
              <a:gd name="connsiteX13" fmla="*/ 2347912 w 5110161"/>
              <a:gd name="connsiteY13" fmla="*/ 1554162 h 1773237"/>
              <a:gd name="connsiteX14" fmla="*/ 2676525 w 5110161"/>
              <a:gd name="connsiteY14" fmla="*/ 1677987 h 1773237"/>
              <a:gd name="connsiteX15" fmla="*/ 3200400 w 5110161"/>
              <a:gd name="connsiteY15" fmla="*/ 1739900 h 1773237"/>
              <a:gd name="connsiteX16" fmla="*/ 4043362 w 5110161"/>
              <a:gd name="connsiteY16" fmla="*/ 1768475 h 1773237"/>
              <a:gd name="connsiteX17" fmla="*/ 5110162 w 5110161"/>
              <a:gd name="connsiteY17" fmla="*/ 1763712 h 1773237"/>
              <a:gd name="connsiteX0" fmla="*/ 0 w 4043364"/>
              <a:gd name="connsiteY0" fmla="*/ 1773237 h 1773237"/>
              <a:gd name="connsiteX1" fmla="*/ 161925 w 4043364"/>
              <a:gd name="connsiteY1" fmla="*/ 1754187 h 1773237"/>
              <a:gd name="connsiteX2" fmla="*/ 242887 w 4043364"/>
              <a:gd name="connsiteY2" fmla="*/ 1673225 h 1773237"/>
              <a:gd name="connsiteX3" fmla="*/ 342900 w 4043364"/>
              <a:gd name="connsiteY3" fmla="*/ 1444625 h 1773237"/>
              <a:gd name="connsiteX4" fmla="*/ 452437 w 4043364"/>
              <a:gd name="connsiteY4" fmla="*/ 1077912 h 1773237"/>
              <a:gd name="connsiteX5" fmla="*/ 600075 w 4043364"/>
              <a:gd name="connsiteY5" fmla="*/ 573087 h 1773237"/>
              <a:gd name="connsiteX6" fmla="*/ 809625 w 4043364"/>
              <a:gd name="connsiteY6" fmla="*/ 130175 h 1773237"/>
              <a:gd name="connsiteX7" fmla="*/ 1000125 w 4043364"/>
              <a:gd name="connsiteY7" fmla="*/ 11112 h 1773237"/>
              <a:gd name="connsiteX8" fmla="*/ 1114425 w 4043364"/>
              <a:gd name="connsiteY8" fmla="*/ 63500 h 1773237"/>
              <a:gd name="connsiteX9" fmla="*/ 1300162 w 4043364"/>
              <a:gd name="connsiteY9" fmla="*/ 292100 h 1773237"/>
              <a:gd name="connsiteX10" fmla="*/ 1547812 w 4043364"/>
              <a:gd name="connsiteY10" fmla="*/ 706437 h 1773237"/>
              <a:gd name="connsiteX11" fmla="*/ 1814512 w 4043364"/>
              <a:gd name="connsiteY11" fmla="*/ 1101725 h 1773237"/>
              <a:gd name="connsiteX12" fmla="*/ 2085975 w 4043364"/>
              <a:gd name="connsiteY12" fmla="*/ 1377950 h 1773237"/>
              <a:gd name="connsiteX13" fmla="*/ 2347912 w 4043364"/>
              <a:gd name="connsiteY13" fmla="*/ 1554162 h 1773237"/>
              <a:gd name="connsiteX14" fmla="*/ 2676525 w 4043364"/>
              <a:gd name="connsiteY14" fmla="*/ 1677987 h 1773237"/>
              <a:gd name="connsiteX15" fmla="*/ 3200400 w 4043364"/>
              <a:gd name="connsiteY15" fmla="*/ 1739900 h 1773237"/>
              <a:gd name="connsiteX16" fmla="*/ 4043362 w 4043364"/>
              <a:gd name="connsiteY16" fmla="*/ 1768475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129989 w 3999799"/>
              <a:gd name="connsiteY15" fmla="*/ 1748372 h 1773237"/>
              <a:gd name="connsiteX16" fmla="*/ 3999799 w 3999799"/>
              <a:gd name="connsiteY16" fmla="*/ 1685381 h 1773237"/>
              <a:gd name="connsiteX0" fmla="*/ 0 w 3876574"/>
              <a:gd name="connsiteY0" fmla="*/ 1773237 h 1773237"/>
              <a:gd name="connsiteX1" fmla="*/ 161925 w 3876574"/>
              <a:gd name="connsiteY1" fmla="*/ 1754187 h 1773237"/>
              <a:gd name="connsiteX2" fmla="*/ 242887 w 3876574"/>
              <a:gd name="connsiteY2" fmla="*/ 1673225 h 1773237"/>
              <a:gd name="connsiteX3" fmla="*/ 342900 w 3876574"/>
              <a:gd name="connsiteY3" fmla="*/ 1444625 h 1773237"/>
              <a:gd name="connsiteX4" fmla="*/ 452437 w 3876574"/>
              <a:gd name="connsiteY4" fmla="*/ 1077912 h 1773237"/>
              <a:gd name="connsiteX5" fmla="*/ 600075 w 3876574"/>
              <a:gd name="connsiteY5" fmla="*/ 573087 h 1773237"/>
              <a:gd name="connsiteX6" fmla="*/ 809625 w 3876574"/>
              <a:gd name="connsiteY6" fmla="*/ 130175 h 1773237"/>
              <a:gd name="connsiteX7" fmla="*/ 1000125 w 3876574"/>
              <a:gd name="connsiteY7" fmla="*/ 11112 h 1773237"/>
              <a:gd name="connsiteX8" fmla="*/ 1114425 w 3876574"/>
              <a:gd name="connsiteY8" fmla="*/ 63500 h 1773237"/>
              <a:gd name="connsiteX9" fmla="*/ 1300162 w 3876574"/>
              <a:gd name="connsiteY9" fmla="*/ 292100 h 1773237"/>
              <a:gd name="connsiteX10" fmla="*/ 1547812 w 3876574"/>
              <a:gd name="connsiteY10" fmla="*/ 706437 h 1773237"/>
              <a:gd name="connsiteX11" fmla="*/ 1814512 w 3876574"/>
              <a:gd name="connsiteY11" fmla="*/ 1101725 h 1773237"/>
              <a:gd name="connsiteX12" fmla="*/ 2085975 w 3876574"/>
              <a:gd name="connsiteY12" fmla="*/ 1377950 h 1773237"/>
              <a:gd name="connsiteX13" fmla="*/ 2347912 w 3876574"/>
              <a:gd name="connsiteY13" fmla="*/ 1554162 h 1773237"/>
              <a:gd name="connsiteX14" fmla="*/ 2676525 w 3876574"/>
              <a:gd name="connsiteY14" fmla="*/ 1677987 h 1773237"/>
              <a:gd name="connsiteX15" fmla="*/ 3129989 w 3876574"/>
              <a:gd name="connsiteY15" fmla="*/ 1748372 h 1773237"/>
              <a:gd name="connsiteX16" fmla="*/ 3876574 w 3876574"/>
              <a:gd name="connsiteY16" fmla="*/ 1752068 h 1773237"/>
              <a:gd name="connsiteX0" fmla="*/ 0 w 3876574"/>
              <a:gd name="connsiteY0" fmla="*/ 1769762 h 1769762"/>
              <a:gd name="connsiteX1" fmla="*/ 161925 w 3876574"/>
              <a:gd name="connsiteY1" fmla="*/ 1750712 h 1769762"/>
              <a:gd name="connsiteX2" fmla="*/ 242887 w 3876574"/>
              <a:gd name="connsiteY2" fmla="*/ 1669750 h 1769762"/>
              <a:gd name="connsiteX3" fmla="*/ 342900 w 3876574"/>
              <a:gd name="connsiteY3" fmla="*/ 1441150 h 1769762"/>
              <a:gd name="connsiteX4" fmla="*/ 452437 w 3876574"/>
              <a:gd name="connsiteY4" fmla="*/ 1074437 h 1769762"/>
              <a:gd name="connsiteX5" fmla="*/ 600075 w 3876574"/>
              <a:gd name="connsiteY5" fmla="*/ 569612 h 1769762"/>
              <a:gd name="connsiteX6" fmla="*/ 809625 w 3876574"/>
              <a:gd name="connsiteY6" fmla="*/ 126700 h 1769762"/>
              <a:gd name="connsiteX7" fmla="*/ 1000125 w 3876574"/>
              <a:gd name="connsiteY7" fmla="*/ 7637 h 1769762"/>
              <a:gd name="connsiteX8" fmla="*/ 1167966 w 3876574"/>
              <a:gd name="connsiteY8" fmla="*/ 80886 h 1769762"/>
              <a:gd name="connsiteX9" fmla="*/ 1300162 w 3876574"/>
              <a:gd name="connsiteY9" fmla="*/ 288625 h 1769762"/>
              <a:gd name="connsiteX10" fmla="*/ 1547812 w 3876574"/>
              <a:gd name="connsiteY10" fmla="*/ 702962 h 1769762"/>
              <a:gd name="connsiteX11" fmla="*/ 1814512 w 3876574"/>
              <a:gd name="connsiteY11" fmla="*/ 1098250 h 1769762"/>
              <a:gd name="connsiteX12" fmla="*/ 2085975 w 3876574"/>
              <a:gd name="connsiteY12" fmla="*/ 1374475 h 1769762"/>
              <a:gd name="connsiteX13" fmla="*/ 2347912 w 3876574"/>
              <a:gd name="connsiteY13" fmla="*/ 1550687 h 1769762"/>
              <a:gd name="connsiteX14" fmla="*/ 2676525 w 3876574"/>
              <a:gd name="connsiteY14" fmla="*/ 1674512 h 1769762"/>
              <a:gd name="connsiteX15" fmla="*/ 3129989 w 3876574"/>
              <a:gd name="connsiteY15" fmla="*/ 1744897 h 1769762"/>
              <a:gd name="connsiteX16" fmla="*/ 3876574 w 3876574"/>
              <a:gd name="connsiteY16" fmla="*/ 1748593 h 1769762"/>
              <a:gd name="connsiteX0" fmla="*/ 0 w 3894422"/>
              <a:gd name="connsiteY0" fmla="*/ 1769761 h 1769761"/>
              <a:gd name="connsiteX1" fmla="*/ 161925 w 3894422"/>
              <a:gd name="connsiteY1" fmla="*/ 1750711 h 1769761"/>
              <a:gd name="connsiteX2" fmla="*/ 242887 w 3894422"/>
              <a:gd name="connsiteY2" fmla="*/ 1669749 h 1769761"/>
              <a:gd name="connsiteX3" fmla="*/ 342900 w 3894422"/>
              <a:gd name="connsiteY3" fmla="*/ 1441149 h 1769761"/>
              <a:gd name="connsiteX4" fmla="*/ 452437 w 3894422"/>
              <a:gd name="connsiteY4" fmla="*/ 1074436 h 1769761"/>
              <a:gd name="connsiteX5" fmla="*/ 600075 w 3894422"/>
              <a:gd name="connsiteY5" fmla="*/ 569611 h 1769761"/>
              <a:gd name="connsiteX6" fmla="*/ 809625 w 3894422"/>
              <a:gd name="connsiteY6" fmla="*/ 126699 h 1769761"/>
              <a:gd name="connsiteX7" fmla="*/ 1000125 w 3894422"/>
              <a:gd name="connsiteY7" fmla="*/ 7636 h 1769761"/>
              <a:gd name="connsiteX8" fmla="*/ 1167966 w 3894422"/>
              <a:gd name="connsiteY8" fmla="*/ 80885 h 1769761"/>
              <a:gd name="connsiteX9" fmla="*/ 1300162 w 3894422"/>
              <a:gd name="connsiteY9" fmla="*/ 288624 h 1769761"/>
              <a:gd name="connsiteX10" fmla="*/ 1547812 w 3894422"/>
              <a:gd name="connsiteY10" fmla="*/ 702961 h 1769761"/>
              <a:gd name="connsiteX11" fmla="*/ 1814512 w 3894422"/>
              <a:gd name="connsiteY11" fmla="*/ 1098249 h 1769761"/>
              <a:gd name="connsiteX12" fmla="*/ 2085975 w 3894422"/>
              <a:gd name="connsiteY12" fmla="*/ 1374474 h 1769761"/>
              <a:gd name="connsiteX13" fmla="*/ 2347912 w 3894422"/>
              <a:gd name="connsiteY13" fmla="*/ 1550686 h 1769761"/>
              <a:gd name="connsiteX14" fmla="*/ 2676525 w 3894422"/>
              <a:gd name="connsiteY14" fmla="*/ 1674511 h 1769761"/>
              <a:gd name="connsiteX15" fmla="*/ 3129989 w 3894422"/>
              <a:gd name="connsiteY15" fmla="*/ 1744896 h 1769761"/>
              <a:gd name="connsiteX16" fmla="*/ 3894422 w 3894422"/>
              <a:gd name="connsiteY16" fmla="*/ 1748592 h 1769761"/>
              <a:gd name="connsiteX0" fmla="*/ 0 w 3874344"/>
              <a:gd name="connsiteY0" fmla="*/ 1769761 h 1769761"/>
              <a:gd name="connsiteX1" fmla="*/ 161925 w 3874344"/>
              <a:gd name="connsiteY1" fmla="*/ 1750711 h 1769761"/>
              <a:gd name="connsiteX2" fmla="*/ 242887 w 3874344"/>
              <a:gd name="connsiteY2" fmla="*/ 1669749 h 1769761"/>
              <a:gd name="connsiteX3" fmla="*/ 342900 w 3874344"/>
              <a:gd name="connsiteY3" fmla="*/ 1441149 h 1769761"/>
              <a:gd name="connsiteX4" fmla="*/ 452437 w 3874344"/>
              <a:gd name="connsiteY4" fmla="*/ 1074436 h 1769761"/>
              <a:gd name="connsiteX5" fmla="*/ 600075 w 3874344"/>
              <a:gd name="connsiteY5" fmla="*/ 569611 h 1769761"/>
              <a:gd name="connsiteX6" fmla="*/ 809625 w 3874344"/>
              <a:gd name="connsiteY6" fmla="*/ 126699 h 1769761"/>
              <a:gd name="connsiteX7" fmla="*/ 1000125 w 3874344"/>
              <a:gd name="connsiteY7" fmla="*/ 7636 h 1769761"/>
              <a:gd name="connsiteX8" fmla="*/ 1167966 w 3874344"/>
              <a:gd name="connsiteY8" fmla="*/ 80885 h 1769761"/>
              <a:gd name="connsiteX9" fmla="*/ 1300162 w 3874344"/>
              <a:gd name="connsiteY9" fmla="*/ 288624 h 1769761"/>
              <a:gd name="connsiteX10" fmla="*/ 1547812 w 3874344"/>
              <a:gd name="connsiteY10" fmla="*/ 702961 h 1769761"/>
              <a:gd name="connsiteX11" fmla="*/ 1814512 w 3874344"/>
              <a:gd name="connsiteY11" fmla="*/ 1098249 h 1769761"/>
              <a:gd name="connsiteX12" fmla="*/ 2085975 w 3874344"/>
              <a:gd name="connsiteY12" fmla="*/ 1374474 h 1769761"/>
              <a:gd name="connsiteX13" fmla="*/ 2347912 w 3874344"/>
              <a:gd name="connsiteY13" fmla="*/ 1550686 h 1769761"/>
              <a:gd name="connsiteX14" fmla="*/ 2676525 w 3874344"/>
              <a:gd name="connsiteY14" fmla="*/ 1674511 h 1769761"/>
              <a:gd name="connsiteX15" fmla="*/ 3129989 w 3874344"/>
              <a:gd name="connsiteY15" fmla="*/ 1744896 h 1769761"/>
              <a:gd name="connsiteX16" fmla="*/ 3874344 w 3874344"/>
              <a:gd name="connsiteY16" fmla="*/ 1766194 h 1769761"/>
              <a:gd name="connsiteX0" fmla="*/ 0 w 4351397"/>
              <a:gd name="connsiteY0" fmla="*/ 1763199 h 1763199"/>
              <a:gd name="connsiteX1" fmla="*/ 161925 w 4351397"/>
              <a:gd name="connsiteY1" fmla="*/ 1744149 h 1763199"/>
              <a:gd name="connsiteX2" fmla="*/ 242887 w 4351397"/>
              <a:gd name="connsiteY2" fmla="*/ 1663187 h 1763199"/>
              <a:gd name="connsiteX3" fmla="*/ 342900 w 4351397"/>
              <a:gd name="connsiteY3" fmla="*/ 1434587 h 1763199"/>
              <a:gd name="connsiteX4" fmla="*/ 452437 w 4351397"/>
              <a:gd name="connsiteY4" fmla="*/ 1067874 h 1763199"/>
              <a:gd name="connsiteX5" fmla="*/ 600075 w 4351397"/>
              <a:gd name="connsiteY5" fmla="*/ 563049 h 1763199"/>
              <a:gd name="connsiteX6" fmla="*/ 809625 w 4351397"/>
              <a:gd name="connsiteY6" fmla="*/ 120137 h 1763199"/>
              <a:gd name="connsiteX7" fmla="*/ 1000125 w 4351397"/>
              <a:gd name="connsiteY7" fmla="*/ 1074 h 1763199"/>
              <a:gd name="connsiteX8" fmla="*/ 1167966 w 4351397"/>
              <a:gd name="connsiteY8" fmla="*/ 74323 h 1763199"/>
              <a:gd name="connsiteX9" fmla="*/ 1300162 w 4351397"/>
              <a:gd name="connsiteY9" fmla="*/ 282062 h 1763199"/>
              <a:gd name="connsiteX10" fmla="*/ 1547812 w 4351397"/>
              <a:gd name="connsiteY10" fmla="*/ 696399 h 1763199"/>
              <a:gd name="connsiteX11" fmla="*/ 1814512 w 4351397"/>
              <a:gd name="connsiteY11" fmla="*/ 1091687 h 1763199"/>
              <a:gd name="connsiteX12" fmla="*/ 2085975 w 4351397"/>
              <a:gd name="connsiteY12" fmla="*/ 1367912 h 1763199"/>
              <a:gd name="connsiteX13" fmla="*/ 2347912 w 4351397"/>
              <a:gd name="connsiteY13" fmla="*/ 1544124 h 1763199"/>
              <a:gd name="connsiteX14" fmla="*/ 2676525 w 4351397"/>
              <a:gd name="connsiteY14" fmla="*/ 1667949 h 1763199"/>
              <a:gd name="connsiteX15" fmla="*/ 3129989 w 4351397"/>
              <a:gd name="connsiteY15" fmla="*/ 1738334 h 1763199"/>
              <a:gd name="connsiteX16" fmla="*/ 4351397 w 4351397"/>
              <a:gd name="connsiteY16" fmla="*/ 1759630 h 1763199"/>
              <a:gd name="connsiteX0" fmla="*/ 0 w 5186239"/>
              <a:gd name="connsiteY0" fmla="*/ 1763199 h 1763199"/>
              <a:gd name="connsiteX1" fmla="*/ 161925 w 5186239"/>
              <a:gd name="connsiteY1" fmla="*/ 1744149 h 1763199"/>
              <a:gd name="connsiteX2" fmla="*/ 242887 w 5186239"/>
              <a:gd name="connsiteY2" fmla="*/ 1663187 h 1763199"/>
              <a:gd name="connsiteX3" fmla="*/ 342900 w 5186239"/>
              <a:gd name="connsiteY3" fmla="*/ 1434587 h 1763199"/>
              <a:gd name="connsiteX4" fmla="*/ 452437 w 5186239"/>
              <a:gd name="connsiteY4" fmla="*/ 1067874 h 1763199"/>
              <a:gd name="connsiteX5" fmla="*/ 600075 w 5186239"/>
              <a:gd name="connsiteY5" fmla="*/ 563049 h 1763199"/>
              <a:gd name="connsiteX6" fmla="*/ 809625 w 5186239"/>
              <a:gd name="connsiteY6" fmla="*/ 120137 h 1763199"/>
              <a:gd name="connsiteX7" fmla="*/ 1000125 w 5186239"/>
              <a:gd name="connsiteY7" fmla="*/ 1074 h 1763199"/>
              <a:gd name="connsiteX8" fmla="*/ 1167966 w 5186239"/>
              <a:gd name="connsiteY8" fmla="*/ 74323 h 1763199"/>
              <a:gd name="connsiteX9" fmla="*/ 1300162 w 5186239"/>
              <a:gd name="connsiteY9" fmla="*/ 282062 h 1763199"/>
              <a:gd name="connsiteX10" fmla="*/ 1547812 w 5186239"/>
              <a:gd name="connsiteY10" fmla="*/ 696399 h 1763199"/>
              <a:gd name="connsiteX11" fmla="*/ 1814512 w 5186239"/>
              <a:gd name="connsiteY11" fmla="*/ 1091687 h 1763199"/>
              <a:gd name="connsiteX12" fmla="*/ 2085975 w 5186239"/>
              <a:gd name="connsiteY12" fmla="*/ 1367912 h 1763199"/>
              <a:gd name="connsiteX13" fmla="*/ 2347912 w 5186239"/>
              <a:gd name="connsiteY13" fmla="*/ 1544124 h 1763199"/>
              <a:gd name="connsiteX14" fmla="*/ 2676525 w 5186239"/>
              <a:gd name="connsiteY14" fmla="*/ 1667949 h 1763199"/>
              <a:gd name="connsiteX15" fmla="*/ 3129989 w 5186239"/>
              <a:gd name="connsiteY15" fmla="*/ 1738334 h 1763199"/>
              <a:gd name="connsiteX16" fmla="*/ 5186239 w 5186239"/>
              <a:gd name="connsiteY16" fmla="*/ 1759630 h 1763199"/>
              <a:gd name="connsiteX0" fmla="*/ 0 w 3593091"/>
              <a:gd name="connsiteY0" fmla="*/ 1763199 h 1763199"/>
              <a:gd name="connsiteX1" fmla="*/ 161925 w 3593091"/>
              <a:gd name="connsiteY1" fmla="*/ 1744149 h 1763199"/>
              <a:gd name="connsiteX2" fmla="*/ 242887 w 3593091"/>
              <a:gd name="connsiteY2" fmla="*/ 1663187 h 1763199"/>
              <a:gd name="connsiteX3" fmla="*/ 342900 w 3593091"/>
              <a:gd name="connsiteY3" fmla="*/ 1434587 h 1763199"/>
              <a:gd name="connsiteX4" fmla="*/ 452437 w 3593091"/>
              <a:gd name="connsiteY4" fmla="*/ 1067874 h 1763199"/>
              <a:gd name="connsiteX5" fmla="*/ 600075 w 3593091"/>
              <a:gd name="connsiteY5" fmla="*/ 563049 h 1763199"/>
              <a:gd name="connsiteX6" fmla="*/ 809625 w 3593091"/>
              <a:gd name="connsiteY6" fmla="*/ 120137 h 1763199"/>
              <a:gd name="connsiteX7" fmla="*/ 1000125 w 3593091"/>
              <a:gd name="connsiteY7" fmla="*/ 1074 h 1763199"/>
              <a:gd name="connsiteX8" fmla="*/ 1167966 w 3593091"/>
              <a:gd name="connsiteY8" fmla="*/ 74323 h 1763199"/>
              <a:gd name="connsiteX9" fmla="*/ 1300162 w 3593091"/>
              <a:gd name="connsiteY9" fmla="*/ 282062 h 1763199"/>
              <a:gd name="connsiteX10" fmla="*/ 1547812 w 3593091"/>
              <a:gd name="connsiteY10" fmla="*/ 696399 h 1763199"/>
              <a:gd name="connsiteX11" fmla="*/ 1814512 w 3593091"/>
              <a:gd name="connsiteY11" fmla="*/ 1091687 h 1763199"/>
              <a:gd name="connsiteX12" fmla="*/ 2085975 w 3593091"/>
              <a:gd name="connsiteY12" fmla="*/ 1367912 h 1763199"/>
              <a:gd name="connsiteX13" fmla="*/ 2347912 w 3593091"/>
              <a:gd name="connsiteY13" fmla="*/ 1544124 h 1763199"/>
              <a:gd name="connsiteX14" fmla="*/ 2676525 w 3593091"/>
              <a:gd name="connsiteY14" fmla="*/ 1667949 h 1763199"/>
              <a:gd name="connsiteX15" fmla="*/ 3129989 w 3593091"/>
              <a:gd name="connsiteY15" fmla="*/ 1738334 h 1763199"/>
              <a:gd name="connsiteX16" fmla="*/ 3593091 w 3593091"/>
              <a:gd name="connsiteY16" fmla="*/ 1744790 h 1763199"/>
              <a:gd name="connsiteX0" fmla="*/ 0 w 11167091"/>
              <a:gd name="connsiteY0" fmla="*/ 1763199 h 1763199"/>
              <a:gd name="connsiteX1" fmla="*/ 161925 w 11167091"/>
              <a:gd name="connsiteY1" fmla="*/ 1744149 h 1763199"/>
              <a:gd name="connsiteX2" fmla="*/ 242887 w 11167091"/>
              <a:gd name="connsiteY2" fmla="*/ 1663187 h 1763199"/>
              <a:gd name="connsiteX3" fmla="*/ 342900 w 11167091"/>
              <a:gd name="connsiteY3" fmla="*/ 1434587 h 1763199"/>
              <a:gd name="connsiteX4" fmla="*/ 452437 w 11167091"/>
              <a:gd name="connsiteY4" fmla="*/ 1067874 h 1763199"/>
              <a:gd name="connsiteX5" fmla="*/ 600075 w 11167091"/>
              <a:gd name="connsiteY5" fmla="*/ 563049 h 1763199"/>
              <a:gd name="connsiteX6" fmla="*/ 809625 w 11167091"/>
              <a:gd name="connsiteY6" fmla="*/ 120137 h 1763199"/>
              <a:gd name="connsiteX7" fmla="*/ 1000125 w 11167091"/>
              <a:gd name="connsiteY7" fmla="*/ 1074 h 1763199"/>
              <a:gd name="connsiteX8" fmla="*/ 1167966 w 11167091"/>
              <a:gd name="connsiteY8" fmla="*/ 74323 h 1763199"/>
              <a:gd name="connsiteX9" fmla="*/ 1300162 w 11167091"/>
              <a:gd name="connsiteY9" fmla="*/ 282062 h 1763199"/>
              <a:gd name="connsiteX10" fmla="*/ 1547812 w 11167091"/>
              <a:gd name="connsiteY10" fmla="*/ 696399 h 1763199"/>
              <a:gd name="connsiteX11" fmla="*/ 1814512 w 11167091"/>
              <a:gd name="connsiteY11" fmla="*/ 1091687 h 1763199"/>
              <a:gd name="connsiteX12" fmla="*/ 2085975 w 11167091"/>
              <a:gd name="connsiteY12" fmla="*/ 1367912 h 1763199"/>
              <a:gd name="connsiteX13" fmla="*/ 2347912 w 11167091"/>
              <a:gd name="connsiteY13" fmla="*/ 1544124 h 1763199"/>
              <a:gd name="connsiteX14" fmla="*/ 2676525 w 11167091"/>
              <a:gd name="connsiteY14" fmla="*/ 1667949 h 1763199"/>
              <a:gd name="connsiteX15" fmla="*/ 3129989 w 11167091"/>
              <a:gd name="connsiteY15" fmla="*/ 1738334 h 1763199"/>
              <a:gd name="connsiteX16" fmla="*/ 11167091 w 11167091"/>
              <a:gd name="connsiteY16" fmla="*/ 1721832 h 1763199"/>
              <a:gd name="connsiteX0" fmla="*/ 0 w 11151313"/>
              <a:gd name="connsiteY0" fmla="*/ 1763199 h 1763199"/>
              <a:gd name="connsiteX1" fmla="*/ 161925 w 11151313"/>
              <a:gd name="connsiteY1" fmla="*/ 1744149 h 1763199"/>
              <a:gd name="connsiteX2" fmla="*/ 242887 w 11151313"/>
              <a:gd name="connsiteY2" fmla="*/ 1663187 h 1763199"/>
              <a:gd name="connsiteX3" fmla="*/ 342900 w 11151313"/>
              <a:gd name="connsiteY3" fmla="*/ 1434587 h 1763199"/>
              <a:gd name="connsiteX4" fmla="*/ 452437 w 11151313"/>
              <a:gd name="connsiteY4" fmla="*/ 1067874 h 1763199"/>
              <a:gd name="connsiteX5" fmla="*/ 600075 w 11151313"/>
              <a:gd name="connsiteY5" fmla="*/ 563049 h 1763199"/>
              <a:gd name="connsiteX6" fmla="*/ 809625 w 11151313"/>
              <a:gd name="connsiteY6" fmla="*/ 120137 h 1763199"/>
              <a:gd name="connsiteX7" fmla="*/ 1000125 w 11151313"/>
              <a:gd name="connsiteY7" fmla="*/ 1074 h 1763199"/>
              <a:gd name="connsiteX8" fmla="*/ 1167966 w 11151313"/>
              <a:gd name="connsiteY8" fmla="*/ 74323 h 1763199"/>
              <a:gd name="connsiteX9" fmla="*/ 1300162 w 11151313"/>
              <a:gd name="connsiteY9" fmla="*/ 282062 h 1763199"/>
              <a:gd name="connsiteX10" fmla="*/ 1547812 w 11151313"/>
              <a:gd name="connsiteY10" fmla="*/ 696399 h 1763199"/>
              <a:gd name="connsiteX11" fmla="*/ 1814512 w 11151313"/>
              <a:gd name="connsiteY11" fmla="*/ 1091687 h 1763199"/>
              <a:gd name="connsiteX12" fmla="*/ 2085975 w 11151313"/>
              <a:gd name="connsiteY12" fmla="*/ 1367912 h 1763199"/>
              <a:gd name="connsiteX13" fmla="*/ 2347912 w 11151313"/>
              <a:gd name="connsiteY13" fmla="*/ 1544124 h 1763199"/>
              <a:gd name="connsiteX14" fmla="*/ 2676525 w 11151313"/>
              <a:gd name="connsiteY14" fmla="*/ 1667949 h 1763199"/>
              <a:gd name="connsiteX15" fmla="*/ 3129989 w 11151313"/>
              <a:gd name="connsiteY15" fmla="*/ 1738334 h 1763199"/>
              <a:gd name="connsiteX16" fmla="*/ 11151313 w 11151313"/>
              <a:gd name="connsiteY16" fmla="*/ 1756267 h 1763199"/>
              <a:gd name="connsiteX0" fmla="*/ 0 w 11119751"/>
              <a:gd name="connsiteY0" fmla="*/ 1763199 h 1763199"/>
              <a:gd name="connsiteX1" fmla="*/ 161925 w 11119751"/>
              <a:gd name="connsiteY1" fmla="*/ 1744149 h 1763199"/>
              <a:gd name="connsiteX2" fmla="*/ 242887 w 11119751"/>
              <a:gd name="connsiteY2" fmla="*/ 1663187 h 1763199"/>
              <a:gd name="connsiteX3" fmla="*/ 342900 w 11119751"/>
              <a:gd name="connsiteY3" fmla="*/ 1434587 h 1763199"/>
              <a:gd name="connsiteX4" fmla="*/ 452437 w 11119751"/>
              <a:gd name="connsiteY4" fmla="*/ 1067874 h 1763199"/>
              <a:gd name="connsiteX5" fmla="*/ 600075 w 11119751"/>
              <a:gd name="connsiteY5" fmla="*/ 563049 h 1763199"/>
              <a:gd name="connsiteX6" fmla="*/ 809625 w 11119751"/>
              <a:gd name="connsiteY6" fmla="*/ 120137 h 1763199"/>
              <a:gd name="connsiteX7" fmla="*/ 1000125 w 11119751"/>
              <a:gd name="connsiteY7" fmla="*/ 1074 h 1763199"/>
              <a:gd name="connsiteX8" fmla="*/ 1167966 w 11119751"/>
              <a:gd name="connsiteY8" fmla="*/ 74323 h 1763199"/>
              <a:gd name="connsiteX9" fmla="*/ 1300162 w 11119751"/>
              <a:gd name="connsiteY9" fmla="*/ 282062 h 1763199"/>
              <a:gd name="connsiteX10" fmla="*/ 1547812 w 11119751"/>
              <a:gd name="connsiteY10" fmla="*/ 696399 h 1763199"/>
              <a:gd name="connsiteX11" fmla="*/ 1814512 w 11119751"/>
              <a:gd name="connsiteY11" fmla="*/ 1091687 h 1763199"/>
              <a:gd name="connsiteX12" fmla="*/ 2085975 w 11119751"/>
              <a:gd name="connsiteY12" fmla="*/ 1367912 h 1763199"/>
              <a:gd name="connsiteX13" fmla="*/ 2347912 w 11119751"/>
              <a:gd name="connsiteY13" fmla="*/ 1544124 h 1763199"/>
              <a:gd name="connsiteX14" fmla="*/ 2676525 w 11119751"/>
              <a:gd name="connsiteY14" fmla="*/ 1667949 h 1763199"/>
              <a:gd name="connsiteX15" fmla="*/ 3129989 w 11119751"/>
              <a:gd name="connsiteY15" fmla="*/ 1738334 h 1763199"/>
              <a:gd name="connsiteX16" fmla="*/ 11119751 w 11119751"/>
              <a:gd name="connsiteY16" fmla="*/ 1744788 h 1763199"/>
              <a:gd name="connsiteX0" fmla="*/ 0 w 5262525"/>
              <a:gd name="connsiteY0" fmla="*/ 1763199 h 1763199"/>
              <a:gd name="connsiteX1" fmla="*/ 161925 w 5262525"/>
              <a:gd name="connsiteY1" fmla="*/ 1744149 h 1763199"/>
              <a:gd name="connsiteX2" fmla="*/ 242887 w 5262525"/>
              <a:gd name="connsiteY2" fmla="*/ 1663187 h 1763199"/>
              <a:gd name="connsiteX3" fmla="*/ 342900 w 5262525"/>
              <a:gd name="connsiteY3" fmla="*/ 1434587 h 1763199"/>
              <a:gd name="connsiteX4" fmla="*/ 452437 w 5262525"/>
              <a:gd name="connsiteY4" fmla="*/ 1067874 h 1763199"/>
              <a:gd name="connsiteX5" fmla="*/ 600075 w 5262525"/>
              <a:gd name="connsiteY5" fmla="*/ 563049 h 1763199"/>
              <a:gd name="connsiteX6" fmla="*/ 809625 w 5262525"/>
              <a:gd name="connsiteY6" fmla="*/ 120137 h 1763199"/>
              <a:gd name="connsiteX7" fmla="*/ 1000125 w 5262525"/>
              <a:gd name="connsiteY7" fmla="*/ 1074 h 1763199"/>
              <a:gd name="connsiteX8" fmla="*/ 1167966 w 5262525"/>
              <a:gd name="connsiteY8" fmla="*/ 74323 h 1763199"/>
              <a:gd name="connsiteX9" fmla="*/ 1300162 w 5262525"/>
              <a:gd name="connsiteY9" fmla="*/ 282062 h 1763199"/>
              <a:gd name="connsiteX10" fmla="*/ 1547812 w 5262525"/>
              <a:gd name="connsiteY10" fmla="*/ 696399 h 1763199"/>
              <a:gd name="connsiteX11" fmla="*/ 1814512 w 5262525"/>
              <a:gd name="connsiteY11" fmla="*/ 1091687 h 1763199"/>
              <a:gd name="connsiteX12" fmla="*/ 2085975 w 5262525"/>
              <a:gd name="connsiteY12" fmla="*/ 1367912 h 1763199"/>
              <a:gd name="connsiteX13" fmla="*/ 2347912 w 5262525"/>
              <a:gd name="connsiteY13" fmla="*/ 1544124 h 1763199"/>
              <a:gd name="connsiteX14" fmla="*/ 2676525 w 5262525"/>
              <a:gd name="connsiteY14" fmla="*/ 1667949 h 1763199"/>
              <a:gd name="connsiteX15" fmla="*/ 3129989 w 5262525"/>
              <a:gd name="connsiteY15" fmla="*/ 1738334 h 1763199"/>
              <a:gd name="connsiteX16" fmla="*/ 5262525 w 5262525"/>
              <a:gd name="connsiteY16" fmla="*/ 1744788 h 1763199"/>
              <a:gd name="connsiteX0" fmla="*/ 0 w 3129990"/>
              <a:gd name="connsiteY0" fmla="*/ 1763199 h 1763199"/>
              <a:gd name="connsiteX1" fmla="*/ 161925 w 3129990"/>
              <a:gd name="connsiteY1" fmla="*/ 1744149 h 1763199"/>
              <a:gd name="connsiteX2" fmla="*/ 242887 w 3129990"/>
              <a:gd name="connsiteY2" fmla="*/ 1663187 h 1763199"/>
              <a:gd name="connsiteX3" fmla="*/ 342900 w 3129990"/>
              <a:gd name="connsiteY3" fmla="*/ 1434587 h 1763199"/>
              <a:gd name="connsiteX4" fmla="*/ 452437 w 3129990"/>
              <a:gd name="connsiteY4" fmla="*/ 1067874 h 1763199"/>
              <a:gd name="connsiteX5" fmla="*/ 600075 w 3129990"/>
              <a:gd name="connsiteY5" fmla="*/ 563049 h 1763199"/>
              <a:gd name="connsiteX6" fmla="*/ 809625 w 3129990"/>
              <a:gd name="connsiteY6" fmla="*/ 120137 h 1763199"/>
              <a:gd name="connsiteX7" fmla="*/ 1000125 w 3129990"/>
              <a:gd name="connsiteY7" fmla="*/ 1074 h 1763199"/>
              <a:gd name="connsiteX8" fmla="*/ 1167966 w 3129990"/>
              <a:gd name="connsiteY8" fmla="*/ 74323 h 1763199"/>
              <a:gd name="connsiteX9" fmla="*/ 1300162 w 3129990"/>
              <a:gd name="connsiteY9" fmla="*/ 282062 h 1763199"/>
              <a:gd name="connsiteX10" fmla="*/ 1547812 w 3129990"/>
              <a:gd name="connsiteY10" fmla="*/ 696399 h 1763199"/>
              <a:gd name="connsiteX11" fmla="*/ 1814512 w 3129990"/>
              <a:gd name="connsiteY11" fmla="*/ 1091687 h 1763199"/>
              <a:gd name="connsiteX12" fmla="*/ 2085975 w 3129990"/>
              <a:gd name="connsiteY12" fmla="*/ 1367912 h 1763199"/>
              <a:gd name="connsiteX13" fmla="*/ 2347912 w 3129990"/>
              <a:gd name="connsiteY13" fmla="*/ 1544124 h 1763199"/>
              <a:gd name="connsiteX14" fmla="*/ 2676525 w 3129990"/>
              <a:gd name="connsiteY14" fmla="*/ 1667949 h 1763199"/>
              <a:gd name="connsiteX15" fmla="*/ 3129989 w 3129990"/>
              <a:gd name="connsiteY15" fmla="*/ 1738334 h 1763199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76525 w 3129990"/>
              <a:gd name="connsiteY14" fmla="*/ 1667949 h 1784251"/>
              <a:gd name="connsiteX15" fmla="*/ 3129990 w 3129990"/>
              <a:gd name="connsiteY15" fmla="*/ 1784251 h 1784251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62131 w 3129990"/>
              <a:gd name="connsiteY14" fmla="*/ 1679432 h 1784251"/>
              <a:gd name="connsiteX15" fmla="*/ 3129990 w 3129990"/>
              <a:gd name="connsiteY15" fmla="*/ 1784251 h 1784251"/>
              <a:gd name="connsiteX0" fmla="*/ 0 w 3129990"/>
              <a:gd name="connsiteY0" fmla="*/ 1763199 h 1772768"/>
              <a:gd name="connsiteX1" fmla="*/ 161925 w 3129990"/>
              <a:gd name="connsiteY1" fmla="*/ 1744149 h 1772768"/>
              <a:gd name="connsiteX2" fmla="*/ 242887 w 3129990"/>
              <a:gd name="connsiteY2" fmla="*/ 1663187 h 1772768"/>
              <a:gd name="connsiteX3" fmla="*/ 342900 w 3129990"/>
              <a:gd name="connsiteY3" fmla="*/ 1434587 h 1772768"/>
              <a:gd name="connsiteX4" fmla="*/ 452437 w 3129990"/>
              <a:gd name="connsiteY4" fmla="*/ 1067874 h 1772768"/>
              <a:gd name="connsiteX5" fmla="*/ 600075 w 3129990"/>
              <a:gd name="connsiteY5" fmla="*/ 563049 h 1772768"/>
              <a:gd name="connsiteX6" fmla="*/ 809625 w 3129990"/>
              <a:gd name="connsiteY6" fmla="*/ 120137 h 1772768"/>
              <a:gd name="connsiteX7" fmla="*/ 1000125 w 3129990"/>
              <a:gd name="connsiteY7" fmla="*/ 1074 h 1772768"/>
              <a:gd name="connsiteX8" fmla="*/ 1167966 w 3129990"/>
              <a:gd name="connsiteY8" fmla="*/ 74323 h 1772768"/>
              <a:gd name="connsiteX9" fmla="*/ 1300162 w 3129990"/>
              <a:gd name="connsiteY9" fmla="*/ 282062 h 1772768"/>
              <a:gd name="connsiteX10" fmla="*/ 1547812 w 3129990"/>
              <a:gd name="connsiteY10" fmla="*/ 696399 h 1772768"/>
              <a:gd name="connsiteX11" fmla="*/ 1814512 w 3129990"/>
              <a:gd name="connsiteY11" fmla="*/ 1091687 h 1772768"/>
              <a:gd name="connsiteX12" fmla="*/ 2085975 w 3129990"/>
              <a:gd name="connsiteY12" fmla="*/ 1367912 h 1772768"/>
              <a:gd name="connsiteX13" fmla="*/ 2347912 w 3129990"/>
              <a:gd name="connsiteY13" fmla="*/ 1544124 h 1772768"/>
              <a:gd name="connsiteX14" fmla="*/ 2662131 w 3129990"/>
              <a:gd name="connsiteY14" fmla="*/ 1679432 h 1772768"/>
              <a:gd name="connsiteX15" fmla="*/ 3129990 w 3129990"/>
              <a:gd name="connsiteY15" fmla="*/ 1772768 h 177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29990" h="1772768">
                <a:moveTo>
                  <a:pt x="0" y="1763199"/>
                </a:moveTo>
                <a:cubicBezTo>
                  <a:pt x="60722" y="1762008"/>
                  <a:pt x="121444" y="1760818"/>
                  <a:pt x="161925" y="1744149"/>
                </a:cubicBezTo>
                <a:cubicBezTo>
                  <a:pt x="202406" y="1727480"/>
                  <a:pt x="212724" y="1714781"/>
                  <a:pt x="242887" y="1663187"/>
                </a:cubicBezTo>
                <a:cubicBezTo>
                  <a:pt x="273050" y="1611593"/>
                  <a:pt x="307975" y="1533806"/>
                  <a:pt x="342900" y="1434587"/>
                </a:cubicBezTo>
                <a:cubicBezTo>
                  <a:pt x="377825" y="1335368"/>
                  <a:pt x="409574" y="1213130"/>
                  <a:pt x="452437" y="1067874"/>
                </a:cubicBezTo>
                <a:cubicBezTo>
                  <a:pt x="495300" y="922618"/>
                  <a:pt x="540544" y="721005"/>
                  <a:pt x="600075" y="563049"/>
                </a:cubicBezTo>
                <a:cubicBezTo>
                  <a:pt x="659606" y="405093"/>
                  <a:pt x="742950" y="213800"/>
                  <a:pt x="809625" y="120137"/>
                </a:cubicBezTo>
                <a:cubicBezTo>
                  <a:pt x="876300" y="26474"/>
                  <a:pt x="940401" y="8710"/>
                  <a:pt x="1000125" y="1074"/>
                </a:cubicBezTo>
                <a:cubicBezTo>
                  <a:pt x="1059849" y="-6562"/>
                  <a:pt x="1117960" y="27492"/>
                  <a:pt x="1167966" y="74323"/>
                </a:cubicBezTo>
                <a:cubicBezTo>
                  <a:pt x="1217972" y="121154"/>
                  <a:pt x="1236854" y="178383"/>
                  <a:pt x="1300162" y="282062"/>
                </a:cubicBezTo>
                <a:cubicBezTo>
                  <a:pt x="1363470" y="385741"/>
                  <a:pt x="1462087" y="561462"/>
                  <a:pt x="1547812" y="696399"/>
                </a:cubicBezTo>
                <a:cubicBezTo>
                  <a:pt x="1633537" y="831337"/>
                  <a:pt x="1724818" y="979768"/>
                  <a:pt x="1814512" y="1091687"/>
                </a:cubicBezTo>
                <a:cubicBezTo>
                  <a:pt x="1904206" y="1203606"/>
                  <a:pt x="1997075" y="1292506"/>
                  <a:pt x="2085975" y="1367912"/>
                </a:cubicBezTo>
                <a:cubicBezTo>
                  <a:pt x="2174875" y="1443318"/>
                  <a:pt x="2251886" y="1492204"/>
                  <a:pt x="2347912" y="1544124"/>
                </a:cubicBezTo>
                <a:cubicBezTo>
                  <a:pt x="2443938" y="1596044"/>
                  <a:pt x="2531785" y="1647064"/>
                  <a:pt x="2662131" y="1679432"/>
                </a:cubicBezTo>
                <a:cubicBezTo>
                  <a:pt x="2792477" y="1711800"/>
                  <a:pt x="2778765" y="1743841"/>
                  <a:pt x="3129990" y="1772768"/>
                </a:cubicBezTo>
              </a:path>
            </a:pathLst>
          </a:custGeom>
          <a:noFill/>
          <a:ln w="28575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8" name="Forme libre 67"/>
          <p:cNvSpPr/>
          <p:nvPr/>
        </p:nvSpPr>
        <p:spPr>
          <a:xfrm>
            <a:off x="5983840" y="2559594"/>
            <a:ext cx="392240" cy="248122"/>
          </a:xfrm>
          <a:custGeom>
            <a:avLst/>
            <a:gdLst>
              <a:gd name="connsiteX0" fmla="*/ 0 w 5853112"/>
              <a:gd name="connsiteY0" fmla="*/ 1773237 h 1773237"/>
              <a:gd name="connsiteX1" fmla="*/ 161925 w 5853112"/>
              <a:gd name="connsiteY1" fmla="*/ 1754187 h 1773237"/>
              <a:gd name="connsiteX2" fmla="*/ 242887 w 5853112"/>
              <a:gd name="connsiteY2" fmla="*/ 1673225 h 1773237"/>
              <a:gd name="connsiteX3" fmla="*/ 342900 w 5853112"/>
              <a:gd name="connsiteY3" fmla="*/ 1444625 h 1773237"/>
              <a:gd name="connsiteX4" fmla="*/ 452437 w 5853112"/>
              <a:gd name="connsiteY4" fmla="*/ 1077912 h 1773237"/>
              <a:gd name="connsiteX5" fmla="*/ 600075 w 5853112"/>
              <a:gd name="connsiteY5" fmla="*/ 573087 h 1773237"/>
              <a:gd name="connsiteX6" fmla="*/ 809625 w 5853112"/>
              <a:gd name="connsiteY6" fmla="*/ 130175 h 1773237"/>
              <a:gd name="connsiteX7" fmla="*/ 1000125 w 5853112"/>
              <a:gd name="connsiteY7" fmla="*/ 11112 h 1773237"/>
              <a:gd name="connsiteX8" fmla="*/ 1114425 w 5853112"/>
              <a:gd name="connsiteY8" fmla="*/ 63500 h 1773237"/>
              <a:gd name="connsiteX9" fmla="*/ 1300162 w 5853112"/>
              <a:gd name="connsiteY9" fmla="*/ 292100 h 1773237"/>
              <a:gd name="connsiteX10" fmla="*/ 1547812 w 5853112"/>
              <a:gd name="connsiteY10" fmla="*/ 706437 h 1773237"/>
              <a:gd name="connsiteX11" fmla="*/ 1814512 w 5853112"/>
              <a:gd name="connsiteY11" fmla="*/ 1101725 h 1773237"/>
              <a:gd name="connsiteX12" fmla="*/ 2085975 w 5853112"/>
              <a:gd name="connsiteY12" fmla="*/ 1377950 h 1773237"/>
              <a:gd name="connsiteX13" fmla="*/ 2347912 w 5853112"/>
              <a:gd name="connsiteY13" fmla="*/ 1554162 h 1773237"/>
              <a:gd name="connsiteX14" fmla="*/ 2676525 w 5853112"/>
              <a:gd name="connsiteY14" fmla="*/ 1677987 h 1773237"/>
              <a:gd name="connsiteX15" fmla="*/ 3200400 w 5853112"/>
              <a:gd name="connsiteY15" fmla="*/ 1739900 h 1773237"/>
              <a:gd name="connsiteX16" fmla="*/ 4043362 w 5853112"/>
              <a:gd name="connsiteY16" fmla="*/ 1768475 h 1773237"/>
              <a:gd name="connsiteX17" fmla="*/ 5110162 w 5853112"/>
              <a:gd name="connsiteY17" fmla="*/ 1763712 h 1773237"/>
              <a:gd name="connsiteX18" fmla="*/ 5853112 w 5853112"/>
              <a:gd name="connsiteY18" fmla="*/ 1768475 h 1773237"/>
              <a:gd name="connsiteX0" fmla="*/ 0 w 5110161"/>
              <a:gd name="connsiteY0" fmla="*/ 1773237 h 1773237"/>
              <a:gd name="connsiteX1" fmla="*/ 161925 w 5110161"/>
              <a:gd name="connsiteY1" fmla="*/ 1754187 h 1773237"/>
              <a:gd name="connsiteX2" fmla="*/ 242887 w 5110161"/>
              <a:gd name="connsiteY2" fmla="*/ 1673225 h 1773237"/>
              <a:gd name="connsiteX3" fmla="*/ 342900 w 5110161"/>
              <a:gd name="connsiteY3" fmla="*/ 1444625 h 1773237"/>
              <a:gd name="connsiteX4" fmla="*/ 452437 w 5110161"/>
              <a:gd name="connsiteY4" fmla="*/ 1077912 h 1773237"/>
              <a:gd name="connsiteX5" fmla="*/ 600075 w 5110161"/>
              <a:gd name="connsiteY5" fmla="*/ 573087 h 1773237"/>
              <a:gd name="connsiteX6" fmla="*/ 809625 w 5110161"/>
              <a:gd name="connsiteY6" fmla="*/ 130175 h 1773237"/>
              <a:gd name="connsiteX7" fmla="*/ 1000125 w 5110161"/>
              <a:gd name="connsiteY7" fmla="*/ 11112 h 1773237"/>
              <a:gd name="connsiteX8" fmla="*/ 1114425 w 5110161"/>
              <a:gd name="connsiteY8" fmla="*/ 63500 h 1773237"/>
              <a:gd name="connsiteX9" fmla="*/ 1300162 w 5110161"/>
              <a:gd name="connsiteY9" fmla="*/ 292100 h 1773237"/>
              <a:gd name="connsiteX10" fmla="*/ 1547812 w 5110161"/>
              <a:gd name="connsiteY10" fmla="*/ 706437 h 1773237"/>
              <a:gd name="connsiteX11" fmla="*/ 1814512 w 5110161"/>
              <a:gd name="connsiteY11" fmla="*/ 1101725 h 1773237"/>
              <a:gd name="connsiteX12" fmla="*/ 2085975 w 5110161"/>
              <a:gd name="connsiteY12" fmla="*/ 1377950 h 1773237"/>
              <a:gd name="connsiteX13" fmla="*/ 2347912 w 5110161"/>
              <a:gd name="connsiteY13" fmla="*/ 1554162 h 1773237"/>
              <a:gd name="connsiteX14" fmla="*/ 2676525 w 5110161"/>
              <a:gd name="connsiteY14" fmla="*/ 1677987 h 1773237"/>
              <a:gd name="connsiteX15" fmla="*/ 3200400 w 5110161"/>
              <a:gd name="connsiteY15" fmla="*/ 1739900 h 1773237"/>
              <a:gd name="connsiteX16" fmla="*/ 4043362 w 5110161"/>
              <a:gd name="connsiteY16" fmla="*/ 1768475 h 1773237"/>
              <a:gd name="connsiteX17" fmla="*/ 5110162 w 5110161"/>
              <a:gd name="connsiteY17" fmla="*/ 1763712 h 1773237"/>
              <a:gd name="connsiteX0" fmla="*/ 0 w 4043364"/>
              <a:gd name="connsiteY0" fmla="*/ 1773237 h 1773237"/>
              <a:gd name="connsiteX1" fmla="*/ 161925 w 4043364"/>
              <a:gd name="connsiteY1" fmla="*/ 1754187 h 1773237"/>
              <a:gd name="connsiteX2" fmla="*/ 242887 w 4043364"/>
              <a:gd name="connsiteY2" fmla="*/ 1673225 h 1773237"/>
              <a:gd name="connsiteX3" fmla="*/ 342900 w 4043364"/>
              <a:gd name="connsiteY3" fmla="*/ 1444625 h 1773237"/>
              <a:gd name="connsiteX4" fmla="*/ 452437 w 4043364"/>
              <a:gd name="connsiteY4" fmla="*/ 1077912 h 1773237"/>
              <a:gd name="connsiteX5" fmla="*/ 600075 w 4043364"/>
              <a:gd name="connsiteY5" fmla="*/ 573087 h 1773237"/>
              <a:gd name="connsiteX6" fmla="*/ 809625 w 4043364"/>
              <a:gd name="connsiteY6" fmla="*/ 130175 h 1773237"/>
              <a:gd name="connsiteX7" fmla="*/ 1000125 w 4043364"/>
              <a:gd name="connsiteY7" fmla="*/ 11112 h 1773237"/>
              <a:gd name="connsiteX8" fmla="*/ 1114425 w 4043364"/>
              <a:gd name="connsiteY8" fmla="*/ 63500 h 1773237"/>
              <a:gd name="connsiteX9" fmla="*/ 1300162 w 4043364"/>
              <a:gd name="connsiteY9" fmla="*/ 292100 h 1773237"/>
              <a:gd name="connsiteX10" fmla="*/ 1547812 w 4043364"/>
              <a:gd name="connsiteY10" fmla="*/ 706437 h 1773237"/>
              <a:gd name="connsiteX11" fmla="*/ 1814512 w 4043364"/>
              <a:gd name="connsiteY11" fmla="*/ 1101725 h 1773237"/>
              <a:gd name="connsiteX12" fmla="*/ 2085975 w 4043364"/>
              <a:gd name="connsiteY12" fmla="*/ 1377950 h 1773237"/>
              <a:gd name="connsiteX13" fmla="*/ 2347912 w 4043364"/>
              <a:gd name="connsiteY13" fmla="*/ 1554162 h 1773237"/>
              <a:gd name="connsiteX14" fmla="*/ 2676525 w 4043364"/>
              <a:gd name="connsiteY14" fmla="*/ 1677987 h 1773237"/>
              <a:gd name="connsiteX15" fmla="*/ 3200400 w 4043364"/>
              <a:gd name="connsiteY15" fmla="*/ 1739900 h 1773237"/>
              <a:gd name="connsiteX16" fmla="*/ 4043362 w 4043364"/>
              <a:gd name="connsiteY16" fmla="*/ 1768475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129989 w 3999799"/>
              <a:gd name="connsiteY15" fmla="*/ 1748372 h 1773237"/>
              <a:gd name="connsiteX16" fmla="*/ 3999799 w 3999799"/>
              <a:gd name="connsiteY16" fmla="*/ 1685381 h 1773237"/>
              <a:gd name="connsiteX0" fmla="*/ 0 w 3876574"/>
              <a:gd name="connsiteY0" fmla="*/ 1773237 h 1773237"/>
              <a:gd name="connsiteX1" fmla="*/ 161925 w 3876574"/>
              <a:gd name="connsiteY1" fmla="*/ 1754187 h 1773237"/>
              <a:gd name="connsiteX2" fmla="*/ 242887 w 3876574"/>
              <a:gd name="connsiteY2" fmla="*/ 1673225 h 1773237"/>
              <a:gd name="connsiteX3" fmla="*/ 342900 w 3876574"/>
              <a:gd name="connsiteY3" fmla="*/ 1444625 h 1773237"/>
              <a:gd name="connsiteX4" fmla="*/ 452437 w 3876574"/>
              <a:gd name="connsiteY4" fmla="*/ 1077912 h 1773237"/>
              <a:gd name="connsiteX5" fmla="*/ 600075 w 3876574"/>
              <a:gd name="connsiteY5" fmla="*/ 573087 h 1773237"/>
              <a:gd name="connsiteX6" fmla="*/ 809625 w 3876574"/>
              <a:gd name="connsiteY6" fmla="*/ 130175 h 1773237"/>
              <a:gd name="connsiteX7" fmla="*/ 1000125 w 3876574"/>
              <a:gd name="connsiteY7" fmla="*/ 11112 h 1773237"/>
              <a:gd name="connsiteX8" fmla="*/ 1114425 w 3876574"/>
              <a:gd name="connsiteY8" fmla="*/ 63500 h 1773237"/>
              <a:gd name="connsiteX9" fmla="*/ 1300162 w 3876574"/>
              <a:gd name="connsiteY9" fmla="*/ 292100 h 1773237"/>
              <a:gd name="connsiteX10" fmla="*/ 1547812 w 3876574"/>
              <a:gd name="connsiteY10" fmla="*/ 706437 h 1773237"/>
              <a:gd name="connsiteX11" fmla="*/ 1814512 w 3876574"/>
              <a:gd name="connsiteY11" fmla="*/ 1101725 h 1773237"/>
              <a:gd name="connsiteX12" fmla="*/ 2085975 w 3876574"/>
              <a:gd name="connsiteY12" fmla="*/ 1377950 h 1773237"/>
              <a:gd name="connsiteX13" fmla="*/ 2347912 w 3876574"/>
              <a:gd name="connsiteY13" fmla="*/ 1554162 h 1773237"/>
              <a:gd name="connsiteX14" fmla="*/ 2676525 w 3876574"/>
              <a:gd name="connsiteY14" fmla="*/ 1677987 h 1773237"/>
              <a:gd name="connsiteX15" fmla="*/ 3129989 w 3876574"/>
              <a:gd name="connsiteY15" fmla="*/ 1748372 h 1773237"/>
              <a:gd name="connsiteX16" fmla="*/ 3876574 w 3876574"/>
              <a:gd name="connsiteY16" fmla="*/ 1752068 h 1773237"/>
              <a:gd name="connsiteX0" fmla="*/ 0 w 3876574"/>
              <a:gd name="connsiteY0" fmla="*/ 1769762 h 1769762"/>
              <a:gd name="connsiteX1" fmla="*/ 161925 w 3876574"/>
              <a:gd name="connsiteY1" fmla="*/ 1750712 h 1769762"/>
              <a:gd name="connsiteX2" fmla="*/ 242887 w 3876574"/>
              <a:gd name="connsiteY2" fmla="*/ 1669750 h 1769762"/>
              <a:gd name="connsiteX3" fmla="*/ 342900 w 3876574"/>
              <a:gd name="connsiteY3" fmla="*/ 1441150 h 1769762"/>
              <a:gd name="connsiteX4" fmla="*/ 452437 w 3876574"/>
              <a:gd name="connsiteY4" fmla="*/ 1074437 h 1769762"/>
              <a:gd name="connsiteX5" fmla="*/ 600075 w 3876574"/>
              <a:gd name="connsiteY5" fmla="*/ 569612 h 1769762"/>
              <a:gd name="connsiteX6" fmla="*/ 809625 w 3876574"/>
              <a:gd name="connsiteY6" fmla="*/ 126700 h 1769762"/>
              <a:gd name="connsiteX7" fmla="*/ 1000125 w 3876574"/>
              <a:gd name="connsiteY7" fmla="*/ 7637 h 1769762"/>
              <a:gd name="connsiteX8" fmla="*/ 1167966 w 3876574"/>
              <a:gd name="connsiteY8" fmla="*/ 80886 h 1769762"/>
              <a:gd name="connsiteX9" fmla="*/ 1300162 w 3876574"/>
              <a:gd name="connsiteY9" fmla="*/ 288625 h 1769762"/>
              <a:gd name="connsiteX10" fmla="*/ 1547812 w 3876574"/>
              <a:gd name="connsiteY10" fmla="*/ 702962 h 1769762"/>
              <a:gd name="connsiteX11" fmla="*/ 1814512 w 3876574"/>
              <a:gd name="connsiteY11" fmla="*/ 1098250 h 1769762"/>
              <a:gd name="connsiteX12" fmla="*/ 2085975 w 3876574"/>
              <a:gd name="connsiteY12" fmla="*/ 1374475 h 1769762"/>
              <a:gd name="connsiteX13" fmla="*/ 2347912 w 3876574"/>
              <a:gd name="connsiteY13" fmla="*/ 1550687 h 1769762"/>
              <a:gd name="connsiteX14" fmla="*/ 2676525 w 3876574"/>
              <a:gd name="connsiteY14" fmla="*/ 1674512 h 1769762"/>
              <a:gd name="connsiteX15" fmla="*/ 3129989 w 3876574"/>
              <a:gd name="connsiteY15" fmla="*/ 1744897 h 1769762"/>
              <a:gd name="connsiteX16" fmla="*/ 3876574 w 3876574"/>
              <a:gd name="connsiteY16" fmla="*/ 1748593 h 1769762"/>
              <a:gd name="connsiteX0" fmla="*/ 0 w 3894422"/>
              <a:gd name="connsiteY0" fmla="*/ 1769761 h 1769761"/>
              <a:gd name="connsiteX1" fmla="*/ 161925 w 3894422"/>
              <a:gd name="connsiteY1" fmla="*/ 1750711 h 1769761"/>
              <a:gd name="connsiteX2" fmla="*/ 242887 w 3894422"/>
              <a:gd name="connsiteY2" fmla="*/ 1669749 h 1769761"/>
              <a:gd name="connsiteX3" fmla="*/ 342900 w 3894422"/>
              <a:gd name="connsiteY3" fmla="*/ 1441149 h 1769761"/>
              <a:gd name="connsiteX4" fmla="*/ 452437 w 3894422"/>
              <a:gd name="connsiteY4" fmla="*/ 1074436 h 1769761"/>
              <a:gd name="connsiteX5" fmla="*/ 600075 w 3894422"/>
              <a:gd name="connsiteY5" fmla="*/ 569611 h 1769761"/>
              <a:gd name="connsiteX6" fmla="*/ 809625 w 3894422"/>
              <a:gd name="connsiteY6" fmla="*/ 126699 h 1769761"/>
              <a:gd name="connsiteX7" fmla="*/ 1000125 w 3894422"/>
              <a:gd name="connsiteY7" fmla="*/ 7636 h 1769761"/>
              <a:gd name="connsiteX8" fmla="*/ 1167966 w 3894422"/>
              <a:gd name="connsiteY8" fmla="*/ 80885 h 1769761"/>
              <a:gd name="connsiteX9" fmla="*/ 1300162 w 3894422"/>
              <a:gd name="connsiteY9" fmla="*/ 288624 h 1769761"/>
              <a:gd name="connsiteX10" fmla="*/ 1547812 w 3894422"/>
              <a:gd name="connsiteY10" fmla="*/ 702961 h 1769761"/>
              <a:gd name="connsiteX11" fmla="*/ 1814512 w 3894422"/>
              <a:gd name="connsiteY11" fmla="*/ 1098249 h 1769761"/>
              <a:gd name="connsiteX12" fmla="*/ 2085975 w 3894422"/>
              <a:gd name="connsiteY12" fmla="*/ 1374474 h 1769761"/>
              <a:gd name="connsiteX13" fmla="*/ 2347912 w 3894422"/>
              <a:gd name="connsiteY13" fmla="*/ 1550686 h 1769761"/>
              <a:gd name="connsiteX14" fmla="*/ 2676525 w 3894422"/>
              <a:gd name="connsiteY14" fmla="*/ 1674511 h 1769761"/>
              <a:gd name="connsiteX15" fmla="*/ 3129989 w 3894422"/>
              <a:gd name="connsiteY15" fmla="*/ 1744896 h 1769761"/>
              <a:gd name="connsiteX16" fmla="*/ 3894422 w 3894422"/>
              <a:gd name="connsiteY16" fmla="*/ 1748592 h 1769761"/>
              <a:gd name="connsiteX0" fmla="*/ 0 w 3874344"/>
              <a:gd name="connsiteY0" fmla="*/ 1769761 h 1769761"/>
              <a:gd name="connsiteX1" fmla="*/ 161925 w 3874344"/>
              <a:gd name="connsiteY1" fmla="*/ 1750711 h 1769761"/>
              <a:gd name="connsiteX2" fmla="*/ 242887 w 3874344"/>
              <a:gd name="connsiteY2" fmla="*/ 1669749 h 1769761"/>
              <a:gd name="connsiteX3" fmla="*/ 342900 w 3874344"/>
              <a:gd name="connsiteY3" fmla="*/ 1441149 h 1769761"/>
              <a:gd name="connsiteX4" fmla="*/ 452437 w 3874344"/>
              <a:gd name="connsiteY4" fmla="*/ 1074436 h 1769761"/>
              <a:gd name="connsiteX5" fmla="*/ 600075 w 3874344"/>
              <a:gd name="connsiteY5" fmla="*/ 569611 h 1769761"/>
              <a:gd name="connsiteX6" fmla="*/ 809625 w 3874344"/>
              <a:gd name="connsiteY6" fmla="*/ 126699 h 1769761"/>
              <a:gd name="connsiteX7" fmla="*/ 1000125 w 3874344"/>
              <a:gd name="connsiteY7" fmla="*/ 7636 h 1769761"/>
              <a:gd name="connsiteX8" fmla="*/ 1167966 w 3874344"/>
              <a:gd name="connsiteY8" fmla="*/ 80885 h 1769761"/>
              <a:gd name="connsiteX9" fmla="*/ 1300162 w 3874344"/>
              <a:gd name="connsiteY9" fmla="*/ 288624 h 1769761"/>
              <a:gd name="connsiteX10" fmla="*/ 1547812 w 3874344"/>
              <a:gd name="connsiteY10" fmla="*/ 702961 h 1769761"/>
              <a:gd name="connsiteX11" fmla="*/ 1814512 w 3874344"/>
              <a:gd name="connsiteY11" fmla="*/ 1098249 h 1769761"/>
              <a:gd name="connsiteX12" fmla="*/ 2085975 w 3874344"/>
              <a:gd name="connsiteY12" fmla="*/ 1374474 h 1769761"/>
              <a:gd name="connsiteX13" fmla="*/ 2347912 w 3874344"/>
              <a:gd name="connsiteY13" fmla="*/ 1550686 h 1769761"/>
              <a:gd name="connsiteX14" fmla="*/ 2676525 w 3874344"/>
              <a:gd name="connsiteY14" fmla="*/ 1674511 h 1769761"/>
              <a:gd name="connsiteX15" fmla="*/ 3129989 w 3874344"/>
              <a:gd name="connsiteY15" fmla="*/ 1744896 h 1769761"/>
              <a:gd name="connsiteX16" fmla="*/ 3874344 w 3874344"/>
              <a:gd name="connsiteY16" fmla="*/ 1766194 h 1769761"/>
              <a:gd name="connsiteX0" fmla="*/ 0 w 4351397"/>
              <a:gd name="connsiteY0" fmla="*/ 1763199 h 1763199"/>
              <a:gd name="connsiteX1" fmla="*/ 161925 w 4351397"/>
              <a:gd name="connsiteY1" fmla="*/ 1744149 h 1763199"/>
              <a:gd name="connsiteX2" fmla="*/ 242887 w 4351397"/>
              <a:gd name="connsiteY2" fmla="*/ 1663187 h 1763199"/>
              <a:gd name="connsiteX3" fmla="*/ 342900 w 4351397"/>
              <a:gd name="connsiteY3" fmla="*/ 1434587 h 1763199"/>
              <a:gd name="connsiteX4" fmla="*/ 452437 w 4351397"/>
              <a:gd name="connsiteY4" fmla="*/ 1067874 h 1763199"/>
              <a:gd name="connsiteX5" fmla="*/ 600075 w 4351397"/>
              <a:gd name="connsiteY5" fmla="*/ 563049 h 1763199"/>
              <a:gd name="connsiteX6" fmla="*/ 809625 w 4351397"/>
              <a:gd name="connsiteY6" fmla="*/ 120137 h 1763199"/>
              <a:gd name="connsiteX7" fmla="*/ 1000125 w 4351397"/>
              <a:gd name="connsiteY7" fmla="*/ 1074 h 1763199"/>
              <a:gd name="connsiteX8" fmla="*/ 1167966 w 4351397"/>
              <a:gd name="connsiteY8" fmla="*/ 74323 h 1763199"/>
              <a:gd name="connsiteX9" fmla="*/ 1300162 w 4351397"/>
              <a:gd name="connsiteY9" fmla="*/ 282062 h 1763199"/>
              <a:gd name="connsiteX10" fmla="*/ 1547812 w 4351397"/>
              <a:gd name="connsiteY10" fmla="*/ 696399 h 1763199"/>
              <a:gd name="connsiteX11" fmla="*/ 1814512 w 4351397"/>
              <a:gd name="connsiteY11" fmla="*/ 1091687 h 1763199"/>
              <a:gd name="connsiteX12" fmla="*/ 2085975 w 4351397"/>
              <a:gd name="connsiteY12" fmla="*/ 1367912 h 1763199"/>
              <a:gd name="connsiteX13" fmla="*/ 2347912 w 4351397"/>
              <a:gd name="connsiteY13" fmla="*/ 1544124 h 1763199"/>
              <a:gd name="connsiteX14" fmla="*/ 2676525 w 4351397"/>
              <a:gd name="connsiteY14" fmla="*/ 1667949 h 1763199"/>
              <a:gd name="connsiteX15" fmla="*/ 3129989 w 4351397"/>
              <a:gd name="connsiteY15" fmla="*/ 1738334 h 1763199"/>
              <a:gd name="connsiteX16" fmla="*/ 4351397 w 4351397"/>
              <a:gd name="connsiteY16" fmla="*/ 1759630 h 1763199"/>
              <a:gd name="connsiteX0" fmla="*/ 0 w 5186239"/>
              <a:gd name="connsiteY0" fmla="*/ 1763199 h 1763199"/>
              <a:gd name="connsiteX1" fmla="*/ 161925 w 5186239"/>
              <a:gd name="connsiteY1" fmla="*/ 1744149 h 1763199"/>
              <a:gd name="connsiteX2" fmla="*/ 242887 w 5186239"/>
              <a:gd name="connsiteY2" fmla="*/ 1663187 h 1763199"/>
              <a:gd name="connsiteX3" fmla="*/ 342900 w 5186239"/>
              <a:gd name="connsiteY3" fmla="*/ 1434587 h 1763199"/>
              <a:gd name="connsiteX4" fmla="*/ 452437 w 5186239"/>
              <a:gd name="connsiteY4" fmla="*/ 1067874 h 1763199"/>
              <a:gd name="connsiteX5" fmla="*/ 600075 w 5186239"/>
              <a:gd name="connsiteY5" fmla="*/ 563049 h 1763199"/>
              <a:gd name="connsiteX6" fmla="*/ 809625 w 5186239"/>
              <a:gd name="connsiteY6" fmla="*/ 120137 h 1763199"/>
              <a:gd name="connsiteX7" fmla="*/ 1000125 w 5186239"/>
              <a:gd name="connsiteY7" fmla="*/ 1074 h 1763199"/>
              <a:gd name="connsiteX8" fmla="*/ 1167966 w 5186239"/>
              <a:gd name="connsiteY8" fmla="*/ 74323 h 1763199"/>
              <a:gd name="connsiteX9" fmla="*/ 1300162 w 5186239"/>
              <a:gd name="connsiteY9" fmla="*/ 282062 h 1763199"/>
              <a:gd name="connsiteX10" fmla="*/ 1547812 w 5186239"/>
              <a:gd name="connsiteY10" fmla="*/ 696399 h 1763199"/>
              <a:gd name="connsiteX11" fmla="*/ 1814512 w 5186239"/>
              <a:gd name="connsiteY11" fmla="*/ 1091687 h 1763199"/>
              <a:gd name="connsiteX12" fmla="*/ 2085975 w 5186239"/>
              <a:gd name="connsiteY12" fmla="*/ 1367912 h 1763199"/>
              <a:gd name="connsiteX13" fmla="*/ 2347912 w 5186239"/>
              <a:gd name="connsiteY13" fmla="*/ 1544124 h 1763199"/>
              <a:gd name="connsiteX14" fmla="*/ 2676525 w 5186239"/>
              <a:gd name="connsiteY14" fmla="*/ 1667949 h 1763199"/>
              <a:gd name="connsiteX15" fmla="*/ 3129989 w 5186239"/>
              <a:gd name="connsiteY15" fmla="*/ 1738334 h 1763199"/>
              <a:gd name="connsiteX16" fmla="*/ 5186239 w 5186239"/>
              <a:gd name="connsiteY16" fmla="*/ 1759630 h 1763199"/>
              <a:gd name="connsiteX0" fmla="*/ 0 w 3593091"/>
              <a:gd name="connsiteY0" fmla="*/ 1763199 h 1763199"/>
              <a:gd name="connsiteX1" fmla="*/ 161925 w 3593091"/>
              <a:gd name="connsiteY1" fmla="*/ 1744149 h 1763199"/>
              <a:gd name="connsiteX2" fmla="*/ 242887 w 3593091"/>
              <a:gd name="connsiteY2" fmla="*/ 1663187 h 1763199"/>
              <a:gd name="connsiteX3" fmla="*/ 342900 w 3593091"/>
              <a:gd name="connsiteY3" fmla="*/ 1434587 h 1763199"/>
              <a:gd name="connsiteX4" fmla="*/ 452437 w 3593091"/>
              <a:gd name="connsiteY4" fmla="*/ 1067874 h 1763199"/>
              <a:gd name="connsiteX5" fmla="*/ 600075 w 3593091"/>
              <a:gd name="connsiteY5" fmla="*/ 563049 h 1763199"/>
              <a:gd name="connsiteX6" fmla="*/ 809625 w 3593091"/>
              <a:gd name="connsiteY6" fmla="*/ 120137 h 1763199"/>
              <a:gd name="connsiteX7" fmla="*/ 1000125 w 3593091"/>
              <a:gd name="connsiteY7" fmla="*/ 1074 h 1763199"/>
              <a:gd name="connsiteX8" fmla="*/ 1167966 w 3593091"/>
              <a:gd name="connsiteY8" fmla="*/ 74323 h 1763199"/>
              <a:gd name="connsiteX9" fmla="*/ 1300162 w 3593091"/>
              <a:gd name="connsiteY9" fmla="*/ 282062 h 1763199"/>
              <a:gd name="connsiteX10" fmla="*/ 1547812 w 3593091"/>
              <a:gd name="connsiteY10" fmla="*/ 696399 h 1763199"/>
              <a:gd name="connsiteX11" fmla="*/ 1814512 w 3593091"/>
              <a:gd name="connsiteY11" fmla="*/ 1091687 h 1763199"/>
              <a:gd name="connsiteX12" fmla="*/ 2085975 w 3593091"/>
              <a:gd name="connsiteY12" fmla="*/ 1367912 h 1763199"/>
              <a:gd name="connsiteX13" fmla="*/ 2347912 w 3593091"/>
              <a:gd name="connsiteY13" fmla="*/ 1544124 h 1763199"/>
              <a:gd name="connsiteX14" fmla="*/ 2676525 w 3593091"/>
              <a:gd name="connsiteY14" fmla="*/ 1667949 h 1763199"/>
              <a:gd name="connsiteX15" fmla="*/ 3129989 w 3593091"/>
              <a:gd name="connsiteY15" fmla="*/ 1738334 h 1763199"/>
              <a:gd name="connsiteX16" fmla="*/ 3593091 w 3593091"/>
              <a:gd name="connsiteY16" fmla="*/ 1744790 h 1763199"/>
              <a:gd name="connsiteX0" fmla="*/ 0 w 11167091"/>
              <a:gd name="connsiteY0" fmla="*/ 1763199 h 1763199"/>
              <a:gd name="connsiteX1" fmla="*/ 161925 w 11167091"/>
              <a:gd name="connsiteY1" fmla="*/ 1744149 h 1763199"/>
              <a:gd name="connsiteX2" fmla="*/ 242887 w 11167091"/>
              <a:gd name="connsiteY2" fmla="*/ 1663187 h 1763199"/>
              <a:gd name="connsiteX3" fmla="*/ 342900 w 11167091"/>
              <a:gd name="connsiteY3" fmla="*/ 1434587 h 1763199"/>
              <a:gd name="connsiteX4" fmla="*/ 452437 w 11167091"/>
              <a:gd name="connsiteY4" fmla="*/ 1067874 h 1763199"/>
              <a:gd name="connsiteX5" fmla="*/ 600075 w 11167091"/>
              <a:gd name="connsiteY5" fmla="*/ 563049 h 1763199"/>
              <a:gd name="connsiteX6" fmla="*/ 809625 w 11167091"/>
              <a:gd name="connsiteY6" fmla="*/ 120137 h 1763199"/>
              <a:gd name="connsiteX7" fmla="*/ 1000125 w 11167091"/>
              <a:gd name="connsiteY7" fmla="*/ 1074 h 1763199"/>
              <a:gd name="connsiteX8" fmla="*/ 1167966 w 11167091"/>
              <a:gd name="connsiteY8" fmla="*/ 74323 h 1763199"/>
              <a:gd name="connsiteX9" fmla="*/ 1300162 w 11167091"/>
              <a:gd name="connsiteY9" fmla="*/ 282062 h 1763199"/>
              <a:gd name="connsiteX10" fmla="*/ 1547812 w 11167091"/>
              <a:gd name="connsiteY10" fmla="*/ 696399 h 1763199"/>
              <a:gd name="connsiteX11" fmla="*/ 1814512 w 11167091"/>
              <a:gd name="connsiteY11" fmla="*/ 1091687 h 1763199"/>
              <a:gd name="connsiteX12" fmla="*/ 2085975 w 11167091"/>
              <a:gd name="connsiteY12" fmla="*/ 1367912 h 1763199"/>
              <a:gd name="connsiteX13" fmla="*/ 2347912 w 11167091"/>
              <a:gd name="connsiteY13" fmla="*/ 1544124 h 1763199"/>
              <a:gd name="connsiteX14" fmla="*/ 2676525 w 11167091"/>
              <a:gd name="connsiteY14" fmla="*/ 1667949 h 1763199"/>
              <a:gd name="connsiteX15" fmla="*/ 3129989 w 11167091"/>
              <a:gd name="connsiteY15" fmla="*/ 1738334 h 1763199"/>
              <a:gd name="connsiteX16" fmla="*/ 11167091 w 11167091"/>
              <a:gd name="connsiteY16" fmla="*/ 1721832 h 1763199"/>
              <a:gd name="connsiteX0" fmla="*/ 0 w 11151313"/>
              <a:gd name="connsiteY0" fmla="*/ 1763199 h 1763199"/>
              <a:gd name="connsiteX1" fmla="*/ 161925 w 11151313"/>
              <a:gd name="connsiteY1" fmla="*/ 1744149 h 1763199"/>
              <a:gd name="connsiteX2" fmla="*/ 242887 w 11151313"/>
              <a:gd name="connsiteY2" fmla="*/ 1663187 h 1763199"/>
              <a:gd name="connsiteX3" fmla="*/ 342900 w 11151313"/>
              <a:gd name="connsiteY3" fmla="*/ 1434587 h 1763199"/>
              <a:gd name="connsiteX4" fmla="*/ 452437 w 11151313"/>
              <a:gd name="connsiteY4" fmla="*/ 1067874 h 1763199"/>
              <a:gd name="connsiteX5" fmla="*/ 600075 w 11151313"/>
              <a:gd name="connsiteY5" fmla="*/ 563049 h 1763199"/>
              <a:gd name="connsiteX6" fmla="*/ 809625 w 11151313"/>
              <a:gd name="connsiteY6" fmla="*/ 120137 h 1763199"/>
              <a:gd name="connsiteX7" fmla="*/ 1000125 w 11151313"/>
              <a:gd name="connsiteY7" fmla="*/ 1074 h 1763199"/>
              <a:gd name="connsiteX8" fmla="*/ 1167966 w 11151313"/>
              <a:gd name="connsiteY8" fmla="*/ 74323 h 1763199"/>
              <a:gd name="connsiteX9" fmla="*/ 1300162 w 11151313"/>
              <a:gd name="connsiteY9" fmla="*/ 282062 h 1763199"/>
              <a:gd name="connsiteX10" fmla="*/ 1547812 w 11151313"/>
              <a:gd name="connsiteY10" fmla="*/ 696399 h 1763199"/>
              <a:gd name="connsiteX11" fmla="*/ 1814512 w 11151313"/>
              <a:gd name="connsiteY11" fmla="*/ 1091687 h 1763199"/>
              <a:gd name="connsiteX12" fmla="*/ 2085975 w 11151313"/>
              <a:gd name="connsiteY12" fmla="*/ 1367912 h 1763199"/>
              <a:gd name="connsiteX13" fmla="*/ 2347912 w 11151313"/>
              <a:gd name="connsiteY13" fmla="*/ 1544124 h 1763199"/>
              <a:gd name="connsiteX14" fmla="*/ 2676525 w 11151313"/>
              <a:gd name="connsiteY14" fmla="*/ 1667949 h 1763199"/>
              <a:gd name="connsiteX15" fmla="*/ 3129989 w 11151313"/>
              <a:gd name="connsiteY15" fmla="*/ 1738334 h 1763199"/>
              <a:gd name="connsiteX16" fmla="*/ 11151313 w 11151313"/>
              <a:gd name="connsiteY16" fmla="*/ 1756267 h 1763199"/>
              <a:gd name="connsiteX0" fmla="*/ 0 w 11119751"/>
              <a:gd name="connsiteY0" fmla="*/ 1763199 h 1763199"/>
              <a:gd name="connsiteX1" fmla="*/ 161925 w 11119751"/>
              <a:gd name="connsiteY1" fmla="*/ 1744149 h 1763199"/>
              <a:gd name="connsiteX2" fmla="*/ 242887 w 11119751"/>
              <a:gd name="connsiteY2" fmla="*/ 1663187 h 1763199"/>
              <a:gd name="connsiteX3" fmla="*/ 342900 w 11119751"/>
              <a:gd name="connsiteY3" fmla="*/ 1434587 h 1763199"/>
              <a:gd name="connsiteX4" fmla="*/ 452437 w 11119751"/>
              <a:gd name="connsiteY4" fmla="*/ 1067874 h 1763199"/>
              <a:gd name="connsiteX5" fmla="*/ 600075 w 11119751"/>
              <a:gd name="connsiteY5" fmla="*/ 563049 h 1763199"/>
              <a:gd name="connsiteX6" fmla="*/ 809625 w 11119751"/>
              <a:gd name="connsiteY6" fmla="*/ 120137 h 1763199"/>
              <a:gd name="connsiteX7" fmla="*/ 1000125 w 11119751"/>
              <a:gd name="connsiteY7" fmla="*/ 1074 h 1763199"/>
              <a:gd name="connsiteX8" fmla="*/ 1167966 w 11119751"/>
              <a:gd name="connsiteY8" fmla="*/ 74323 h 1763199"/>
              <a:gd name="connsiteX9" fmla="*/ 1300162 w 11119751"/>
              <a:gd name="connsiteY9" fmla="*/ 282062 h 1763199"/>
              <a:gd name="connsiteX10" fmla="*/ 1547812 w 11119751"/>
              <a:gd name="connsiteY10" fmla="*/ 696399 h 1763199"/>
              <a:gd name="connsiteX11" fmla="*/ 1814512 w 11119751"/>
              <a:gd name="connsiteY11" fmla="*/ 1091687 h 1763199"/>
              <a:gd name="connsiteX12" fmla="*/ 2085975 w 11119751"/>
              <a:gd name="connsiteY12" fmla="*/ 1367912 h 1763199"/>
              <a:gd name="connsiteX13" fmla="*/ 2347912 w 11119751"/>
              <a:gd name="connsiteY13" fmla="*/ 1544124 h 1763199"/>
              <a:gd name="connsiteX14" fmla="*/ 2676525 w 11119751"/>
              <a:gd name="connsiteY14" fmla="*/ 1667949 h 1763199"/>
              <a:gd name="connsiteX15" fmla="*/ 3129989 w 11119751"/>
              <a:gd name="connsiteY15" fmla="*/ 1738334 h 1763199"/>
              <a:gd name="connsiteX16" fmla="*/ 11119751 w 11119751"/>
              <a:gd name="connsiteY16" fmla="*/ 1744788 h 1763199"/>
              <a:gd name="connsiteX0" fmla="*/ 0 w 5262525"/>
              <a:gd name="connsiteY0" fmla="*/ 1763199 h 1763199"/>
              <a:gd name="connsiteX1" fmla="*/ 161925 w 5262525"/>
              <a:gd name="connsiteY1" fmla="*/ 1744149 h 1763199"/>
              <a:gd name="connsiteX2" fmla="*/ 242887 w 5262525"/>
              <a:gd name="connsiteY2" fmla="*/ 1663187 h 1763199"/>
              <a:gd name="connsiteX3" fmla="*/ 342900 w 5262525"/>
              <a:gd name="connsiteY3" fmla="*/ 1434587 h 1763199"/>
              <a:gd name="connsiteX4" fmla="*/ 452437 w 5262525"/>
              <a:gd name="connsiteY4" fmla="*/ 1067874 h 1763199"/>
              <a:gd name="connsiteX5" fmla="*/ 600075 w 5262525"/>
              <a:gd name="connsiteY5" fmla="*/ 563049 h 1763199"/>
              <a:gd name="connsiteX6" fmla="*/ 809625 w 5262525"/>
              <a:gd name="connsiteY6" fmla="*/ 120137 h 1763199"/>
              <a:gd name="connsiteX7" fmla="*/ 1000125 w 5262525"/>
              <a:gd name="connsiteY7" fmla="*/ 1074 h 1763199"/>
              <a:gd name="connsiteX8" fmla="*/ 1167966 w 5262525"/>
              <a:gd name="connsiteY8" fmla="*/ 74323 h 1763199"/>
              <a:gd name="connsiteX9" fmla="*/ 1300162 w 5262525"/>
              <a:gd name="connsiteY9" fmla="*/ 282062 h 1763199"/>
              <a:gd name="connsiteX10" fmla="*/ 1547812 w 5262525"/>
              <a:gd name="connsiteY10" fmla="*/ 696399 h 1763199"/>
              <a:gd name="connsiteX11" fmla="*/ 1814512 w 5262525"/>
              <a:gd name="connsiteY11" fmla="*/ 1091687 h 1763199"/>
              <a:gd name="connsiteX12" fmla="*/ 2085975 w 5262525"/>
              <a:gd name="connsiteY12" fmla="*/ 1367912 h 1763199"/>
              <a:gd name="connsiteX13" fmla="*/ 2347912 w 5262525"/>
              <a:gd name="connsiteY13" fmla="*/ 1544124 h 1763199"/>
              <a:gd name="connsiteX14" fmla="*/ 2676525 w 5262525"/>
              <a:gd name="connsiteY14" fmla="*/ 1667949 h 1763199"/>
              <a:gd name="connsiteX15" fmla="*/ 3129989 w 5262525"/>
              <a:gd name="connsiteY15" fmla="*/ 1738334 h 1763199"/>
              <a:gd name="connsiteX16" fmla="*/ 5262525 w 5262525"/>
              <a:gd name="connsiteY16" fmla="*/ 1744788 h 1763199"/>
              <a:gd name="connsiteX0" fmla="*/ 0 w 3129990"/>
              <a:gd name="connsiteY0" fmla="*/ 1763199 h 1763199"/>
              <a:gd name="connsiteX1" fmla="*/ 161925 w 3129990"/>
              <a:gd name="connsiteY1" fmla="*/ 1744149 h 1763199"/>
              <a:gd name="connsiteX2" fmla="*/ 242887 w 3129990"/>
              <a:gd name="connsiteY2" fmla="*/ 1663187 h 1763199"/>
              <a:gd name="connsiteX3" fmla="*/ 342900 w 3129990"/>
              <a:gd name="connsiteY3" fmla="*/ 1434587 h 1763199"/>
              <a:gd name="connsiteX4" fmla="*/ 452437 w 3129990"/>
              <a:gd name="connsiteY4" fmla="*/ 1067874 h 1763199"/>
              <a:gd name="connsiteX5" fmla="*/ 600075 w 3129990"/>
              <a:gd name="connsiteY5" fmla="*/ 563049 h 1763199"/>
              <a:gd name="connsiteX6" fmla="*/ 809625 w 3129990"/>
              <a:gd name="connsiteY6" fmla="*/ 120137 h 1763199"/>
              <a:gd name="connsiteX7" fmla="*/ 1000125 w 3129990"/>
              <a:gd name="connsiteY7" fmla="*/ 1074 h 1763199"/>
              <a:gd name="connsiteX8" fmla="*/ 1167966 w 3129990"/>
              <a:gd name="connsiteY8" fmla="*/ 74323 h 1763199"/>
              <a:gd name="connsiteX9" fmla="*/ 1300162 w 3129990"/>
              <a:gd name="connsiteY9" fmla="*/ 282062 h 1763199"/>
              <a:gd name="connsiteX10" fmla="*/ 1547812 w 3129990"/>
              <a:gd name="connsiteY10" fmla="*/ 696399 h 1763199"/>
              <a:gd name="connsiteX11" fmla="*/ 1814512 w 3129990"/>
              <a:gd name="connsiteY11" fmla="*/ 1091687 h 1763199"/>
              <a:gd name="connsiteX12" fmla="*/ 2085975 w 3129990"/>
              <a:gd name="connsiteY12" fmla="*/ 1367912 h 1763199"/>
              <a:gd name="connsiteX13" fmla="*/ 2347912 w 3129990"/>
              <a:gd name="connsiteY13" fmla="*/ 1544124 h 1763199"/>
              <a:gd name="connsiteX14" fmla="*/ 2676525 w 3129990"/>
              <a:gd name="connsiteY14" fmla="*/ 1667949 h 1763199"/>
              <a:gd name="connsiteX15" fmla="*/ 3129989 w 3129990"/>
              <a:gd name="connsiteY15" fmla="*/ 1738334 h 1763199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76525 w 3129990"/>
              <a:gd name="connsiteY14" fmla="*/ 1667949 h 1784251"/>
              <a:gd name="connsiteX15" fmla="*/ 3129990 w 3129990"/>
              <a:gd name="connsiteY15" fmla="*/ 1784251 h 1784251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62131 w 3129990"/>
              <a:gd name="connsiteY14" fmla="*/ 1679432 h 1784251"/>
              <a:gd name="connsiteX15" fmla="*/ 3129990 w 3129990"/>
              <a:gd name="connsiteY15" fmla="*/ 1784251 h 1784251"/>
              <a:gd name="connsiteX0" fmla="*/ 0 w 3129990"/>
              <a:gd name="connsiteY0" fmla="*/ 1763199 h 1772768"/>
              <a:gd name="connsiteX1" fmla="*/ 161925 w 3129990"/>
              <a:gd name="connsiteY1" fmla="*/ 1744149 h 1772768"/>
              <a:gd name="connsiteX2" fmla="*/ 242887 w 3129990"/>
              <a:gd name="connsiteY2" fmla="*/ 1663187 h 1772768"/>
              <a:gd name="connsiteX3" fmla="*/ 342900 w 3129990"/>
              <a:gd name="connsiteY3" fmla="*/ 1434587 h 1772768"/>
              <a:gd name="connsiteX4" fmla="*/ 452437 w 3129990"/>
              <a:gd name="connsiteY4" fmla="*/ 1067874 h 1772768"/>
              <a:gd name="connsiteX5" fmla="*/ 600075 w 3129990"/>
              <a:gd name="connsiteY5" fmla="*/ 563049 h 1772768"/>
              <a:gd name="connsiteX6" fmla="*/ 809625 w 3129990"/>
              <a:gd name="connsiteY6" fmla="*/ 120137 h 1772768"/>
              <a:gd name="connsiteX7" fmla="*/ 1000125 w 3129990"/>
              <a:gd name="connsiteY7" fmla="*/ 1074 h 1772768"/>
              <a:gd name="connsiteX8" fmla="*/ 1167966 w 3129990"/>
              <a:gd name="connsiteY8" fmla="*/ 74323 h 1772768"/>
              <a:gd name="connsiteX9" fmla="*/ 1300162 w 3129990"/>
              <a:gd name="connsiteY9" fmla="*/ 282062 h 1772768"/>
              <a:gd name="connsiteX10" fmla="*/ 1547812 w 3129990"/>
              <a:gd name="connsiteY10" fmla="*/ 696399 h 1772768"/>
              <a:gd name="connsiteX11" fmla="*/ 1814512 w 3129990"/>
              <a:gd name="connsiteY11" fmla="*/ 1091687 h 1772768"/>
              <a:gd name="connsiteX12" fmla="*/ 2085975 w 3129990"/>
              <a:gd name="connsiteY12" fmla="*/ 1367912 h 1772768"/>
              <a:gd name="connsiteX13" fmla="*/ 2347912 w 3129990"/>
              <a:gd name="connsiteY13" fmla="*/ 1544124 h 1772768"/>
              <a:gd name="connsiteX14" fmla="*/ 2662131 w 3129990"/>
              <a:gd name="connsiteY14" fmla="*/ 1679432 h 1772768"/>
              <a:gd name="connsiteX15" fmla="*/ 3129990 w 3129990"/>
              <a:gd name="connsiteY15" fmla="*/ 1772768 h 177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29990" h="1772768">
                <a:moveTo>
                  <a:pt x="0" y="1763199"/>
                </a:moveTo>
                <a:cubicBezTo>
                  <a:pt x="60722" y="1762008"/>
                  <a:pt x="121444" y="1760818"/>
                  <a:pt x="161925" y="1744149"/>
                </a:cubicBezTo>
                <a:cubicBezTo>
                  <a:pt x="202406" y="1727480"/>
                  <a:pt x="212724" y="1714781"/>
                  <a:pt x="242887" y="1663187"/>
                </a:cubicBezTo>
                <a:cubicBezTo>
                  <a:pt x="273050" y="1611593"/>
                  <a:pt x="307975" y="1533806"/>
                  <a:pt x="342900" y="1434587"/>
                </a:cubicBezTo>
                <a:cubicBezTo>
                  <a:pt x="377825" y="1335368"/>
                  <a:pt x="409574" y="1213130"/>
                  <a:pt x="452437" y="1067874"/>
                </a:cubicBezTo>
                <a:cubicBezTo>
                  <a:pt x="495300" y="922618"/>
                  <a:pt x="540544" y="721005"/>
                  <a:pt x="600075" y="563049"/>
                </a:cubicBezTo>
                <a:cubicBezTo>
                  <a:pt x="659606" y="405093"/>
                  <a:pt x="742950" y="213800"/>
                  <a:pt x="809625" y="120137"/>
                </a:cubicBezTo>
                <a:cubicBezTo>
                  <a:pt x="876300" y="26474"/>
                  <a:pt x="940401" y="8710"/>
                  <a:pt x="1000125" y="1074"/>
                </a:cubicBezTo>
                <a:cubicBezTo>
                  <a:pt x="1059849" y="-6562"/>
                  <a:pt x="1117960" y="27492"/>
                  <a:pt x="1167966" y="74323"/>
                </a:cubicBezTo>
                <a:cubicBezTo>
                  <a:pt x="1217972" y="121154"/>
                  <a:pt x="1236854" y="178383"/>
                  <a:pt x="1300162" y="282062"/>
                </a:cubicBezTo>
                <a:cubicBezTo>
                  <a:pt x="1363470" y="385741"/>
                  <a:pt x="1462087" y="561462"/>
                  <a:pt x="1547812" y="696399"/>
                </a:cubicBezTo>
                <a:cubicBezTo>
                  <a:pt x="1633537" y="831337"/>
                  <a:pt x="1724818" y="979768"/>
                  <a:pt x="1814512" y="1091687"/>
                </a:cubicBezTo>
                <a:cubicBezTo>
                  <a:pt x="1904206" y="1203606"/>
                  <a:pt x="1997075" y="1292506"/>
                  <a:pt x="2085975" y="1367912"/>
                </a:cubicBezTo>
                <a:cubicBezTo>
                  <a:pt x="2174875" y="1443318"/>
                  <a:pt x="2251886" y="1492204"/>
                  <a:pt x="2347912" y="1544124"/>
                </a:cubicBezTo>
                <a:cubicBezTo>
                  <a:pt x="2443938" y="1596044"/>
                  <a:pt x="2531785" y="1647064"/>
                  <a:pt x="2662131" y="1679432"/>
                </a:cubicBezTo>
                <a:cubicBezTo>
                  <a:pt x="2792477" y="1711800"/>
                  <a:pt x="2778765" y="1743841"/>
                  <a:pt x="3129990" y="1772768"/>
                </a:cubicBezTo>
              </a:path>
            </a:pathLst>
          </a:custGeom>
          <a:noFill/>
          <a:ln w="28575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9" name="Forme libre 68"/>
          <p:cNvSpPr/>
          <p:nvPr/>
        </p:nvSpPr>
        <p:spPr>
          <a:xfrm>
            <a:off x="6458625" y="2682355"/>
            <a:ext cx="392240" cy="125362"/>
          </a:xfrm>
          <a:custGeom>
            <a:avLst/>
            <a:gdLst>
              <a:gd name="connsiteX0" fmla="*/ 0 w 5853112"/>
              <a:gd name="connsiteY0" fmla="*/ 1773237 h 1773237"/>
              <a:gd name="connsiteX1" fmla="*/ 161925 w 5853112"/>
              <a:gd name="connsiteY1" fmla="*/ 1754187 h 1773237"/>
              <a:gd name="connsiteX2" fmla="*/ 242887 w 5853112"/>
              <a:gd name="connsiteY2" fmla="*/ 1673225 h 1773237"/>
              <a:gd name="connsiteX3" fmla="*/ 342900 w 5853112"/>
              <a:gd name="connsiteY3" fmla="*/ 1444625 h 1773237"/>
              <a:gd name="connsiteX4" fmla="*/ 452437 w 5853112"/>
              <a:gd name="connsiteY4" fmla="*/ 1077912 h 1773237"/>
              <a:gd name="connsiteX5" fmla="*/ 600075 w 5853112"/>
              <a:gd name="connsiteY5" fmla="*/ 573087 h 1773237"/>
              <a:gd name="connsiteX6" fmla="*/ 809625 w 5853112"/>
              <a:gd name="connsiteY6" fmla="*/ 130175 h 1773237"/>
              <a:gd name="connsiteX7" fmla="*/ 1000125 w 5853112"/>
              <a:gd name="connsiteY7" fmla="*/ 11112 h 1773237"/>
              <a:gd name="connsiteX8" fmla="*/ 1114425 w 5853112"/>
              <a:gd name="connsiteY8" fmla="*/ 63500 h 1773237"/>
              <a:gd name="connsiteX9" fmla="*/ 1300162 w 5853112"/>
              <a:gd name="connsiteY9" fmla="*/ 292100 h 1773237"/>
              <a:gd name="connsiteX10" fmla="*/ 1547812 w 5853112"/>
              <a:gd name="connsiteY10" fmla="*/ 706437 h 1773237"/>
              <a:gd name="connsiteX11" fmla="*/ 1814512 w 5853112"/>
              <a:gd name="connsiteY11" fmla="*/ 1101725 h 1773237"/>
              <a:gd name="connsiteX12" fmla="*/ 2085975 w 5853112"/>
              <a:gd name="connsiteY12" fmla="*/ 1377950 h 1773237"/>
              <a:gd name="connsiteX13" fmla="*/ 2347912 w 5853112"/>
              <a:gd name="connsiteY13" fmla="*/ 1554162 h 1773237"/>
              <a:gd name="connsiteX14" fmla="*/ 2676525 w 5853112"/>
              <a:gd name="connsiteY14" fmla="*/ 1677987 h 1773237"/>
              <a:gd name="connsiteX15" fmla="*/ 3200400 w 5853112"/>
              <a:gd name="connsiteY15" fmla="*/ 1739900 h 1773237"/>
              <a:gd name="connsiteX16" fmla="*/ 4043362 w 5853112"/>
              <a:gd name="connsiteY16" fmla="*/ 1768475 h 1773237"/>
              <a:gd name="connsiteX17" fmla="*/ 5110162 w 5853112"/>
              <a:gd name="connsiteY17" fmla="*/ 1763712 h 1773237"/>
              <a:gd name="connsiteX18" fmla="*/ 5853112 w 5853112"/>
              <a:gd name="connsiteY18" fmla="*/ 1768475 h 1773237"/>
              <a:gd name="connsiteX0" fmla="*/ 0 w 5110161"/>
              <a:gd name="connsiteY0" fmla="*/ 1773237 h 1773237"/>
              <a:gd name="connsiteX1" fmla="*/ 161925 w 5110161"/>
              <a:gd name="connsiteY1" fmla="*/ 1754187 h 1773237"/>
              <a:gd name="connsiteX2" fmla="*/ 242887 w 5110161"/>
              <a:gd name="connsiteY2" fmla="*/ 1673225 h 1773237"/>
              <a:gd name="connsiteX3" fmla="*/ 342900 w 5110161"/>
              <a:gd name="connsiteY3" fmla="*/ 1444625 h 1773237"/>
              <a:gd name="connsiteX4" fmla="*/ 452437 w 5110161"/>
              <a:gd name="connsiteY4" fmla="*/ 1077912 h 1773237"/>
              <a:gd name="connsiteX5" fmla="*/ 600075 w 5110161"/>
              <a:gd name="connsiteY5" fmla="*/ 573087 h 1773237"/>
              <a:gd name="connsiteX6" fmla="*/ 809625 w 5110161"/>
              <a:gd name="connsiteY6" fmla="*/ 130175 h 1773237"/>
              <a:gd name="connsiteX7" fmla="*/ 1000125 w 5110161"/>
              <a:gd name="connsiteY7" fmla="*/ 11112 h 1773237"/>
              <a:gd name="connsiteX8" fmla="*/ 1114425 w 5110161"/>
              <a:gd name="connsiteY8" fmla="*/ 63500 h 1773237"/>
              <a:gd name="connsiteX9" fmla="*/ 1300162 w 5110161"/>
              <a:gd name="connsiteY9" fmla="*/ 292100 h 1773237"/>
              <a:gd name="connsiteX10" fmla="*/ 1547812 w 5110161"/>
              <a:gd name="connsiteY10" fmla="*/ 706437 h 1773237"/>
              <a:gd name="connsiteX11" fmla="*/ 1814512 w 5110161"/>
              <a:gd name="connsiteY11" fmla="*/ 1101725 h 1773237"/>
              <a:gd name="connsiteX12" fmla="*/ 2085975 w 5110161"/>
              <a:gd name="connsiteY12" fmla="*/ 1377950 h 1773237"/>
              <a:gd name="connsiteX13" fmla="*/ 2347912 w 5110161"/>
              <a:gd name="connsiteY13" fmla="*/ 1554162 h 1773237"/>
              <a:gd name="connsiteX14" fmla="*/ 2676525 w 5110161"/>
              <a:gd name="connsiteY14" fmla="*/ 1677987 h 1773237"/>
              <a:gd name="connsiteX15" fmla="*/ 3200400 w 5110161"/>
              <a:gd name="connsiteY15" fmla="*/ 1739900 h 1773237"/>
              <a:gd name="connsiteX16" fmla="*/ 4043362 w 5110161"/>
              <a:gd name="connsiteY16" fmla="*/ 1768475 h 1773237"/>
              <a:gd name="connsiteX17" fmla="*/ 5110162 w 5110161"/>
              <a:gd name="connsiteY17" fmla="*/ 1763712 h 1773237"/>
              <a:gd name="connsiteX0" fmla="*/ 0 w 4043364"/>
              <a:gd name="connsiteY0" fmla="*/ 1773237 h 1773237"/>
              <a:gd name="connsiteX1" fmla="*/ 161925 w 4043364"/>
              <a:gd name="connsiteY1" fmla="*/ 1754187 h 1773237"/>
              <a:gd name="connsiteX2" fmla="*/ 242887 w 4043364"/>
              <a:gd name="connsiteY2" fmla="*/ 1673225 h 1773237"/>
              <a:gd name="connsiteX3" fmla="*/ 342900 w 4043364"/>
              <a:gd name="connsiteY3" fmla="*/ 1444625 h 1773237"/>
              <a:gd name="connsiteX4" fmla="*/ 452437 w 4043364"/>
              <a:gd name="connsiteY4" fmla="*/ 1077912 h 1773237"/>
              <a:gd name="connsiteX5" fmla="*/ 600075 w 4043364"/>
              <a:gd name="connsiteY5" fmla="*/ 573087 h 1773237"/>
              <a:gd name="connsiteX6" fmla="*/ 809625 w 4043364"/>
              <a:gd name="connsiteY6" fmla="*/ 130175 h 1773237"/>
              <a:gd name="connsiteX7" fmla="*/ 1000125 w 4043364"/>
              <a:gd name="connsiteY7" fmla="*/ 11112 h 1773237"/>
              <a:gd name="connsiteX8" fmla="*/ 1114425 w 4043364"/>
              <a:gd name="connsiteY8" fmla="*/ 63500 h 1773237"/>
              <a:gd name="connsiteX9" fmla="*/ 1300162 w 4043364"/>
              <a:gd name="connsiteY9" fmla="*/ 292100 h 1773237"/>
              <a:gd name="connsiteX10" fmla="*/ 1547812 w 4043364"/>
              <a:gd name="connsiteY10" fmla="*/ 706437 h 1773237"/>
              <a:gd name="connsiteX11" fmla="*/ 1814512 w 4043364"/>
              <a:gd name="connsiteY11" fmla="*/ 1101725 h 1773237"/>
              <a:gd name="connsiteX12" fmla="*/ 2085975 w 4043364"/>
              <a:gd name="connsiteY12" fmla="*/ 1377950 h 1773237"/>
              <a:gd name="connsiteX13" fmla="*/ 2347912 w 4043364"/>
              <a:gd name="connsiteY13" fmla="*/ 1554162 h 1773237"/>
              <a:gd name="connsiteX14" fmla="*/ 2676525 w 4043364"/>
              <a:gd name="connsiteY14" fmla="*/ 1677987 h 1773237"/>
              <a:gd name="connsiteX15" fmla="*/ 3200400 w 4043364"/>
              <a:gd name="connsiteY15" fmla="*/ 1739900 h 1773237"/>
              <a:gd name="connsiteX16" fmla="*/ 4043362 w 4043364"/>
              <a:gd name="connsiteY16" fmla="*/ 1768475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129989 w 3999799"/>
              <a:gd name="connsiteY15" fmla="*/ 1748372 h 1773237"/>
              <a:gd name="connsiteX16" fmla="*/ 3999799 w 3999799"/>
              <a:gd name="connsiteY16" fmla="*/ 1685381 h 1773237"/>
              <a:gd name="connsiteX0" fmla="*/ 0 w 3876574"/>
              <a:gd name="connsiteY0" fmla="*/ 1773237 h 1773237"/>
              <a:gd name="connsiteX1" fmla="*/ 161925 w 3876574"/>
              <a:gd name="connsiteY1" fmla="*/ 1754187 h 1773237"/>
              <a:gd name="connsiteX2" fmla="*/ 242887 w 3876574"/>
              <a:gd name="connsiteY2" fmla="*/ 1673225 h 1773237"/>
              <a:gd name="connsiteX3" fmla="*/ 342900 w 3876574"/>
              <a:gd name="connsiteY3" fmla="*/ 1444625 h 1773237"/>
              <a:gd name="connsiteX4" fmla="*/ 452437 w 3876574"/>
              <a:gd name="connsiteY4" fmla="*/ 1077912 h 1773237"/>
              <a:gd name="connsiteX5" fmla="*/ 600075 w 3876574"/>
              <a:gd name="connsiteY5" fmla="*/ 573087 h 1773237"/>
              <a:gd name="connsiteX6" fmla="*/ 809625 w 3876574"/>
              <a:gd name="connsiteY6" fmla="*/ 130175 h 1773237"/>
              <a:gd name="connsiteX7" fmla="*/ 1000125 w 3876574"/>
              <a:gd name="connsiteY7" fmla="*/ 11112 h 1773237"/>
              <a:gd name="connsiteX8" fmla="*/ 1114425 w 3876574"/>
              <a:gd name="connsiteY8" fmla="*/ 63500 h 1773237"/>
              <a:gd name="connsiteX9" fmla="*/ 1300162 w 3876574"/>
              <a:gd name="connsiteY9" fmla="*/ 292100 h 1773237"/>
              <a:gd name="connsiteX10" fmla="*/ 1547812 w 3876574"/>
              <a:gd name="connsiteY10" fmla="*/ 706437 h 1773237"/>
              <a:gd name="connsiteX11" fmla="*/ 1814512 w 3876574"/>
              <a:gd name="connsiteY11" fmla="*/ 1101725 h 1773237"/>
              <a:gd name="connsiteX12" fmla="*/ 2085975 w 3876574"/>
              <a:gd name="connsiteY12" fmla="*/ 1377950 h 1773237"/>
              <a:gd name="connsiteX13" fmla="*/ 2347912 w 3876574"/>
              <a:gd name="connsiteY13" fmla="*/ 1554162 h 1773237"/>
              <a:gd name="connsiteX14" fmla="*/ 2676525 w 3876574"/>
              <a:gd name="connsiteY14" fmla="*/ 1677987 h 1773237"/>
              <a:gd name="connsiteX15" fmla="*/ 3129989 w 3876574"/>
              <a:gd name="connsiteY15" fmla="*/ 1748372 h 1773237"/>
              <a:gd name="connsiteX16" fmla="*/ 3876574 w 3876574"/>
              <a:gd name="connsiteY16" fmla="*/ 1752068 h 1773237"/>
              <a:gd name="connsiteX0" fmla="*/ 0 w 3876574"/>
              <a:gd name="connsiteY0" fmla="*/ 1769762 h 1769762"/>
              <a:gd name="connsiteX1" fmla="*/ 161925 w 3876574"/>
              <a:gd name="connsiteY1" fmla="*/ 1750712 h 1769762"/>
              <a:gd name="connsiteX2" fmla="*/ 242887 w 3876574"/>
              <a:gd name="connsiteY2" fmla="*/ 1669750 h 1769762"/>
              <a:gd name="connsiteX3" fmla="*/ 342900 w 3876574"/>
              <a:gd name="connsiteY3" fmla="*/ 1441150 h 1769762"/>
              <a:gd name="connsiteX4" fmla="*/ 452437 w 3876574"/>
              <a:gd name="connsiteY4" fmla="*/ 1074437 h 1769762"/>
              <a:gd name="connsiteX5" fmla="*/ 600075 w 3876574"/>
              <a:gd name="connsiteY5" fmla="*/ 569612 h 1769762"/>
              <a:gd name="connsiteX6" fmla="*/ 809625 w 3876574"/>
              <a:gd name="connsiteY6" fmla="*/ 126700 h 1769762"/>
              <a:gd name="connsiteX7" fmla="*/ 1000125 w 3876574"/>
              <a:gd name="connsiteY7" fmla="*/ 7637 h 1769762"/>
              <a:gd name="connsiteX8" fmla="*/ 1167966 w 3876574"/>
              <a:gd name="connsiteY8" fmla="*/ 80886 h 1769762"/>
              <a:gd name="connsiteX9" fmla="*/ 1300162 w 3876574"/>
              <a:gd name="connsiteY9" fmla="*/ 288625 h 1769762"/>
              <a:gd name="connsiteX10" fmla="*/ 1547812 w 3876574"/>
              <a:gd name="connsiteY10" fmla="*/ 702962 h 1769762"/>
              <a:gd name="connsiteX11" fmla="*/ 1814512 w 3876574"/>
              <a:gd name="connsiteY11" fmla="*/ 1098250 h 1769762"/>
              <a:gd name="connsiteX12" fmla="*/ 2085975 w 3876574"/>
              <a:gd name="connsiteY12" fmla="*/ 1374475 h 1769762"/>
              <a:gd name="connsiteX13" fmla="*/ 2347912 w 3876574"/>
              <a:gd name="connsiteY13" fmla="*/ 1550687 h 1769762"/>
              <a:gd name="connsiteX14" fmla="*/ 2676525 w 3876574"/>
              <a:gd name="connsiteY14" fmla="*/ 1674512 h 1769762"/>
              <a:gd name="connsiteX15" fmla="*/ 3129989 w 3876574"/>
              <a:gd name="connsiteY15" fmla="*/ 1744897 h 1769762"/>
              <a:gd name="connsiteX16" fmla="*/ 3876574 w 3876574"/>
              <a:gd name="connsiteY16" fmla="*/ 1748593 h 1769762"/>
              <a:gd name="connsiteX0" fmla="*/ 0 w 3894422"/>
              <a:gd name="connsiteY0" fmla="*/ 1769761 h 1769761"/>
              <a:gd name="connsiteX1" fmla="*/ 161925 w 3894422"/>
              <a:gd name="connsiteY1" fmla="*/ 1750711 h 1769761"/>
              <a:gd name="connsiteX2" fmla="*/ 242887 w 3894422"/>
              <a:gd name="connsiteY2" fmla="*/ 1669749 h 1769761"/>
              <a:gd name="connsiteX3" fmla="*/ 342900 w 3894422"/>
              <a:gd name="connsiteY3" fmla="*/ 1441149 h 1769761"/>
              <a:gd name="connsiteX4" fmla="*/ 452437 w 3894422"/>
              <a:gd name="connsiteY4" fmla="*/ 1074436 h 1769761"/>
              <a:gd name="connsiteX5" fmla="*/ 600075 w 3894422"/>
              <a:gd name="connsiteY5" fmla="*/ 569611 h 1769761"/>
              <a:gd name="connsiteX6" fmla="*/ 809625 w 3894422"/>
              <a:gd name="connsiteY6" fmla="*/ 126699 h 1769761"/>
              <a:gd name="connsiteX7" fmla="*/ 1000125 w 3894422"/>
              <a:gd name="connsiteY7" fmla="*/ 7636 h 1769761"/>
              <a:gd name="connsiteX8" fmla="*/ 1167966 w 3894422"/>
              <a:gd name="connsiteY8" fmla="*/ 80885 h 1769761"/>
              <a:gd name="connsiteX9" fmla="*/ 1300162 w 3894422"/>
              <a:gd name="connsiteY9" fmla="*/ 288624 h 1769761"/>
              <a:gd name="connsiteX10" fmla="*/ 1547812 w 3894422"/>
              <a:gd name="connsiteY10" fmla="*/ 702961 h 1769761"/>
              <a:gd name="connsiteX11" fmla="*/ 1814512 w 3894422"/>
              <a:gd name="connsiteY11" fmla="*/ 1098249 h 1769761"/>
              <a:gd name="connsiteX12" fmla="*/ 2085975 w 3894422"/>
              <a:gd name="connsiteY12" fmla="*/ 1374474 h 1769761"/>
              <a:gd name="connsiteX13" fmla="*/ 2347912 w 3894422"/>
              <a:gd name="connsiteY13" fmla="*/ 1550686 h 1769761"/>
              <a:gd name="connsiteX14" fmla="*/ 2676525 w 3894422"/>
              <a:gd name="connsiteY14" fmla="*/ 1674511 h 1769761"/>
              <a:gd name="connsiteX15" fmla="*/ 3129989 w 3894422"/>
              <a:gd name="connsiteY15" fmla="*/ 1744896 h 1769761"/>
              <a:gd name="connsiteX16" fmla="*/ 3894422 w 3894422"/>
              <a:gd name="connsiteY16" fmla="*/ 1748592 h 1769761"/>
              <a:gd name="connsiteX0" fmla="*/ 0 w 3874344"/>
              <a:gd name="connsiteY0" fmla="*/ 1769761 h 1769761"/>
              <a:gd name="connsiteX1" fmla="*/ 161925 w 3874344"/>
              <a:gd name="connsiteY1" fmla="*/ 1750711 h 1769761"/>
              <a:gd name="connsiteX2" fmla="*/ 242887 w 3874344"/>
              <a:gd name="connsiteY2" fmla="*/ 1669749 h 1769761"/>
              <a:gd name="connsiteX3" fmla="*/ 342900 w 3874344"/>
              <a:gd name="connsiteY3" fmla="*/ 1441149 h 1769761"/>
              <a:gd name="connsiteX4" fmla="*/ 452437 w 3874344"/>
              <a:gd name="connsiteY4" fmla="*/ 1074436 h 1769761"/>
              <a:gd name="connsiteX5" fmla="*/ 600075 w 3874344"/>
              <a:gd name="connsiteY5" fmla="*/ 569611 h 1769761"/>
              <a:gd name="connsiteX6" fmla="*/ 809625 w 3874344"/>
              <a:gd name="connsiteY6" fmla="*/ 126699 h 1769761"/>
              <a:gd name="connsiteX7" fmla="*/ 1000125 w 3874344"/>
              <a:gd name="connsiteY7" fmla="*/ 7636 h 1769761"/>
              <a:gd name="connsiteX8" fmla="*/ 1167966 w 3874344"/>
              <a:gd name="connsiteY8" fmla="*/ 80885 h 1769761"/>
              <a:gd name="connsiteX9" fmla="*/ 1300162 w 3874344"/>
              <a:gd name="connsiteY9" fmla="*/ 288624 h 1769761"/>
              <a:gd name="connsiteX10" fmla="*/ 1547812 w 3874344"/>
              <a:gd name="connsiteY10" fmla="*/ 702961 h 1769761"/>
              <a:gd name="connsiteX11" fmla="*/ 1814512 w 3874344"/>
              <a:gd name="connsiteY11" fmla="*/ 1098249 h 1769761"/>
              <a:gd name="connsiteX12" fmla="*/ 2085975 w 3874344"/>
              <a:gd name="connsiteY12" fmla="*/ 1374474 h 1769761"/>
              <a:gd name="connsiteX13" fmla="*/ 2347912 w 3874344"/>
              <a:gd name="connsiteY13" fmla="*/ 1550686 h 1769761"/>
              <a:gd name="connsiteX14" fmla="*/ 2676525 w 3874344"/>
              <a:gd name="connsiteY14" fmla="*/ 1674511 h 1769761"/>
              <a:gd name="connsiteX15" fmla="*/ 3129989 w 3874344"/>
              <a:gd name="connsiteY15" fmla="*/ 1744896 h 1769761"/>
              <a:gd name="connsiteX16" fmla="*/ 3874344 w 3874344"/>
              <a:gd name="connsiteY16" fmla="*/ 1766194 h 1769761"/>
              <a:gd name="connsiteX0" fmla="*/ 0 w 4351397"/>
              <a:gd name="connsiteY0" fmla="*/ 1763199 h 1763199"/>
              <a:gd name="connsiteX1" fmla="*/ 161925 w 4351397"/>
              <a:gd name="connsiteY1" fmla="*/ 1744149 h 1763199"/>
              <a:gd name="connsiteX2" fmla="*/ 242887 w 4351397"/>
              <a:gd name="connsiteY2" fmla="*/ 1663187 h 1763199"/>
              <a:gd name="connsiteX3" fmla="*/ 342900 w 4351397"/>
              <a:gd name="connsiteY3" fmla="*/ 1434587 h 1763199"/>
              <a:gd name="connsiteX4" fmla="*/ 452437 w 4351397"/>
              <a:gd name="connsiteY4" fmla="*/ 1067874 h 1763199"/>
              <a:gd name="connsiteX5" fmla="*/ 600075 w 4351397"/>
              <a:gd name="connsiteY5" fmla="*/ 563049 h 1763199"/>
              <a:gd name="connsiteX6" fmla="*/ 809625 w 4351397"/>
              <a:gd name="connsiteY6" fmla="*/ 120137 h 1763199"/>
              <a:gd name="connsiteX7" fmla="*/ 1000125 w 4351397"/>
              <a:gd name="connsiteY7" fmla="*/ 1074 h 1763199"/>
              <a:gd name="connsiteX8" fmla="*/ 1167966 w 4351397"/>
              <a:gd name="connsiteY8" fmla="*/ 74323 h 1763199"/>
              <a:gd name="connsiteX9" fmla="*/ 1300162 w 4351397"/>
              <a:gd name="connsiteY9" fmla="*/ 282062 h 1763199"/>
              <a:gd name="connsiteX10" fmla="*/ 1547812 w 4351397"/>
              <a:gd name="connsiteY10" fmla="*/ 696399 h 1763199"/>
              <a:gd name="connsiteX11" fmla="*/ 1814512 w 4351397"/>
              <a:gd name="connsiteY11" fmla="*/ 1091687 h 1763199"/>
              <a:gd name="connsiteX12" fmla="*/ 2085975 w 4351397"/>
              <a:gd name="connsiteY12" fmla="*/ 1367912 h 1763199"/>
              <a:gd name="connsiteX13" fmla="*/ 2347912 w 4351397"/>
              <a:gd name="connsiteY13" fmla="*/ 1544124 h 1763199"/>
              <a:gd name="connsiteX14" fmla="*/ 2676525 w 4351397"/>
              <a:gd name="connsiteY14" fmla="*/ 1667949 h 1763199"/>
              <a:gd name="connsiteX15" fmla="*/ 3129989 w 4351397"/>
              <a:gd name="connsiteY15" fmla="*/ 1738334 h 1763199"/>
              <a:gd name="connsiteX16" fmla="*/ 4351397 w 4351397"/>
              <a:gd name="connsiteY16" fmla="*/ 1759630 h 1763199"/>
              <a:gd name="connsiteX0" fmla="*/ 0 w 5186239"/>
              <a:gd name="connsiteY0" fmla="*/ 1763199 h 1763199"/>
              <a:gd name="connsiteX1" fmla="*/ 161925 w 5186239"/>
              <a:gd name="connsiteY1" fmla="*/ 1744149 h 1763199"/>
              <a:gd name="connsiteX2" fmla="*/ 242887 w 5186239"/>
              <a:gd name="connsiteY2" fmla="*/ 1663187 h 1763199"/>
              <a:gd name="connsiteX3" fmla="*/ 342900 w 5186239"/>
              <a:gd name="connsiteY3" fmla="*/ 1434587 h 1763199"/>
              <a:gd name="connsiteX4" fmla="*/ 452437 w 5186239"/>
              <a:gd name="connsiteY4" fmla="*/ 1067874 h 1763199"/>
              <a:gd name="connsiteX5" fmla="*/ 600075 w 5186239"/>
              <a:gd name="connsiteY5" fmla="*/ 563049 h 1763199"/>
              <a:gd name="connsiteX6" fmla="*/ 809625 w 5186239"/>
              <a:gd name="connsiteY6" fmla="*/ 120137 h 1763199"/>
              <a:gd name="connsiteX7" fmla="*/ 1000125 w 5186239"/>
              <a:gd name="connsiteY7" fmla="*/ 1074 h 1763199"/>
              <a:gd name="connsiteX8" fmla="*/ 1167966 w 5186239"/>
              <a:gd name="connsiteY8" fmla="*/ 74323 h 1763199"/>
              <a:gd name="connsiteX9" fmla="*/ 1300162 w 5186239"/>
              <a:gd name="connsiteY9" fmla="*/ 282062 h 1763199"/>
              <a:gd name="connsiteX10" fmla="*/ 1547812 w 5186239"/>
              <a:gd name="connsiteY10" fmla="*/ 696399 h 1763199"/>
              <a:gd name="connsiteX11" fmla="*/ 1814512 w 5186239"/>
              <a:gd name="connsiteY11" fmla="*/ 1091687 h 1763199"/>
              <a:gd name="connsiteX12" fmla="*/ 2085975 w 5186239"/>
              <a:gd name="connsiteY12" fmla="*/ 1367912 h 1763199"/>
              <a:gd name="connsiteX13" fmla="*/ 2347912 w 5186239"/>
              <a:gd name="connsiteY13" fmla="*/ 1544124 h 1763199"/>
              <a:gd name="connsiteX14" fmla="*/ 2676525 w 5186239"/>
              <a:gd name="connsiteY14" fmla="*/ 1667949 h 1763199"/>
              <a:gd name="connsiteX15" fmla="*/ 3129989 w 5186239"/>
              <a:gd name="connsiteY15" fmla="*/ 1738334 h 1763199"/>
              <a:gd name="connsiteX16" fmla="*/ 5186239 w 5186239"/>
              <a:gd name="connsiteY16" fmla="*/ 1759630 h 1763199"/>
              <a:gd name="connsiteX0" fmla="*/ 0 w 3593091"/>
              <a:gd name="connsiteY0" fmla="*/ 1763199 h 1763199"/>
              <a:gd name="connsiteX1" fmla="*/ 161925 w 3593091"/>
              <a:gd name="connsiteY1" fmla="*/ 1744149 h 1763199"/>
              <a:gd name="connsiteX2" fmla="*/ 242887 w 3593091"/>
              <a:gd name="connsiteY2" fmla="*/ 1663187 h 1763199"/>
              <a:gd name="connsiteX3" fmla="*/ 342900 w 3593091"/>
              <a:gd name="connsiteY3" fmla="*/ 1434587 h 1763199"/>
              <a:gd name="connsiteX4" fmla="*/ 452437 w 3593091"/>
              <a:gd name="connsiteY4" fmla="*/ 1067874 h 1763199"/>
              <a:gd name="connsiteX5" fmla="*/ 600075 w 3593091"/>
              <a:gd name="connsiteY5" fmla="*/ 563049 h 1763199"/>
              <a:gd name="connsiteX6" fmla="*/ 809625 w 3593091"/>
              <a:gd name="connsiteY6" fmla="*/ 120137 h 1763199"/>
              <a:gd name="connsiteX7" fmla="*/ 1000125 w 3593091"/>
              <a:gd name="connsiteY7" fmla="*/ 1074 h 1763199"/>
              <a:gd name="connsiteX8" fmla="*/ 1167966 w 3593091"/>
              <a:gd name="connsiteY8" fmla="*/ 74323 h 1763199"/>
              <a:gd name="connsiteX9" fmla="*/ 1300162 w 3593091"/>
              <a:gd name="connsiteY9" fmla="*/ 282062 h 1763199"/>
              <a:gd name="connsiteX10" fmla="*/ 1547812 w 3593091"/>
              <a:gd name="connsiteY10" fmla="*/ 696399 h 1763199"/>
              <a:gd name="connsiteX11" fmla="*/ 1814512 w 3593091"/>
              <a:gd name="connsiteY11" fmla="*/ 1091687 h 1763199"/>
              <a:gd name="connsiteX12" fmla="*/ 2085975 w 3593091"/>
              <a:gd name="connsiteY12" fmla="*/ 1367912 h 1763199"/>
              <a:gd name="connsiteX13" fmla="*/ 2347912 w 3593091"/>
              <a:gd name="connsiteY13" fmla="*/ 1544124 h 1763199"/>
              <a:gd name="connsiteX14" fmla="*/ 2676525 w 3593091"/>
              <a:gd name="connsiteY14" fmla="*/ 1667949 h 1763199"/>
              <a:gd name="connsiteX15" fmla="*/ 3129989 w 3593091"/>
              <a:gd name="connsiteY15" fmla="*/ 1738334 h 1763199"/>
              <a:gd name="connsiteX16" fmla="*/ 3593091 w 3593091"/>
              <a:gd name="connsiteY16" fmla="*/ 1744790 h 1763199"/>
              <a:gd name="connsiteX0" fmla="*/ 0 w 11167091"/>
              <a:gd name="connsiteY0" fmla="*/ 1763199 h 1763199"/>
              <a:gd name="connsiteX1" fmla="*/ 161925 w 11167091"/>
              <a:gd name="connsiteY1" fmla="*/ 1744149 h 1763199"/>
              <a:gd name="connsiteX2" fmla="*/ 242887 w 11167091"/>
              <a:gd name="connsiteY2" fmla="*/ 1663187 h 1763199"/>
              <a:gd name="connsiteX3" fmla="*/ 342900 w 11167091"/>
              <a:gd name="connsiteY3" fmla="*/ 1434587 h 1763199"/>
              <a:gd name="connsiteX4" fmla="*/ 452437 w 11167091"/>
              <a:gd name="connsiteY4" fmla="*/ 1067874 h 1763199"/>
              <a:gd name="connsiteX5" fmla="*/ 600075 w 11167091"/>
              <a:gd name="connsiteY5" fmla="*/ 563049 h 1763199"/>
              <a:gd name="connsiteX6" fmla="*/ 809625 w 11167091"/>
              <a:gd name="connsiteY6" fmla="*/ 120137 h 1763199"/>
              <a:gd name="connsiteX7" fmla="*/ 1000125 w 11167091"/>
              <a:gd name="connsiteY7" fmla="*/ 1074 h 1763199"/>
              <a:gd name="connsiteX8" fmla="*/ 1167966 w 11167091"/>
              <a:gd name="connsiteY8" fmla="*/ 74323 h 1763199"/>
              <a:gd name="connsiteX9" fmla="*/ 1300162 w 11167091"/>
              <a:gd name="connsiteY9" fmla="*/ 282062 h 1763199"/>
              <a:gd name="connsiteX10" fmla="*/ 1547812 w 11167091"/>
              <a:gd name="connsiteY10" fmla="*/ 696399 h 1763199"/>
              <a:gd name="connsiteX11" fmla="*/ 1814512 w 11167091"/>
              <a:gd name="connsiteY11" fmla="*/ 1091687 h 1763199"/>
              <a:gd name="connsiteX12" fmla="*/ 2085975 w 11167091"/>
              <a:gd name="connsiteY12" fmla="*/ 1367912 h 1763199"/>
              <a:gd name="connsiteX13" fmla="*/ 2347912 w 11167091"/>
              <a:gd name="connsiteY13" fmla="*/ 1544124 h 1763199"/>
              <a:gd name="connsiteX14" fmla="*/ 2676525 w 11167091"/>
              <a:gd name="connsiteY14" fmla="*/ 1667949 h 1763199"/>
              <a:gd name="connsiteX15" fmla="*/ 3129989 w 11167091"/>
              <a:gd name="connsiteY15" fmla="*/ 1738334 h 1763199"/>
              <a:gd name="connsiteX16" fmla="*/ 11167091 w 11167091"/>
              <a:gd name="connsiteY16" fmla="*/ 1721832 h 1763199"/>
              <a:gd name="connsiteX0" fmla="*/ 0 w 11151313"/>
              <a:gd name="connsiteY0" fmla="*/ 1763199 h 1763199"/>
              <a:gd name="connsiteX1" fmla="*/ 161925 w 11151313"/>
              <a:gd name="connsiteY1" fmla="*/ 1744149 h 1763199"/>
              <a:gd name="connsiteX2" fmla="*/ 242887 w 11151313"/>
              <a:gd name="connsiteY2" fmla="*/ 1663187 h 1763199"/>
              <a:gd name="connsiteX3" fmla="*/ 342900 w 11151313"/>
              <a:gd name="connsiteY3" fmla="*/ 1434587 h 1763199"/>
              <a:gd name="connsiteX4" fmla="*/ 452437 w 11151313"/>
              <a:gd name="connsiteY4" fmla="*/ 1067874 h 1763199"/>
              <a:gd name="connsiteX5" fmla="*/ 600075 w 11151313"/>
              <a:gd name="connsiteY5" fmla="*/ 563049 h 1763199"/>
              <a:gd name="connsiteX6" fmla="*/ 809625 w 11151313"/>
              <a:gd name="connsiteY6" fmla="*/ 120137 h 1763199"/>
              <a:gd name="connsiteX7" fmla="*/ 1000125 w 11151313"/>
              <a:gd name="connsiteY7" fmla="*/ 1074 h 1763199"/>
              <a:gd name="connsiteX8" fmla="*/ 1167966 w 11151313"/>
              <a:gd name="connsiteY8" fmla="*/ 74323 h 1763199"/>
              <a:gd name="connsiteX9" fmla="*/ 1300162 w 11151313"/>
              <a:gd name="connsiteY9" fmla="*/ 282062 h 1763199"/>
              <a:gd name="connsiteX10" fmla="*/ 1547812 w 11151313"/>
              <a:gd name="connsiteY10" fmla="*/ 696399 h 1763199"/>
              <a:gd name="connsiteX11" fmla="*/ 1814512 w 11151313"/>
              <a:gd name="connsiteY11" fmla="*/ 1091687 h 1763199"/>
              <a:gd name="connsiteX12" fmla="*/ 2085975 w 11151313"/>
              <a:gd name="connsiteY12" fmla="*/ 1367912 h 1763199"/>
              <a:gd name="connsiteX13" fmla="*/ 2347912 w 11151313"/>
              <a:gd name="connsiteY13" fmla="*/ 1544124 h 1763199"/>
              <a:gd name="connsiteX14" fmla="*/ 2676525 w 11151313"/>
              <a:gd name="connsiteY14" fmla="*/ 1667949 h 1763199"/>
              <a:gd name="connsiteX15" fmla="*/ 3129989 w 11151313"/>
              <a:gd name="connsiteY15" fmla="*/ 1738334 h 1763199"/>
              <a:gd name="connsiteX16" fmla="*/ 11151313 w 11151313"/>
              <a:gd name="connsiteY16" fmla="*/ 1756267 h 1763199"/>
              <a:gd name="connsiteX0" fmla="*/ 0 w 11119751"/>
              <a:gd name="connsiteY0" fmla="*/ 1763199 h 1763199"/>
              <a:gd name="connsiteX1" fmla="*/ 161925 w 11119751"/>
              <a:gd name="connsiteY1" fmla="*/ 1744149 h 1763199"/>
              <a:gd name="connsiteX2" fmla="*/ 242887 w 11119751"/>
              <a:gd name="connsiteY2" fmla="*/ 1663187 h 1763199"/>
              <a:gd name="connsiteX3" fmla="*/ 342900 w 11119751"/>
              <a:gd name="connsiteY3" fmla="*/ 1434587 h 1763199"/>
              <a:gd name="connsiteX4" fmla="*/ 452437 w 11119751"/>
              <a:gd name="connsiteY4" fmla="*/ 1067874 h 1763199"/>
              <a:gd name="connsiteX5" fmla="*/ 600075 w 11119751"/>
              <a:gd name="connsiteY5" fmla="*/ 563049 h 1763199"/>
              <a:gd name="connsiteX6" fmla="*/ 809625 w 11119751"/>
              <a:gd name="connsiteY6" fmla="*/ 120137 h 1763199"/>
              <a:gd name="connsiteX7" fmla="*/ 1000125 w 11119751"/>
              <a:gd name="connsiteY7" fmla="*/ 1074 h 1763199"/>
              <a:gd name="connsiteX8" fmla="*/ 1167966 w 11119751"/>
              <a:gd name="connsiteY8" fmla="*/ 74323 h 1763199"/>
              <a:gd name="connsiteX9" fmla="*/ 1300162 w 11119751"/>
              <a:gd name="connsiteY9" fmla="*/ 282062 h 1763199"/>
              <a:gd name="connsiteX10" fmla="*/ 1547812 w 11119751"/>
              <a:gd name="connsiteY10" fmla="*/ 696399 h 1763199"/>
              <a:gd name="connsiteX11" fmla="*/ 1814512 w 11119751"/>
              <a:gd name="connsiteY11" fmla="*/ 1091687 h 1763199"/>
              <a:gd name="connsiteX12" fmla="*/ 2085975 w 11119751"/>
              <a:gd name="connsiteY12" fmla="*/ 1367912 h 1763199"/>
              <a:gd name="connsiteX13" fmla="*/ 2347912 w 11119751"/>
              <a:gd name="connsiteY13" fmla="*/ 1544124 h 1763199"/>
              <a:gd name="connsiteX14" fmla="*/ 2676525 w 11119751"/>
              <a:gd name="connsiteY14" fmla="*/ 1667949 h 1763199"/>
              <a:gd name="connsiteX15" fmla="*/ 3129989 w 11119751"/>
              <a:gd name="connsiteY15" fmla="*/ 1738334 h 1763199"/>
              <a:gd name="connsiteX16" fmla="*/ 11119751 w 11119751"/>
              <a:gd name="connsiteY16" fmla="*/ 1744788 h 1763199"/>
              <a:gd name="connsiteX0" fmla="*/ 0 w 5262525"/>
              <a:gd name="connsiteY0" fmla="*/ 1763199 h 1763199"/>
              <a:gd name="connsiteX1" fmla="*/ 161925 w 5262525"/>
              <a:gd name="connsiteY1" fmla="*/ 1744149 h 1763199"/>
              <a:gd name="connsiteX2" fmla="*/ 242887 w 5262525"/>
              <a:gd name="connsiteY2" fmla="*/ 1663187 h 1763199"/>
              <a:gd name="connsiteX3" fmla="*/ 342900 w 5262525"/>
              <a:gd name="connsiteY3" fmla="*/ 1434587 h 1763199"/>
              <a:gd name="connsiteX4" fmla="*/ 452437 w 5262525"/>
              <a:gd name="connsiteY4" fmla="*/ 1067874 h 1763199"/>
              <a:gd name="connsiteX5" fmla="*/ 600075 w 5262525"/>
              <a:gd name="connsiteY5" fmla="*/ 563049 h 1763199"/>
              <a:gd name="connsiteX6" fmla="*/ 809625 w 5262525"/>
              <a:gd name="connsiteY6" fmla="*/ 120137 h 1763199"/>
              <a:gd name="connsiteX7" fmla="*/ 1000125 w 5262525"/>
              <a:gd name="connsiteY7" fmla="*/ 1074 h 1763199"/>
              <a:gd name="connsiteX8" fmla="*/ 1167966 w 5262525"/>
              <a:gd name="connsiteY8" fmla="*/ 74323 h 1763199"/>
              <a:gd name="connsiteX9" fmla="*/ 1300162 w 5262525"/>
              <a:gd name="connsiteY9" fmla="*/ 282062 h 1763199"/>
              <a:gd name="connsiteX10" fmla="*/ 1547812 w 5262525"/>
              <a:gd name="connsiteY10" fmla="*/ 696399 h 1763199"/>
              <a:gd name="connsiteX11" fmla="*/ 1814512 w 5262525"/>
              <a:gd name="connsiteY11" fmla="*/ 1091687 h 1763199"/>
              <a:gd name="connsiteX12" fmla="*/ 2085975 w 5262525"/>
              <a:gd name="connsiteY12" fmla="*/ 1367912 h 1763199"/>
              <a:gd name="connsiteX13" fmla="*/ 2347912 w 5262525"/>
              <a:gd name="connsiteY13" fmla="*/ 1544124 h 1763199"/>
              <a:gd name="connsiteX14" fmla="*/ 2676525 w 5262525"/>
              <a:gd name="connsiteY14" fmla="*/ 1667949 h 1763199"/>
              <a:gd name="connsiteX15" fmla="*/ 3129989 w 5262525"/>
              <a:gd name="connsiteY15" fmla="*/ 1738334 h 1763199"/>
              <a:gd name="connsiteX16" fmla="*/ 5262525 w 5262525"/>
              <a:gd name="connsiteY16" fmla="*/ 1744788 h 1763199"/>
              <a:gd name="connsiteX0" fmla="*/ 0 w 3129990"/>
              <a:gd name="connsiteY0" fmla="*/ 1763199 h 1763199"/>
              <a:gd name="connsiteX1" fmla="*/ 161925 w 3129990"/>
              <a:gd name="connsiteY1" fmla="*/ 1744149 h 1763199"/>
              <a:gd name="connsiteX2" fmla="*/ 242887 w 3129990"/>
              <a:gd name="connsiteY2" fmla="*/ 1663187 h 1763199"/>
              <a:gd name="connsiteX3" fmla="*/ 342900 w 3129990"/>
              <a:gd name="connsiteY3" fmla="*/ 1434587 h 1763199"/>
              <a:gd name="connsiteX4" fmla="*/ 452437 w 3129990"/>
              <a:gd name="connsiteY4" fmla="*/ 1067874 h 1763199"/>
              <a:gd name="connsiteX5" fmla="*/ 600075 w 3129990"/>
              <a:gd name="connsiteY5" fmla="*/ 563049 h 1763199"/>
              <a:gd name="connsiteX6" fmla="*/ 809625 w 3129990"/>
              <a:gd name="connsiteY6" fmla="*/ 120137 h 1763199"/>
              <a:gd name="connsiteX7" fmla="*/ 1000125 w 3129990"/>
              <a:gd name="connsiteY7" fmla="*/ 1074 h 1763199"/>
              <a:gd name="connsiteX8" fmla="*/ 1167966 w 3129990"/>
              <a:gd name="connsiteY8" fmla="*/ 74323 h 1763199"/>
              <a:gd name="connsiteX9" fmla="*/ 1300162 w 3129990"/>
              <a:gd name="connsiteY9" fmla="*/ 282062 h 1763199"/>
              <a:gd name="connsiteX10" fmla="*/ 1547812 w 3129990"/>
              <a:gd name="connsiteY10" fmla="*/ 696399 h 1763199"/>
              <a:gd name="connsiteX11" fmla="*/ 1814512 w 3129990"/>
              <a:gd name="connsiteY11" fmla="*/ 1091687 h 1763199"/>
              <a:gd name="connsiteX12" fmla="*/ 2085975 w 3129990"/>
              <a:gd name="connsiteY12" fmla="*/ 1367912 h 1763199"/>
              <a:gd name="connsiteX13" fmla="*/ 2347912 w 3129990"/>
              <a:gd name="connsiteY13" fmla="*/ 1544124 h 1763199"/>
              <a:gd name="connsiteX14" fmla="*/ 2676525 w 3129990"/>
              <a:gd name="connsiteY14" fmla="*/ 1667949 h 1763199"/>
              <a:gd name="connsiteX15" fmla="*/ 3129989 w 3129990"/>
              <a:gd name="connsiteY15" fmla="*/ 1738334 h 1763199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76525 w 3129990"/>
              <a:gd name="connsiteY14" fmla="*/ 1667949 h 1784251"/>
              <a:gd name="connsiteX15" fmla="*/ 3129990 w 3129990"/>
              <a:gd name="connsiteY15" fmla="*/ 1784251 h 1784251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62131 w 3129990"/>
              <a:gd name="connsiteY14" fmla="*/ 1679432 h 1784251"/>
              <a:gd name="connsiteX15" fmla="*/ 3129990 w 3129990"/>
              <a:gd name="connsiteY15" fmla="*/ 1784251 h 1784251"/>
              <a:gd name="connsiteX0" fmla="*/ 0 w 3129990"/>
              <a:gd name="connsiteY0" fmla="*/ 1763199 h 1772768"/>
              <a:gd name="connsiteX1" fmla="*/ 161925 w 3129990"/>
              <a:gd name="connsiteY1" fmla="*/ 1744149 h 1772768"/>
              <a:gd name="connsiteX2" fmla="*/ 242887 w 3129990"/>
              <a:gd name="connsiteY2" fmla="*/ 1663187 h 1772768"/>
              <a:gd name="connsiteX3" fmla="*/ 342900 w 3129990"/>
              <a:gd name="connsiteY3" fmla="*/ 1434587 h 1772768"/>
              <a:gd name="connsiteX4" fmla="*/ 452437 w 3129990"/>
              <a:gd name="connsiteY4" fmla="*/ 1067874 h 1772768"/>
              <a:gd name="connsiteX5" fmla="*/ 600075 w 3129990"/>
              <a:gd name="connsiteY5" fmla="*/ 563049 h 1772768"/>
              <a:gd name="connsiteX6" fmla="*/ 809625 w 3129990"/>
              <a:gd name="connsiteY6" fmla="*/ 120137 h 1772768"/>
              <a:gd name="connsiteX7" fmla="*/ 1000125 w 3129990"/>
              <a:gd name="connsiteY7" fmla="*/ 1074 h 1772768"/>
              <a:gd name="connsiteX8" fmla="*/ 1167966 w 3129990"/>
              <a:gd name="connsiteY8" fmla="*/ 74323 h 1772768"/>
              <a:gd name="connsiteX9" fmla="*/ 1300162 w 3129990"/>
              <a:gd name="connsiteY9" fmla="*/ 282062 h 1772768"/>
              <a:gd name="connsiteX10" fmla="*/ 1547812 w 3129990"/>
              <a:gd name="connsiteY10" fmla="*/ 696399 h 1772768"/>
              <a:gd name="connsiteX11" fmla="*/ 1814512 w 3129990"/>
              <a:gd name="connsiteY11" fmla="*/ 1091687 h 1772768"/>
              <a:gd name="connsiteX12" fmla="*/ 2085975 w 3129990"/>
              <a:gd name="connsiteY12" fmla="*/ 1367912 h 1772768"/>
              <a:gd name="connsiteX13" fmla="*/ 2347912 w 3129990"/>
              <a:gd name="connsiteY13" fmla="*/ 1544124 h 1772768"/>
              <a:gd name="connsiteX14" fmla="*/ 2662131 w 3129990"/>
              <a:gd name="connsiteY14" fmla="*/ 1679432 h 1772768"/>
              <a:gd name="connsiteX15" fmla="*/ 3129990 w 3129990"/>
              <a:gd name="connsiteY15" fmla="*/ 1772768 h 177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29990" h="1772768">
                <a:moveTo>
                  <a:pt x="0" y="1763199"/>
                </a:moveTo>
                <a:cubicBezTo>
                  <a:pt x="60722" y="1762008"/>
                  <a:pt x="121444" y="1760818"/>
                  <a:pt x="161925" y="1744149"/>
                </a:cubicBezTo>
                <a:cubicBezTo>
                  <a:pt x="202406" y="1727480"/>
                  <a:pt x="212724" y="1714781"/>
                  <a:pt x="242887" y="1663187"/>
                </a:cubicBezTo>
                <a:cubicBezTo>
                  <a:pt x="273050" y="1611593"/>
                  <a:pt x="307975" y="1533806"/>
                  <a:pt x="342900" y="1434587"/>
                </a:cubicBezTo>
                <a:cubicBezTo>
                  <a:pt x="377825" y="1335368"/>
                  <a:pt x="409574" y="1213130"/>
                  <a:pt x="452437" y="1067874"/>
                </a:cubicBezTo>
                <a:cubicBezTo>
                  <a:pt x="495300" y="922618"/>
                  <a:pt x="540544" y="721005"/>
                  <a:pt x="600075" y="563049"/>
                </a:cubicBezTo>
                <a:cubicBezTo>
                  <a:pt x="659606" y="405093"/>
                  <a:pt x="742950" y="213800"/>
                  <a:pt x="809625" y="120137"/>
                </a:cubicBezTo>
                <a:cubicBezTo>
                  <a:pt x="876300" y="26474"/>
                  <a:pt x="940401" y="8710"/>
                  <a:pt x="1000125" y="1074"/>
                </a:cubicBezTo>
                <a:cubicBezTo>
                  <a:pt x="1059849" y="-6562"/>
                  <a:pt x="1117960" y="27492"/>
                  <a:pt x="1167966" y="74323"/>
                </a:cubicBezTo>
                <a:cubicBezTo>
                  <a:pt x="1217972" y="121154"/>
                  <a:pt x="1236854" y="178383"/>
                  <a:pt x="1300162" y="282062"/>
                </a:cubicBezTo>
                <a:cubicBezTo>
                  <a:pt x="1363470" y="385741"/>
                  <a:pt x="1462087" y="561462"/>
                  <a:pt x="1547812" y="696399"/>
                </a:cubicBezTo>
                <a:cubicBezTo>
                  <a:pt x="1633537" y="831337"/>
                  <a:pt x="1724818" y="979768"/>
                  <a:pt x="1814512" y="1091687"/>
                </a:cubicBezTo>
                <a:cubicBezTo>
                  <a:pt x="1904206" y="1203606"/>
                  <a:pt x="1997075" y="1292506"/>
                  <a:pt x="2085975" y="1367912"/>
                </a:cubicBezTo>
                <a:cubicBezTo>
                  <a:pt x="2174875" y="1443318"/>
                  <a:pt x="2251886" y="1492204"/>
                  <a:pt x="2347912" y="1544124"/>
                </a:cubicBezTo>
                <a:cubicBezTo>
                  <a:pt x="2443938" y="1596044"/>
                  <a:pt x="2531785" y="1647064"/>
                  <a:pt x="2662131" y="1679432"/>
                </a:cubicBezTo>
                <a:cubicBezTo>
                  <a:pt x="2792477" y="1711800"/>
                  <a:pt x="2778765" y="1743841"/>
                  <a:pt x="3129990" y="1772768"/>
                </a:cubicBezTo>
              </a:path>
            </a:pathLst>
          </a:custGeom>
          <a:solidFill>
            <a:srgbClr val="FFFF00"/>
          </a:solidFill>
          <a:ln w="28575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0" name="Forme libre 69"/>
          <p:cNvSpPr/>
          <p:nvPr/>
        </p:nvSpPr>
        <p:spPr>
          <a:xfrm>
            <a:off x="6937805" y="2733676"/>
            <a:ext cx="392240" cy="74041"/>
          </a:xfrm>
          <a:custGeom>
            <a:avLst/>
            <a:gdLst>
              <a:gd name="connsiteX0" fmla="*/ 0 w 5853112"/>
              <a:gd name="connsiteY0" fmla="*/ 1773237 h 1773237"/>
              <a:gd name="connsiteX1" fmla="*/ 161925 w 5853112"/>
              <a:gd name="connsiteY1" fmla="*/ 1754187 h 1773237"/>
              <a:gd name="connsiteX2" fmla="*/ 242887 w 5853112"/>
              <a:gd name="connsiteY2" fmla="*/ 1673225 h 1773237"/>
              <a:gd name="connsiteX3" fmla="*/ 342900 w 5853112"/>
              <a:gd name="connsiteY3" fmla="*/ 1444625 h 1773237"/>
              <a:gd name="connsiteX4" fmla="*/ 452437 w 5853112"/>
              <a:gd name="connsiteY4" fmla="*/ 1077912 h 1773237"/>
              <a:gd name="connsiteX5" fmla="*/ 600075 w 5853112"/>
              <a:gd name="connsiteY5" fmla="*/ 573087 h 1773237"/>
              <a:gd name="connsiteX6" fmla="*/ 809625 w 5853112"/>
              <a:gd name="connsiteY6" fmla="*/ 130175 h 1773237"/>
              <a:gd name="connsiteX7" fmla="*/ 1000125 w 5853112"/>
              <a:gd name="connsiteY7" fmla="*/ 11112 h 1773237"/>
              <a:gd name="connsiteX8" fmla="*/ 1114425 w 5853112"/>
              <a:gd name="connsiteY8" fmla="*/ 63500 h 1773237"/>
              <a:gd name="connsiteX9" fmla="*/ 1300162 w 5853112"/>
              <a:gd name="connsiteY9" fmla="*/ 292100 h 1773237"/>
              <a:gd name="connsiteX10" fmla="*/ 1547812 w 5853112"/>
              <a:gd name="connsiteY10" fmla="*/ 706437 h 1773237"/>
              <a:gd name="connsiteX11" fmla="*/ 1814512 w 5853112"/>
              <a:gd name="connsiteY11" fmla="*/ 1101725 h 1773237"/>
              <a:gd name="connsiteX12" fmla="*/ 2085975 w 5853112"/>
              <a:gd name="connsiteY12" fmla="*/ 1377950 h 1773237"/>
              <a:gd name="connsiteX13" fmla="*/ 2347912 w 5853112"/>
              <a:gd name="connsiteY13" fmla="*/ 1554162 h 1773237"/>
              <a:gd name="connsiteX14" fmla="*/ 2676525 w 5853112"/>
              <a:gd name="connsiteY14" fmla="*/ 1677987 h 1773237"/>
              <a:gd name="connsiteX15" fmla="*/ 3200400 w 5853112"/>
              <a:gd name="connsiteY15" fmla="*/ 1739900 h 1773237"/>
              <a:gd name="connsiteX16" fmla="*/ 4043362 w 5853112"/>
              <a:gd name="connsiteY16" fmla="*/ 1768475 h 1773237"/>
              <a:gd name="connsiteX17" fmla="*/ 5110162 w 5853112"/>
              <a:gd name="connsiteY17" fmla="*/ 1763712 h 1773237"/>
              <a:gd name="connsiteX18" fmla="*/ 5853112 w 5853112"/>
              <a:gd name="connsiteY18" fmla="*/ 1768475 h 1773237"/>
              <a:gd name="connsiteX0" fmla="*/ 0 w 5110161"/>
              <a:gd name="connsiteY0" fmla="*/ 1773237 h 1773237"/>
              <a:gd name="connsiteX1" fmla="*/ 161925 w 5110161"/>
              <a:gd name="connsiteY1" fmla="*/ 1754187 h 1773237"/>
              <a:gd name="connsiteX2" fmla="*/ 242887 w 5110161"/>
              <a:gd name="connsiteY2" fmla="*/ 1673225 h 1773237"/>
              <a:gd name="connsiteX3" fmla="*/ 342900 w 5110161"/>
              <a:gd name="connsiteY3" fmla="*/ 1444625 h 1773237"/>
              <a:gd name="connsiteX4" fmla="*/ 452437 w 5110161"/>
              <a:gd name="connsiteY4" fmla="*/ 1077912 h 1773237"/>
              <a:gd name="connsiteX5" fmla="*/ 600075 w 5110161"/>
              <a:gd name="connsiteY5" fmla="*/ 573087 h 1773237"/>
              <a:gd name="connsiteX6" fmla="*/ 809625 w 5110161"/>
              <a:gd name="connsiteY6" fmla="*/ 130175 h 1773237"/>
              <a:gd name="connsiteX7" fmla="*/ 1000125 w 5110161"/>
              <a:gd name="connsiteY7" fmla="*/ 11112 h 1773237"/>
              <a:gd name="connsiteX8" fmla="*/ 1114425 w 5110161"/>
              <a:gd name="connsiteY8" fmla="*/ 63500 h 1773237"/>
              <a:gd name="connsiteX9" fmla="*/ 1300162 w 5110161"/>
              <a:gd name="connsiteY9" fmla="*/ 292100 h 1773237"/>
              <a:gd name="connsiteX10" fmla="*/ 1547812 w 5110161"/>
              <a:gd name="connsiteY10" fmla="*/ 706437 h 1773237"/>
              <a:gd name="connsiteX11" fmla="*/ 1814512 w 5110161"/>
              <a:gd name="connsiteY11" fmla="*/ 1101725 h 1773237"/>
              <a:gd name="connsiteX12" fmla="*/ 2085975 w 5110161"/>
              <a:gd name="connsiteY12" fmla="*/ 1377950 h 1773237"/>
              <a:gd name="connsiteX13" fmla="*/ 2347912 w 5110161"/>
              <a:gd name="connsiteY13" fmla="*/ 1554162 h 1773237"/>
              <a:gd name="connsiteX14" fmla="*/ 2676525 w 5110161"/>
              <a:gd name="connsiteY14" fmla="*/ 1677987 h 1773237"/>
              <a:gd name="connsiteX15" fmla="*/ 3200400 w 5110161"/>
              <a:gd name="connsiteY15" fmla="*/ 1739900 h 1773237"/>
              <a:gd name="connsiteX16" fmla="*/ 4043362 w 5110161"/>
              <a:gd name="connsiteY16" fmla="*/ 1768475 h 1773237"/>
              <a:gd name="connsiteX17" fmla="*/ 5110162 w 5110161"/>
              <a:gd name="connsiteY17" fmla="*/ 1763712 h 1773237"/>
              <a:gd name="connsiteX0" fmla="*/ 0 w 4043364"/>
              <a:gd name="connsiteY0" fmla="*/ 1773237 h 1773237"/>
              <a:gd name="connsiteX1" fmla="*/ 161925 w 4043364"/>
              <a:gd name="connsiteY1" fmla="*/ 1754187 h 1773237"/>
              <a:gd name="connsiteX2" fmla="*/ 242887 w 4043364"/>
              <a:gd name="connsiteY2" fmla="*/ 1673225 h 1773237"/>
              <a:gd name="connsiteX3" fmla="*/ 342900 w 4043364"/>
              <a:gd name="connsiteY3" fmla="*/ 1444625 h 1773237"/>
              <a:gd name="connsiteX4" fmla="*/ 452437 w 4043364"/>
              <a:gd name="connsiteY4" fmla="*/ 1077912 h 1773237"/>
              <a:gd name="connsiteX5" fmla="*/ 600075 w 4043364"/>
              <a:gd name="connsiteY5" fmla="*/ 573087 h 1773237"/>
              <a:gd name="connsiteX6" fmla="*/ 809625 w 4043364"/>
              <a:gd name="connsiteY6" fmla="*/ 130175 h 1773237"/>
              <a:gd name="connsiteX7" fmla="*/ 1000125 w 4043364"/>
              <a:gd name="connsiteY7" fmla="*/ 11112 h 1773237"/>
              <a:gd name="connsiteX8" fmla="*/ 1114425 w 4043364"/>
              <a:gd name="connsiteY8" fmla="*/ 63500 h 1773237"/>
              <a:gd name="connsiteX9" fmla="*/ 1300162 w 4043364"/>
              <a:gd name="connsiteY9" fmla="*/ 292100 h 1773237"/>
              <a:gd name="connsiteX10" fmla="*/ 1547812 w 4043364"/>
              <a:gd name="connsiteY10" fmla="*/ 706437 h 1773237"/>
              <a:gd name="connsiteX11" fmla="*/ 1814512 w 4043364"/>
              <a:gd name="connsiteY11" fmla="*/ 1101725 h 1773237"/>
              <a:gd name="connsiteX12" fmla="*/ 2085975 w 4043364"/>
              <a:gd name="connsiteY12" fmla="*/ 1377950 h 1773237"/>
              <a:gd name="connsiteX13" fmla="*/ 2347912 w 4043364"/>
              <a:gd name="connsiteY13" fmla="*/ 1554162 h 1773237"/>
              <a:gd name="connsiteX14" fmla="*/ 2676525 w 4043364"/>
              <a:gd name="connsiteY14" fmla="*/ 1677987 h 1773237"/>
              <a:gd name="connsiteX15" fmla="*/ 3200400 w 4043364"/>
              <a:gd name="connsiteY15" fmla="*/ 1739900 h 1773237"/>
              <a:gd name="connsiteX16" fmla="*/ 4043362 w 4043364"/>
              <a:gd name="connsiteY16" fmla="*/ 1768475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129989 w 3999799"/>
              <a:gd name="connsiteY15" fmla="*/ 1748372 h 1773237"/>
              <a:gd name="connsiteX16" fmla="*/ 3999799 w 3999799"/>
              <a:gd name="connsiteY16" fmla="*/ 1685381 h 1773237"/>
              <a:gd name="connsiteX0" fmla="*/ 0 w 3876574"/>
              <a:gd name="connsiteY0" fmla="*/ 1773237 h 1773237"/>
              <a:gd name="connsiteX1" fmla="*/ 161925 w 3876574"/>
              <a:gd name="connsiteY1" fmla="*/ 1754187 h 1773237"/>
              <a:gd name="connsiteX2" fmla="*/ 242887 w 3876574"/>
              <a:gd name="connsiteY2" fmla="*/ 1673225 h 1773237"/>
              <a:gd name="connsiteX3" fmla="*/ 342900 w 3876574"/>
              <a:gd name="connsiteY3" fmla="*/ 1444625 h 1773237"/>
              <a:gd name="connsiteX4" fmla="*/ 452437 w 3876574"/>
              <a:gd name="connsiteY4" fmla="*/ 1077912 h 1773237"/>
              <a:gd name="connsiteX5" fmla="*/ 600075 w 3876574"/>
              <a:gd name="connsiteY5" fmla="*/ 573087 h 1773237"/>
              <a:gd name="connsiteX6" fmla="*/ 809625 w 3876574"/>
              <a:gd name="connsiteY6" fmla="*/ 130175 h 1773237"/>
              <a:gd name="connsiteX7" fmla="*/ 1000125 w 3876574"/>
              <a:gd name="connsiteY7" fmla="*/ 11112 h 1773237"/>
              <a:gd name="connsiteX8" fmla="*/ 1114425 w 3876574"/>
              <a:gd name="connsiteY8" fmla="*/ 63500 h 1773237"/>
              <a:gd name="connsiteX9" fmla="*/ 1300162 w 3876574"/>
              <a:gd name="connsiteY9" fmla="*/ 292100 h 1773237"/>
              <a:gd name="connsiteX10" fmla="*/ 1547812 w 3876574"/>
              <a:gd name="connsiteY10" fmla="*/ 706437 h 1773237"/>
              <a:gd name="connsiteX11" fmla="*/ 1814512 w 3876574"/>
              <a:gd name="connsiteY11" fmla="*/ 1101725 h 1773237"/>
              <a:gd name="connsiteX12" fmla="*/ 2085975 w 3876574"/>
              <a:gd name="connsiteY12" fmla="*/ 1377950 h 1773237"/>
              <a:gd name="connsiteX13" fmla="*/ 2347912 w 3876574"/>
              <a:gd name="connsiteY13" fmla="*/ 1554162 h 1773237"/>
              <a:gd name="connsiteX14" fmla="*/ 2676525 w 3876574"/>
              <a:gd name="connsiteY14" fmla="*/ 1677987 h 1773237"/>
              <a:gd name="connsiteX15" fmla="*/ 3129989 w 3876574"/>
              <a:gd name="connsiteY15" fmla="*/ 1748372 h 1773237"/>
              <a:gd name="connsiteX16" fmla="*/ 3876574 w 3876574"/>
              <a:gd name="connsiteY16" fmla="*/ 1752068 h 1773237"/>
              <a:gd name="connsiteX0" fmla="*/ 0 w 3876574"/>
              <a:gd name="connsiteY0" fmla="*/ 1769762 h 1769762"/>
              <a:gd name="connsiteX1" fmla="*/ 161925 w 3876574"/>
              <a:gd name="connsiteY1" fmla="*/ 1750712 h 1769762"/>
              <a:gd name="connsiteX2" fmla="*/ 242887 w 3876574"/>
              <a:gd name="connsiteY2" fmla="*/ 1669750 h 1769762"/>
              <a:gd name="connsiteX3" fmla="*/ 342900 w 3876574"/>
              <a:gd name="connsiteY3" fmla="*/ 1441150 h 1769762"/>
              <a:gd name="connsiteX4" fmla="*/ 452437 w 3876574"/>
              <a:gd name="connsiteY4" fmla="*/ 1074437 h 1769762"/>
              <a:gd name="connsiteX5" fmla="*/ 600075 w 3876574"/>
              <a:gd name="connsiteY5" fmla="*/ 569612 h 1769762"/>
              <a:gd name="connsiteX6" fmla="*/ 809625 w 3876574"/>
              <a:gd name="connsiteY6" fmla="*/ 126700 h 1769762"/>
              <a:gd name="connsiteX7" fmla="*/ 1000125 w 3876574"/>
              <a:gd name="connsiteY7" fmla="*/ 7637 h 1769762"/>
              <a:gd name="connsiteX8" fmla="*/ 1167966 w 3876574"/>
              <a:gd name="connsiteY8" fmla="*/ 80886 h 1769762"/>
              <a:gd name="connsiteX9" fmla="*/ 1300162 w 3876574"/>
              <a:gd name="connsiteY9" fmla="*/ 288625 h 1769762"/>
              <a:gd name="connsiteX10" fmla="*/ 1547812 w 3876574"/>
              <a:gd name="connsiteY10" fmla="*/ 702962 h 1769762"/>
              <a:gd name="connsiteX11" fmla="*/ 1814512 w 3876574"/>
              <a:gd name="connsiteY11" fmla="*/ 1098250 h 1769762"/>
              <a:gd name="connsiteX12" fmla="*/ 2085975 w 3876574"/>
              <a:gd name="connsiteY12" fmla="*/ 1374475 h 1769762"/>
              <a:gd name="connsiteX13" fmla="*/ 2347912 w 3876574"/>
              <a:gd name="connsiteY13" fmla="*/ 1550687 h 1769762"/>
              <a:gd name="connsiteX14" fmla="*/ 2676525 w 3876574"/>
              <a:gd name="connsiteY14" fmla="*/ 1674512 h 1769762"/>
              <a:gd name="connsiteX15" fmla="*/ 3129989 w 3876574"/>
              <a:gd name="connsiteY15" fmla="*/ 1744897 h 1769762"/>
              <a:gd name="connsiteX16" fmla="*/ 3876574 w 3876574"/>
              <a:gd name="connsiteY16" fmla="*/ 1748593 h 1769762"/>
              <a:gd name="connsiteX0" fmla="*/ 0 w 3894422"/>
              <a:gd name="connsiteY0" fmla="*/ 1769761 h 1769761"/>
              <a:gd name="connsiteX1" fmla="*/ 161925 w 3894422"/>
              <a:gd name="connsiteY1" fmla="*/ 1750711 h 1769761"/>
              <a:gd name="connsiteX2" fmla="*/ 242887 w 3894422"/>
              <a:gd name="connsiteY2" fmla="*/ 1669749 h 1769761"/>
              <a:gd name="connsiteX3" fmla="*/ 342900 w 3894422"/>
              <a:gd name="connsiteY3" fmla="*/ 1441149 h 1769761"/>
              <a:gd name="connsiteX4" fmla="*/ 452437 w 3894422"/>
              <a:gd name="connsiteY4" fmla="*/ 1074436 h 1769761"/>
              <a:gd name="connsiteX5" fmla="*/ 600075 w 3894422"/>
              <a:gd name="connsiteY5" fmla="*/ 569611 h 1769761"/>
              <a:gd name="connsiteX6" fmla="*/ 809625 w 3894422"/>
              <a:gd name="connsiteY6" fmla="*/ 126699 h 1769761"/>
              <a:gd name="connsiteX7" fmla="*/ 1000125 w 3894422"/>
              <a:gd name="connsiteY7" fmla="*/ 7636 h 1769761"/>
              <a:gd name="connsiteX8" fmla="*/ 1167966 w 3894422"/>
              <a:gd name="connsiteY8" fmla="*/ 80885 h 1769761"/>
              <a:gd name="connsiteX9" fmla="*/ 1300162 w 3894422"/>
              <a:gd name="connsiteY9" fmla="*/ 288624 h 1769761"/>
              <a:gd name="connsiteX10" fmla="*/ 1547812 w 3894422"/>
              <a:gd name="connsiteY10" fmla="*/ 702961 h 1769761"/>
              <a:gd name="connsiteX11" fmla="*/ 1814512 w 3894422"/>
              <a:gd name="connsiteY11" fmla="*/ 1098249 h 1769761"/>
              <a:gd name="connsiteX12" fmla="*/ 2085975 w 3894422"/>
              <a:gd name="connsiteY12" fmla="*/ 1374474 h 1769761"/>
              <a:gd name="connsiteX13" fmla="*/ 2347912 w 3894422"/>
              <a:gd name="connsiteY13" fmla="*/ 1550686 h 1769761"/>
              <a:gd name="connsiteX14" fmla="*/ 2676525 w 3894422"/>
              <a:gd name="connsiteY14" fmla="*/ 1674511 h 1769761"/>
              <a:gd name="connsiteX15" fmla="*/ 3129989 w 3894422"/>
              <a:gd name="connsiteY15" fmla="*/ 1744896 h 1769761"/>
              <a:gd name="connsiteX16" fmla="*/ 3894422 w 3894422"/>
              <a:gd name="connsiteY16" fmla="*/ 1748592 h 1769761"/>
              <a:gd name="connsiteX0" fmla="*/ 0 w 3874344"/>
              <a:gd name="connsiteY0" fmla="*/ 1769761 h 1769761"/>
              <a:gd name="connsiteX1" fmla="*/ 161925 w 3874344"/>
              <a:gd name="connsiteY1" fmla="*/ 1750711 h 1769761"/>
              <a:gd name="connsiteX2" fmla="*/ 242887 w 3874344"/>
              <a:gd name="connsiteY2" fmla="*/ 1669749 h 1769761"/>
              <a:gd name="connsiteX3" fmla="*/ 342900 w 3874344"/>
              <a:gd name="connsiteY3" fmla="*/ 1441149 h 1769761"/>
              <a:gd name="connsiteX4" fmla="*/ 452437 w 3874344"/>
              <a:gd name="connsiteY4" fmla="*/ 1074436 h 1769761"/>
              <a:gd name="connsiteX5" fmla="*/ 600075 w 3874344"/>
              <a:gd name="connsiteY5" fmla="*/ 569611 h 1769761"/>
              <a:gd name="connsiteX6" fmla="*/ 809625 w 3874344"/>
              <a:gd name="connsiteY6" fmla="*/ 126699 h 1769761"/>
              <a:gd name="connsiteX7" fmla="*/ 1000125 w 3874344"/>
              <a:gd name="connsiteY7" fmla="*/ 7636 h 1769761"/>
              <a:gd name="connsiteX8" fmla="*/ 1167966 w 3874344"/>
              <a:gd name="connsiteY8" fmla="*/ 80885 h 1769761"/>
              <a:gd name="connsiteX9" fmla="*/ 1300162 w 3874344"/>
              <a:gd name="connsiteY9" fmla="*/ 288624 h 1769761"/>
              <a:gd name="connsiteX10" fmla="*/ 1547812 w 3874344"/>
              <a:gd name="connsiteY10" fmla="*/ 702961 h 1769761"/>
              <a:gd name="connsiteX11" fmla="*/ 1814512 w 3874344"/>
              <a:gd name="connsiteY11" fmla="*/ 1098249 h 1769761"/>
              <a:gd name="connsiteX12" fmla="*/ 2085975 w 3874344"/>
              <a:gd name="connsiteY12" fmla="*/ 1374474 h 1769761"/>
              <a:gd name="connsiteX13" fmla="*/ 2347912 w 3874344"/>
              <a:gd name="connsiteY13" fmla="*/ 1550686 h 1769761"/>
              <a:gd name="connsiteX14" fmla="*/ 2676525 w 3874344"/>
              <a:gd name="connsiteY14" fmla="*/ 1674511 h 1769761"/>
              <a:gd name="connsiteX15" fmla="*/ 3129989 w 3874344"/>
              <a:gd name="connsiteY15" fmla="*/ 1744896 h 1769761"/>
              <a:gd name="connsiteX16" fmla="*/ 3874344 w 3874344"/>
              <a:gd name="connsiteY16" fmla="*/ 1766194 h 1769761"/>
              <a:gd name="connsiteX0" fmla="*/ 0 w 4351397"/>
              <a:gd name="connsiteY0" fmla="*/ 1763199 h 1763199"/>
              <a:gd name="connsiteX1" fmla="*/ 161925 w 4351397"/>
              <a:gd name="connsiteY1" fmla="*/ 1744149 h 1763199"/>
              <a:gd name="connsiteX2" fmla="*/ 242887 w 4351397"/>
              <a:gd name="connsiteY2" fmla="*/ 1663187 h 1763199"/>
              <a:gd name="connsiteX3" fmla="*/ 342900 w 4351397"/>
              <a:gd name="connsiteY3" fmla="*/ 1434587 h 1763199"/>
              <a:gd name="connsiteX4" fmla="*/ 452437 w 4351397"/>
              <a:gd name="connsiteY4" fmla="*/ 1067874 h 1763199"/>
              <a:gd name="connsiteX5" fmla="*/ 600075 w 4351397"/>
              <a:gd name="connsiteY5" fmla="*/ 563049 h 1763199"/>
              <a:gd name="connsiteX6" fmla="*/ 809625 w 4351397"/>
              <a:gd name="connsiteY6" fmla="*/ 120137 h 1763199"/>
              <a:gd name="connsiteX7" fmla="*/ 1000125 w 4351397"/>
              <a:gd name="connsiteY7" fmla="*/ 1074 h 1763199"/>
              <a:gd name="connsiteX8" fmla="*/ 1167966 w 4351397"/>
              <a:gd name="connsiteY8" fmla="*/ 74323 h 1763199"/>
              <a:gd name="connsiteX9" fmla="*/ 1300162 w 4351397"/>
              <a:gd name="connsiteY9" fmla="*/ 282062 h 1763199"/>
              <a:gd name="connsiteX10" fmla="*/ 1547812 w 4351397"/>
              <a:gd name="connsiteY10" fmla="*/ 696399 h 1763199"/>
              <a:gd name="connsiteX11" fmla="*/ 1814512 w 4351397"/>
              <a:gd name="connsiteY11" fmla="*/ 1091687 h 1763199"/>
              <a:gd name="connsiteX12" fmla="*/ 2085975 w 4351397"/>
              <a:gd name="connsiteY12" fmla="*/ 1367912 h 1763199"/>
              <a:gd name="connsiteX13" fmla="*/ 2347912 w 4351397"/>
              <a:gd name="connsiteY13" fmla="*/ 1544124 h 1763199"/>
              <a:gd name="connsiteX14" fmla="*/ 2676525 w 4351397"/>
              <a:gd name="connsiteY14" fmla="*/ 1667949 h 1763199"/>
              <a:gd name="connsiteX15" fmla="*/ 3129989 w 4351397"/>
              <a:gd name="connsiteY15" fmla="*/ 1738334 h 1763199"/>
              <a:gd name="connsiteX16" fmla="*/ 4351397 w 4351397"/>
              <a:gd name="connsiteY16" fmla="*/ 1759630 h 1763199"/>
              <a:gd name="connsiteX0" fmla="*/ 0 w 5186239"/>
              <a:gd name="connsiteY0" fmla="*/ 1763199 h 1763199"/>
              <a:gd name="connsiteX1" fmla="*/ 161925 w 5186239"/>
              <a:gd name="connsiteY1" fmla="*/ 1744149 h 1763199"/>
              <a:gd name="connsiteX2" fmla="*/ 242887 w 5186239"/>
              <a:gd name="connsiteY2" fmla="*/ 1663187 h 1763199"/>
              <a:gd name="connsiteX3" fmla="*/ 342900 w 5186239"/>
              <a:gd name="connsiteY3" fmla="*/ 1434587 h 1763199"/>
              <a:gd name="connsiteX4" fmla="*/ 452437 w 5186239"/>
              <a:gd name="connsiteY4" fmla="*/ 1067874 h 1763199"/>
              <a:gd name="connsiteX5" fmla="*/ 600075 w 5186239"/>
              <a:gd name="connsiteY5" fmla="*/ 563049 h 1763199"/>
              <a:gd name="connsiteX6" fmla="*/ 809625 w 5186239"/>
              <a:gd name="connsiteY6" fmla="*/ 120137 h 1763199"/>
              <a:gd name="connsiteX7" fmla="*/ 1000125 w 5186239"/>
              <a:gd name="connsiteY7" fmla="*/ 1074 h 1763199"/>
              <a:gd name="connsiteX8" fmla="*/ 1167966 w 5186239"/>
              <a:gd name="connsiteY8" fmla="*/ 74323 h 1763199"/>
              <a:gd name="connsiteX9" fmla="*/ 1300162 w 5186239"/>
              <a:gd name="connsiteY9" fmla="*/ 282062 h 1763199"/>
              <a:gd name="connsiteX10" fmla="*/ 1547812 w 5186239"/>
              <a:gd name="connsiteY10" fmla="*/ 696399 h 1763199"/>
              <a:gd name="connsiteX11" fmla="*/ 1814512 w 5186239"/>
              <a:gd name="connsiteY11" fmla="*/ 1091687 h 1763199"/>
              <a:gd name="connsiteX12" fmla="*/ 2085975 w 5186239"/>
              <a:gd name="connsiteY12" fmla="*/ 1367912 h 1763199"/>
              <a:gd name="connsiteX13" fmla="*/ 2347912 w 5186239"/>
              <a:gd name="connsiteY13" fmla="*/ 1544124 h 1763199"/>
              <a:gd name="connsiteX14" fmla="*/ 2676525 w 5186239"/>
              <a:gd name="connsiteY14" fmla="*/ 1667949 h 1763199"/>
              <a:gd name="connsiteX15" fmla="*/ 3129989 w 5186239"/>
              <a:gd name="connsiteY15" fmla="*/ 1738334 h 1763199"/>
              <a:gd name="connsiteX16" fmla="*/ 5186239 w 5186239"/>
              <a:gd name="connsiteY16" fmla="*/ 1759630 h 1763199"/>
              <a:gd name="connsiteX0" fmla="*/ 0 w 3593091"/>
              <a:gd name="connsiteY0" fmla="*/ 1763199 h 1763199"/>
              <a:gd name="connsiteX1" fmla="*/ 161925 w 3593091"/>
              <a:gd name="connsiteY1" fmla="*/ 1744149 h 1763199"/>
              <a:gd name="connsiteX2" fmla="*/ 242887 w 3593091"/>
              <a:gd name="connsiteY2" fmla="*/ 1663187 h 1763199"/>
              <a:gd name="connsiteX3" fmla="*/ 342900 w 3593091"/>
              <a:gd name="connsiteY3" fmla="*/ 1434587 h 1763199"/>
              <a:gd name="connsiteX4" fmla="*/ 452437 w 3593091"/>
              <a:gd name="connsiteY4" fmla="*/ 1067874 h 1763199"/>
              <a:gd name="connsiteX5" fmla="*/ 600075 w 3593091"/>
              <a:gd name="connsiteY5" fmla="*/ 563049 h 1763199"/>
              <a:gd name="connsiteX6" fmla="*/ 809625 w 3593091"/>
              <a:gd name="connsiteY6" fmla="*/ 120137 h 1763199"/>
              <a:gd name="connsiteX7" fmla="*/ 1000125 w 3593091"/>
              <a:gd name="connsiteY7" fmla="*/ 1074 h 1763199"/>
              <a:gd name="connsiteX8" fmla="*/ 1167966 w 3593091"/>
              <a:gd name="connsiteY8" fmla="*/ 74323 h 1763199"/>
              <a:gd name="connsiteX9" fmla="*/ 1300162 w 3593091"/>
              <a:gd name="connsiteY9" fmla="*/ 282062 h 1763199"/>
              <a:gd name="connsiteX10" fmla="*/ 1547812 w 3593091"/>
              <a:gd name="connsiteY10" fmla="*/ 696399 h 1763199"/>
              <a:gd name="connsiteX11" fmla="*/ 1814512 w 3593091"/>
              <a:gd name="connsiteY11" fmla="*/ 1091687 h 1763199"/>
              <a:gd name="connsiteX12" fmla="*/ 2085975 w 3593091"/>
              <a:gd name="connsiteY12" fmla="*/ 1367912 h 1763199"/>
              <a:gd name="connsiteX13" fmla="*/ 2347912 w 3593091"/>
              <a:gd name="connsiteY13" fmla="*/ 1544124 h 1763199"/>
              <a:gd name="connsiteX14" fmla="*/ 2676525 w 3593091"/>
              <a:gd name="connsiteY14" fmla="*/ 1667949 h 1763199"/>
              <a:gd name="connsiteX15" fmla="*/ 3129989 w 3593091"/>
              <a:gd name="connsiteY15" fmla="*/ 1738334 h 1763199"/>
              <a:gd name="connsiteX16" fmla="*/ 3593091 w 3593091"/>
              <a:gd name="connsiteY16" fmla="*/ 1744790 h 1763199"/>
              <a:gd name="connsiteX0" fmla="*/ 0 w 11167091"/>
              <a:gd name="connsiteY0" fmla="*/ 1763199 h 1763199"/>
              <a:gd name="connsiteX1" fmla="*/ 161925 w 11167091"/>
              <a:gd name="connsiteY1" fmla="*/ 1744149 h 1763199"/>
              <a:gd name="connsiteX2" fmla="*/ 242887 w 11167091"/>
              <a:gd name="connsiteY2" fmla="*/ 1663187 h 1763199"/>
              <a:gd name="connsiteX3" fmla="*/ 342900 w 11167091"/>
              <a:gd name="connsiteY3" fmla="*/ 1434587 h 1763199"/>
              <a:gd name="connsiteX4" fmla="*/ 452437 w 11167091"/>
              <a:gd name="connsiteY4" fmla="*/ 1067874 h 1763199"/>
              <a:gd name="connsiteX5" fmla="*/ 600075 w 11167091"/>
              <a:gd name="connsiteY5" fmla="*/ 563049 h 1763199"/>
              <a:gd name="connsiteX6" fmla="*/ 809625 w 11167091"/>
              <a:gd name="connsiteY6" fmla="*/ 120137 h 1763199"/>
              <a:gd name="connsiteX7" fmla="*/ 1000125 w 11167091"/>
              <a:gd name="connsiteY7" fmla="*/ 1074 h 1763199"/>
              <a:gd name="connsiteX8" fmla="*/ 1167966 w 11167091"/>
              <a:gd name="connsiteY8" fmla="*/ 74323 h 1763199"/>
              <a:gd name="connsiteX9" fmla="*/ 1300162 w 11167091"/>
              <a:gd name="connsiteY9" fmla="*/ 282062 h 1763199"/>
              <a:gd name="connsiteX10" fmla="*/ 1547812 w 11167091"/>
              <a:gd name="connsiteY10" fmla="*/ 696399 h 1763199"/>
              <a:gd name="connsiteX11" fmla="*/ 1814512 w 11167091"/>
              <a:gd name="connsiteY11" fmla="*/ 1091687 h 1763199"/>
              <a:gd name="connsiteX12" fmla="*/ 2085975 w 11167091"/>
              <a:gd name="connsiteY12" fmla="*/ 1367912 h 1763199"/>
              <a:gd name="connsiteX13" fmla="*/ 2347912 w 11167091"/>
              <a:gd name="connsiteY13" fmla="*/ 1544124 h 1763199"/>
              <a:gd name="connsiteX14" fmla="*/ 2676525 w 11167091"/>
              <a:gd name="connsiteY14" fmla="*/ 1667949 h 1763199"/>
              <a:gd name="connsiteX15" fmla="*/ 3129989 w 11167091"/>
              <a:gd name="connsiteY15" fmla="*/ 1738334 h 1763199"/>
              <a:gd name="connsiteX16" fmla="*/ 11167091 w 11167091"/>
              <a:gd name="connsiteY16" fmla="*/ 1721832 h 1763199"/>
              <a:gd name="connsiteX0" fmla="*/ 0 w 11151313"/>
              <a:gd name="connsiteY0" fmla="*/ 1763199 h 1763199"/>
              <a:gd name="connsiteX1" fmla="*/ 161925 w 11151313"/>
              <a:gd name="connsiteY1" fmla="*/ 1744149 h 1763199"/>
              <a:gd name="connsiteX2" fmla="*/ 242887 w 11151313"/>
              <a:gd name="connsiteY2" fmla="*/ 1663187 h 1763199"/>
              <a:gd name="connsiteX3" fmla="*/ 342900 w 11151313"/>
              <a:gd name="connsiteY3" fmla="*/ 1434587 h 1763199"/>
              <a:gd name="connsiteX4" fmla="*/ 452437 w 11151313"/>
              <a:gd name="connsiteY4" fmla="*/ 1067874 h 1763199"/>
              <a:gd name="connsiteX5" fmla="*/ 600075 w 11151313"/>
              <a:gd name="connsiteY5" fmla="*/ 563049 h 1763199"/>
              <a:gd name="connsiteX6" fmla="*/ 809625 w 11151313"/>
              <a:gd name="connsiteY6" fmla="*/ 120137 h 1763199"/>
              <a:gd name="connsiteX7" fmla="*/ 1000125 w 11151313"/>
              <a:gd name="connsiteY7" fmla="*/ 1074 h 1763199"/>
              <a:gd name="connsiteX8" fmla="*/ 1167966 w 11151313"/>
              <a:gd name="connsiteY8" fmla="*/ 74323 h 1763199"/>
              <a:gd name="connsiteX9" fmla="*/ 1300162 w 11151313"/>
              <a:gd name="connsiteY9" fmla="*/ 282062 h 1763199"/>
              <a:gd name="connsiteX10" fmla="*/ 1547812 w 11151313"/>
              <a:gd name="connsiteY10" fmla="*/ 696399 h 1763199"/>
              <a:gd name="connsiteX11" fmla="*/ 1814512 w 11151313"/>
              <a:gd name="connsiteY11" fmla="*/ 1091687 h 1763199"/>
              <a:gd name="connsiteX12" fmla="*/ 2085975 w 11151313"/>
              <a:gd name="connsiteY12" fmla="*/ 1367912 h 1763199"/>
              <a:gd name="connsiteX13" fmla="*/ 2347912 w 11151313"/>
              <a:gd name="connsiteY13" fmla="*/ 1544124 h 1763199"/>
              <a:gd name="connsiteX14" fmla="*/ 2676525 w 11151313"/>
              <a:gd name="connsiteY14" fmla="*/ 1667949 h 1763199"/>
              <a:gd name="connsiteX15" fmla="*/ 3129989 w 11151313"/>
              <a:gd name="connsiteY15" fmla="*/ 1738334 h 1763199"/>
              <a:gd name="connsiteX16" fmla="*/ 11151313 w 11151313"/>
              <a:gd name="connsiteY16" fmla="*/ 1756267 h 1763199"/>
              <a:gd name="connsiteX0" fmla="*/ 0 w 11119751"/>
              <a:gd name="connsiteY0" fmla="*/ 1763199 h 1763199"/>
              <a:gd name="connsiteX1" fmla="*/ 161925 w 11119751"/>
              <a:gd name="connsiteY1" fmla="*/ 1744149 h 1763199"/>
              <a:gd name="connsiteX2" fmla="*/ 242887 w 11119751"/>
              <a:gd name="connsiteY2" fmla="*/ 1663187 h 1763199"/>
              <a:gd name="connsiteX3" fmla="*/ 342900 w 11119751"/>
              <a:gd name="connsiteY3" fmla="*/ 1434587 h 1763199"/>
              <a:gd name="connsiteX4" fmla="*/ 452437 w 11119751"/>
              <a:gd name="connsiteY4" fmla="*/ 1067874 h 1763199"/>
              <a:gd name="connsiteX5" fmla="*/ 600075 w 11119751"/>
              <a:gd name="connsiteY5" fmla="*/ 563049 h 1763199"/>
              <a:gd name="connsiteX6" fmla="*/ 809625 w 11119751"/>
              <a:gd name="connsiteY6" fmla="*/ 120137 h 1763199"/>
              <a:gd name="connsiteX7" fmla="*/ 1000125 w 11119751"/>
              <a:gd name="connsiteY7" fmla="*/ 1074 h 1763199"/>
              <a:gd name="connsiteX8" fmla="*/ 1167966 w 11119751"/>
              <a:gd name="connsiteY8" fmla="*/ 74323 h 1763199"/>
              <a:gd name="connsiteX9" fmla="*/ 1300162 w 11119751"/>
              <a:gd name="connsiteY9" fmla="*/ 282062 h 1763199"/>
              <a:gd name="connsiteX10" fmla="*/ 1547812 w 11119751"/>
              <a:gd name="connsiteY10" fmla="*/ 696399 h 1763199"/>
              <a:gd name="connsiteX11" fmla="*/ 1814512 w 11119751"/>
              <a:gd name="connsiteY11" fmla="*/ 1091687 h 1763199"/>
              <a:gd name="connsiteX12" fmla="*/ 2085975 w 11119751"/>
              <a:gd name="connsiteY12" fmla="*/ 1367912 h 1763199"/>
              <a:gd name="connsiteX13" fmla="*/ 2347912 w 11119751"/>
              <a:gd name="connsiteY13" fmla="*/ 1544124 h 1763199"/>
              <a:gd name="connsiteX14" fmla="*/ 2676525 w 11119751"/>
              <a:gd name="connsiteY14" fmla="*/ 1667949 h 1763199"/>
              <a:gd name="connsiteX15" fmla="*/ 3129989 w 11119751"/>
              <a:gd name="connsiteY15" fmla="*/ 1738334 h 1763199"/>
              <a:gd name="connsiteX16" fmla="*/ 11119751 w 11119751"/>
              <a:gd name="connsiteY16" fmla="*/ 1744788 h 1763199"/>
              <a:gd name="connsiteX0" fmla="*/ 0 w 5262525"/>
              <a:gd name="connsiteY0" fmla="*/ 1763199 h 1763199"/>
              <a:gd name="connsiteX1" fmla="*/ 161925 w 5262525"/>
              <a:gd name="connsiteY1" fmla="*/ 1744149 h 1763199"/>
              <a:gd name="connsiteX2" fmla="*/ 242887 w 5262525"/>
              <a:gd name="connsiteY2" fmla="*/ 1663187 h 1763199"/>
              <a:gd name="connsiteX3" fmla="*/ 342900 w 5262525"/>
              <a:gd name="connsiteY3" fmla="*/ 1434587 h 1763199"/>
              <a:gd name="connsiteX4" fmla="*/ 452437 w 5262525"/>
              <a:gd name="connsiteY4" fmla="*/ 1067874 h 1763199"/>
              <a:gd name="connsiteX5" fmla="*/ 600075 w 5262525"/>
              <a:gd name="connsiteY5" fmla="*/ 563049 h 1763199"/>
              <a:gd name="connsiteX6" fmla="*/ 809625 w 5262525"/>
              <a:gd name="connsiteY6" fmla="*/ 120137 h 1763199"/>
              <a:gd name="connsiteX7" fmla="*/ 1000125 w 5262525"/>
              <a:gd name="connsiteY7" fmla="*/ 1074 h 1763199"/>
              <a:gd name="connsiteX8" fmla="*/ 1167966 w 5262525"/>
              <a:gd name="connsiteY8" fmla="*/ 74323 h 1763199"/>
              <a:gd name="connsiteX9" fmla="*/ 1300162 w 5262525"/>
              <a:gd name="connsiteY9" fmla="*/ 282062 h 1763199"/>
              <a:gd name="connsiteX10" fmla="*/ 1547812 w 5262525"/>
              <a:gd name="connsiteY10" fmla="*/ 696399 h 1763199"/>
              <a:gd name="connsiteX11" fmla="*/ 1814512 w 5262525"/>
              <a:gd name="connsiteY11" fmla="*/ 1091687 h 1763199"/>
              <a:gd name="connsiteX12" fmla="*/ 2085975 w 5262525"/>
              <a:gd name="connsiteY12" fmla="*/ 1367912 h 1763199"/>
              <a:gd name="connsiteX13" fmla="*/ 2347912 w 5262525"/>
              <a:gd name="connsiteY13" fmla="*/ 1544124 h 1763199"/>
              <a:gd name="connsiteX14" fmla="*/ 2676525 w 5262525"/>
              <a:gd name="connsiteY14" fmla="*/ 1667949 h 1763199"/>
              <a:gd name="connsiteX15" fmla="*/ 3129989 w 5262525"/>
              <a:gd name="connsiteY15" fmla="*/ 1738334 h 1763199"/>
              <a:gd name="connsiteX16" fmla="*/ 5262525 w 5262525"/>
              <a:gd name="connsiteY16" fmla="*/ 1744788 h 1763199"/>
              <a:gd name="connsiteX0" fmla="*/ 0 w 3129990"/>
              <a:gd name="connsiteY0" fmla="*/ 1763199 h 1763199"/>
              <a:gd name="connsiteX1" fmla="*/ 161925 w 3129990"/>
              <a:gd name="connsiteY1" fmla="*/ 1744149 h 1763199"/>
              <a:gd name="connsiteX2" fmla="*/ 242887 w 3129990"/>
              <a:gd name="connsiteY2" fmla="*/ 1663187 h 1763199"/>
              <a:gd name="connsiteX3" fmla="*/ 342900 w 3129990"/>
              <a:gd name="connsiteY3" fmla="*/ 1434587 h 1763199"/>
              <a:gd name="connsiteX4" fmla="*/ 452437 w 3129990"/>
              <a:gd name="connsiteY4" fmla="*/ 1067874 h 1763199"/>
              <a:gd name="connsiteX5" fmla="*/ 600075 w 3129990"/>
              <a:gd name="connsiteY5" fmla="*/ 563049 h 1763199"/>
              <a:gd name="connsiteX6" fmla="*/ 809625 w 3129990"/>
              <a:gd name="connsiteY6" fmla="*/ 120137 h 1763199"/>
              <a:gd name="connsiteX7" fmla="*/ 1000125 w 3129990"/>
              <a:gd name="connsiteY7" fmla="*/ 1074 h 1763199"/>
              <a:gd name="connsiteX8" fmla="*/ 1167966 w 3129990"/>
              <a:gd name="connsiteY8" fmla="*/ 74323 h 1763199"/>
              <a:gd name="connsiteX9" fmla="*/ 1300162 w 3129990"/>
              <a:gd name="connsiteY9" fmla="*/ 282062 h 1763199"/>
              <a:gd name="connsiteX10" fmla="*/ 1547812 w 3129990"/>
              <a:gd name="connsiteY10" fmla="*/ 696399 h 1763199"/>
              <a:gd name="connsiteX11" fmla="*/ 1814512 w 3129990"/>
              <a:gd name="connsiteY11" fmla="*/ 1091687 h 1763199"/>
              <a:gd name="connsiteX12" fmla="*/ 2085975 w 3129990"/>
              <a:gd name="connsiteY12" fmla="*/ 1367912 h 1763199"/>
              <a:gd name="connsiteX13" fmla="*/ 2347912 w 3129990"/>
              <a:gd name="connsiteY13" fmla="*/ 1544124 h 1763199"/>
              <a:gd name="connsiteX14" fmla="*/ 2676525 w 3129990"/>
              <a:gd name="connsiteY14" fmla="*/ 1667949 h 1763199"/>
              <a:gd name="connsiteX15" fmla="*/ 3129989 w 3129990"/>
              <a:gd name="connsiteY15" fmla="*/ 1738334 h 1763199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76525 w 3129990"/>
              <a:gd name="connsiteY14" fmla="*/ 1667949 h 1784251"/>
              <a:gd name="connsiteX15" fmla="*/ 3129990 w 3129990"/>
              <a:gd name="connsiteY15" fmla="*/ 1784251 h 1784251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62131 w 3129990"/>
              <a:gd name="connsiteY14" fmla="*/ 1679432 h 1784251"/>
              <a:gd name="connsiteX15" fmla="*/ 3129990 w 3129990"/>
              <a:gd name="connsiteY15" fmla="*/ 1784251 h 1784251"/>
              <a:gd name="connsiteX0" fmla="*/ 0 w 3129990"/>
              <a:gd name="connsiteY0" fmla="*/ 1763199 h 1772768"/>
              <a:gd name="connsiteX1" fmla="*/ 161925 w 3129990"/>
              <a:gd name="connsiteY1" fmla="*/ 1744149 h 1772768"/>
              <a:gd name="connsiteX2" fmla="*/ 242887 w 3129990"/>
              <a:gd name="connsiteY2" fmla="*/ 1663187 h 1772768"/>
              <a:gd name="connsiteX3" fmla="*/ 342900 w 3129990"/>
              <a:gd name="connsiteY3" fmla="*/ 1434587 h 1772768"/>
              <a:gd name="connsiteX4" fmla="*/ 452437 w 3129990"/>
              <a:gd name="connsiteY4" fmla="*/ 1067874 h 1772768"/>
              <a:gd name="connsiteX5" fmla="*/ 600075 w 3129990"/>
              <a:gd name="connsiteY5" fmla="*/ 563049 h 1772768"/>
              <a:gd name="connsiteX6" fmla="*/ 809625 w 3129990"/>
              <a:gd name="connsiteY6" fmla="*/ 120137 h 1772768"/>
              <a:gd name="connsiteX7" fmla="*/ 1000125 w 3129990"/>
              <a:gd name="connsiteY7" fmla="*/ 1074 h 1772768"/>
              <a:gd name="connsiteX8" fmla="*/ 1167966 w 3129990"/>
              <a:gd name="connsiteY8" fmla="*/ 74323 h 1772768"/>
              <a:gd name="connsiteX9" fmla="*/ 1300162 w 3129990"/>
              <a:gd name="connsiteY9" fmla="*/ 282062 h 1772768"/>
              <a:gd name="connsiteX10" fmla="*/ 1547812 w 3129990"/>
              <a:gd name="connsiteY10" fmla="*/ 696399 h 1772768"/>
              <a:gd name="connsiteX11" fmla="*/ 1814512 w 3129990"/>
              <a:gd name="connsiteY11" fmla="*/ 1091687 h 1772768"/>
              <a:gd name="connsiteX12" fmla="*/ 2085975 w 3129990"/>
              <a:gd name="connsiteY12" fmla="*/ 1367912 h 1772768"/>
              <a:gd name="connsiteX13" fmla="*/ 2347912 w 3129990"/>
              <a:gd name="connsiteY13" fmla="*/ 1544124 h 1772768"/>
              <a:gd name="connsiteX14" fmla="*/ 2662131 w 3129990"/>
              <a:gd name="connsiteY14" fmla="*/ 1679432 h 1772768"/>
              <a:gd name="connsiteX15" fmla="*/ 3129990 w 3129990"/>
              <a:gd name="connsiteY15" fmla="*/ 1772768 h 177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29990" h="1772768">
                <a:moveTo>
                  <a:pt x="0" y="1763199"/>
                </a:moveTo>
                <a:cubicBezTo>
                  <a:pt x="60722" y="1762008"/>
                  <a:pt x="121444" y="1760818"/>
                  <a:pt x="161925" y="1744149"/>
                </a:cubicBezTo>
                <a:cubicBezTo>
                  <a:pt x="202406" y="1727480"/>
                  <a:pt x="212724" y="1714781"/>
                  <a:pt x="242887" y="1663187"/>
                </a:cubicBezTo>
                <a:cubicBezTo>
                  <a:pt x="273050" y="1611593"/>
                  <a:pt x="307975" y="1533806"/>
                  <a:pt x="342900" y="1434587"/>
                </a:cubicBezTo>
                <a:cubicBezTo>
                  <a:pt x="377825" y="1335368"/>
                  <a:pt x="409574" y="1213130"/>
                  <a:pt x="452437" y="1067874"/>
                </a:cubicBezTo>
                <a:cubicBezTo>
                  <a:pt x="495300" y="922618"/>
                  <a:pt x="540544" y="721005"/>
                  <a:pt x="600075" y="563049"/>
                </a:cubicBezTo>
                <a:cubicBezTo>
                  <a:pt x="659606" y="405093"/>
                  <a:pt x="742950" y="213800"/>
                  <a:pt x="809625" y="120137"/>
                </a:cubicBezTo>
                <a:cubicBezTo>
                  <a:pt x="876300" y="26474"/>
                  <a:pt x="940401" y="8710"/>
                  <a:pt x="1000125" y="1074"/>
                </a:cubicBezTo>
                <a:cubicBezTo>
                  <a:pt x="1059849" y="-6562"/>
                  <a:pt x="1117960" y="27492"/>
                  <a:pt x="1167966" y="74323"/>
                </a:cubicBezTo>
                <a:cubicBezTo>
                  <a:pt x="1217972" y="121154"/>
                  <a:pt x="1236854" y="178383"/>
                  <a:pt x="1300162" y="282062"/>
                </a:cubicBezTo>
                <a:cubicBezTo>
                  <a:pt x="1363470" y="385741"/>
                  <a:pt x="1462087" y="561462"/>
                  <a:pt x="1547812" y="696399"/>
                </a:cubicBezTo>
                <a:cubicBezTo>
                  <a:pt x="1633537" y="831337"/>
                  <a:pt x="1724818" y="979768"/>
                  <a:pt x="1814512" y="1091687"/>
                </a:cubicBezTo>
                <a:cubicBezTo>
                  <a:pt x="1904206" y="1203606"/>
                  <a:pt x="1997075" y="1292506"/>
                  <a:pt x="2085975" y="1367912"/>
                </a:cubicBezTo>
                <a:cubicBezTo>
                  <a:pt x="2174875" y="1443318"/>
                  <a:pt x="2251886" y="1492204"/>
                  <a:pt x="2347912" y="1544124"/>
                </a:cubicBezTo>
                <a:cubicBezTo>
                  <a:pt x="2443938" y="1596044"/>
                  <a:pt x="2531785" y="1647064"/>
                  <a:pt x="2662131" y="1679432"/>
                </a:cubicBezTo>
                <a:cubicBezTo>
                  <a:pt x="2792477" y="1711800"/>
                  <a:pt x="2778765" y="1743841"/>
                  <a:pt x="3129990" y="1772768"/>
                </a:cubicBezTo>
              </a:path>
            </a:pathLst>
          </a:custGeom>
          <a:solidFill>
            <a:srgbClr val="FFFF00"/>
          </a:solidFill>
          <a:ln w="28575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1" name="Forme libre 70"/>
          <p:cNvSpPr/>
          <p:nvPr/>
        </p:nvSpPr>
        <p:spPr>
          <a:xfrm>
            <a:off x="7412590" y="2531020"/>
            <a:ext cx="392240" cy="276697"/>
          </a:xfrm>
          <a:custGeom>
            <a:avLst/>
            <a:gdLst>
              <a:gd name="connsiteX0" fmla="*/ 0 w 5853112"/>
              <a:gd name="connsiteY0" fmla="*/ 1773237 h 1773237"/>
              <a:gd name="connsiteX1" fmla="*/ 161925 w 5853112"/>
              <a:gd name="connsiteY1" fmla="*/ 1754187 h 1773237"/>
              <a:gd name="connsiteX2" fmla="*/ 242887 w 5853112"/>
              <a:gd name="connsiteY2" fmla="*/ 1673225 h 1773237"/>
              <a:gd name="connsiteX3" fmla="*/ 342900 w 5853112"/>
              <a:gd name="connsiteY3" fmla="*/ 1444625 h 1773237"/>
              <a:gd name="connsiteX4" fmla="*/ 452437 w 5853112"/>
              <a:gd name="connsiteY4" fmla="*/ 1077912 h 1773237"/>
              <a:gd name="connsiteX5" fmla="*/ 600075 w 5853112"/>
              <a:gd name="connsiteY5" fmla="*/ 573087 h 1773237"/>
              <a:gd name="connsiteX6" fmla="*/ 809625 w 5853112"/>
              <a:gd name="connsiteY6" fmla="*/ 130175 h 1773237"/>
              <a:gd name="connsiteX7" fmla="*/ 1000125 w 5853112"/>
              <a:gd name="connsiteY7" fmla="*/ 11112 h 1773237"/>
              <a:gd name="connsiteX8" fmla="*/ 1114425 w 5853112"/>
              <a:gd name="connsiteY8" fmla="*/ 63500 h 1773237"/>
              <a:gd name="connsiteX9" fmla="*/ 1300162 w 5853112"/>
              <a:gd name="connsiteY9" fmla="*/ 292100 h 1773237"/>
              <a:gd name="connsiteX10" fmla="*/ 1547812 w 5853112"/>
              <a:gd name="connsiteY10" fmla="*/ 706437 h 1773237"/>
              <a:gd name="connsiteX11" fmla="*/ 1814512 w 5853112"/>
              <a:gd name="connsiteY11" fmla="*/ 1101725 h 1773237"/>
              <a:gd name="connsiteX12" fmla="*/ 2085975 w 5853112"/>
              <a:gd name="connsiteY12" fmla="*/ 1377950 h 1773237"/>
              <a:gd name="connsiteX13" fmla="*/ 2347912 w 5853112"/>
              <a:gd name="connsiteY13" fmla="*/ 1554162 h 1773237"/>
              <a:gd name="connsiteX14" fmla="*/ 2676525 w 5853112"/>
              <a:gd name="connsiteY14" fmla="*/ 1677987 h 1773237"/>
              <a:gd name="connsiteX15" fmla="*/ 3200400 w 5853112"/>
              <a:gd name="connsiteY15" fmla="*/ 1739900 h 1773237"/>
              <a:gd name="connsiteX16" fmla="*/ 4043362 w 5853112"/>
              <a:gd name="connsiteY16" fmla="*/ 1768475 h 1773237"/>
              <a:gd name="connsiteX17" fmla="*/ 5110162 w 5853112"/>
              <a:gd name="connsiteY17" fmla="*/ 1763712 h 1773237"/>
              <a:gd name="connsiteX18" fmla="*/ 5853112 w 5853112"/>
              <a:gd name="connsiteY18" fmla="*/ 1768475 h 1773237"/>
              <a:gd name="connsiteX0" fmla="*/ 0 w 5110161"/>
              <a:gd name="connsiteY0" fmla="*/ 1773237 h 1773237"/>
              <a:gd name="connsiteX1" fmla="*/ 161925 w 5110161"/>
              <a:gd name="connsiteY1" fmla="*/ 1754187 h 1773237"/>
              <a:gd name="connsiteX2" fmla="*/ 242887 w 5110161"/>
              <a:gd name="connsiteY2" fmla="*/ 1673225 h 1773237"/>
              <a:gd name="connsiteX3" fmla="*/ 342900 w 5110161"/>
              <a:gd name="connsiteY3" fmla="*/ 1444625 h 1773237"/>
              <a:gd name="connsiteX4" fmla="*/ 452437 w 5110161"/>
              <a:gd name="connsiteY4" fmla="*/ 1077912 h 1773237"/>
              <a:gd name="connsiteX5" fmla="*/ 600075 w 5110161"/>
              <a:gd name="connsiteY5" fmla="*/ 573087 h 1773237"/>
              <a:gd name="connsiteX6" fmla="*/ 809625 w 5110161"/>
              <a:gd name="connsiteY6" fmla="*/ 130175 h 1773237"/>
              <a:gd name="connsiteX7" fmla="*/ 1000125 w 5110161"/>
              <a:gd name="connsiteY7" fmla="*/ 11112 h 1773237"/>
              <a:gd name="connsiteX8" fmla="*/ 1114425 w 5110161"/>
              <a:gd name="connsiteY8" fmla="*/ 63500 h 1773237"/>
              <a:gd name="connsiteX9" fmla="*/ 1300162 w 5110161"/>
              <a:gd name="connsiteY9" fmla="*/ 292100 h 1773237"/>
              <a:gd name="connsiteX10" fmla="*/ 1547812 w 5110161"/>
              <a:gd name="connsiteY10" fmla="*/ 706437 h 1773237"/>
              <a:gd name="connsiteX11" fmla="*/ 1814512 w 5110161"/>
              <a:gd name="connsiteY11" fmla="*/ 1101725 h 1773237"/>
              <a:gd name="connsiteX12" fmla="*/ 2085975 w 5110161"/>
              <a:gd name="connsiteY12" fmla="*/ 1377950 h 1773237"/>
              <a:gd name="connsiteX13" fmla="*/ 2347912 w 5110161"/>
              <a:gd name="connsiteY13" fmla="*/ 1554162 h 1773237"/>
              <a:gd name="connsiteX14" fmla="*/ 2676525 w 5110161"/>
              <a:gd name="connsiteY14" fmla="*/ 1677987 h 1773237"/>
              <a:gd name="connsiteX15" fmla="*/ 3200400 w 5110161"/>
              <a:gd name="connsiteY15" fmla="*/ 1739900 h 1773237"/>
              <a:gd name="connsiteX16" fmla="*/ 4043362 w 5110161"/>
              <a:gd name="connsiteY16" fmla="*/ 1768475 h 1773237"/>
              <a:gd name="connsiteX17" fmla="*/ 5110162 w 5110161"/>
              <a:gd name="connsiteY17" fmla="*/ 1763712 h 1773237"/>
              <a:gd name="connsiteX0" fmla="*/ 0 w 4043364"/>
              <a:gd name="connsiteY0" fmla="*/ 1773237 h 1773237"/>
              <a:gd name="connsiteX1" fmla="*/ 161925 w 4043364"/>
              <a:gd name="connsiteY1" fmla="*/ 1754187 h 1773237"/>
              <a:gd name="connsiteX2" fmla="*/ 242887 w 4043364"/>
              <a:gd name="connsiteY2" fmla="*/ 1673225 h 1773237"/>
              <a:gd name="connsiteX3" fmla="*/ 342900 w 4043364"/>
              <a:gd name="connsiteY3" fmla="*/ 1444625 h 1773237"/>
              <a:gd name="connsiteX4" fmla="*/ 452437 w 4043364"/>
              <a:gd name="connsiteY4" fmla="*/ 1077912 h 1773237"/>
              <a:gd name="connsiteX5" fmla="*/ 600075 w 4043364"/>
              <a:gd name="connsiteY5" fmla="*/ 573087 h 1773237"/>
              <a:gd name="connsiteX6" fmla="*/ 809625 w 4043364"/>
              <a:gd name="connsiteY6" fmla="*/ 130175 h 1773237"/>
              <a:gd name="connsiteX7" fmla="*/ 1000125 w 4043364"/>
              <a:gd name="connsiteY7" fmla="*/ 11112 h 1773237"/>
              <a:gd name="connsiteX8" fmla="*/ 1114425 w 4043364"/>
              <a:gd name="connsiteY8" fmla="*/ 63500 h 1773237"/>
              <a:gd name="connsiteX9" fmla="*/ 1300162 w 4043364"/>
              <a:gd name="connsiteY9" fmla="*/ 292100 h 1773237"/>
              <a:gd name="connsiteX10" fmla="*/ 1547812 w 4043364"/>
              <a:gd name="connsiteY10" fmla="*/ 706437 h 1773237"/>
              <a:gd name="connsiteX11" fmla="*/ 1814512 w 4043364"/>
              <a:gd name="connsiteY11" fmla="*/ 1101725 h 1773237"/>
              <a:gd name="connsiteX12" fmla="*/ 2085975 w 4043364"/>
              <a:gd name="connsiteY12" fmla="*/ 1377950 h 1773237"/>
              <a:gd name="connsiteX13" fmla="*/ 2347912 w 4043364"/>
              <a:gd name="connsiteY13" fmla="*/ 1554162 h 1773237"/>
              <a:gd name="connsiteX14" fmla="*/ 2676525 w 4043364"/>
              <a:gd name="connsiteY14" fmla="*/ 1677987 h 1773237"/>
              <a:gd name="connsiteX15" fmla="*/ 3200400 w 4043364"/>
              <a:gd name="connsiteY15" fmla="*/ 1739900 h 1773237"/>
              <a:gd name="connsiteX16" fmla="*/ 4043362 w 4043364"/>
              <a:gd name="connsiteY16" fmla="*/ 1768475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129989 w 3999799"/>
              <a:gd name="connsiteY15" fmla="*/ 1748372 h 1773237"/>
              <a:gd name="connsiteX16" fmla="*/ 3999799 w 3999799"/>
              <a:gd name="connsiteY16" fmla="*/ 1685381 h 1773237"/>
              <a:gd name="connsiteX0" fmla="*/ 0 w 3876574"/>
              <a:gd name="connsiteY0" fmla="*/ 1773237 h 1773237"/>
              <a:gd name="connsiteX1" fmla="*/ 161925 w 3876574"/>
              <a:gd name="connsiteY1" fmla="*/ 1754187 h 1773237"/>
              <a:gd name="connsiteX2" fmla="*/ 242887 w 3876574"/>
              <a:gd name="connsiteY2" fmla="*/ 1673225 h 1773237"/>
              <a:gd name="connsiteX3" fmla="*/ 342900 w 3876574"/>
              <a:gd name="connsiteY3" fmla="*/ 1444625 h 1773237"/>
              <a:gd name="connsiteX4" fmla="*/ 452437 w 3876574"/>
              <a:gd name="connsiteY4" fmla="*/ 1077912 h 1773237"/>
              <a:gd name="connsiteX5" fmla="*/ 600075 w 3876574"/>
              <a:gd name="connsiteY5" fmla="*/ 573087 h 1773237"/>
              <a:gd name="connsiteX6" fmla="*/ 809625 w 3876574"/>
              <a:gd name="connsiteY6" fmla="*/ 130175 h 1773237"/>
              <a:gd name="connsiteX7" fmla="*/ 1000125 w 3876574"/>
              <a:gd name="connsiteY7" fmla="*/ 11112 h 1773237"/>
              <a:gd name="connsiteX8" fmla="*/ 1114425 w 3876574"/>
              <a:gd name="connsiteY8" fmla="*/ 63500 h 1773237"/>
              <a:gd name="connsiteX9" fmla="*/ 1300162 w 3876574"/>
              <a:gd name="connsiteY9" fmla="*/ 292100 h 1773237"/>
              <a:gd name="connsiteX10" fmla="*/ 1547812 w 3876574"/>
              <a:gd name="connsiteY10" fmla="*/ 706437 h 1773237"/>
              <a:gd name="connsiteX11" fmla="*/ 1814512 w 3876574"/>
              <a:gd name="connsiteY11" fmla="*/ 1101725 h 1773237"/>
              <a:gd name="connsiteX12" fmla="*/ 2085975 w 3876574"/>
              <a:gd name="connsiteY12" fmla="*/ 1377950 h 1773237"/>
              <a:gd name="connsiteX13" fmla="*/ 2347912 w 3876574"/>
              <a:gd name="connsiteY13" fmla="*/ 1554162 h 1773237"/>
              <a:gd name="connsiteX14" fmla="*/ 2676525 w 3876574"/>
              <a:gd name="connsiteY14" fmla="*/ 1677987 h 1773237"/>
              <a:gd name="connsiteX15" fmla="*/ 3129989 w 3876574"/>
              <a:gd name="connsiteY15" fmla="*/ 1748372 h 1773237"/>
              <a:gd name="connsiteX16" fmla="*/ 3876574 w 3876574"/>
              <a:gd name="connsiteY16" fmla="*/ 1752068 h 1773237"/>
              <a:gd name="connsiteX0" fmla="*/ 0 w 3876574"/>
              <a:gd name="connsiteY0" fmla="*/ 1769762 h 1769762"/>
              <a:gd name="connsiteX1" fmla="*/ 161925 w 3876574"/>
              <a:gd name="connsiteY1" fmla="*/ 1750712 h 1769762"/>
              <a:gd name="connsiteX2" fmla="*/ 242887 w 3876574"/>
              <a:gd name="connsiteY2" fmla="*/ 1669750 h 1769762"/>
              <a:gd name="connsiteX3" fmla="*/ 342900 w 3876574"/>
              <a:gd name="connsiteY3" fmla="*/ 1441150 h 1769762"/>
              <a:gd name="connsiteX4" fmla="*/ 452437 w 3876574"/>
              <a:gd name="connsiteY4" fmla="*/ 1074437 h 1769762"/>
              <a:gd name="connsiteX5" fmla="*/ 600075 w 3876574"/>
              <a:gd name="connsiteY5" fmla="*/ 569612 h 1769762"/>
              <a:gd name="connsiteX6" fmla="*/ 809625 w 3876574"/>
              <a:gd name="connsiteY6" fmla="*/ 126700 h 1769762"/>
              <a:gd name="connsiteX7" fmla="*/ 1000125 w 3876574"/>
              <a:gd name="connsiteY7" fmla="*/ 7637 h 1769762"/>
              <a:gd name="connsiteX8" fmla="*/ 1167966 w 3876574"/>
              <a:gd name="connsiteY8" fmla="*/ 80886 h 1769762"/>
              <a:gd name="connsiteX9" fmla="*/ 1300162 w 3876574"/>
              <a:gd name="connsiteY9" fmla="*/ 288625 h 1769762"/>
              <a:gd name="connsiteX10" fmla="*/ 1547812 w 3876574"/>
              <a:gd name="connsiteY10" fmla="*/ 702962 h 1769762"/>
              <a:gd name="connsiteX11" fmla="*/ 1814512 w 3876574"/>
              <a:gd name="connsiteY11" fmla="*/ 1098250 h 1769762"/>
              <a:gd name="connsiteX12" fmla="*/ 2085975 w 3876574"/>
              <a:gd name="connsiteY12" fmla="*/ 1374475 h 1769762"/>
              <a:gd name="connsiteX13" fmla="*/ 2347912 w 3876574"/>
              <a:gd name="connsiteY13" fmla="*/ 1550687 h 1769762"/>
              <a:gd name="connsiteX14" fmla="*/ 2676525 w 3876574"/>
              <a:gd name="connsiteY14" fmla="*/ 1674512 h 1769762"/>
              <a:gd name="connsiteX15" fmla="*/ 3129989 w 3876574"/>
              <a:gd name="connsiteY15" fmla="*/ 1744897 h 1769762"/>
              <a:gd name="connsiteX16" fmla="*/ 3876574 w 3876574"/>
              <a:gd name="connsiteY16" fmla="*/ 1748593 h 1769762"/>
              <a:gd name="connsiteX0" fmla="*/ 0 w 3894422"/>
              <a:gd name="connsiteY0" fmla="*/ 1769761 h 1769761"/>
              <a:gd name="connsiteX1" fmla="*/ 161925 w 3894422"/>
              <a:gd name="connsiteY1" fmla="*/ 1750711 h 1769761"/>
              <a:gd name="connsiteX2" fmla="*/ 242887 w 3894422"/>
              <a:gd name="connsiteY2" fmla="*/ 1669749 h 1769761"/>
              <a:gd name="connsiteX3" fmla="*/ 342900 w 3894422"/>
              <a:gd name="connsiteY3" fmla="*/ 1441149 h 1769761"/>
              <a:gd name="connsiteX4" fmla="*/ 452437 w 3894422"/>
              <a:gd name="connsiteY4" fmla="*/ 1074436 h 1769761"/>
              <a:gd name="connsiteX5" fmla="*/ 600075 w 3894422"/>
              <a:gd name="connsiteY5" fmla="*/ 569611 h 1769761"/>
              <a:gd name="connsiteX6" fmla="*/ 809625 w 3894422"/>
              <a:gd name="connsiteY6" fmla="*/ 126699 h 1769761"/>
              <a:gd name="connsiteX7" fmla="*/ 1000125 w 3894422"/>
              <a:gd name="connsiteY7" fmla="*/ 7636 h 1769761"/>
              <a:gd name="connsiteX8" fmla="*/ 1167966 w 3894422"/>
              <a:gd name="connsiteY8" fmla="*/ 80885 h 1769761"/>
              <a:gd name="connsiteX9" fmla="*/ 1300162 w 3894422"/>
              <a:gd name="connsiteY9" fmla="*/ 288624 h 1769761"/>
              <a:gd name="connsiteX10" fmla="*/ 1547812 w 3894422"/>
              <a:gd name="connsiteY10" fmla="*/ 702961 h 1769761"/>
              <a:gd name="connsiteX11" fmla="*/ 1814512 w 3894422"/>
              <a:gd name="connsiteY11" fmla="*/ 1098249 h 1769761"/>
              <a:gd name="connsiteX12" fmla="*/ 2085975 w 3894422"/>
              <a:gd name="connsiteY12" fmla="*/ 1374474 h 1769761"/>
              <a:gd name="connsiteX13" fmla="*/ 2347912 w 3894422"/>
              <a:gd name="connsiteY13" fmla="*/ 1550686 h 1769761"/>
              <a:gd name="connsiteX14" fmla="*/ 2676525 w 3894422"/>
              <a:gd name="connsiteY14" fmla="*/ 1674511 h 1769761"/>
              <a:gd name="connsiteX15" fmla="*/ 3129989 w 3894422"/>
              <a:gd name="connsiteY15" fmla="*/ 1744896 h 1769761"/>
              <a:gd name="connsiteX16" fmla="*/ 3894422 w 3894422"/>
              <a:gd name="connsiteY16" fmla="*/ 1748592 h 1769761"/>
              <a:gd name="connsiteX0" fmla="*/ 0 w 3874344"/>
              <a:gd name="connsiteY0" fmla="*/ 1769761 h 1769761"/>
              <a:gd name="connsiteX1" fmla="*/ 161925 w 3874344"/>
              <a:gd name="connsiteY1" fmla="*/ 1750711 h 1769761"/>
              <a:gd name="connsiteX2" fmla="*/ 242887 w 3874344"/>
              <a:gd name="connsiteY2" fmla="*/ 1669749 h 1769761"/>
              <a:gd name="connsiteX3" fmla="*/ 342900 w 3874344"/>
              <a:gd name="connsiteY3" fmla="*/ 1441149 h 1769761"/>
              <a:gd name="connsiteX4" fmla="*/ 452437 w 3874344"/>
              <a:gd name="connsiteY4" fmla="*/ 1074436 h 1769761"/>
              <a:gd name="connsiteX5" fmla="*/ 600075 w 3874344"/>
              <a:gd name="connsiteY5" fmla="*/ 569611 h 1769761"/>
              <a:gd name="connsiteX6" fmla="*/ 809625 w 3874344"/>
              <a:gd name="connsiteY6" fmla="*/ 126699 h 1769761"/>
              <a:gd name="connsiteX7" fmla="*/ 1000125 w 3874344"/>
              <a:gd name="connsiteY7" fmla="*/ 7636 h 1769761"/>
              <a:gd name="connsiteX8" fmla="*/ 1167966 w 3874344"/>
              <a:gd name="connsiteY8" fmla="*/ 80885 h 1769761"/>
              <a:gd name="connsiteX9" fmla="*/ 1300162 w 3874344"/>
              <a:gd name="connsiteY9" fmla="*/ 288624 h 1769761"/>
              <a:gd name="connsiteX10" fmla="*/ 1547812 w 3874344"/>
              <a:gd name="connsiteY10" fmla="*/ 702961 h 1769761"/>
              <a:gd name="connsiteX11" fmla="*/ 1814512 w 3874344"/>
              <a:gd name="connsiteY11" fmla="*/ 1098249 h 1769761"/>
              <a:gd name="connsiteX12" fmla="*/ 2085975 w 3874344"/>
              <a:gd name="connsiteY12" fmla="*/ 1374474 h 1769761"/>
              <a:gd name="connsiteX13" fmla="*/ 2347912 w 3874344"/>
              <a:gd name="connsiteY13" fmla="*/ 1550686 h 1769761"/>
              <a:gd name="connsiteX14" fmla="*/ 2676525 w 3874344"/>
              <a:gd name="connsiteY14" fmla="*/ 1674511 h 1769761"/>
              <a:gd name="connsiteX15" fmla="*/ 3129989 w 3874344"/>
              <a:gd name="connsiteY15" fmla="*/ 1744896 h 1769761"/>
              <a:gd name="connsiteX16" fmla="*/ 3874344 w 3874344"/>
              <a:gd name="connsiteY16" fmla="*/ 1766194 h 1769761"/>
              <a:gd name="connsiteX0" fmla="*/ 0 w 4351397"/>
              <a:gd name="connsiteY0" fmla="*/ 1763199 h 1763199"/>
              <a:gd name="connsiteX1" fmla="*/ 161925 w 4351397"/>
              <a:gd name="connsiteY1" fmla="*/ 1744149 h 1763199"/>
              <a:gd name="connsiteX2" fmla="*/ 242887 w 4351397"/>
              <a:gd name="connsiteY2" fmla="*/ 1663187 h 1763199"/>
              <a:gd name="connsiteX3" fmla="*/ 342900 w 4351397"/>
              <a:gd name="connsiteY3" fmla="*/ 1434587 h 1763199"/>
              <a:gd name="connsiteX4" fmla="*/ 452437 w 4351397"/>
              <a:gd name="connsiteY4" fmla="*/ 1067874 h 1763199"/>
              <a:gd name="connsiteX5" fmla="*/ 600075 w 4351397"/>
              <a:gd name="connsiteY5" fmla="*/ 563049 h 1763199"/>
              <a:gd name="connsiteX6" fmla="*/ 809625 w 4351397"/>
              <a:gd name="connsiteY6" fmla="*/ 120137 h 1763199"/>
              <a:gd name="connsiteX7" fmla="*/ 1000125 w 4351397"/>
              <a:gd name="connsiteY7" fmla="*/ 1074 h 1763199"/>
              <a:gd name="connsiteX8" fmla="*/ 1167966 w 4351397"/>
              <a:gd name="connsiteY8" fmla="*/ 74323 h 1763199"/>
              <a:gd name="connsiteX9" fmla="*/ 1300162 w 4351397"/>
              <a:gd name="connsiteY9" fmla="*/ 282062 h 1763199"/>
              <a:gd name="connsiteX10" fmla="*/ 1547812 w 4351397"/>
              <a:gd name="connsiteY10" fmla="*/ 696399 h 1763199"/>
              <a:gd name="connsiteX11" fmla="*/ 1814512 w 4351397"/>
              <a:gd name="connsiteY11" fmla="*/ 1091687 h 1763199"/>
              <a:gd name="connsiteX12" fmla="*/ 2085975 w 4351397"/>
              <a:gd name="connsiteY12" fmla="*/ 1367912 h 1763199"/>
              <a:gd name="connsiteX13" fmla="*/ 2347912 w 4351397"/>
              <a:gd name="connsiteY13" fmla="*/ 1544124 h 1763199"/>
              <a:gd name="connsiteX14" fmla="*/ 2676525 w 4351397"/>
              <a:gd name="connsiteY14" fmla="*/ 1667949 h 1763199"/>
              <a:gd name="connsiteX15" fmla="*/ 3129989 w 4351397"/>
              <a:gd name="connsiteY15" fmla="*/ 1738334 h 1763199"/>
              <a:gd name="connsiteX16" fmla="*/ 4351397 w 4351397"/>
              <a:gd name="connsiteY16" fmla="*/ 1759630 h 1763199"/>
              <a:gd name="connsiteX0" fmla="*/ 0 w 5186239"/>
              <a:gd name="connsiteY0" fmla="*/ 1763199 h 1763199"/>
              <a:gd name="connsiteX1" fmla="*/ 161925 w 5186239"/>
              <a:gd name="connsiteY1" fmla="*/ 1744149 h 1763199"/>
              <a:gd name="connsiteX2" fmla="*/ 242887 w 5186239"/>
              <a:gd name="connsiteY2" fmla="*/ 1663187 h 1763199"/>
              <a:gd name="connsiteX3" fmla="*/ 342900 w 5186239"/>
              <a:gd name="connsiteY3" fmla="*/ 1434587 h 1763199"/>
              <a:gd name="connsiteX4" fmla="*/ 452437 w 5186239"/>
              <a:gd name="connsiteY4" fmla="*/ 1067874 h 1763199"/>
              <a:gd name="connsiteX5" fmla="*/ 600075 w 5186239"/>
              <a:gd name="connsiteY5" fmla="*/ 563049 h 1763199"/>
              <a:gd name="connsiteX6" fmla="*/ 809625 w 5186239"/>
              <a:gd name="connsiteY6" fmla="*/ 120137 h 1763199"/>
              <a:gd name="connsiteX7" fmla="*/ 1000125 w 5186239"/>
              <a:gd name="connsiteY7" fmla="*/ 1074 h 1763199"/>
              <a:gd name="connsiteX8" fmla="*/ 1167966 w 5186239"/>
              <a:gd name="connsiteY8" fmla="*/ 74323 h 1763199"/>
              <a:gd name="connsiteX9" fmla="*/ 1300162 w 5186239"/>
              <a:gd name="connsiteY9" fmla="*/ 282062 h 1763199"/>
              <a:gd name="connsiteX10" fmla="*/ 1547812 w 5186239"/>
              <a:gd name="connsiteY10" fmla="*/ 696399 h 1763199"/>
              <a:gd name="connsiteX11" fmla="*/ 1814512 w 5186239"/>
              <a:gd name="connsiteY11" fmla="*/ 1091687 h 1763199"/>
              <a:gd name="connsiteX12" fmla="*/ 2085975 w 5186239"/>
              <a:gd name="connsiteY12" fmla="*/ 1367912 h 1763199"/>
              <a:gd name="connsiteX13" fmla="*/ 2347912 w 5186239"/>
              <a:gd name="connsiteY13" fmla="*/ 1544124 h 1763199"/>
              <a:gd name="connsiteX14" fmla="*/ 2676525 w 5186239"/>
              <a:gd name="connsiteY14" fmla="*/ 1667949 h 1763199"/>
              <a:gd name="connsiteX15" fmla="*/ 3129989 w 5186239"/>
              <a:gd name="connsiteY15" fmla="*/ 1738334 h 1763199"/>
              <a:gd name="connsiteX16" fmla="*/ 5186239 w 5186239"/>
              <a:gd name="connsiteY16" fmla="*/ 1759630 h 1763199"/>
              <a:gd name="connsiteX0" fmla="*/ 0 w 3593091"/>
              <a:gd name="connsiteY0" fmla="*/ 1763199 h 1763199"/>
              <a:gd name="connsiteX1" fmla="*/ 161925 w 3593091"/>
              <a:gd name="connsiteY1" fmla="*/ 1744149 h 1763199"/>
              <a:gd name="connsiteX2" fmla="*/ 242887 w 3593091"/>
              <a:gd name="connsiteY2" fmla="*/ 1663187 h 1763199"/>
              <a:gd name="connsiteX3" fmla="*/ 342900 w 3593091"/>
              <a:gd name="connsiteY3" fmla="*/ 1434587 h 1763199"/>
              <a:gd name="connsiteX4" fmla="*/ 452437 w 3593091"/>
              <a:gd name="connsiteY4" fmla="*/ 1067874 h 1763199"/>
              <a:gd name="connsiteX5" fmla="*/ 600075 w 3593091"/>
              <a:gd name="connsiteY5" fmla="*/ 563049 h 1763199"/>
              <a:gd name="connsiteX6" fmla="*/ 809625 w 3593091"/>
              <a:gd name="connsiteY6" fmla="*/ 120137 h 1763199"/>
              <a:gd name="connsiteX7" fmla="*/ 1000125 w 3593091"/>
              <a:gd name="connsiteY7" fmla="*/ 1074 h 1763199"/>
              <a:gd name="connsiteX8" fmla="*/ 1167966 w 3593091"/>
              <a:gd name="connsiteY8" fmla="*/ 74323 h 1763199"/>
              <a:gd name="connsiteX9" fmla="*/ 1300162 w 3593091"/>
              <a:gd name="connsiteY9" fmla="*/ 282062 h 1763199"/>
              <a:gd name="connsiteX10" fmla="*/ 1547812 w 3593091"/>
              <a:gd name="connsiteY10" fmla="*/ 696399 h 1763199"/>
              <a:gd name="connsiteX11" fmla="*/ 1814512 w 3593091"/>
              <a:gd name="connsiteY11" fmla="*/ 1091687 h 1763199"/>
              <a:gd name="connsiteX12" fmla="*/ 2085975 w 3593091"/>
              <a:gd name="connsiteY12" fmla="*/ 1367912 h 1763199"/>
              <a:gd name="connsiteX13" fmla="*/ 2347912 w 3593091"/>
              <a:gd name="connsiteY13" fmla="*/ 1544124 h 1763199"/>
              <a:gd name="connsiteX14" fmla="*/ 2676525 w 3593091"/>
              <a:gd name="connsiteY14" fmla="*/ 1667949 h 1763199"/>
              <a:gd name="connsiteX15" fmla="*/ 3129989 w 3593091"/>
              <a:gd name="connsiteY15" fmla="*/ 1738334 h 1763199"/>
              <a:gd name="connsiteX16" fmla="*/ 3593091 w 3593091"/>
              <a:gd name="connsiteY16" fmla="*/ 1744790 h 1763199"/>
              <a:gd name="connsiteX0" fmla="*/ 0 w 11167091"/>
              <a:gd name="connsiteY0" fmla="*/ 1763199 h 1763199"/>
              <a:gd name="connsiteX1" fmla="*/ 161925 w 11167091"/>
              <a:gd name="connsiteY1" fmla="*/ 1744149 h 1763199"/>
              <a:gd name="connsiteX2" fmla="*/ 242887 w 11167091"/>
              <a:gd name="connsiteY2" fmla="*/ 1663187 h 1763199"/>
              <a:gd name="connsiteX3" fmla="*/ 342900 w 11167091"/>
              <a:gd name="connsiteY3" fmla="*/ 1434587 h 1763199"/>
              <a:gd name="connsiteX4" fmla="*/ 452437 w 11167091"/>
              <a:gd name="connsiteY4" fmla="*/ 1067874 h 1763199"/>
              <a:gd name="connsiteX5" fmla="*/ 600075 w 11167091"/>
              <a:gd name="connsiteY5" fmla="*/ 563049 h 1763199"/>
              <a:gd name="connsiteX6" fmla="*/ 809625 w 11167091"/>
              <a:gd name="connsiteY6" fmla="*/ 120137 h 1763199"/>
              <a:gd name="connsiteX7" fmla="*/ 1000125 w 11167091"/>
              <a:gd name="connsiteY7" fmla="*/ 1074 h 1763199"/>
              <a:gd name="connsiteX8" fmla="*/ 1167966 w 11167091"/>
              <a:gd name="connsiteY8" fmla="*/ 74323 h 1763199"/>
              <a:gd name="connsiteX9" fmla="*/ 1300162 w 11167091"/>
              <a:gd name="connsiteY9" fmla="*/ 282062 h 1763199"/>
              <a:gd name="connsiteX10" fmla="*/ 1547812 w 11167091"/>
              <a:gd name="connsiteY10" fmla="*/ 696399 h 1763199"/>
              <a:gd name="connsiteX11" fmla="*/ 1814512 w 11167091"/>
              <a:gd name="connsiteY11" fmla="*/ 1091687 h 1763199"/>
              <a:gd name="connsiteX12" fmla="*/ 2085975 w 11167091"/>
              <a:gd name="connsiteY12" fmla="*/ 1367912 h 1763199"/>
              <a:gd name="connsiteX13" fmla="*/ 2347912 w 11167091"/>
              <a:gd name="connsiteY13" fmla="*/ 1544124 h 1763199"/>
              <a:gd name="connsiteX14" fmla="*/ 2676525 w 11167091"/>
              <a:gd name="connsiteY14" fmla="*/ 1667949 h 1763199"/>
              <a:gd name="connsiteX15" fmla="*/ 3129989 w 11167091"/>
              <a:gd name="connsiteY15" fmla="*/ 1738334 h 1763199"/>
              <a:gd name="connsiteX16" fmla="*/ 11167091 w 11167091"/>
              <a:gd name="connsiteY16" fmla="*/ 1721832 h 1763199"/>
              <a:gd name="connsiteX0" fmla="*/ 0 w 11151313"/>
              <a:gd name="connsiteY0" fmla="*/ 1763199 h 1763199"/>
              <a:gd name="connsiteX1" fmla="*/ 161925 w 11151313"/>
              <a:gd name="connsiteY1" fmla="*/ 1744149 h 1763199"/>
              <a:gd name="connsiteX2" fmla="*/ 242887 w 11151313"/>
              <a:gd name="connsiteY2" fmla="*/ 1663187 h 1763199"/>
              <a:gd name="connsiteX3" fmla="*/ 342900 w 11151313"/>
              <a:gd name="connsiteY3" fmla="*/ 1434587 h 1763199"/>
              <a:gd name="connsiteX4" fmla="*/ 452437 w 11151313"/>
              <a:gd name="connsiteY4" fmla="*/ 1067874 h 1763199"/>
              <a:gd name="connsiteX5" fmla="*/ 600075 w 11151313"/>
              <a:gd name="connsiteY5" fmla="*/ 563049 h 1763199"/>
              <a:gd name="connsiteX6" fmla="*/ 809625 w 11151313"/>
              <a:gd name="connsiteY6" fmla="*/ 120137 h 1763199"/>
              <a:gd name="connsiteX7" fmla="*/ 1000125 w 11151313"/>
              <a:gd name="connsiteY7" fmla="*/ 1074 h 1763199"/>
              <a:gd name="connsiteX8" fmla="*/ 1167966 w 11151313"/>
              <a:gd name="connsiteY8" fmla="*/ 74323 h 1763199"/>
              <a:gd name="connsiteX9" fmla="*/ 1300162 w 11151313"/>
              <a:gd name="connsiteY9" fmla="*/ 282062 h 1763199"/>
              <a:gd name="connsiteX10" fmla="*/ 1547812 w 11151313"/>
              <a:gd name="connsiteY10" fmla="*/ 696399 h 1763199"/>
              <a:gd name="connsiteX11" fmla="*/ 1814512 w 11151313"/>
              <a:gd name="connsiteY11" fmla="*/ 1091687 h 1763199"/>
              <a:gd name="connsiteX12" fmla="*/ 2085975 w 11151313"/>
              <a:gd name="connsiteY12" fmla="*/ 1367912 h 1763199"/>
              <a:gd name="connsiteX13" fmla="*/ 2347912 w 11151313"/>
              <a:gd name="connsiteY13" fmla="*/ 1544124 h 1763199"/>
              <a:gd name="connsiteX14" fmla="*/ 2676525 w 11151313"/>
              <a:gd name="connsiteY14" fmla="*/ 1667949 h 1763199"/>
              <a:gd name="connsiteX15" fmla="*/ 3129989 w 11151313"/>
              <a:gd name="connsiteY15" fmla="*/ 1738334 h 1763199"/>
              <a:gd name="connsiteX16" fmla="*/ 11151313 w 11151313"/>
              <a:gd name="connsiteY16" fmla="*/ 1756267 h 1763199"/>
              <a:gd name="connsiteX0" fmla="*/ 0 w 11119751"/>
              <a:gd name="connsiteY0" fmla="*/ 1763199 h 1763199"/>
              <a:gd name="connsiteX1" fmla="*/ 161925 w 11119751"/>
              <a:gd name="connsiteY1" fmla="*/ 1744149 h 1763199"/>
              <a:gd name="connsiteX2" fmla="*/ 242887 w 11119751"/>
              <a:gd name="connsiteY2" fmla="*/ 1663187 h 1763199"/>
              <a:gd name="connsiteX3" fmla="*/ 342900 w 11119751"/>
              <a:gd name="connsiteY3" fmla="*/ 1434587 h 1763199"/>
              <a:gd name="connsiteX4" fmla="*/ 452437 w 11119751"/>
              <a:gd name="connsiteY4" fmla="*/ 1067874 h 1763199"/>
              <a:gd name="connsiteX5" fmla="*/ 600075 w 11119751"/>
              <a:gd name="connsiteY5" fmla="*/ 563049 h 1763199"/>
              <a:gd name="connsiteX6" fmla="*/ 809625 w 11119751"/>
              <a:gd name="connsiteY6" fmla="*/ 120137 h 1763199"/>
              <a:gd name="connsiteX7" fmla="*/ 1000125 w 11119751"/>
              <a:gd name="connsiteY7" fmla="*/ 1074 h 1763199"/>
              <a:gd name="connsiteX8" fmla="*/ 1167966 w 11119751"/>
              <a:gd name="connsiteY8" fmla="*/ 74323 h 1763199"/>
              <a:gd name="connsiteX9" fmla="*/ 1300162 w 11119751"/>
              <a:gd name="connsiteY9" fmla="*/ 282062 h 1763199"/>
              <a:gd name="connsiteX10" fmla="*/ 1547812 w 11119751"/>
              <a:gd name="connsiteY10" fmla="*/ 696399 h 1763199"/>
              <a:gd name="connsiteX11" fmla="*/ 1814512 w 11119751"/>
              <a:gd name="connsiteY11" fmla="*/ 1091687 h 1763199"/>
              <a:gd name="connsiteX12" fmla="*/ 2085975 w 11119751"/>
              <a:gd name="connsiteY12" fmla="*/ 1367912 h 1763199"/>
              <a:gd name="connsiteX13" fmla="*/ 2347912 w 11119751"/>
              <a:gd name="connsiteY13" fmla="*/ 1544124 h 1763199"/>
              <a:gd name="connsiteX14" fmla="*/ 2676525 w 11119751"/>
              <a:gd name="connsiteY14" fmla="*/ 1667949 h 1763199"/>
              <a:gd name="connsiteX15" fmla="*/ 3129989 w 11119751"/>
              <a:gd name="connsiteY15" fmla="*/ 1738334 h 1763199"/>
              <a:gd name="connsiteX16" fmla="*/ 11119751 w 11119751"/>
              <a:gd name="connsiteY16" fmla="*/ 1744788 h 1763199"/>
              <a:gd name="connsiteX0" fmla="*/ 0 w 5262525"/>
              <a:gd name="connsiteY0" fmla="*/ 1763199 h 1763199"/>
              <a:gd name="connsiteX1" fmla="*/ 161925 w 5262525"/>
              <a:gd name="connsiteY1" fmla="*/ 1744149 h 1763199"/>
              <a:gd name="connsiteX2" fmla="*/ 242887 w 5262525"/>
              <a:gd name="connsiteY2" fmla="*/ 1663187 h 1763199"/>
              <a:gd name="connsiteX3" fmla="*/ 342900 w 5262525"/>
              <a:gd name="connsiteY3" fmla="*/ 1434587 h 1763199"/>
              <a:gd name="connsiteX4" fmla="*/ 452437 w 5262525"/>
              <a:gd name="connsiteY4" fmla="*/ 1067874 h 1763199"/>
              <a:gd name="connsiteX5" fmla="*/ 600075 w 5262525"/>
              <a:gd name="connsiteY5" fmla="*/ 563049 h 1763199"/>
              <a:gd name="connsiteX6" fmla="*/ 809625 w 5262525"/>
              <a:gd name="connsiteY6" fmla="*/ 120137 h 1763199"/>
              <a:gd name="connsiteX7" fmla="*/ 1000125 w 5262525"/>
              <a:gd name="connsiteY7" fmla="*/ 1074 h 1763199"/>
              <a:gd name="connsiteX8" fmla="*/ 1167966 w 5262525"/>
              <a:gd name="connsiteY8" fmla="*/ 74323 h 1763199"/>
              <a:gd name="connsiteX9" fmla="*/ 1300162 w 5262525"/>
              <a:gd name="connsiteY9" fmla="*/ 282062 h 1763199"/>
              <a:gd name="connsiteX10" fmla="*/ 1547812 w 5262525"/>
              <a:gd name="connsiteY10" fmla="*/ 696399 h 1763199"/>
              <a:gd name="connsiteX11" fmla="*/ 1814512 w 5262525"/>
              <a:gd name="connsiteY11" fmla="*/ 1091687 h 1763199"/>
              <a:gd name="connsiteX12" fmla="*/ 2085975 w 5262525"/>
              <a:gd name="connsiteY12" fmla="*/ 1367912 h 1763199"/>
              <a:gd name="connsiteX13" fmla="*/ 2347912 w 5262525"/>
              <a:gd name="connsiteY13" fmla="*/ 1544124 h 1763199"/>
              <a:gd name="connsiteX14" fmla="*/ 2676525 w 5262525"/>
              <a:gd name="connsiteY14" fmla="*/ 1667949 h 1763199"/>
              <a:gd name="connsiteX15" fmla="*/ 3129989 w 5262525"/>
              <a:gd name="connsiteY15" fmla="*/ 1738334 h 1763199"/>
              <a:gd name="connsiteX16" fmla="*/ 5262525 w 5262525"/>
              <a:gd name="connsiteY16" fmla="*/ 1744788 h 1763199"/>
              <a:gd name="connsiteX0" fmla="*/ 0 w 3129990"/>
              <a:gd name="connsiteY0" fmla="*/ 1763199 h 1763199"/>
              <a:gd name="connsiteX1" fmla="*/ 161925 w 3129990"/>
              <a:gd name="connsiteY1" fmla="*/ 1744149 h 1763199"/>
              <a:gd name="connsiteX2" fmla="*/ 242887 w 3129990"/>
              <a:gd name="connsiteY2" fmla="*/ 1663187 h 1763199"/>
              <a:gd name="connsiteX3" fmla="*/ 342900 w 3129990"/>
              <a:gd name="connsiteY3" fmla="*/ 1434587 h 1763199"/>
              <a:gd name="connsiteX4" fmla="*/ 452437 w 3129990"/>
              <a:gd name="connsiteY4" fmla="*/ 1067874 h 1763199"/>
              <a:gd name="connsiteX5" fmla="*/ 600075 w 3129990"/>
              <a:gd name="connsiteY5" fmla="*/ 563049 h 1763199"/>
              <a:gd name="connsiteX6" fmla="*/ 809625 w 3129990"/>
              <a:gd name="connsiteY6" fmla="*/ 120137 h 1763199"/>
              <a:gd name="connsiteX7" fmla="*/ 1000125 w 3129990"/>
              <a:gd name="connsiteY7" fmla="*/ 1074 h 1763199"/>
              <a:gd name="connsiteX8" fmla="*/ 1167966 w 3129990"/>
              <a:gd name="connsiteY8" fmla="*/ 74323 h 1763199"/>
              <a:gd name="connsiteX9" fmla="*/ 1300162 w 3129990"/>
              <a:gd name="connsiteY9" fmla="*/ 282062 h 1763199"/>
              <a:gd name="connsiteX10" fmla="*/ 1547812 w 3129990"/>
              <a:gd name="connsiteY10" fmla="*/ 696399 h 1763199"/>
              <a:gd name="connsiteX11" fmla="*/ 1814512 w 3129990"/>
              <a:gd name="connsiteY11" fmla="*/ 1091687 h 1763199"/>
              <a:gd name="connsiteX12" fmla="*/ 2085975 w 3129990"/>
              <a:gd name="connsiteY12" fmla="*/ 1367912 h 1763199"/>
              <a:gd name="connsiteX13" fmla="*/ 2347912 w 3129990"/>
              <a:gd name="connsiteY13" fmla="*/ 1544124 h 1763199"/>
              <a:gd name="connsiteX14" fmla="*/ 2676525 w 3129990"/>
              <a:gd name="connsiteY14" fmla="*/ 1667949 h 1763199"/>
              <a:gd name="connsiteX15" fmla="*/ 3129989 w 3129990"/>
              <a:gd name="connsiteY15" fmla="*/ 1738334 h 1763199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76525 w 3129990"/>
              <a:gd name="connsiteY14" fmla="*/ 1667949 h 1784251"/>
              <a:gd name="connsiteX15" fmla="*/ 3129990 w 3129990"/>
              <a:gd name="connsiteY15" fmla="*/ 1784251 h 1784251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62131 w 3129990"/>
              <a:gd name="connsiteY14" fmla="*/ 1679432 h 1784251"/>
              <a:gd name="connsiteX15" fmla="*/ 3129990 w 3129990"/>
              <a:gd name="connsiteY15" fmla="*/ 1784251 h 1784251"/>
              <a:gd name="connsiteX0" fmla="*/ 0 w 3129990"/>
              <a:gd name="connsiteY0" fmla="*/ 1763199 h 1772768"/>
              <a:gd name="connsiteX1" fmla="*/ 161925 w 3129990"/>
              <a:gd name="connsiteY1" fmla="*/ 1744149 h 1772768"/>
              <a:gd name="connsiteX2" fmla="*/ 242887 w 3129990"/>
              <a:gd name="connsiteY2" fmla="*/ 1663187 h 1772768"/>
              <a:gd name="connsiteX3" fmla="*/ 342900 w 3129990"/>
              <a:gd name="connsiteY3" fmla="*/ 1434587 h 1772768"/>
              <a:gd name="connsiteX4" fmla="*/ 452437 w 3129990"/>
              <a:gd name="connsiteY4" fmla="*/ 1067874 h 1772768"/>
              <a:gd name="connsiteX5" fmla="*/ 600075 w 3129990"/>
              <a:gd name="connsiteY5" fmla="*/ 563049 h 1772768"/>
              <a:gd name="connsiteX6" fmla="*/ 809625 w 3129990"/>
              <a:gd name="connsiteY6" fmla="*/ 120137 h 1772768"/>
              <a:gd name="connsiteX7" fmla="*/ 1000125 w 3129990"/>
              <a:gd name="connsiteY7" fmla="*/ 1074 h 1772768"/>
              <a:gd name="connsiteX8" fmla="*/ 1167966 w 3129990"/>
              <a:gd name="connsiteY8" fmla="*/ 74323 h 1772768"/>
              <a:gd name="connsiteX9" fmla="*/ 1300162 w 3129990"/>
              <a:gd name="connsiteY9" fmla="*/ 282062 h 1772768"/>
              <a:gd name="connsiteX10" fmla="*/ 1547812 w 3129990"/>
              <a:gd name="connsiteY10" fmla="*/ 696399 h 1772768"/>
              <a:gd name="connsiteX11" fmla="*/ 1814512 w 3129990"/>
              <a:gd name="connsiteY11" fmla="*/ 1091687 h 1772768"/>
              <a:gd name="connsiteX12" fmla="*/ 2085975 w 3129990"/>
              <a:gd name="connsiteY12" fmla="*/ 1367912 h 1772768"/>
              <a:gd name="connsiteX13" fmla="*/ 2347912 w 3129990"/>
              <a:gd name="connsiteY13" fmla="*/ 1544124 h 1772768"/>
              <a:gd name="connsiteX14" fmla="*/ 2662131 w 3129990"/>
              <a:gd name="connsiteY14" fmla="*/ 1679432 h 1772768"/>
              <a:gd name="connsiteX15" fmla="*/ 3129990 w 3129990"/>
              <a:gd name="connsiteY15" fmla="*/ 1772768 h 177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29990" h="1772768">
                <a:moveTo>
                  <a:pt x="0" y="1763199"/>
                </a:moveTo>
                <a:cubicBezTo>
                  <a:pt x="60722" y="1762008"/>
                  <a:pt x="121444" y="1760818"/>
                  <a:pt x="161925" y="1744149"/>
                </a:cubicBezTo>
                <a:cubicBezTo>
                  <a:pt x="202406" y="1727480"/>
                  <a:pt x="212724" y="1714781"/>
                  <a:pt x="242887" y="1663187"/>
                </a:cubicBezTo>
                <a:cubicBezTo>
                  <a:pt x="273050" y="1611593"/>
                  <a:pt x="307975" y="1533806"/>
                  <a:pt x="342900" y="1434587"/>
                </a:cubicBezTo>
                <a:cubicBezTo>
                  <a:pt x="377825" y="1335368"/>
                  <a:pt x="409574" y="1213130"/>
                  <a:pt x="452437" y="1067874"/>
                </a:cubicBezTo>
                <a:cubicBezTo>
                  <a:pt x="495300" y="922618"/>
                  <a:pt x="540544" y="721005"/>
                  <a:pt x="600075" y="563049"/>
                </a:cubicBezTo>
                <a:cubicBezTo>
                  <a:pt x="659606" y="405093"/>
                  <a:pt x="742950" y="213800"/>
                  <a:pt x="809625" y="120137"/>
                </a:cubicBezTo>
                <a:cubicBezTo>
                  <a:pt x="876300" y="26474"/>
                  <a:pt x="940401" y="8710"/>
                  <a:pt x="1000125" y="1074"/>
                </a:cubicBezTo>
                <a:cubicBezTo>
                  <a:pt x="1059849" y="-6562"/>
                  <a:pt x="1117960" y="27492"/>
                  <a:pt x="1167966" y="74323"/>
                </a:cubicBezTo>
                <a:cubicBezTo>
                  <a:pt x="1217972" y="121154"/>
                  <a:pt x="1236854" y="178383"/>
                  <a:pt x="1300162" y="282062"/>
                </a:cubicBezTo>
                <a:cubicBezTo>
                  <a:pt x="1363470" y="385741"/>
                  <a:pt x="1462087" y="561462"/>
                  <a:pt x="1547812" y="696399"/>
                </a:cubicBezTo>
                <a:cubicBezTo>
                  <a:pt x="1633537" y="831337"/>
                  <a:pt x="1724818" y="979768"/>
                  <a:pt x="1814512" y="1091687"/>
                </a:cubicBezTo>
                <a:cubicBezTo>
                  <a:pt x="1904206" y="1203606"/>
                  <a:pt x="1997075" y="1292506"/>
                  <a:pt x="2085975" y="1367912"/>
                </a:cubicBezTo>
                <a:cubicBezTo>
                  <a:pt x="2174875" y="1443318"/>
                  <a:pt x="2251886" y="1492204"/>
                  <a:pt x="2347912" y="1544124"/>
                </a:cubicBezTo>
                <a:cubicBezTo>
                  <a:pt x="2443938" y="1596044"/>
                  <a:pt x="2531785" y="1647064"/>
                  <a:pt x="2662131" y="1679432"/>
                </a:cubicBezTo>
                <a:cubicBezTo>
                  <a:pt x="2792477" y="1711800"/>
                  <a:pt x="2778765" y="1743841"/>
                  <a:pt x="3129990" y="1772768"/>
                </a:cubicBezTo>
              </a:path>
            </a:pathLst>
          </a:custGeom>
          <a:noFill/>
          <a:ln w="28575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2" name="Forme libre 71"/>
          <p:cNvSpPr/>
          <p:nvPr/>
        </p:nvSpPr>
        <p:spPr>
          <a:xfrm>
            <a:off x="2161385" y="2439984"/>
            <a:ext cx="394437" cy="367733"/>
          </a:xfrm>
          <a:custGeom>
            <a:avLst/>
            <a:gdLst>
              <a:gd name="connsiteX0" fmla="*/ 0 w 5853112"/>
              <a:gd name="connsiteY0" fmla="*/ 1773237 h 1773237"/>
              <a:gd name="connsiteX1" fmla="*/ 161925 w 5853112"/>
              <a:gd name="connsiteY1" fmla="*/ 1754187 h 1773237"/>
              <a:gd name="connsiteX2" fmla="*/ 242887 w 5853112"/>
              <a:gd name="connsiteY2" fmla="*/ 1673225 h 1773237"/>
              <a:gd name="connsiteX3" fmla="*/ 342900 w 5853112"/>
              <a:gd name="connsiteY3" fmla="*/ 1444625 h 1773237"/>
              <a:gd name="connsiteX4" fmla="*/ 452437 w 5853112"/>
              <a:gd name="connsiteY4" fmla="*/ 1077912 h 1773237"/>
              <a:gd name="connsiteX5" fmla="*/ 600075 w 5853112"/>
              <a:gd name="connsiteY5" fmla="*/ 573087 h 1773237"/>
              <a:gd name="connsiteX6" fmla="*/ 809625 w 5853112"/>
              <a:gd name="connsiteY6" fmla="*/ 130175 h 1773237"/>
              <a:gd name="connsiteX7" fmla="*/ 1000125 w 5853112"/>
              <a:gd name="connsiteY7" fmla="*/ 11112 h 1773237"/>
              <a:gd name="connsiteX8" fmla="*/ 1114425 w 5853112"/>
              <a:gd name="connsiteY8" fmla="*/ 63500 h 1773237"/>
              <a:gd name="connsiteX9" fmla="*/ 1300162 w 5853112"/>
              <a:gd name="connsiteY9" fmla="*/ 292100 h 1773237"/>
              <a:gd name="connsiteX10" fmla="*/ 1547812 w 5853112"/>
              <a:gd name="connsiteY10" fmla="*/ 706437 h 1773237"/>
              <a:gd name="connsiteX11" fmla="*/ 1814512 w 5853112"/>
              <a:gd name="connsiteY11" fmla="*/ 1101725 h 1773237"/>
              <a:gd name="connsiteX12" fmla="*/ 2085975 w 5853112"/>
              <a:gd name="connsiteY12" fmla="*/ 1377950 h 1773237"/>
              <a:gd name="connsiteX13" fmla="*/ 2347912 w 5853112"/>
              <a:gd name="connsiteY13" fmla="*/ 1554162 h 1773237"/>
              <a:gd name="connsiteX14" fmla="*/ 2676525 w 5853112"/>
              <a:gd name="connsiteY14" fmla="*/ 1677987 h 1773237"/>
              <a:gd name="connsiteX15" fmla="*/ 3200400 w 5853112"/>
              <a:gd name="connsiteY15" fmla="*/ 1739900 h 1773237"/>
              <a:gd name="connsiteX16" fmla="*/ 4043362 w 5853112"/>
              <a:gd name="connsiteY16" fmla="*/ 1768475 h 1773237"/>
              <a:gd name="connsiteX17" fmla="*/ 5110162 w 5853112"/>
              <a:gd name="connsiteY17" fmla="*/ 1763712 h 1773237"/>
              <a:gd name="connsiteX18" fmla="*/ 5853112 w 5853112"/>
              <a:gd name="connsiteY18" fmla="*/ 1768475 h 1773237"/>
              <a:gd name="connsiteX0" fmla="*/ 0 w 5110161"/>
              <a:gd name="connsiteY0" fmla="*/ 1773237 h 1773237"/>
              <a:gd name="connsiteX1" fmla="*/ 161925 w 5110161"/>
              <a:gd name="connsiteY1" fmla="*/ 1754187 h 1773237"/>
              <a:gd name="connsiteX2" fmla="*/ 242887 w 5110161"/>
              <a:gd name="connsiteY2" fmla="*/ 1673225 h 1773237"/>
              <a:gd name="connsiteX3" fmla="*/ 342900 w 5110161"/>
              <a:gd name="connsiteY3" fmla="*/ 1444625 h 1773237"/>
              <a:gd name="connsiteX4" fmla="*/ 452437 w 5110161"/>
              <a:gd name="connsiteY4" fmla="*/ 1077912 h 1773237"/>
              <a:gd name="connsiteX5" fmla="*/ 600075 w 5110161"/>
              <a:gd name="connsiteY5" fmla="*/ 573087 h 1773237"/>
              <a:gd name="connsiteX6" fmla="*/ 809625 w 5110161"/>
              <a:gd name="connsiteY6" fmla="*/ 130175 h 1773237"/>
              <a:gd name="connsiteX7" fmla="*/ 1000125 w 5110161"/>
              <a:gd name="connsiteY7" fmla="*/ 11112 h 1773237"/>
              <a:gd name="connsiteX8" fmla="*/ 1114425 w 5110161"/>
              <a:gd name="connsiteY8" fmla="*/ 63500 h 1773237"/>
              <a:gd name="connsiteX9" fmla="*/ 1300162 w 5110161"/>
              <a:gd name="connsiteY9" fmla="*/ 292100 h 1773237"/>
              <a:gd name="connsiteX10" fmla="*/ 1547812 w 5110161"/>
              <a:gd name="connsiteY10" fmla="*/ 706437 h 1773237"/>
              <a:gd name="connsiteX11" fmla="*/ 1814512 w 5110161"/>
              <a:gd name="connsiteY11" fmla="*/ 1101725 h 1773237"/>
              <a:gd name="connsiteX12" fmla="*/ 2085975 w 5110161"/>
              <a:gd name="connsiteY12" fmla="*/ 1377950 h 1773237"/>
              <a:gd name="connsiteX13" fmla="*/ 2347912 w 5110161"/>
              <a:gd name="connsiteY13" fmla="*/ 1554162 h 1773237"/>
              <a:gd name="connsiteX14" fmla="*/ 2676525 w 5110161"/>
              <a:gd name="connsiteY14" fmla="*/ 1677987 h 1773237"/>
              <a:gd name="connsiteX15" fmla="*/ 3200400 w 5110161"/>
              <a:gd name="connsiteY15" fmla="*/ 1739900 h 1773237"/>
              <a:gd name="connsiteX16" fmla="*/ 4043362 w 5110161"/>
              <a:gd name="connsiteY16" fmla="*/ 1768475 h 1773237"/>
              <a:gd name="connsiteX17" fmla="*/ 5110162 w 5110161"/>
              <a:gd name="connsiteY17" fmla="*/ 1763712 h 1773237"/>
              <a:gd name="connsiteX0" fmla="*/ 0 w 4043364"/>
              <a:gd name="connsiteY0" fmla="*/ 1773237 h 1773237"/>
              <a:gd name="connsiteX1" fmla="*/ 161925 w 4043364"/>
              <a:gd name="connsiteY1" fmla="*/ 1754187 h 1773237"/>
              <a:gd name="connsiteX2" fmla="*/ 242887 w 4043364"/>
              <a:gd name="connsiteY2" fmla="*/ 1673225 h 1773237"/>
              <a:gd name="connsiteX3" fmla="*/ 342900 w 4043364"/>
              <a:gd name="connsiteY3" fmla="*/ 1444625 h 1773237"/>
              <a:gd name="connsiteX4" fmla="*/ 452437 w 4043364"/>
              <a:gd name="connsiteY4" fmla="*/ 1077912 h 1773237"/>
              <a:gd name="connsiteX5" fmla="*/ 600075 w 4043364"/>
              <a:gd name="connsiteY5" fmla="*/ 573087 h 1773237"/>
              <a:gd name="connsiteX6" fmla="*/ 809625 w 4043364"/>
              <a:gd name="connsiteY6" fmla="*/ 130175 h 1773237"/>
              <a:gd name="connsiteX7" fmla="*/ 1000125 w 4043364"/>
              <a:gd name="connsiteY7" fmla="*/ 11112 h 1773237"/>
              <a:gd name="connsiteX8" fmla="*/ 1114425 w 4043364"/>
              <a:gd name="connsiteY8" fmla="*/ 63500 h 1773237"/>
              <a:gd name="connsiteX9" fmla="*/ 1300162 w 4043364"/>
              <a:gd name="connsiteY9" fmla="*/ 292100 h 1773237"/>
              <a:gd name="connsiteX10" fmla="*/ 1547812 w 4043364"/>
              <a:gd name="connsiteY10" fmla="*/ 706437 h 1773237"/>
              <a:gd name="connsiteX11" fmla="*/ 1814512 w 4043364"/>
              <a:gd name="connsiteY11" fmla="*/ 1101725 h 1773237"/>
              <a:gd name="connsiteX12" fmla="*/ 2085975 w 4043364"/>
              <a:gd name="connsiteY12" fmla="*/ 1377950 h 1773237"/>
              <a:gd name="connsiteX13" fmla="*/ 2347912 w 4043364"/>
              <a:gd name="connsiteY13" fmla="*/ 1554162 h 1773237"/>
              <a:gd name="connsiteX14" fmla="*/ 2676525 w 4043364"/>
              <a:gd name="connsiteY14" fmla="*/ 1677987 h 1773237"/>
              <a:gd name="connsiteX15" fmla="*/ 3200400 w 4043364"/>
              <a:gd name="connsiteY15" fmla="*/ 1739900 h 1773237"/>
              <a:gd name="connsiteX16" fmla="*/ 4043362 w 4043364"/>
              <a:gd name="connsiteY16" fmla="*/ 1768475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0 w 3999799"/>
              <a:gd name="connsiteY15" fmla="*/ 1739900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200404 w 3999799"/>
              <a:gd name="connsiteY15" fmla="*/ 1698356 h 1773237"/>
              <a:gd name="connsiteX16" fmla="*/ 3999799 w 3999799"/>
              <a:gd name="connsiteY16" fmla="*/ 1685381 h 1773237"/>
              <a:gd name="connsiteX0" fmla="*/ 0 w 3999799"/>
              <a:gd name="connsiteY0" fmla="*/ 1773237 h 1773237"/>
              <a:gd name="connsiteX1" fmla="*/ 161925 w 3999799"/>
              <a:gd name="connsiteY1" fmla="*/ 1754187 h 1773237"/>
              <a:gd name="connsiteX2" fmla="*/ 242887 w 3999799"/>
              <a:gd name="connsiteY2" fmla="*/ 1673225 h 1773237"/>
              <a:gd name="connsiteX3" fmla="*/ 342900 w 3999799"/>
              <a:gd name="connsiteY3" fmla="*/ 1444625 h 1773237"/>
              <a:gd name="connsiteX4" fmla="*/ 452437 w 3999799"/>
              <a:gd name="connsiteY4" fmla="*/ 1077912 h 1773237"/>
              <a:gd name="connsiteX5" fmla="*/ 600075 w 3999799"/>
              <a:gd name="connsiteY5" fmla="*/ 573087 h 1773237"/>
              <a:gd name="connsiteX6" fmla="*/ 809625 w 3999799"/>
              <a:gd name="connsiteY6" fmla="*/ 130175 h 1773237"/>
              <a:gd name="connsiteX7" fmla="*/ 1000125 w 3999799"/>
              <a:gd name="connsiteY7" fmla="*/ 11112 h 1773237"/>
              <a:gd name="connsiteX8" fmla="*/ 1114425 w 3999799"/>
              <a:gd name="connsiteY8" fmla="*/ 63500 h 1773237"/>
              <a:gd name="connsiteX9" fmla="*/ 1300162 w 3999799"/>
              <a:gd name="connsiteY9" fmla="*/ 292100 h 1773237"/>
              <a:gd name="connsiteX10" fmla="*/ 1547812 w 3999799"/>
              <a:gd name="connsiteY10" fmla="*/ 706437 h 1773237"/>
              <a:gd name="connsiteX11" fmla="*/ 1814512 w 3999799"/>
              <a:gd name="connsiteY11" fmla="*/ 1101725 h 1773237"/>
              <a:gd name="connsiteX12" fmla="*/ 2085975 w 3999799"/>
              <a:gd name="connsiteY12" fmla="*/ 1377950 h 1773237"/>
              <a:gd name="connsiteX13" fmla="*/ 2347912 w 3999799"/>
              <a:gd name="connsiteY13" fmla="*/ 1554162 h 1773237"/>
              <a:gd name="connsiteX14" fmla="*/ 2676525 w 3999799"/>
              <a:gd name="connsiteY14" fmla="*/ 1677987 h 1773237"/>
              <a:gd name="connsiteX15" fmla="*/ 3129989 w 3999799"/>
              <a:gd name="connsiteY15" fmla="*/ 1748372 h 1773237"/>
              <a:gd name="connsiteX16" fmla="*/ 3999799 w 3999799"/>
              <a:gd name="connsiteY16" fmla="*/ 1685381 h 1773237"/>
              <a:gd name="connsiteX0" fmla="*/ 0 w 3876574"/>
              <a:gd name="connsiteY0" fmla="*/ 1773237 h 1773237"/>
              <a:gd name="connsiteX1" fmla="*/ 161925 w 3876574"/>
              <a:gd name="connsiteY1" fmla="*/ 1754187 h 1773237"/>
              <a:gd name="connsiteX2" fmla="*/ 242887 w 3876574"/>
              <a:gd name="connsiteY2" fmla="*/ 1673225 h 1773237"/>
              <a:gd name="connsiteX3" fmla="*/ 342900 w 3876574"/>
              <a:gd name="connsiteY3" fmla="*/ 1444625 h 1773237"/>
              <a:gd name="connsiteX4" fmla="*/ 452437 w 3876574"/>
              <a:gd name="connsiteY4" fmla="*/ 1077912 h 1773237"/>
              <a:gd name="connsiteX5" fmla="*/ 600075 w 3876574"/>
              <a:gd name="connsiteY5" fmla="*/ 573087 h 1773237"/>
              <a:gd name="connsiteX6" fmla="*/ 809625 w 3876574"/>
              <a:gd name="connsiteY6" fmla="*/ 130175 h 1773237"/>
              <a:gd name="connsiteX7" fmla="*/ 1000125 w 3876574"/>
              <a:gd name="connsiteY7" fmla="*/ 11112 h 1773237"/>
              <a:gd name="connsiteX8" fmla="*/ 1114425 w 3876574"/>
              <a:gd name="connsiteY8" fmla="*/ 63500 h 1773237"/>
              <a:gd name="connsiteX9" fmla="*/ 1300162 w 3876574"/>
              <a:gd name="connsiteY9" fmla="*/ 292100 h 1773237"/>
              <a:gd name="connsiteX10" fmla="*/ 1547812 w 3876574"/>
              <a:gd name="connsiteY10" fmla="*/ 706437 h 1773237"/>
              <a:gd name="connsiteX11" fmla="*/ 1814512 w 3876574"/>
              <a:gd name="connsiteY11" fmla="*/ 1101725 h 1773237"/>
              <a:gd name="connsiteX12" fmla="*/ 2085975 w 3876574"/>
              <a:gd name="connsiteY12" fmla="*/ 1377950 h 1773237"/>
              <a:gd name="connsiteX13" fmla="*/ 2347912 w 3876574"/>
              <a:gd name="connsiteY13" fmla="*/ 1554162 h 1773237"/>
              <a:gd name="connsiteX14" fmla="*/ 2676525 w 3876574"/>
              <a:gd name="connsiteY14" fmla="*/ 1677987 h 1773237"/>
              <a:gd name="connsiteX15" fmla="*/ 3129989 w 3876574"/>
              <a:gd name="connsiteY15" fmla="*/ 1748372 h 1773237"/>
              <a:gd name="connsiteX16" fmla="*/ 3876574 w 3876574"/>
              <a:gd name="connsiteY16" fmla="*/ 1752068 h 1773237"/>
              <a:gd name="connsiteX0" fmla="*/ 0 w 3876574"/>
              <a:gd name="connsiteY0" fmla="*/ 1769762 h 1769762"/>
              <a:gd name="connsiteX1" fmla="*/ 161925 w 3876574"/>
              <a:gd name="connsiteY1" fmla="*/ 1750712 h 1769762"/>
              <a:gd name="connsiteX2" fmla="*/ 242887 w 3876574"/>
              <a:gd name="connsiteY2" fmla="*/ 1669750 h 1769762"/>
              <a:gd name="connsiteX3" fmla="*/ 342900 w 3876574"/>
              <a:gd name="connsiteY3" fmla="*/ 1441150 h 1769762"/>
              <a:gd name="connsiteX4" fmla="*/ 452437 w 3876574"/>
              <a:gd name="connsiteY4" fmla="*/ 1074437 h 1769762"/>
              <a:gd name="connsiteX5" fmla="*/ 600075 w 3876574"/>
              <a:gd name="connsiteY5" fmla="*/ 569612 h 1769762"/>
              <a:gd name="connsiteX6" fmla="*/ 809625 w 3876574"/>
              <a:gd name="connsiteY6" fmla="*/ 126700 h 1769762"/>
              <a:gd name="connsiteX7" fmla="*/ 1000125 w 3876574"/>
              <a:gd name="connsiteY7" fmla="*/ 7637 h 1769762"/>
              <a:gd name="connsiteX8" fmla="*/ 1167966 w 3876574"/>
              <a:gd name="connsiteY8" fmla="*/ 80886 h 1769762"/>
              <a:gd name="connsiteX9" fmla="*/ 1300162 w 3876574"/>
              <a:gd name="connsiteY9" fmla="*/ 288625 h 1769762"/>
              <a:gd name="connsiteX10" fmla="*/ 1547812 w 3876574"/>
              <a:gd name="connsiteY10" fmla="*/ 702962 h 1769762"/>
              <a:gd name="connsiteX11" fmla="*/ 1814512 w 3876574"/>
              <a:gd name="connsiteY11" fmla="*/ 1098250 h 1769762"/>
              <a:gd name="connsiteX12" fmla="*/ 2085975 w 3876574"/>
              <a:gd name="connsiteY12" fmla="*/ 1374475 h 1769762"/>
              <a:gd name="connsiteX13" fmla="*/ 2347912 w 3876574"/>
              <a:gd name="connsiteY13" fmla="*/ 1550687 h 1769762"/>
              <a:gd name="connsiteX14" fmla="*/ 2676525 w 3876574"/>
              <a:gd name="connsiteY14" fmla="*/ 1674512 h 1769762"/>
              <a:gd name="connsiteX15" fmla="*/ 3129989 w 3876574"/>
              <a:gd name="connsiteY15" fmla="*/ 1744897 h 1769762"/>
              <a:gd name="connsiteX16" fmla="*/ 3876574 w 3876574"/>
              <a:gd name="connsiteY16" fmla="*/ 1748593 h 1769762"/>
              <a:gd name="connsiteX0" fmla="*/ 0 w 3894422"/>
              <a:gd name="connsiteY0" fmla="*/ 1769761 h 1769761"/>
              <a:gd name="connsiteX1" fmla="*/ 161925 w 3894422"/>
              <a:gd name="connsiteY1" fmla="*/ 1750711 h 1769761"/>
              <a:gd name="connsiteX2" fmla="*/ 242887 w 3894422"/>
              <a:gd name="connsiteY2" fmla="*/ 1669749 h 1769761"/>
              <a:gd name="connsiteX3" fmla="*/ 342900 w 3894422"/>
              <a:gd name="connsiteY3" fmla="*/ 1441149 h 1769761"/>
              <a:gd name="connsiteX4" fmla="*/ 452437 w 3894422"/>
              <a:gd name="connsiteY4" fmla="*/ 1074436 h 1769761"/>
              <a:gd name="connsiteX5" fmla="*/ 600075 w 3894422"/>
              <a:gd name="connsiteY5" fmla="*/ 569611 h 1769761"/>
              <a:gd name="connsiteX6" fmla="*/ 809625 w 3894422"/>
              <a:gd name="connsiteY6" fmla="*/ 126699 h 1769761"/>
              <a:gd name="connsiteX7" fmla="*/ 1000125 w 3894422"/>
              <a:gd name="connsiteY7" fmla="*/ 7636 h 1769761"/>
              <a:gd name="connsiteX8" fmla="*/ 1167966 w 3894422"/>
              <a:gd name="connsiteY8" fmla="*/ 80885 h 1769761"/>
              <a:gd name="connsiteX9" fmla="*/ 1300162 w 3894422"/>
              <a:gd name="connsiteY9" fmla="*/ 288624 h 1769761"/>
              <a:gd name="connsiteX10" fmla="*/ 1547812 w 3894422"/>
              <a:gd name="connsiteY10" fmla="*/ 702961 h 1769761"/>
              <a:gd name="connsiteX11" fmla="*/ 1814512 w 3894422"/>
              <a:gd name="connsiteY11" fmla="*/ 1098249 h 1769761"/>
              <a:gd name="connsiteX12" fmla="*/ 2085975 w 3894422"/>
              <a:gd name="connsiteY12" fmla="*/ 1374474 h 1769761"/>
              <a:gd name="connsiteX13" fmla="*/ 2347912 w 3894422"/>
              <a:gd name="connsiteY13" fmla="*/ 1550686 h 1769761"/>
              <a:gd name="connsiteX14" fmla="*/ 2676525 w 3894422"/>
              <a:gd name="connsiteY14" fmla="*/ 1674511 h 1769761"/>
              <a:gd name="connsiteX15" fmla="*/ 3129989 w 3894422"/>
              <a:gd name="connsiteY15" fmla="*/ 1744896 h 1769761"/>
              <a:gd name="connsiteX16" fmla="*/ 3894422 w 3894422"/>
              <a:gd name="connsiteY16" fmla="*/ 1748592 h 1769761"/>
              <a:gd name="connsiteX0" fmla="*/ 0 w 3874344"/>
              <a:gd name="connsiteY0" fmla="*/ 1769761 h 1769761"/>
              <a:gd name="connsiteX1" fmla="*/ 161925 w 3874344"/>
              <a:gd name="connsiteY1" fmla="*/ 1750711 h 1769761"/>
              <a:gd name="connsiteX2" fmla="*/ 242887 w 3874344"/>
              <a:gd name="connsiteY2" fmla="*/ 1669749 h 1769761"/>
              <a:gd name="connsiteX3" fmla="*/ 342900 w 3874344"/>
              <a:gd name="connsiteY3" fmla="*/ 1441149 h 1769761"/>
              <a:gd name="connsiteX4" fmla="*/ 452437 w 3874344"/>
              <a:gd name="connsiteY4" fmla="*/ 1074436 h 1769761"/>
              <a:gd name="connsiteX5" fmla="*/ 600075 w 3874344"/>
              <a:gd name="connsiteY5" fmla="*/ 569611 h 1769761"/>
              <a:gd name="connsiteX6" fmla="*/ 809625 w 3874344"/>
              <a:gd name="connsiteY6" fmla="*/ 126699 h 1769761"/>
              <a:gd name="connsiteX7" fmla="*/ 1000125 w 3874344"/>
              <a:gd name="connsiteY7" fmla="*/ 7636 h 1769761"/>
              <a:gd name="connsiteX8" fmla="*/ 1167966 w 3874344"/>
              <a:gd name="connsiteY8" fmla="*/ 80885 h 1769761"/>
              <a:gd name="connsiteX9" fmla="*/ 1300162 w 3874344"/>
              <a:gd name="connsiteY9" fmla="*/ 288624 h 1769761"/>
              <a:gd name="connsiteX10" fmla="*/ 1547812 w 3874344"/>
              <a:gd name="connsiteY10" fmla="*/ 702961 h 1769761"/>
              <a:gd name="connsiteX11" fmla="*/ 1814512 w 3874344"/>
              <a:gd name="connsiteY11" fmla="*/ 1098249 h 1769761"/>
              <a:gd name="connsiteX12" fmla="*/ 2085975 w 3874344"/>
              <a:gd name="connsiteY12" fmla="*/ 1374474 h 1769761"/>
              <a:gd name="connsiteX13" fmla="*/ 2347912 w 3874344"/>
              <a:gd name="connsiteY13" fmla="*/ 1550686 h 1769761"/>
              <a:gd name="connsiteX14" fmla="*/ 2676525 w 3874344"/>
              <a:gd name="connsiteY14" fmla="*/ 1674511 h 1769761"/>
              <a:gd name="connsiteX15" fmla="*/ 3129989 w 3874344"/>
              <a:gd name="connsiteY15" fmla="*/ 1744896 h 1769761"/>
              <a:gd name="connsiteX16" fmla="*/ 3874344 w 3874344"/>
              <a:gd name="connsiteY16" fmla="*/ 1766194 h 1769761"/>
              <a:gd name="connsiteX0" fmla="*/ 0 w 4351397"/>
              <a:gd name="connsiteY0" fmla="*/ 1763199 h 1763199"/>
              <a:gd name="connsiteX1" fmla="*/ 161925 w 4351397"/>
              <a:gd name="connsiteY1" fmla="*/ 1744149 h 1763199"/>
              <a:gd name="connsiteX2" fmla="*/ 242887 w 4351397"/>
              <a:gd name="connsiteY2" fmla="*/ 1663187 h 1763199"/>
              <a:gd name="connsiteX3" fmla="*/ 342900 w 4351397"/>
              <a:gd name="connsiteY3" fmla="*/ 1434587 h 1763199"/>
              <a:gd name="connsiteX4" fmla="*/ 452437 w 4351397"/>
              <a:gd name="connsiteY4" fmla="*/ 1067874 h 1763199"/>
              <a:gd name="connsiteX5" fmla="*/ 600075 w 4351397"/>
              <a:gd name="connsiteY5" fmla="*/ 563049 h 1763199"/>
              <a:gd name="connsiteX6" fmla="*/ 809625 w 4351397"/>
              <a:gd name="connsiteY6" fmla="*/ 120137 h 1763199"/>
              <a:gd name="connsiteX7" fmla="*/ 1000125 w 4351397"/>
              <a:gd name="connsiteY7" fmla="*/ 1074 h 1763199"/>
              <a:gd name="connsiteX8" fmla="*/ 1167966 w 4351397"/>
              <a:gd name="connsiteY8" fmla="*/ 74323 h 1763199"/>
              <a:gd name="connsiteX9" fmla="*/ 1300162 w 4351397"/>
              <a:gd name="connsiteY9" fmla="*/ 282062 h 1763199"/>
              <a:gd name="connsiteX10" fmla="*/ 1547812 w 4351397"/>
              <a:gd name="connsiteY10" fmla="*/ 696399 h 1763199"/>
              <a:gd name="connsiteX11" fmla="*/ 1814512 w 4351397"/>
              <a:gd name="connsiteY11" fmla="*/ 1091687 h 1763199"/>
              <a:gd name="connsiteX12" fmla="*/ 2085975 w 4351397"/>
              <a:gd name="connsiteY12" fmla="*/ 1367912 h 1763199"/>
              <a:gd name="connsiteX13" fmla="*/ 2347912 w 4351397"/>
              <a:gd name="connsiteY13" fmla="*/ 1544124 h 1763199"/>
              <a:gd name="connsiteX14" fmla="*/ 2676525 w 4351397"/>
              <a:gd name="connsiteY14" fmla="*/ 1667949 h 1763199"/>
              <a:gd name="connsiteX15" fmla="*/ 3129989 w 4351397"/>
              <a:gd name="connsiteY15" fmla="*/ 1738334 h 1763199"/>
              <a:gd name="connsiteX16" fmla="*/ 4351397 w 4351397"/>
              <a:gd name="connsiteY16" fmla="*/ 1759630 h 1763199"/>
              <a:gd name="connsiteX0" fmla="*/ 0 w 5186239"/>
              <a:gd name="connsiteY0" fmla="*/ 1763199 h 1763199"/>
              <a:gd name="connsiteX1" fmla="*/ 161925 w 5186239"/>
              <a:gd name="connsiteY1" fmla="*/ 1744149 h 1763199"/>
              <a:gd name="connsiteX2" fmla="*/ 242887 w 5186239"/>
              <a:gd name="connsiteY2" fmla="*/ 1663187 h 1763199"/>
              <a:gd name="connsiteX3" fmla="*/ 342900 w 5186239"/>
              <a:gd name="connsiteY3" fmla="*/ 1434587 h 1763199"/>
              <a:gd name="connsiteX4" fmla="*/ 452437 w 5186239"/>
              <a:gd name="connsiteY4" fmla="*/ 1067874 h 1763199"/>
              <a:gd name="connsiteX5" fmla="*/ 600075 w 5186239"/>
              <a:gd name="connsiteY5" fmla="*/ 563049 h 1763199"/>
              <a:gd name="connsiteX6" fmla="*/ 809625 w 5186239"/>
              <a:gd name="connsiteY6" fmla="*/ 120137 h 1763199"/>
              <a:gd name="connsiteX7" fmla="*/ 1000125 w 5186239"/>
              <a:gd name="connsiteY7" fmla="*/ 1074 h 1763199"/>
              <a:gd name="connsiteX8" fmla="*/ 1167966 w 5186239"/>
              <a:gd name="connsiteY8" fmla="*/ 74323 h 1763199"/>
              <a:gd name="connsiteX9" fmla="*/ 1300162 w 5186239"/>
              <a:gd name="connsiteY9" fmla="*/ 282062 h 1763199"/>
              <a:gd name="connsiteX10" fmla="*/ 1547812 w 5186239"/>
              <a:gd name="connsiteY10" fmla="*/ 696399 h 1763199"/>
              <a:gd name="connsiteX11" fmla="*/ 1814512 w 5186239"/>
              <a:gd name="connsiteY11" fmla="*/ 1091687 h 1763199"/>
              <a:gd name="connsiteX12" fmla="*/ 2085975 w 5186239"/>
              <a:gd name="connsiteY12" fmla="*/ 1367912 h 1763199"/>
              <a:gd name="connsiteX13" fmla="*/ 2347912 w 5186239"/>
              <a:gd name="connsiteY13" fmla="*/ 1544124 h 1763199"/>
              <a:gd name="connsiteX14" fmla="*/ 2676525 w 5186239"/>
              <a:gd name="connsiteY14" fmla="*/ 1667949 h 1763199"/>
              <a:gd name="connsiteX15" fmla="*/ 3129989 w 5186239"/>
              <a:gd name="connsiteY15" fmla="*/ 1738334 h 1763199"/>
              <a:gd name="connsiteX16" fmla="*/ 5186239 w 5186239"/>
              <a:gd name="connsiteY16" fmla="*/ 1759630 h 1763199"/>
              <a:gd name="connsiteX0" fmla="*/ 0 w 3593091"/>
              <a:gd name="connsiteY0" fmla="*/ 1763199 h 1763199"/>
              <a:gd name="connsiteX1" fmla="*/ 161925 w 3593091"/>
              <a:gd name="connsiteY1" fmla="*/ 1744149 h 1763199"/>
              <a:gd name="connsiteX2" fmla="*/ 242887 w 3593091"/>
              <a:gd name="connsiteY2" fmla="*/ 1663187 h 1763199"/>
              <a:gd name="connsiteX3" fmla="*/ 342900 w 3593091"/>
              <a:gd name="connsiteY3" fmla="*/ 1434587 h 1763199"/>
              <a:gd name="connsiteX4" fmla="*/ 452437 w 3593091"/>
              <a:gd name="connsiteY4" fmla="*/ 1067874 h 1763199"/>
              <a:gd name="connsiteX5" fmla="*/ 600075 w 3593091"/>
              <a:gd name="connsiteY5" fmla="*/ 563049 h 1763199"/>
              <a:gd name="connsiteX6" fmla="*/ 809625 w 3593091"/>
              <a:gd name="connsiteY6" fmla="*/ 120137 h 1763199"/>
              <a:gd name="connsiteX7" fmla="*/ 1000125 w 3593091"/>
              <a:gd name="connsiteY7" fmla="*/ 1074 h 1763199"/>
              <a:gd name="connsiteX8" fmla="*/ 1167966 w 3593091"/>
              <a:gd name="connsiteY8" fmla="*/ 74323 h 1763199"/>
              <a:gd name="connsiteX9" fmla="*/ 1300162 w 3593091"/>
              <a:gd name="connsiteY9" fmla="*/ 282062 h 1763199"/>
              <a:gd name="connsiteX10" fmla="*/ 1547812 w 3593091"/>
              <a:gd name="connsiteY10" fmla="*/ 696399 h 1763199"/>
              <a:gd name="connsiteX11" fmla="*/ 1814512 w 3593091"/>
              <a:gd name="connsiteY11" fmla="*/ 1091687 h 1763199"/>
              <a:gd name="connsiteX12" fmla="*/ 2085975 w 3593091"/>
              <a:gd name="connsiteY12" fmla="*/ 1367912 h 1763199"/>
              <a:gd name="connsiteX13" fmla="*/ 2347912 w 3593091"/>
              <a:gd name="connsiteY13" fmla="*/ 1544124 h 1763199"/>
              <a:gd name="connsiteX14" fmla="*/ 2676525 w 3593091"/>
              <a:gd name="connsiteY14" fmla="*/ 1667949 h 1763199"/>
              <a:gd name="connsiteX15" fmla="*/ 3129989 w 3593091"/>
              <a:gd name="connsiteY15" fmla="*/ 1738334 h 1763199"/>
              <a:gd name="connsiteX16" fmla="*/ 3593091 w 3593091"/>
              <a:gd name="connsiteY16" fmla="*/ 1744790 h 1763199"/>
              <a:gd name="connsiteX0" fmla="*/ 0 w 11167091"/>
              <a:gd name="connsiteY0" fmla="*/ 1763199 h 1763199"/>
              <a:gd name="connsiteX1" fmla="*/ 161925 w 11167091"/>
              <a:gd name="connsiteY1" fmla="*/ 1744149 h 1763199"/>
              <a:gd name="connsiteX2" fmla="*/ 242887 w 11167091"/>
              <a:gd name="connsiteY2" fmla="*/ 1663187 h 1763199"/>
              <a:gd name="connsiteX3" fmla="*/ 342900 w 11167091"/>
              <a:gd name="connsiteY3" fmla="*/ 1434587 h 1763199"/>
              <a:gd name="connsiteX4" fmla="*/ 452437 w 11167091"/>
              <a:gd name="connsiteY4" fmla="*/ 1067874 h 1763199"/>
              <a:gd name="connsiteX5" fmla="*/ 600075 w 11167091"/>
              <a:gd name="connsiteY5" fmla="*/ 563049 h 1763199"/>
              <a:gd name="connsiteX6" fmla="*/ 809625 w 11167091"/>
              <a:gd name="connsiteY6" fmla="*/ 120137 h 1763199"/>
              <a:gd name="connsiteX7" fmla="*/ 1000125 w 11167091"/>
              <a:gd name="connsiteY7" fmla="*/ 1074 h 1763199"/>
              <a:gd name="connsiteX8" fmla="*/ 1167966 w 11167091"/>
              <a:gd name="connsiteY8" fmla="*/ 74323 h 1763199"/>
              <a:gd name="connsiteX9" fmla="*/ 1300162 w 11167091"/>
              <a:gd name="connsiteY9" fmla="*/ 282062 h 1763199"/>
              <a:gd name="connsiteX10" fmla="*/ 1547812 w 11167091"/>
              <a:gd name="connsiteY10" fmla="*/ 696399 h 1763199"/>
              <a:gd name="connsiteX11" fmla="*/ 1814512 w 11167091"/>
              <a:gd name="connsiteY11" fmla="*/ 1091687 h 1763199"/>
              <a:gd name="connsiteX12" fmla="*/ 2085975 w 11167091"/>
              <a:gd name="connsiteY12" fmla="*/ 1367912 h 1763199"/>
              <a:gd name="connsiteX13" fmla="*/ 2347912 w 11167091"/>
              <a:gd name="connsiteY13" fmla="*/ 1544124 h 1763199"/>
              <a:gd name="connsiteX14" fmla="*/ 2676525 w 11167091"/>
              <a:gd name="connsiteY14" fmla="*/ 1667949 h 1763199"/>
              <a:gd name="connsiteX15" fmla="*/ 3129989 w 11167091"/>
              <a:gd name="connsiteY15" fmla="*/ 1738334 h 1763199"/>
              <a:gd name="connsiteX16" fmla="*/ 11167091 w 11167091"/>
              <a:gd name="connsiteY16" fmla="*/ 1721832 h 1763199"/>
              <a:gd name="connsiteX0" fmla="*/ 0 w 11151313"/>
              <a:gd name="connsiteY0" fmla="*/ 1763199 h 1763199"/>
              <a:gd name="connsiteX1" fmla="*/ 161925 w 11151313"/>
              <a:gd name="connsiteY1" fmla="*/ 1744149 h 1763199"/>
              <a:gd name="connsiteX2" fmla="*/ 242887 w 11151313"/>
              <a:gd name="connsiteY2" fmla="*/ 1663187 h 1763199"/>
              <a:gd name="connsiteX3" fmla="*/ 342900 w 11151313"/>
              <a:gd name="connsiteY3" fmla="*/ 1434587 h 1763199"/>
              <a:gd name="connsiteX4" fmla="*/ 452437 w 11151313"/>
              <a:gd name="connsiteY4" fmla="*/ 1067874 h 1763199"/>
              <a:gd name="connsiteX5" fmla="*/ 600075 w 11151313"/>
              <a:gd name="connsiteY5" fmla="*/ 563049 h 1763199"/>
              <a:gd name="connsiteX6" fmla="*/ 809625 w 11151313"/>
              <a:gd name="connsiteY6" fmla="*/ 120137 h 1763199"/>
              <a:gd name="connsiteX7" fmla="*/ 1000125 w 11151313"/>
              <a:gd name="connsiteY7" fmla="*/ 1074 h 1763199"/>
              <a:gd name="connsiteX8" fmla="*/ 1167966 w 11151313"/>
              <a:gd name="connsiteY8" fmla="*/ 74323 h 1763199"/>
              <a:gd name="connsiteX9" fmla="*/ 1300162 w 11151313"/>
              <a:gd name="connsiteY9" fmla="*/ 282062 h 1763199"/>
              <a:gd name="connsiteX10" fmla="*/ 1547812 w 11151313"/>
              <a:gd name="connsiteY10" fmla="*/ 696399 h 1763199"/>
              <a:gd name="connsiteX11" fmla="*/ 1814512 w 11151313"/>
              <a:gd name="connsiteY11" fmla="*/ 1091687 h 1763199"/>
              <a:gd name="connsiteX12" fmla="*/ 2085975 w 11151313"/>
              <a:gd name="connsiteY12" fmla="*/ 1367912 h 1763199"/>
              <a:gd name="connsiteX13" fmla="*/ 2347912 w 11151313"/>
              <a:gd name="connsiteY13" fmla="*/ 1544124 h 1763199"/>
              <a:gd name="connsiteX14" fmla="*/ 2676525 w 11151313"/>
              <a:gd name="connsiteY14" fmla="*/ 1667949 h 1763199"/>
              <a:gd name="connsiteX15" fmla="*/ 3129989 w 11151313"/>
              <a:gd name="connsiteY15" fmla="*/ 1738334 h 1763199"/>
              <a:gd name="connsiteX16" fmla="*/ 11151313 w 11151313"/>
              <a:gd name="connsiteY16" fmla="*/ 1756267 h 1763199"/>
              <a:gd name="connsiteX0" fmla="*/ 0 w 11119751"/>
              <a:gd name="connsiteY0" fmla="*/ 1763199 h 1763199"/>
              <a:gd name="connsiteX1" fmla="*/ 161925 w 11119751"/>
              <a:gd name="connsiteY1" fmla="*/ 1744149 h 1763199"/>
              <a:gd name="connsiteX2" fmla="*/ 242887 w 11119751"/>
              <a:gd name="connsiteY2" fmla="*/ 1663187 h 1763199"/>
              <a:gd name="connsiteX3" fmla="*/ 342900 w 11119751"/>
              <a:gd name="connsiteY3" fmla="*/ 1434587 h 1763199"/>
              <a:gd name="connsiteX4" fmla="*/ 452437 w 11119751"/>
              <a:gd name="connsiteY4" fmla="*/ 1067874 h 1763199"/>
              <a:gd name="connsiteX5" fmla="*/ 600075 w 11119751"/>
              <a:gd name="connsiteY5" fmla="*/ 563049 h 1763199"/>
              <a:gd name="connsiteX6" fmla="*/ 809625 w 11119751"/>
              <a:gd name="connsiteY6" fmla="*/ 120137 h 1763199"/>
              <a:gd name="connsiteX7" fmla="*/ 1000125 w 11119751"/>
              <a:gd name="connsiteY7" fmla="*/ 1074 h 1763199"/>
              <a:gd name="connsiteX8" fmla="*/ 1167966 w 11119751"/>
              <a:gd name="connsiteY8" fmla="*/ 74323 h 1763199"/>
              <a:gd name="connsiteX9" fmla="*/ 1300162 w 11119751"/>
              <a:gd name="connsiteY9" fmla="*/ 282062 h 1763199"/>
              <a:gd name="connsiteX10" fmla="*/ 1547812 w 11119751"/>
              <a:gd name="connsiteY10" fmla="*/ 696399 h 1763199"/>
              <a:gd name="connsiteX11" fmla="*/ 1814512 w 11119751"/>
              <a:gd name="connsiteY11" fmla="*/ 1091687 h 1763199"/>
              <a:gd name="connsiteX12" fmla="*/ 2085975 w 11119751"/>
              <a:gd name="connsiteY12" fmla="*/ 1367912 h 1763199"/>
              <a:gd name="connsiteX13" fmla="*/ 2347912 w 11119751"/>
              <a:gd name="connsiteY13" fmla="*/ 1544124 h 1763199"/>
              <a:gd name="connsiteX14" fmla="*/ 2676525 w 11119751"/>
              <a:gd name="connsiteY14" fmla="*/ 1667949 h 1763199"/>
              <a:gd name="connsiteX15" fmla="*/ 3129989 w 11119751"/>
              <a:gd name="connsiteY15" fmla="*/ 1738334 h 1763199"/>
              <a:gd name="connsiteX16" fmla="*/ 11119751 w 11119751"/>
              <a:gd name="connsiteY16" fmla="*/ 1744788 h 1763199"/>
              <a:gd name="connsiteX0" fmla="*/ 0 w 5262525"/>
              <a:gd name="connsiteY0" fmla="*/ 1763199 h 1763199"/>
              <a:gd name="connsiteX1" fmla="*/ 161925 w 5262525"/>
              <a:gd name="connsiteY1" fmla="*/ 1744149 h 1763199"/>
              <a:gd name="connsiteX2" fmla="*/ 242887 w 5262525"/>
              <a:gd name="connsiteY2" fmla="*/ 1663187 h 1763199"/>
              <a:gd name="connsiteX3" fmla="*/ 342900 w 5262525"/>
              <a:gd name="connsiteY3" fmla="*/ 1434587 h 1763199"/>
              <a:gd name="connsiteX4" fmla="*/ 452437 w 5262525"/>
              <a:gd name="connsiteY4" fmla="*/ 1067874 h 1763199"/>
              <a:gd name="connsiteX5" fmla="*/ 600075 w 5262525"/>
              <a:gd name="connsiteY5" fmla="*/ 563049 h 1763199"/>
              <a:gd name="connsiteX6" fmla="*/ 809625 w 5262525"/>
              <a:gd name="connsiteY6" fmla="*/ 120137 h 1763199"/>
              <a:gd name="connsiteX7" fmla="*/ 1000125 w 5262525"/>
              <a:gd name="connsiteY7" fmla="*/ 1074 h 1763199"/>
              <a:gd name="connsiteX8" fmla="*/ 1167966 w 5262525"/>
              <a:gd name="connsiteY8" fmla="*/ 74323 h 1763199"/>
              <a:gd name="connsiteX9" fmla="*/ 1300162 w 5262525"/>
              <a:gd name="connsiteY9" fmla="*/ 282062 h 1763199"/>
              <a:gd name="connsiteX10" fmla="*/ 1547812 w 5262525"/>
              <a:gd name="connsiteY10" fmla="*/ 696399 h 1763199"/>
              <a:gd name="connsiteX11" fmla="*/ 1814512 w 5262525"/>
              <a:gd name="connsiteY11" fmla="*/ 1091687 h 1763199"/>
              <a:gd name="connsiteX12" fmla="*/ 2085975 w 5262525"/>
              <a:gd name="connsiteY12" fmla="*/ 1367912 h 1763199"/>
              <a:gd name="connsiteX13" fmla="*/ 2347912 w 5262525"/>
              <a:gd name="connsiteY13" fmla="*/ 1544124 h 1763199"/>
              <a:gd name="connsiteX14" fmla="*/ 2676525 w 5262525"/>
              <a:gd name="connsiteY14" fmla="*/ 1667949 h 1763199"/>
              <a:gd name="connsiteX15" fmla="*/ 3129989 w 5262525"/>
              <a:gd name="connsiteY15" fmla="*/ 1738334 h 1763199"/>
              <a:gd name="connsiteX16" fmla="*/ 5262525 w 5262525"/>
              <a:gd name="connsiteY16" fmla="*/ 1744788 h 1763199"/>
              <a:gd name="connsiteX0" fmla="*/ 0 w 3129990"/>
              <a:gd name="connsiteY0" fmla="*/ 1763199 h 1763199"/>
              <a:gd name="connsiteX1" fmla="*/ 161925 w 3129990"/>
              <a:gd name="connsiteY1" fmla="*/ 1744149 h 1763199"/>
              <a:gd name="connsiteX2" fmla="*/ 242887 w 3129990"/>
              <a:gd name="connsiteY2" fmla="*/ 1663187 h 1763199"/>
              <a:gd name="connsiteX3" fmla="*/ 342900 w 3129990"/>
              <a:gd name="connsiteY3" fmla="*/ 1434587 h 1763199"/>
              <a:gd name="connsiteX4" fmla="*/ 452437 w 3129990"/>
              <a:gd name="connsiteY4" fmla="*/ 1067874 h 1763199"/>
              <a:gd name="connsiteX5" fmla="*/ 600075 w 3129990"/>
              <a:gd name="connsiteY5" fmla="*/ 563049 h 1763199"/>
              <a:gd name="connsiteX6" fmla="*/ 809625 w 3129990"/>
              <a:gd name="connsiteY6" fmla="*/ 120137 h 1763199"/>
              <a:gd name="connsiteX7" fmla="*/ 1000125 w 3129990"/>
              <a:gd name="connsiteY7" fmla="*/ 1074 h 1763199"/>
              <a:gd name="connsiteX8" fmla="*/ 1167966 w 3129990"/>
              <a:gd name="connsiteY8" fmla="*/ 74323 h 1763199"/>
              <a:gd name="connsiteX9" fmla="*/ 1300162 w 3129990"/>
              <a:gd name="connsiteY9" fmla="*/ 282062 h 1763199"/>
              <a:gd name="connsiteX10" fmla="*/ 1547812 w 3129990"/>
              <a:gd name="connsiteY10" fmla="*/ 696399 h 1763199"/>
              <a:gd name="connsiteX11" fmla="*/ 1814512 w 3129990"/>
              <a:gd name="connsiteY11" fmla="*/ 1091687 h 1763199"/>
              <a:gd name="connsiteX12" fmla="*/ 2085975 w 3129990"/>
              <a:gd name="connsiteY12" fmla="*/ 1367912 h 1763199"/>
              <a:gd name="connsiteX13" fmla="*/ 2347912 w 3129990"/>
              <a:gd name="connsiteY13" fmla="*/ 1544124 h 1763199"/>
              <a:gd name="connsiteX14" fmla="*/ 2676525 w 3129990"/>
              <a:gd name="connsiteY14" fmla="*/ 1667949 h 1763199"/>
              <a:gd name="connsiteX15" fmla="*/ 3129989 w 3129990"/>
              <a:gd name="connsiteY15" fmla="*/ 1738334 h 1763199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76525 w 3129990"/>
              <a:gd name="connsiteY14" fmla="*/ 1667949 h 1784251"/>
              <a:gd name="connsiteX15" fmla="*/ 3129990 w 3129990"/>
              <a:gd name="connsiteY15" fmla="*/ 1784251 h 1784251"/>
              <a:gd name="connsiteX0" fmla="*/ 0 w 3129990"/>
              <a:gd name="connsiteY0" fmla="*/ 1763199 h 1784251"/>
              <a:gd name="connsiteX1" fmla="*/ 161925 w 3129990"/>
              <a:gd name="connsiteY1" fmla="*/ 1744149 h 1784251"/>
              <a:gd name="connsiteX2" fmla="*/ 242887 w 3129990"/>
              <a:gd name="connsiteY2" fmla="*/ 1663187 h 1784251"/>
              <a:gd name="connsiteX3" fmla="*/ 342900 w 3129990"/>
              <a:gd name="connsiteY3" fmla="*/ 1434587 h 1784251"/>
              <a:gd name="connsiteX4" fmla="*/ 452437 w 3129990"/>
              <a:gd name="connsiteY4" fmla="*/ 1067874 h 1784251"/>
              <a:gd name="connsiteX5" fmla="*/ 600075 w 3129990"/>
              <a:gd name="connsiteY5" fmla="*/ 563049 h 1784251"/>
              <a:gd name="connsiteX6" fmla="*/ 809625 w 3129990"/>
              <a:gd name="connsiteY6" fmla="*/ 120137 h 1784251"/>
              <a:gd name="connsiteX7" fmla="*/ 1000125 w 3129990"/>
              <a:gd name="connsiteY7" fmla="*/ 1074 h 1784251"/>
              <a:gd name="connsiteX8" fmla="*/ 1167966 w 3129990"/>
              <a:gd name="connsiteY8" fmla="*/ 74323 h 1784251"/>
              <a:gd name="connsiteX9" fmla="*/ 1300162 w 3129990"/>
              <a:gd name="connsiteY9" fmla="*/ 282062 h 1784251"/>
              <a:gd name="connsiteX10" fmla="*/ 1547812 w 3129990"/>
              <a:gd name="connsiteY10" fmla="*/ 696399 h 1784251"/>
              <a:gd name="connsiteX11" fmla="*/ 1814512 w 3129990"/>
              <a:gd name="connsiteY11" fmla="*/ 1091687 h 1784251"/>
              <a:gd name="connsiteX12" fmla="*/ 2085975 w 3129990"/>
              <a:gd name="connsiteY12" fmla="*/ 1367912 h 1784251"/>
              <a:gd name="connsiteX13" fmla="*/ 2347912 w 3129990"/>
              <a:gd name="connsiteY13" fmla="*/ 1544124 h 1784251"/>
              <a:gd name="connsiteX14" fmla="*/ 2662131 w 3129990"/>
              <a:gd name="connsiteY14" fmla="*/ 1679432 h 1784251"/>
              <a:gd name="connsiteX15" fmla="*/ 3129990 w 3129990"/>
              <a:gd name="connsiteY15" fmla="*/ 1784251 h 1784251"/>
              <a:gd name="connsiteX0" fmla="*/ 0 w 3129990"/>
              <a:gd name="connsiteY0" fmla="*/ 1763199 h 1772768"/>
              <a:gd name="connsiteX1" fmla="*/ 161925 w 3129990"/>
              <a:gd name="connsiteY1" fmla="*/ 1744149 h 1772768"/>
              <a:gd name="connsiteX2" fmla="*/ 242887 w 3129990"/>
              <a:gd name="connsiteY2" fmla="*/ 1663187 h 1772768"/>
              <a:gd name="connsiteX3" fmla="*/ 342900 w 3129990"/>
              <a:gd name="connsiteY3" fmla="*/ 1434587 h 1772768"/>
              <a:gd name="connsiteX4" fmla="*/ 452437 w 3129990"/>
              <a:gd name="connsiteY4" fmla="*/ 1067874 h 1772768"/>
              <a:gd name="connsiteX5" fmla="*/ 600075 w 3129990"/>
              <a:gd name="connsiteY5" fmla="*/ 563049 h 1772768"/>
              <a:gd name="connsiteX6" fmla="*/ 809625 w 3129990"/>
              <a:gd name="connsiteY6" fmla="*/ 120137 h 1772768"/>
              <a:gd name="connsiteX7" fmla="*/ 1000125 w 3129990"/>
              <a:gd name="connsiteY7" fmla="*/ 1074 h 1772768"/>
              <a:gd name="connsiteX8" fmla="*/ 1167966 w 3129990"/>
              <a:gd name="connsiteY8" fmla="*/ 74323 h 1772768"/>
              <a:gd name="connsiteX9" fmla="*/ 1300162 w 3129990"/>
              <a:gd name="connsiteY9" fmla="*/ 282062 h 1772768"/>
              <a:gd name="connsiteX10" fmla="*/ 1547812 w 3129990"/>
              <a:gd name="connsiteY10" fmla="*/ 696399 h 1772768"/>
              <a:gd name="connsiteX11" fmla="*/ 1814512 w 3129990"/>
              <a:gd name="connsiteY11" fmla="*/ 1091687 h 1772768"/>
              <a:gd name="connsiteX12" fmla="*/ 2085975 w 3129990"/>
              <a:gd name="connsiteY12" fmla="*/ 1367912 h 1772768"/>
              <a:gd name="connsiteX13" fmla="*/ 2347912 w 3129990"/>
              <a:gd name="connsiteY13" fmla="*/ 1544124 h 1772768"/>
              <a:gd name="connsiteX14" fmla="*/ 2662131 w 3129990"/>
              <a:gd name="connsiteY14" fmla="*/ 1679432 h 1772768"/>
              <a:gd name="connsiteX15" fmla="*/ 3129990 w 3129990"/>
              <a:gd name="connsiteY15" fmla="*/ 1772768 h 177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29990" h="1772768">
                <a:moveTo>
                  <a:pt x="0" y="1763199"/>
                </a:moveTo>
                <a:cubicBezTo>
                  <a:pt x="60722" y="1762008"/>
                  <a:pt x="121444" y="1760818"/>
                  <a:pt x="161925" y="1744149"/>
                </a:cubicBezTo>
                <a:cubicBezTo>
                  <a:pt x="202406" y="1727480"/>
                  <a:pt x="212724" y="1714781"/>
                  <a:pt x="242887" y="1663187"/>
                </a:cubicBezTo>
                <a:cubicBezTo>
                  <a:pt x="273050" y="1611593"/>
                  <a:pt x="307975" y="1533806"/>
                  <a:pt x="342900" y="1434587"/>
                </a:cubicBezTo>
                <a:cubicBezTo>
                  <a:pt x="377825" y="1335368"/>
                  <a:pt x="409574" y="1213130"/>
                  <a:pt x="452437" y="1067874"/>
                </a:cubicBezTo>
                <a:cubicBezTo>
                  <a:pt x="495300" y="922618"/>
                  <a:pt x="540544" y="721005"/>
                  <a:pt x="600075" y="563049"/>
                </a:cubicBezTo>
                <a:cubicBezTo>
                  <a:pt x="659606" y="405093"/>
                  <a:pt x="742950" y="213800"/>
                  <a:pt x="809625" y="120137"/>
                </a:cubicBezTo>
                <a:cubicBezTo>
                  <a:pt x="876300" y="26474"/>
                  <a:pt x="940401" y="8710"/>
                  <a:pt x="1000125" y="1074"/>
                </a:cubicBezTo>
                <a:cubicBezTo>
                  <a:pt x="1059849" y="-6562"/>
                  <a:pt x="1117960" y="27492"/>
                  <a:pt x="1167966" y="74323"/>
                </a:cubicBezTo>
                <a:cubicBezTo>
                  <a:pt x="1217972" y="121154"/>
                  <a:pt x="1236854" y="178383"/>
                  <a:pt x="1300162" y="282062"/>
                </a:cubicBezTo>
                <a:cubicBezTo>
                  <a:pt x="1363470" y="385741"/>
                  <a:pt x="1462087" y="561462"/>
                  <a:pt x="1547812" y="696399"/>
                </a:cubicBezTo>
                <a:cubicBezTo>
                  <a:pt x="1633537" y="831337"/>
                  <a:pt x="1724818" y="979768"/>
                  <a:pt x="1814512" y="1091687"/>
                </a:cubicBezTo>
                <a:cubicBezTo>
                  <a:pt x="1904206" y="1203606"/>
                  <a:pt x="1997075" y="1292506"/>
                  <a:pt x="2085975" y="1367912"/>
                </a:cubicBezTo>
                <a:cubicBezTo>
                  <a:pt x="2174875" y="1443318"/>
                  <a:pt x="2251886" y="1492204"/>
                  <a:pt x="2347912" y="1544124"/>
                </a:cubicBezTo>
                <a:cubicBezTo>
                  <a:pt x="2443938" y="1596044"/>
                  <a:pt x="2531785" y="1647064"/>
                  <a:pt x="2662131" y="1679432"/>
                </a:cubicBezTo>
                <a:cubicBezTo>
                  <a:pt x="2792477" y="1711800"/>
                  <a:pt x="2778765" y="1743841"/>
                  <a:pt x="3129990" y="1772768"/>
                </a:cubicBezTo>
              </a:path>
            </a:pathLst>
          </a:custGeom>
          <a:noFill/>
          <a:ln w="28575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3" name="ZoneTexte 72"/>
          <p:cNvSpPr txBox="1"/>
          <p:nvPr/>
        </p:nvSpPr>
        <p:spPr>
          <a:xfrm>
            <a:off x="8117281" y="2498783"/>
            <a:ext cx="248639" cy="3523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smtClean="0">
                <a:latin typeface="Calibri Light" panose="020F03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endParaRPr lang="en-US" sz="2400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4" name="ZoneTexte 73"/>
          <p:cNvSpPr txBox="1"/>
          <p:nvPr/>
        </p:nvSpPr>
        <p:spPr>
          <a:xfrm>
            <a:off x="792565" y="2242050"/>
            <a:ext cx="1440681" cy="3487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400" dirty="0" smtClean="0">
                <a:latin typeface="Calibri Light" panose="020F03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DIAMOND</a:t>
            </a:r>
            <a:endParaRPr lang="en-US" sz="2400" dirty="0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996804" y="2502109"/>
            <a:ext cx="1058848" cy="3407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dirty="0" smtClean="0">
                <a:latin typeface="Calibri Light" panose="020F03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signal</a:t>
            </a:r>
            <a:endParaRPr lang="en-US" sz="2400" dirty="0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76" name="Groupe 75"/>
          <p:cNvGrpSpPr/>
          <p:nvPr/>
        </p:nvGrpSpPr>
        <p:grpSpPr>
          <a:xfrm>
            <a:off x="2284895" y="2276965"/>
            <a:ext cx="2640088" cy="1429167"/>
            <a:chOff x="2223632" y="3216531"/>
            <a:chExt cx="5698781" cy="1429167"/>
          </a:xfrm>
        </p:grpSpPr>
        <p:cxnSp>
          <p:nvCxnSpPr>
            <p:cNvPr id="77" name="Connecteur droit 76"/>
            <p:cNvCxnSpPr/>
            <p:nvPr/>
          </p:nvCxnSpPr>
          <p:spPr>
            <a:xfrm>
              <a:off x="2741703" y="3241697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/>
            <p:cNvCxnSpPr/>
            <p:nvPr/>
          </p:nvCxnSpPr>
          <p:spPr>
            <a:xfrm>
              <a:off x="3777845" y="3241698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/>
            <p:nvPr/>
          </p:nvCxnSpPr>
          <p:spPr>
            <a:xfrm>
              <a:off x="4295916" y="3241698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/>
            <p:cNvCxnSpPr/>
            <p:nvPr/>
          </p:nvCxnSpPr>
          <p:spPr>
            <a:xfrm>
              <a:off x="5332058" y="3241698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80"/>
            <p:cNvCxnSpPr/>
            <p:nvPr/>
          </p:nvCxnSpPr>
          <p:spPr>
            <a:xfrm>
              <a:off x="5850129" y="3241698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/>
            <p:cNvCxnSpPr/>
            <p:nvPr/>
          </p:nvCxnSpPr>
          <p:spPr>
            <a:xfrm>
              <a:off x="6368200" y="3241698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82"/>
            <p:cNvCxnSpPr/>
            <p:nvPr/>
          </p:nvCxnSpPr>
          <p:spPr>
            <a:xfrm>
              <a:off x="6886271" y="3241698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/>
            <p:nvPr/>
          </p:nvCxnSpPr>
          <p:spPr>
            <a:xfrm>
              <a:off x="7922413" y="3216531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/>
            <p:cNvCxnSpPr/>
            <p:nvPr/>
          </p:nvCxnSpPr>
          <p:spPr>
            <a:xfrm>
              <a:off x="2223632" y="3241697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/>
            <p:cNvCxnSpPr/>
            <p:nvPr/>
          </p:nvCxnSpPr>
          <p:spPr>
            <a:xfrm>
              <a:off x="3259774" y="3241697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/>
            <p:cNvCxnSpPr/>
            <p:nvPr/>
          </p:nvCxnSpPr>
          <p:spPr>
            <a:xfrm>
              <a:off x="4813987" y="3241698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/>
            <p:cNvCxnSpPr/>
            <p:nvPr/>
          </p:nvCxnSpPr>
          <p:spPr>
            <a:xfrm>
              <a:off x="7404342" y="3241698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e 88"/>
          <p:cNvGrpSpPr/>
          <p:nvPr/>
        </p:nvGrpSpPr>
        <p:grpSpPr>
          <a:xfrm>
            <a:off x="5142315" y="2276965"/>
            <a:ext cx="2640088" cy="1429167"/>
            <a:chOff x="2223632" y="3216531"/>
            <a:chExt cx="5698781" cy="1429167"/>
          </a:xfrm>
        </p:grpSpPr>
        <p:cxnSp>
          <p:nvCxnSpPr>
            <p:cNvPr id="90" name="Connecteur droit 89"/>
            <p:cNvCxnSpPr/>
            <p:nvPr/>
          </p:nvCxnSpPr>
          <p:spPr>
            <a:xfrm>
              <a:off x="2741703" y="3241697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/>
            <p:cNvCxnSpPr/>
            <p:nvPr/>
          </p:nvCxnSpPr>
          <p:spPr>
            <a:xfrm>
              <a:off x="3777845" y="3241698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91"/>
            <p:cNvCxnSpPr/>
            <p:nvPr/>
          </p:nvCxnSpPr>
          <p:spPr>
            <a:xfrm>
              <a:off x="4295916" y="3241698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92"/>
            <p:cNvCxnSpPr/>
            <p:nvPr/>
          </p:nvCxnSpPr>
          <p:spPr>
            <a:xfrm>
              <a:off x="5332058" y="3241698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93"/>
            <p:cNvCxnSpPr/>
            <p:nvPr/>
          </p:nvCxnSpPr>
          <p:spPr>
            <a:xfrm>
              <a:off x="5850129" y="3241698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94"/>
            <p:cNvCxnSpPr/>
            <p:nvPr/>
          </p:nvCxnSpPr>
          <p:spPr>
            <a:xfrm>
              <a:off x="6368200" y="3241698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/>
            <p:nvPr/>
          </p:nvCxnSpPr>
          <p:spPr>
            <a:xfrm>
              <a:off x="6886271" y="3241698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/>
            <p:cNvCxnSpPr/>
            <p:nvPr/>
          </p:nvCxnSpPr>
          <p:spPr>
            <a:xfrm>
              <a:off x="7922413" y="3216531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/>
            <p:cNvCxnSpPr/>
            <p:nvPr/>
          </p:nvCxnSpPr>
          <p:spPr>
            <a:xfrm>
              <a:off x="2223632" y="3241697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/>
            <p:cNvCxnSpPr/>
            <p:nvPr/>
          </p:nvCxnSpPr>
          <p:spPr>
            <a:xfrm>
              <a:off x="3259774" y="3241697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cteur droit 99"/>
            <p:cNvCxnSpPr/>
            <p:nvPr/>
          </p:nvCxnSpPr>
          <p:spPr>
            <a:xfrm>
              <a:off x="4813987" y="3241698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100"/>
            <p:cNvCxnSpPr/>
            <p:nvPr/>
          </p:nvCxnSpPr>
          <p:spPr>
            <a:xfrm>
              <a:off x="7404342" y="3241698"/>
              <a:ext cx="0" cy="14040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Rectangle 14"/>
          <p:cNvSpPr/>
          <p:nvPr/>
        </p:nvSpPr>
        <p:spPr>
          <a:xfrm>
            <a:off x="7200900" y="981076"/>
            <a:ext cx="624254" cy="75247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ZoneTexte 102"/>
          <p:cNvSpPr txBox="1"/>
          <p:nvPr/>
        </p:nvSpPr>
        <p:spPr>
          <a:xfrm>
            <a:off x="7180459" y="696775"/>
            <a:ext cx="845466" cy="2567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b="1" smtClean="0">
                <a:latin typeface="Calibri Light" panose="020F03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BUCKET</a:t>
            </a:r>
            <a:endParaRPr lang="en-US" sz="1600" b="1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4" name="Ellipse 15"/>
          <p:cNvSpPr/>
          <p:nvPr/>
        </p:nvSpPr>
        <p:spPr>
          <a:xfrm>
            <a:off x="4141177" y="2505076"/>
            <a:ext cx="105508" cy="123825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/>
          <p:cNvSpPr/>
          <p:nvPr/>
        </p:nvSpPr>
        <p:spPr>
          <a:xfrm>
            <a:off x="4404946" y="2752726"/>
            <a:ext cx="105508" cy="123825"/>
          </a:xfrm>
          <a:prstGeom prst="ellipse">
            <a:avLst/>
          </a:prstGeom>
          <a:solidFill>
            <a:srgbClr val="A4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6" name="Connecteur droit 17"/>
          <p:cNvCxnSpPr/>
          <p:nvPr/>
        </p:nvCxnSpPr>
        <p:spPr>
          <a:xfrm>
            <a:off x="2004646" y="2657475"/>
            <a:ext cx="5978769" cy="0"/>
          </a:xfrm>
          <a:prstGeom prst="line">
            <a:avLst/>
          </a:prstGeom>
          <a:ln w="28575">
            <a:solidFill>
              <a:srgbClr val="494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ZoneTexte 106"/>
          <p:cNvSpPr txBox="1"/>
          <p:nvPr/>
        </p:nvSpPr>
        <p:spPr>
          <a:xfrm>
            <a:off x="7710852" y="1874257"/>
            <a:ext cx="1529864" cy="383169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2400" smtClean="0">
                <a:solidFill>
                  <a:srgbClr val="0000FF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THRESHOLD</a:t>
            </a:r>
            <a:endParaRPr lang="en-US" sz="2000" b="1">
              <a:solidFill>
                <a:srgbClr val="0000FF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08" name="Connecteur droit avec flèche 107"/>
          <p:cNvCxnSpPr/>
          <p:nvPr/>
        </p:nvCxnSpPr>
        <p:spPr>
          <a:xfrm flipH="1">
            <a:off x="7921869" y="2247901"/>
            <a:ext cx="316523" cy="371477"/>
          </a:xfrm>
          <a:prstGeom prst="straightConnector1">
            <a:avLst/>
          </a:prstGeom>
          <a:ln w="3175">
            <a:solidFill>
              <a:srgbClr val="494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Ellipse 20"/>
          <p:cNvSpPr/>
          <p:nvPr/>
        </p:nvSpPr>
        <p:spPr>
          <a:xfrm>
            <a:off x="6400800" y="2505075"/>
            <a:ext cx="940777" cy="5715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Ellipse 109"/>
          <p:cNvSpPr/>
          <p:nvPr/>
        </p:nvSpPr>
        <p:spPr>
          <a:xfrm>
            <a:off x="2233246" y="2381251"/>
            <a:ext cx="105508" cy="123825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Ellipse 110"/>
          <p:cNvSpPr/>
          <p:nvPr/>
        </p:nvSpPr>
        <p:spPr>
          <a:xfrm>
            <a:off x="2704514" y="2442211"/>
            <a:ext cx="105508" cy="123825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Ellipse 111"/>
          <p:cNvSpPr/>
          <p:nvPr/>
        </p:nvSpPr>
        <p:spPr>
          <a:xfrm>
            <a:off x="3182815" y="2289811"/>
            <a:ext cx="105508" cy="123825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Ellipse 112"/>
          <p:cNvSpPr/>
          <p:nvPr/>
        </p:nvSpPr>
        <p:spPr>
          <a:xfrm>
            <a:off x="3661117" y="2366011"/>
            <a:ext cx="105508" cy="123825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Ellipse 113"/>
          <p:cNvSpPr/>
          <p:nvPr/>
        </p:nvSpPr>
        <p:spPr>
          <a:xfrm>
            <a:off x="4610686" y="2236471"/>
            <a:ext cx="105508" cy="123825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Ellipse 114"/>
          <p:cNvSpPr/>
          <p:nvPr/>
        </p:nvSpPr>
        <p:spPr>
          <a:xfrm>
            <a:off x="5074920" y="2289811"/>
            <a:ext cx="105508" cy="123825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Ellipse 115"/>
          <p:cNvSpPr/>
          <p:nvPr/>
        </p:nvSpPr>
        <p:spPr>
          <a:xfrm>
            <a:off x="5574323" y="2373631"/>
            <a:ext cx="105508" cy="123825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/>
          <p:cNvSpPr/>
          <p:nvPr/>
        </p:nvSpPr>
        <p:spPr>
          <a:xfrm>
            <a:off x="6038557" y="2495551"/>
            <a:ext cx="105508" cy="123825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Ellipse 117"/>
          <p:cNvSpPr/>
          <p:nvPr/>
        </p:nvSpPr>
        <p:spPr>
          <a:xfrm>
            <a:off x="7480495" y="2457451"/>
            <a:ext cx="105508" cy="123825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Ellipse 118"/>
          <p:cNvSpPr/>
          <p:nvPr/>
        </p:nvSpPr>
        <p:spPr>
          <a:xfrm>
            <a:off x="2484706" y="2745106"/>
            <a:ext cx="105508" cy="123825"/>
          </a:xfrm>
          <a:prstGeom prst="ellipse">
            <a:avLst/>
          </a:prstGeom>
          <a:solidFill>
            <a:srgbClr val="A4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0" name="Ellipse 119"/>
          <p:cNvSpPr/>
          <p:nvPr/>
        </p:nvSpPr>
        <p:spPr>
          <a:xfrm>
            <a:off x="2970041" y="2737486"/>
            <a:ext cx="105508" cy="123825"/>
          </a:xfrm>
          <a:prstGeom prst="ellipse">
            <a:avLst/>
          </a:prstGeom>
          <a:solidFill>
            <a:srgbClr val="A4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Ellipse 120"/>
          <p:cNvSpPr/>
          <p:nvPr/>
        </p:nvSpPr>
        <p:spPr>
          <a:xfrm>
            <a:off x="3434275" y="2737486"/>
            <a:ext cx="105508" cy="123825"/>
          </a:xfrm>
          <a:prstGeom prst="ellipse">
            <a:avLst/>
          </a:prstGeom>
          <a:solidFill>
            <a:srgbClr val="A4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/>
          <p:cNvSpPr/>
          <p:nvPr/>
        </p:nvSpPr>
        <p:spPr>
          <a:xfrm>
            <a:off x="3912577" y="2737486"/>
            <a:ext cx="105508" cy="123825"/>
          </a:xfrm>
          <a:prstGeom prst="ellipse">
            <a:avLst/>
          </a:prstGeom>
          <a:solidFill>
            <a:srgbClr val="A4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Ellipse 122"/>
          <p:cNvSpPr/>
          <p:nvPr/>
        </p:nvSpPr>
        <p:spPr>
          <a:xfrm>
            <a:off x="4876214" y="2737486"/>
            <a:ext cx="105508" cy="123825"/>
          </a:xfrm>
          <a:prstGeom prst="ellipse">
            <a:avLst/>
          </a:prstGeom>
          <a:solidFill>
            <a:srgbClr val="A4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" name="Ellipse 123"/>
          <p:cNvSpPr/>
          <p:nvPr/>
        </p:nvSpPr>
        <p:spPr>
          <a:xfrm>
            <a:off x="5326380" y="2737486"/>
            <a:ext cx="105508" cy="123825"/>
          </a:xfrm>
          <a:prstGeom prst="ellipse">
            <a:avLst/>
          </a:prstGeom>
          <a:solidFill>
            <a:srgbClr val="A4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Ellipse 124"/>
          <p:cNvSpPr/>
          <p:nvPr/>
        </p:nvSpPr>
        <p:spPr>
          <a:xfrm>
            <a:off x="5818749" y="2737486"/>
            <a:ext cx="105508" cy="123825"/>
          </a:xfrm>
          <a:prstGeom prst="ellipse">
            <a:avLst/>
          </a:prstGeom>
          <a:solidFill>
            <a:srgbClr val="A4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Ellipse 125"/>
          <p:cNvSpPr/>
          <p:nvPr/>
        </p:nvSpPr>
        <p:spPr>
          <a:xfrm>
            <a:off x="6297051" y="2737486"/>
            <a:ext cx="105508" cy="123825"/>
          </a:xfrm>
          <a:prstGeom prst="ellipse">
            <a:avLst/>
          </a:prstGeom>
          <a:solidFill>
            <a:srgbClr val="A4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Ellipse 126"/>
          <p:cNvSpPr/>
          <p:nvPr/>
        </p:nvSpPr>
        <p:spPr>
          <a:xfrm>
            <a:off x="7724921" y="2729866"/>
            <a:ext cx="105508" cy="123825"/>
          </a:xfrm>
          <a:prstGeom prst="ellipse">
            <a:avLst/>
          </a:prstGeom>
          <a:solidFill>
            <a:srgbClr val="A4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/>
          <p:cNvSpPr/>
          <p:nvPr/>
        </p:nvSpPr>
        <p:spPr>
          <a:xfrm>
            <a:off x="6530926" y="2594611"/>
            <a:ext cx="105508" cy="123825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Ellipse 128"/>
          <p:cNvSpPr/>
          <p:nvPr/>
        </p:nvSpPr>
        <p:spPr>
          <a:xfrm>
            <a:off x="6995160" y="2655571"/>
            <a:ext cx="105508" cy="123825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Ellipse 129"/>
          <p:cNvSpPr/>
          <p:nvPr/>
        </p:nvSpPr>
        <p:spPr>
          <a:xfrm>
            <a:off x="7267721" y="2737486"/>
            <a:ext cx="105508" cy="123825"/>
          </a:xfrm>
          <a:prstGeom prst="ellipse">
            <a:avLst/>
          </a:prstGeom>
          <a:solidFill>
            <a:srgbClr val="A4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Ellipse 130"/>
          <p:cNvSpPr/>
          <p:nvPr/>
        </p:nvSpPr>
        <p:spPr>
          <a:xfrm>
            <a:off x="6768318" y="2745106"/>
            <a:ext cx="105508" cy="123825"/>
          </a:xfrm>
          <a:prstGeom prst="ellipse">
            <a:avLst/>
          </a:prstGeom>
          <a:solidFill>
            <a:srgbClr val="A4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ZoneTexte 131"/>
          <p:cNvSpPr txBox="1"/>
          <p:nvPr/>
        </p:nvSpPr>
        <p:spPr>
          <a:xfrm>
            <a:off x="35496" y="6003492"/>
            <a:ext cx="8905270" cy="449844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3200" b="1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Must </a:t>
            </a:r>
            <a:r>
              <a:rPr lang="fr-FR" sz="3200" b="1" dirty="0" err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adjust</a:t>
            </a:r>
            <a:r>
              <a:rPr lang="fr-FR" sz="3200" b="1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 the SAMPLING </a:t>
            </a:r>
            <a:r>
              <a:rPr lang="fr-FR" sz="3200" b="1" dirty="0" err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ruler</a:t>
            </a:r>
            <a:r>
              <a:rPr lang="fr-FR" sz="3200" b="1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 to the EVENT=RF </a:t>
            </a:r>
            <a:r>
              <a:rPr lang="fr-FR" sz="3200" b="1" dirty="0" err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ruler</a:t>
            </a:r>
            <a:endParaRPr lang="en-US" sz="2800" b="1" dirty="0">
              <a:solidFill>
                <a:srgbClr val="0000FF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3" name="ZoneTexte 132"/>
          <p:cNvSpPr txBox="1"/>
          <p:nvPr/>
        </p:nvSpPr>
        <p:spPr>
          <a:xfrm>
            <a:off x="6840413" y="4769857"/>
            <a:ext cx="2124075" cy="383169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2400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RF (</a:t>
            </a:r>
            <a:r>
              <a:rPr lang="fr-FR" sz="2400" dirty="0" err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bucket</a:t>
            </a:r>
            <a:r>
              <a:rPr lang="fr-FR" sz="2400" dirty="0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) </a:t>
            </a:r>
            <a:r>
              <a:rPr lang="fr-FR" sz="2400" dirty="0" err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ruler</a:t>
            </a:r>
            <a:endParaRPr lang="en-US" sz="2000" b="1" dirty="0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4" name="ZoneTexte 133"/>
          <p:cNvSpPr txBox="1"/>
          <p:nvPr/>
        </p:nvSpPr>
        <p:spPr>
          <a:xfrm>
            <a:off x="6831620" y="4484107"/>
            <a:ext cx="1890349" cy="383169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28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REFERENCE</a:t>
            </a:r>
            <a:endParaRPr lang="en-US" sz="2400" b="1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5" name="Flèche droite 134"/>
          <p:cNvSpPr/>
          <p:nvPr/>
        </p:nvSpPr>
        <p:spPr>
          <a:xfrm rot="10800000">
            <a:off x="6304460" y="4627656"/>
            <a:ext cx="491994" cy="439644"/>
          </a:xfrm>
          <a:prstGeom prst="rightArrow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 Light" panose="020F0302020204030204" pitchFamily="34" charset="0"/>
            </a:endParaRPr>
          </a:p>
        </p:txBody>
      </p:sp>
      <p:grpSp>
        <p:nvGrpSpPr>
          <p:cNvPr id="136" name="Groupe 135"/>
          <p:cNvGrpSpPr/>
          <p:nvPr/>
        </p:nvGrpSpPr>
        <p:grpSpPr>
          <a:xfrm>
            <a:off x="730522" y="5186430"/>
            <a:ext cx="5309794" cy="529528"/>
            <a:chOff x="772348" y="5186430"/>
            <a:chExt cx="5752277" cy="529528"/>
          </a:xfrm>
        </p:grpSpPr>
        <p:pic>
          <p:nvPicPr>
            <p:cNvPr id="137" name="Image 13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2348" y="5186430"/>
              <a:ext cx="5752277" cy="529528"/>
            </a:xfrm>
            <a:prstGeom prst="rect">
              <a:avLst/>
            </a:prstGeom>
          </p:spPr>
        </p:pic>
        <p:sp>
          <p:nvSpPr>
            <p:cNvPr id="138" name="ZoneTexte 137"/>
            <p:cNvSpPr txBox="1"/>
            <p:nvPr/>
          </p:nvSpPr>
          <p:spPr>
            <a:xfrm>
              <a:off x="2695572" y="5331831"/>
              <a:ext cx="2425378" cy="384127"/>
            </a:xfrm>
            <a:prstGeom prst="rect">
              <a:avLst/>
            </a:prstGeom>
            <a:solidFill>
              <a:srgbClr val="FFFF00"/>
            </a:solidFill>
            <a:effectLst>
              <a:softEdge rad="31750"/>
            </a:effectLst>
          </p:spPr>
          <p:txBody>
            <a:bodyPr wrap="square" lIns="0" tIns="0" rIns="0" bIns="0" rtlCol="0">
              <a:noAutofit/>
            </a:bodyPr>
            <a:lstStyle/>
            <a:p>
              <a:r>
                <a:rPr lang="fr-FR" sz="2400" b="1" dirty="0" smtClean="0">
                  <a:latin typeface="Calibri Light" panose="020F0302020204030204" pitchFamily="34" charset="0"/>
                  <a:ea typeface="Verdana" pitchFamily="34" charset="0"/>
                  <a:cs typeface="Verdana" pitchFamily="34" charset="0"/>
                  <a:sym typeface="Wingdings" panose="05000000000000000000" pitchFamily="2" charset="2"/>
                </a:rPr>
                <a:t>SAMPLING </a:t>
              </a:r>
              <a:r>
                <a:rPr lang="fr-FR" sz="2400" b="1" dirty="0" err="1" smtClean="0">
                  <a:latin typeface="Calibri Light" panose="020F0302020204030204" pitchFamily="34" charset="0"/>
                  <a:ea typeface="Verdana" pitchFamily="34" charset="0"/>
                  <a:cs typeface="Verdana" pitchFamily="34" charset="0"/>
                  <a:sym typeface="Wingdings" panose="05000000000000000000" pitchFamily="2" charset="2"/>
                </a:rPr>
                <a:t>ruler</a:t>
              </a:r>
              <a:endParaRPr lang="en-US" sz="2000" b="1" dirty="0">
                <a:solidFill>
                  <a:srgbClr val="0000FF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sp>
        <p:nvSpPr>
          <p:cNvPr id="139" name="ZoneTexte 138"/>
          <p:cNvSpPr txBox="1"/>
          <p:nvPr/>
        </p:nvSpPr>
        <p:spPr>
          <a:xfrm>
            <a:off x="3376244" y="4569832"/>
            <a:ext cx="958364" cy="306969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2400" b="1" smtClean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RF ruler</a:t>
            </a:r>
            <a:endParaRPr lang="en-US" sz="2000" b="1">
              <a:solidFill>
                <a:srgbClr val="0000FF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0" name="ZoneTexte 139"/>
          <p:cNvSpPr txBox="1"/>
          <p:nvPr/>
        </p:nvSpPr>
        <p:spPr>
          <a:xfrm>
            <a:off x="3525713" y="3731632"/>
            <a:ext cx="633049" cy="364119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2400" smtClean="0">
                <a:solidFill>
                  <a:srgbClr val="FF0000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peak</a:t>
            </a:r>
            <a:endParaRPr lang="en-US" sz="2000" b="1">
              <a:solidFill>
                <a:srgbClr val="FF0000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41" name="Connecteur droit 140"/>
          <p:cNvCxnSpPr/>
          <p:nvPr/>
        </p:nvCxnSpPr>
        <p:spPr>
          <a:xfrm>
            <a:off x="1979002" y="3663700"/>
            <a:ext cx="6124575" cy="0"/>
          </a:xfrm>
          <a:prstGeom prst="line">
            <a:avLst/>
          </a:prstGeom>
          <a:ln w="31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ZoneTexte 141"/>
          <p:cNvSpPr txBox="1"/>
          <p:nvPr/>
        </p:nvSpPr>
        <p:spPr>
          <a:xfrm>
            <a:off x="8117281" y="3356033"/>
            <a:ext cx="248639" cy="3523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smtClean="0">
                <a:latin typeface="Calibri Light" panose="020F03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endParaRPr lang="en-US" sz="2400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43" name="Connecteur droit avec flèche 142"/>
          <p:cNvCxnSpPr/>
          <p:nvPr/>
        </p:nvCxnSpPr>
        <p:spPr>
          <a:xfrm flipV="1">
            <a:off x="2288367" y="3275989"/>
            <a:ext cx="0" cy="385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avec flèche 143"/>
          <p:cNvCxnSpPr/>
          <p:nvPr/>
        </p:nvCxnSpPr>
        <p:spPr>
          <a:xfrm flipV="1">
            <a:off x="2528690" y="3275989"/>
            <a:ext cx="0" cy="385895"/>
          </a:xfrm>
          <a:prstGeom prst="straightConnector1">
            <a:avLst/>
          </a:prstGeom>
          <a:ln w="38100">
            <a:solidFill>
              <a:srgbClr val="A4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avec flèche 144"/>
          <p:cNvCxnSpPr/>
          <p:nvPr/>
        </p:nvCxnSpPr>
        <p:spPr>
          <a:xfrm flipV="1">
            <a:off x="2766082" y="3275989"/>
            <a:ext cx="0" cy="385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avec flèche 145"/>
          <p:cNvCxnSpPr/>
          <p:nvPr/>
        </p:nvCxnSpPr>
        <p:spPr>
          <a:xfrm flipV="1">
            <a:off x="3006405" y="3275989"/>
            <a:ext cx="0" cy="385895"/>
          </a:xfrm>
          <a:prstGeom prst="straightConnector1">
            <a:avLst/>
          </a:prstGeom>
          <a:ln w="38100">
            <a:solidFill>
              <a:srgbClr val="A4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avec flèche 146"/>
          <p:cNvCxnSpPr/>
          <p:nvPr/>
        </p:nvCxnSpPr>
        <p:spPr>
          <a:xfrm flipV="1">
            <a:off x="3243798" y="3275989"/>
            <a:ext cx="0" cy="385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avec flèche 147"/>
          <p:cNvCxnSpPr/>
          <p:nvPr/>
        </p:nvCxnSpPr>
        <p:spPr>
          <a:xfrm flipV="1">
            <a:off x="3484121" y="3275989"/>
            <a:ext cx="0" cy="385895"/>
          </a:xfrm>
          <a:prstGeom prst="straightConnector1">
            <a:avLst/>
          </a:prstGeom>
          <a:ln w="38100">
            <a:solidFill>
              <a:srgbClr val="A4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droit avec flèche 148"/>
          <p:cNvCxnSpPr/>
          <p:nvPr/>
        </p:nvCxnSpPr>
        <p:spPr>
          <a:xfrm flipV="1">
            <a:off x="3721513" y="3275989"/>
            <a:ext cx="0" cy="385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cteur droit avec flèche 149"/>
          <p:cNvCxnSpPr/>
          <p:nvPr/>
        </p:nvCxnSpPr>
        <p:spPr>
          <a:xfrm flipV="1">
            <a:off x="3961836" y="3275989"/>
            <a:ext cx="0" cy="385895"/>
          </a:xfrm>
          <a:prstGeom prst="straightConnector1">
            <a:avLst/>
          </a:prstGeom>
          <a:ln w="38100">
            <a:solidFill>
              <a:srgbClr val="A4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avec flèche 150"/>
          <p:cNvCxnSpPr/>
          <p:nvPr/>
        </p:nvCxnSpPr>
        <p:spPr>
          <a:xfrm flipV="1">
            <a:off x="4209486" y="3275989"/>
            <a:ext cx="0" cy="385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avec flèche 151"/>
          <p:cNvCxnSpPr/>
          <p:nvPr/>
        </p:nvCxnSpPr>
        <p:spPr>
          <a:xfrm flipV="1">
            <a:off x="4449810" y="3275989"/>
            <a:ext cx="0" cy="385895"/>
          </a:xfrm>
          <a:prstGeom prst="straightConnector1">
            <a:avLst/>
          </a:prstGeom>
          <a:ln w="38100">
            <a:solidFill>
              <a:srgbClr val="A4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avec flèche 152"/>
          <p:cNvCxnSpPr/>
          <p:nvPr/>
        </p:nvCxnSpPr>
        <p:spPr>
          <a:xfrm flipV="1">
            <a:off x="4687202" y="3275989"/>
            <a:ext cx="0" cy="385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avec flèche 153"/>
          <p:cNvCxnSpPr/>
          <p:nvPr/>
        </p:nvCxnSpPr>
        <p:spPr>
          <a:xfrm flipV="1">
            <a:off x="4923128" y="3275989"/>
            <a:ext cx="0" cy="385895"/>
          </a:xfrm>
          <a:prstGeom prst="straightConnector1">
            <a:avLst/>
          </a:prstGeom>
          <a:ln w="38100">
            <a:solidFill>
              <a:srgbClr val="A4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avec flèche 154"/>
          <p:cNvCxnSpPr/>
          <p:nvPr/>
        </p:nvCxnSpPr>
        <p:spPr>
          <a:xfrm flipV="1">
            <a:off x="5147331" y="3275989"/>
            <a:ext cx="0" cy="385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avec flèche 155"/>
          <p:cNvCxnSpPr/>
          <p:nvPr/>
        </p:nvCxnSpPr>
        <p:spPr>
          <a:xfrm flipV="1">
            <a:off x="5383257" y="3275989"/>
            <a:ext cx="0" cy="385895"/>
          </a:xfrm>
          <a:prstGeom prst="straightConnector1">
            <a:avLst/>
          </a:prstGeom>
          <a:ln w="38100">
            <a:solidFill>
              <a:srgbClr val="A4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avec flèche 156"/>
          <p:cNvCxnSpPr/>
          <p:nvPr/>
        </p:nvCxnSpPr>
        <p:spPr>
          <a:xfrm flipV="1">
            <a:off x="5620650" y="3275989"/>
            <a:ext cx="0" cy="385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avec flèche 157"/>
          <p:cNvCxnSpPr/>
          <p:nvPr/>
        </p:nvCxnSpPr>
        <p:spPr>
          <a:xfrm flipV="1">
            <a:off x="5865369" y="3275989"/>
            <a:ext cx="0" cy="385895"/>
          </a:xfrm>
          <a:prstGeom prst="straightConnector1">
            <a:avLst/>
          </a:prstGeom>
          <a:ln w="38100">
            <a:solidFill>
              <a:srgbClr val="A4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avec flèche 158"/>
          <p:cNvCxnSpPr/>
          <p:nvPr/>
        </p:nvCxnSpPr>
        <p:spPr>
          <a:xfrm flipV="1">
            <a:off x="6108625" y="3275989"/>
            <a:ext cx="0" cy="385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avec flèche 159"/>
          <p:cNvCxnSpPr/>
          <p:nvPr/>
        </p:nvCxnSpPr>
        <p:spPr>
          <a:xfrm flipV="1">
            <a:off x="6346017" y="3275989"/>
            <a:ext cx="0" cy="385895"/>
          </a:xfrm>
          <a:prstGeom prst="straightConnector1">
            <a:avLst/>
          </a:prstGeom>
          <a:ln w="38100">
            <a:solidFill>
              <a:srgbClr val="A4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Connecteur droit avec flèche 160"/>
          <p:cNvCxnSpPr/>
          <p:nvPr/>
        </p:nvCxnSpPr>
        <p:spPr>
          <a:xfrm flipV="1">
            <a:off x="6581944" y="3275989"/>
            <a:ext cx="0" cy="385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Connecteur droit avec flèche 161"/>
          <p:cNvCxnSpPr/>
          <p:nvPr/>
        </p:nvCxnSpPr>
        <p:spPr>
          <a:xfrm flipV="1">
            <a:off x="6823731" y="3275989"/>
            <a:ext cx="0" cy="385895"/>
          </a:xfrm>
          <a:prstGeom prst="straightConnector1">
            <a:avLst/>
          </a:prstGeom>
          <a:ln w="38100">
            <a:solidFill>
              <a:srgbClr val="A4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Connecteur droit avec flèche 162"/>
          <p:cNvCxnSpPr/>
          <p:nvPr/>
        </p:nvCxnSpPr>
        <p:spPr>
          <a:xfrm flipV="1">
            <a:off x="7065519" y="3275989"/>
            <a:ext cx="0" cy="385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Connecteur droit avec flèche 163"/>
          <p:cNvCxnSpPr/>
          <p:nvPr/>
        </p:nvCxnSpPr>
        <p:spPr>
          <a:xfrm flipV="1">
            <a:off x="7302911" y="3275989"/>
            <a:ext cx="0" cy="385895"/>
          </a:xfrm>
          <a:prstGeom prst="straightConnector1">
            <a:avLst/>
          </a:prstGeom>
          <a:ln w="38100">
            <a:solidFill>
              <a:srgbClr val="A4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Connecteur droit avec flèche 164"/>
          <p:cNvCxnSpPr/>
          <p:nvPr/>
        </p:nvCxnSpPr>
        <p:spPr>
          <a:xfrm flipV="1">
            <a:off x="7547631" y="3275989"/>
            <a:ext cx="0" cy="385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onnecteur droit avec flèche 165"/>
          <p:cNvCxnSpPr/>
          <p:nvPr/>
        </p:nvCxnSpPr>
        <p:spPr>
          <a:xfrm flipV="1">
            <a:off x="7787954" y="3275989"/>
            <a:ext cx="0" cy="385895"/>
          </a:xfrm>
          <a:prstGeom prst="straightConnector1">
            <a:avLst/>
          </a:prstGeom>
          <a:ln w="38100">
            <a:solidFill>
              <a:srgbClr val="A4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ZoneTexte 166"/>
          <p:cNvSpPr txBox="1"/>
          <p:nvPr/>
        </p:nvSpPr>
        <p:spPr>
          <a:xfrm>
            <a:off x="502418" y="3127176"/>
            <a:ext cx="1670161" cy="3910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dirty="0" smtClean="0">
                <a:latin typeface="Calibri Light" panose="020F03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SAMPLING</a:t>
            </a:r>
            <a:endParaRPr lang="en-US" sz="2400" dirty="0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8" name="ZoneTexte 167"/>
          <p:cNvSpPr txBox="1"/>
          <p:nvPr/>
        </p:nvSpPr>
        <p:spPr>
          <a:xfrm>
            <a:off x="383496" y="3446558"/>
            <a:ext cx="1521450" cy="2978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2000" b="1" smtClean="0">
                <a:latin typeface="Calibri Light" panose="020F03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1017.774 MHz</a:t>
            </a:r>
            <a:endParaRPr lang="en-US" b="1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69" name="Connecteur droit avec flèche 168"/>
          <p:cNvCxnSpPr/>
          <p:nvPr/>
        </p:nvCxnSpPr>
        <p:spPr>
          <a:xfrm flipV="1">
            <a:off x="4088424" y="3686177"/>
            <a:ext cx="114300" cy="228599"/>
          </a:xfrm>
          <a:prstGeom prst="straightConnector1">
            <a:avLst/>
          </a:prstGeom>
          <a:ln w="31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Connecteur droit avec flèche 169"/>
          <p:cNvCxnSpPr/>
          <p:nvPr/>
        </p:nvCxnSpPr>
        <p:spPr>
          <a:xfrm flipH="1" flipV="1">
            <a:off x="4448908" y="3686178"/>
            <a:ext cx="149469" cy="219073"/>
          </a:xfrm>
          <a:prstGeom prst="straightConnector1">
            <a:avLst/>
          </a:prstGeom>
          <a:ln w="3175">
            <a:solidFill>
              <a:srgbClr val="A4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ZoneTexte 170"/>
          <p:cNvSpPr txBox="1"/>
          <p:nvPr/>
        </p:nvSpPr>
        <p:spPr>
          <a:xfrm>
            <a:off x="4686297" y="3741157"/>
            <a:ext cx="1134210" cy="364119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fr-FR" sz="2400" smtClean="0">
                <a:solidFill>
                  <a:srgbClr val="A400FF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baseline</a:t>
            </a:r>
            <a:endParaRPr lang="en-US" sz="2000" b="1">
              <a:solidFill>
                <a:srgbClr val="A400FF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2" name="Ellipse 171"/>
          <p:cNvSpPr/>
          <p:nvPr/>
        </p:nvSpPr>
        <p:spPr>
          <a:xfrm>
            <a:off x="3235569" y="3829050"/>
            <a:ext cx="193431" cy="228600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Ellipse 172"/>
          <p:cNvSpPr/>
          <p:nvPr/>
        </p:nvSpPr>
        <p:spPr>
          <a:xfrm>
            <a:off x="5679831" y="3829050"/>
            <a:ext cx="193431" cy="228600"/>
          </a:xfrm>
          <a:prstGeom prst="ellipse">
            <a:avLst/>
          </a:prstGeom>
          <a:solidFill>
            <a:srgbClr val="A4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4" name="Rectangle 173"/>
          <p:cNvSpPr/>
          <p:nvPr/>
        </p:nvSpPr>
        <p:spPr>
          <a:xfrm>
            <a:off x="428864" y="1"/>
            <a:ext cx="8103576" cy="70273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fr-FR" sz="5400" b="1" dirty="0" smtClean="0">
                <a:solidFill>
                  <a:srgbClr val="0099FF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LAL Monitor digital DAQ</a:t>
            </a:r>
          </a:p>
        </p:txBody>
      </p:sp>
      <p:sp>
        <p:nvSpPr>
          <p:cNvPr id="176" name="Forme libre 175"/>
          <p:cNvSpPr/>
          <p:nvPr/>
        </p:nvSpPr>
        <p:spPr>
          <a:xfrm>
            <a:off x="372208" y="1581151"/>
            <a:ext cx="401515" cy="1552575"/>
          </a:xfrm>
          <a:custGeom>
            <a:avLst/>
            <a:gdLst>
              <a:gd name="connsiteX0" fmla="*/ 282575 w 434975"/>
              <a:gd name="connsiteY0" fmla="*/ 1552575 h 1552575"/>
              <a:gd name="connsiteX1" fmla="*/ 25400 w 434975"/>
              <a:gd name="connsiteY1" fmla="*/ 676275 h 1552575"/>
              <a:gd name="connsiteX2" fmla="*/ 434975 w 434975"/>
              <a:gd name="connsiteY2" fmla="*/ 0 h 155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4975" h="1552575">
                <a:moveTo>
                  <a:pt x="282575" y="1552575"/>
                </a:moveTo>
                <a:cubicBezTo>
                  <a:pt x="141287" y="1243806"/>
                  <a:pt x="0" y="935038"/>
                  <a:pt x="25400" y="676275"/>
                </a:cubicBezTo>
                <a:cubicBezTo>
                  <a:pt x="50800" y="417512"/>
                  <a:pt x="242887" y="208756"/>
                  <a:pt x="434975" y="0"/>
                </a:cubicBezTo>
              </a:path>
            </a:pathLst>
          </a:custGeom>
          <a:ln w="381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ZoneTexte 176"/>
          <p:cNvSpPr txBox="1"/>
          <p:nvPr/>
        </p:nvSpPr>
        <p:spPr>
          <a:xfrm>
            <a:off x="238730" y="2093233"/>
            <a:ext cx="341563" cy="41184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fr-FR" sz="2800" smtClean="0">
                <a:latin typeface="Calibri Light" panose="020F03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x2</a:t>
            </a:r>
            <a:endParaRPr lang="en-US" sz="2400"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78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0769E-6 2.59259E-6 L 0.05866 0.0009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3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4" y="0"/>
            <a:ext cx="9149984" cy="6853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06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4" y="0"/>
            <a:ext cx="91559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21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6" y="0"/>
            <a:ext cx="91559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241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コンテンツ プレースホルダー 4" descr="LknbDetu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048" b="-30048"/>
          <a:stretch>
            <a:fillRect/>
          </a:stretch>
        </p:blipFill>
        <p:spPr>
          <a:xfrm>
            <a:off x="-36512" y="-99392"/>
            <a:ext cx="4211990" cy="4720277"/>
          </a:xfrm>
          <a:prstGeom prst="rect">
            <a:avLst/>
          </a:prstGeom>
        </p:spPr>
      </p:pic>
      <p:pic>
        <p:nvPicPr>
          <p:cNvPr id="3" name="コンテンツ プレースホルダー 5" descr="LknbdyDetun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048" b="-30048"/>
          <a:stretch>
            <a:fillRect/>
          </a:stretch>
        </p:blipFill>
        <p:spPr>
          <a:xfrm>
            <a:off x="4939222" y="-99392"/>
            <a:ext cx="4241290" cy="4753113"/>
          </a:xfrm>
          <a:prstGeom prst="rect">
            <a:avLst/>
          </a:prstGeom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-36512" y="-27384"/>
            <a:ext cx="9186496" cy="72008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solidFill>
                  <a:srgbClr val="0000CC"/>
                </a:solidFill>
              </a:rPr>
              <a:t>T</a:t>
            </a:r>
            <a:r>
              <a:rPr lang="en-US" altLang="zh-CN" sz="2400" dirty="0" smtClean="0">
                <a:solidFill>
                  <a:srgbClr val="0000CC"/>
                </a:solidFill>
              </a:rPr>
              <a:t>olerance to </a:t>
            </a:r>
            <a:r>
              <a:rPr lang="en-US" altLang="zh-CN" sz="2400" dirty="0" smtClean="0">
                <a:solidFill>
                  <a:srgbClr val="0000CC"/>
                </a:solidFill>
                <a:sym typeface="Symbol"/>
              </a:rPr>
              <a:t></a:t>
            </a:r>
            <a:r>
              <a:rPr lang="en-US" altLang="zh-CN" sz="2400" dirty="0" smtClean="0">
                <a:solidFill>
                  <a:srgbClr val="0000CC"/>
                </a:solidFill>
              </a:rPr>
              <a:t>x depends on crossing angle and </a:t>
            </a:r>
            <a:r>
              <a:rPr lang="el-GR" altLang="zh-CN" sz="2400" dirty="0" smtClean="0">
                <a:solidFill>
                  <a:srgbClr val="0000CC"/>
                </a:solidFill>
              </a:rPr>
              <a:t>β</a:t>
            </a:r>
            <a:r>
              <a:rPr lang="en-US" altLang="zh-CN" sz="2400" baseline="-25000" dirty="0" smtClean="0">
                <a:solidFill>
                  <a:srgbClr val="0000CC"/>
                </a:solidFill>
              </a:rPr>
              <a:t>y</a:t>
            </a:r>
            <a:r>
              <a:rPr lang="en-US" altLang="zh-CN" sz="2400" dirty="0">
                <a:solidFill>
                  <a:srgbClr val="0000CC"/>
                </a:solidFill>
              </a:rPr>
              <a:t> </a:t>
            </a:r>
            <a:r>
              <a:rPr lang="en-US" altLang="zh-CN" sz="2400" dirty="0" smtClean="0">
                <a:solidFill>
                  <a:srgbClr val="0000CC"/>
                </a:solidFill>
              </a:rPr>
              <a:t>(IP), not on </a:t>
            </a:r>
            <a:r>
              <a:rPr lang="en-US" altLang="zh-CN" sz="2400" dirty="0" smtClean="0">
                <a:solidFill>
                  <a:srgbClr val="0000CC"/>
                </a:solidFill>
                <a:sym typeface="Symbol"/>
              </a:rPr>
              <a:t></a:t>
            </a:r>
            <a:r>
              <a:rPr lang="en-US" altLang="zh-CN" sz="2400" baseline="-25000" dirty="0" smtClean="0">
                <a:solidFill>
                  <a:srgbClr val="0000CC"/>
                </a:solidFill>
                <a:sym typeface="Symbol"/>
              </a:rPr>
              <a:t>x</a:t>
            </a:r>
            <a:endParaRPr lang="en-US" altLang="zh-CN" sz="2400" dirty="0" smtClean="0">
              <a:solidFill>
                <a:srgbClr val="0000CC"/>
              </a:solidFill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6804248" y="404664"/>
            <a:ext cx="648072" cy="628327"/>
          </a:xfrm>
          <a:prstGeom prst="straightConnector1">
            <a:avLst/>
          </a:prstGeom>
          <a:ln w="57150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>
            <a:off x="3779912" y="404664"/>
            <a:ext cx="2592288" cy="628327"/>
          </a:xfrm>
          <a:prstGeom prst="straightConnector1">
            <a:avLst/>
          </a:prstGeom>
          <a:ln w="57150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995936" y="1032991"/>
            <a:ext cx="15488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ja-JP" sz="1400" dirty="0" smtClean="0">
                <a:solidFill>
                  <a:srgbClr val="FF0000"/>
                </a:solidFill>
              </a:rPr>
              <a:t>L = 1 </a:t>
            </a:r>
            <a:r>
              <a:rPr kumimoji="1" lang="en-US" altLang="ja-JP" sz="1400" dirty="0">
                <a:solidFill>
                  <a:srgbClr val="FF0000"/>
                </a:solidFill>
              </a:rPr>
              <a:t>x 10</a:t>
            </a:r>
            <a:r>
              <a:rPr kumimoji="1" lang="en-US" altLang="ja-JP" sz="1400" baseline="30000" dirty="0">
                <a:solidFill>
                  <a:srgbClr val="FF0000"/>
                </a:solidFill>
              </a:rPr>
              <a:t>34</a:t>
            </a:r>
            <a:r>
              <a:rPr kumimoji="1" lang="en-US" altLang="ja-JP" sz="1400" dirty="0">
                <a:solidFill>
                  <a:srgbClr val="FF0000"/>
                </a:solidFill>
              </a:rPr>
              <a:t> cm</a:t>
            </a:r>
            <a:r>
              <a:rPr kumimoji="1" lang="en-US" altLang="ja-JP" sz="1400" baseline="30000" dirty="0">
                <a:solidFill>
                  <a:srgbClr val="FF0000"/>
                </a:solidFill>
              </a:rPr>
              <a:t>-2</a:t>
            </a:r>
            <a:r>
              <a:rPr kumimoji="1" lang="en-US" altLang="ja-JP" sz="1400" dirty="0">
                <a:solidFill>
                  <a:srgbClr val="FF0000"/>
                </a:solidFill>
              </a:rPr>
              <a:t> s</a:t>
            </a:r>
            <a:r>
              <a:rPr kumimoji="1" lang="en-US" altLang="ja-JP" sz="1400" baseline="30000" dirty="0">
                <a:solidFill>
                  <a:srgbClr val="FF0000"/>
                </a:solidFill>
              </a:rPr>
              <a:t>-1</a:t>
            </a:r>
            <a:endParaRPr kumimoji="1" lang="ja-JP" altLang="en-US" sz="1400" baseline="300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95936" y="1177007"/>
            <a:ext cx="15488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ja-JP" sz="1400" dirty="0" smtClean="0">
                <a:solidFill>
                  <a:srgbClr val="0000CC"/>
                </a:solidFill>
              </a:rPr>
              <a:t>L = 1 </a:t>
            </a:r>
            <a:r>
              <a:rPr kumimoji="1" lang="en-US" altLang="ja-JP" sz="1400" dirty="0">
                <a:solidFill>
                  <a:srgbClr val="0000CC"/>
                </a:solidFill>
              </a:rPr>
              <a:t>x </a:t>
            </a:r>
            <a:r>
              <a:rPr kumimoji="1" lang="en-US" altLang="ja-JP" sz="1400" dirty="0" smtClean="0">
                <a:solidFill>
                  <a:srgbClr val="0000CC"/>
                </a:solidFill>
              </a:rPr>
              <a:t>10</a:t>
            </a:r>
            <a:r>
              <a:rPr kumimoji="1" lang="en-US" altLang="ja-JP" sz="1400" baseline="30000" dirty="0" smtClean="0">
                <a:solidFill>
                  <a:srgbClr val="0000CC"/>
                </a:solidFill>
              </a:rPr>
              <a:t>35</a:t>
            </a:r>
            <a:r>
              <a:rPr kumimoji="1" lang="en-US" altLang="ja-JP" sz="1400" dirty="0" smtClean="0">
                <a:solidFill>
                  <a:srgbClr val="0000CC"/>
                </a:solidFill>
              </a:rPr>
              <a:t> </a:t>
            </a:r>
            <a:r>
              <a:rPr kumimoji="1" lang="en-US" altLang="ja-JP" sz="1400" dirty="0">
                <a:solidFill>
                  <a:srgbClr val="0000CC"/>
                </a:solidFill>
              </a:rPr>
              <a:t>cm</a:t>
            </a:r>
            <a:r>
              <a:rPr kumimoji="1" lang="en-US" altLang="ja-JP" sz="1400" baseline="30000" dirty="0">
                <a:solidFill>
                  <a:srgbClr val="0000CC"/>
                </a:solidFill>
              </a:rPr>
              <a:t>-2</a:t>
            </a:r>
            <a:r>
              <a:rPr kumimoji="1" lang="en-US" altLang="ja-JP" sz="1400" dirty="0">
                <a:solidFill>
                  <a:srgbClr val="0000CC"/>
                </a:solidFill>
              </a:rPr>
              <a:t> s</a:t>
            </a:r>
            <a:r>
              <a:rPr kumimoji="1" lang="en-US" altLang="ja-JP" sz="1400" baseline="30000" dirty="0">
                <a:solidFill>
                  <a:srgbClr val="0000CC"/>
                </a:solidFill>
              </a:rPr>
              <a:t>-1</a:t>
            </a:r>
            <a:endParaRPr kumimoji="1" lang="ja-JP" altLang="en-US" sz="1400" baseline="30000" dirty="0">
              <a:solidFill>
                <a:srgbClr val="0000CC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95936" y="1321023"/>
            <a:ext cx="15488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ja-JP" sz="1400" dirty="0" smtClean="0">
                <a:solidFill>
                  <a:srgbClr val="008000"/>
                </a:solidFill>
              </a:rPr>
              <a:t>L = 8 </a:t>
            </a:r>
            <a:r>
              <a:rPr kumimoji="1" lang="en-US" altLang="ja-JP" sz="1400" dirty="0">
                <a:solidFill>
                  <a:srgbClr val="008000"/>
                </a:solidFill>
              </a:rPr>
              <a:t>x </a:t>
            </a:r>
            <a:r>
              <a:rPr kumimoji="1" lang="en-US" altLang="ja-JP" sz="1400" dirty="0" smtClean="0">
                <a:solidFill>
                  <a:srgbClr val="008000"/>
                </a:solidFill>
              </a:rPr>
              <a:t>10</a:t>
            </a:r>
            <a:r>
              <a:rPr kumimoji="1" lang="en-US" altLang="ja-JP" sz="1400" baseline="30000" dirty="0" smtClean="0">
                <a:solidFill>
                  <a:srgbClr val="008000"/>
                </a:solidFill>
              </a:rPr>
              <a:t>35</a:t>
            </a:r>
            <a:r>
              <a:rPr kumimoji="1" lang="en-US" altLang="ja-JP" sz="1400" dirty="0" smtClean="0">
                <a:solidFill>
                  <a:srgbClr val="008000"/>
                </a:solidFill>
              </a:rPr>
              <a:t> </a:t>
            </a:r>
            <a:r>
              <a:rPr kumimoji="1" lang="en-US" altLang="ja-JP" sz="1400" dirty="0">
                <a:solidFill>
                  <a:srgbClr val="008000"/>
                </a:solidFill>
              </a:rPr>
              <a:t>cm</a:t>
            </a:r>
            <a:r>
              <a:rPr kumimoji="1" lang="en-US" altLang="ja-JP" sz="1400" baseline="30000" dirty="0">
                <a:solidFill>
                  <a:srgbClr val="008000"/>
                </a:solidFill>
              </a:rPr>
              <a:t>-2</a:t>
            </a:r>
            <a:r>
              <a:rPr kumimoji="1" lang="en-US" altLang="ja-JP" sz="1400" dirty="0">
                <a:solidFill>
                  <a:srgbClr val="008000"/>
                </a:solidFill>
              </a:rPr>
              <a:t> s</a:t>
            </a:r>
            <a:r>
              <a:rPr kumimoji="1" lang="en-US" altLang="ja-JP" sz="1400" baseline="30000" dirty="0">
                <a:solidFill>
                  <a:srgbClr val="008000"/>
                </a:solidFill>
              </a:rPr>
              <a:t>-1</a:t>
            </a:r>
            <a:endParaRPr kumimoji="1" lang="ja-JP" altLang="en-US" sz="1400" baseline="30000" dirty="0">
              <a:solidFill>
                <a:srgbClr val="008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496" y="404664"/>
            <a:ext cx="3528392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FF6600"/>
                </a:solidFill>
              </a:rPr>
              <a:t>K. </a:t>
            </a:r>
            <a:r>
              <a:rPr kumimoji="1" lang="en-US" altLang="ja-JP" dirty="0" err="1" smtClean="0">
                <a:solidFill>
                  <a:srgbClr val="FF6600"/>
                </a:solidFill>
              </a:rPr>
              <a:t>Ohmi</a:t>
            </a:r>
            <a:r>
              <a:rPr kumimoji="1" lang="en-US" altLang="ja-JP" dirty="0" smtClean="0">
                <a:solidFill>
                  <a:srgbClr val="FF6600"/>
                </a:solidFill>
              </a:rPr>
              <a:t>  :  “</a:t>
            </a:r>
            <a:r>
              <a:rPr kumimoji="1" lang="en-US" altLang="ja-JP" dirty="0" err="1" smtClean="0">
                <a:solidFill>
                  <a:srgbClr val="FF6600"/>
                </a:solidFill>
              </a:rPr>
              <a:t>nano</a:t>
            </a:r>
            <a:r>
              <a:rPr kumimoji="1" lang="en-US" altLang="ja-JP" dirty="0" smtClean="0">
                <a:solidFill>
                  <a:srgbClr val="FF6600"/>
                </a:solidFill>
              </a:rPr>
              <a:t>-beam scheme”</a:t>
            </a:r>
            <a:endParaRPr kumimoji="1" lang="ja-JP" altLang="en-US" baseline="30000" dirty="0">
              <a:solidFill>
                <a:srgbClr val="FF66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861048"/>
            <a:ext cx="2857697" cy="290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2965201" y="6165304"/>
            <a:ext cx="3190975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FF6600"/>
                </a:solidFill>
              </a:rPr>
              <a:t>M. </a:t>
            </a:r>
            <a:r>
              <a:rPr kumimoji="1" lang="en-US" altLang="ja-JP" dirty="0" err="1" smtClean="0">
                <a:solidFill>
                  <a:srgbClr val="FF6600"/>
                </a:solidFill>
              </a:rPr>
              <a:t>Masuzawa</a:t>
            </a:r>
            <a:r>
              <a:rPr kumimoji="1" lang="en-US" altLang="ja-JP" dirty="0" smtClean="0">
                <a:solidFill>
                  <a:srgbClr val="FF6600"/>
                </a:solidFill>
              </a:rPr>
              <a:t> : </a:t>
            </a:r>
          </a:p>
          <a:p>
            <a:pPr algn="ctr"/>
            <a:r>
              <a:rPr kumimoji="1" lang="en-US" altLang="ja-JP" dirty="0" smtClean="0">
                <a:solidFill>
                  <a:srgbClr val="FF6600"/>
                </a:solidFill>
              </a:rPr>
              <a:t>recent vibration measurements </a:t>
            </a:r>
            <a:endParaRPr kumimoji="1" lang="ja-JP" altLang="en-US" sz="1600" baseline="30000" dirty="0">
              <a:solidFill>
                <a:srgbClr val="FF6600"/>
              </a:solidFill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643" y="4005064"/>
            <a:ext cx="2899861" cy="278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3059832" y="3501008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</a:t>
            </a:r>
            <a:r>
              <a:rPr lang="en-US" dirty="0" smtClean="0"/>
              <a:t>or </a:t>
            </a:r>
            <a:r>
              <a:rPr lang="en-US" dirty="0" smtClean="0">
                <a:sym typeface="Symbol"/>
              </a:rPr>
              <a:t>x  </a:t>
            </a:r>
            <a:r>
              <a:rPr lang="en-US" dirty="0" smtClean="0"/>
              <a:t>10 </a:t>
            </a:r>
            <a:r>
              <a:rPr lang="en-US" dirty="0" smtClean="0">
                <a:sym typeface="Symbol"/>
              </a:rPr>
              <a:t>m </a:t>
            </a:r>
          </a:p>
          <a:p>
            <a:pPr algn="ctr"/>
            <a:r>
              <a:rPr lang="en-US" dirty="0" smtClean="0">
                <a:solidFill>
                  <a:srgbClr val="0000CC"/>
                </a:solidFill>
                <a:sym typeface="Symbol"/>
              </a:rPr>
              <a:t>tolerance for </a:t>
            </a:r>
            <a:r>
              <a:rPr lang="en-US" dirty="0" err="1" smtClean="0">
                <a:solidFill>
                  <a:srgbClr val="0000CC"/>
                </a:solidFill>
                <a:sym typeface="Symbol"/>
              </a:rPr>
              <a:t>L</a:t>
            </a:r>
            <a:r>
              <a:rPr lang="en-US" baseline="-25000" dirty="0" err="1" smtClean="0">
                <a:solidFill>
                  <a:srgbClr val="0000CC"/>
                </a:solidFill>
                <a:sym typeface="Symbol"/>
              </a:rPr>
              <a:t>nominal</a:t>
            </a:r>
            <a:r>
              <a:rPr lang="en-US" dirty="0">
                <a:solidFill>
                  <a:srgbClr val="0000CC"/>
                </a:solidFill>
                <a:sym typeface="Symbol"/>
              </a:rPr>
              <a:t> </a:t>
            </a:r>
            <a:endParaRPr lang="en-US" dirty="0" smtClean="0">
              <a:solidFill>
                <a:srgbClr val="0000CC"/>
              </a:solidFill>
              <a:sym typeface="Symbol"/>
            </a:endParaRPr>
          </a:p>
          <a:p>
            <a:pPr algn="ctr"/>
            <a:r>
              <a:rPr lang="en-US" dirty="0" smtClean="0">
                <a:sym typeface="Symbol"/>
              </a:rPr>
              <a:t>frequency  0.1Hz</a:t>
            </a:r>
          </a:p>
          <a:p>
            <a:pPr algn="ctr"/>
            <a:r>
              <a:rPr lang="en-US" dirty="0" smtClean="0">
                <a:sym typeface="Wingdings" panose="05000000000000000000" pitchFamily="2" charset="2"/>
              </a:rPr>
              <a:t> 10 x slower dithering specs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3059832" y="4653136"/>
            <a:ext cx="31189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For </a:t>
            </a:r>
            <a:r>
              <a:rPr lang="en-US" dirty="0" smtClean="0">
                <a:sym typeface="Symbol"/>
              </a:rPr>
              <a:t>x  </a:t>
            </a:r>
            <a:r>
              <a:rPr lang="en-US" dirty="0" smtClean="0"/>
              <a:t>100 </a:t>
            </a:r>
            <a:r>
              <a:rPr lang="en-US" dirty="0" smtClean="0">
                <a:sym typeface="Symbol"/>
              </a:rPr>
              <a:t>m          </a:t>
            </a:r>
            <a:r>
              <a:rPr lang="en-US" dirty="0" smtClean="0">
                <a:solidFill>
                  <a:srgbClr val="0000CC"/>
                </a:solidFill>
                <a:sym typeface="Symbol"/>
              </a:rPr>
              <a:t>tolerance for </a:t>
            </a:r>
            <a:r>
              <a:rPr lang="en-US" dirty="0" err="1" smtClean="0">
                <a:solidFill>
                  <a:srgbClr val="0000CC"/>
                </a:solidFill>
                <a:sym typeface="Symbol"/>
              </a:rPr>
              <a:t>L</a:t>
            </a:r>
            <a:r>
              <a:rPr lang="en-US" baseline="-25000" dirty="0" err="1">
                <a:solidFill>
                  <a:srgbClr val="0000CC"/>
                </a:solidFill>
                <a:sym typeface="Symbol"/>
              </a:rPr>
              <a:t>P</a:t>
            </a:r>
            <a:r>
              <a:rPr lang="en-US" baseline="-25000" dirty="0" err="1" smtClean="0">
                <a:solidFill>
                  <a:srgbClr val="0000CC"/>
                </a:solidFill>
                <a:sym typeface="Symbol"/>
              </a:rPr>
              <a:t>hase</a:t>
            </a:r>
            <a:r>
              <a:rPr lang="en-US" baseline="-25000" dirty="0" smtClean="0">
                <a:solidFill>
                  <a:srgbClr val="0000CC"/>
                </a:solidFill>
                <a:sym typeface="Symbol"/>
              </a:rPr>
              <a:t> 2</a:t>
            </a:r>
            <a:r>
              <a:rPr lang="en-US" dirty="0">
                <a:solidFill>
                  <a:srgbClr val="0000CC"/>
                </a:solidFill>
                <a:sym typeface="Symbol"/>
              </a:rPr>
              <a:t> </a:t>
            </a:r>
            <a:r>
              <a:rPr lang="en-US" dirty="0" smtClean="0">
                <a:solidFill>
                  <a:srgbClr val="0000CC"/>
                </a:solidFill>
                <a:sym typeface="Symbol"/>
              </a:rPr>
              <a:t>   </a:t>
            </a:r>
            <a:r>
              <a:rPr lang="en-US" dirty="0" smtClean="0">
                <a:sym typeface="Symbol"/>
              </a:rPr>
              <a:t>frequency &lt;&lt; 0.1Hz</a:t>
            </a:r>
          </a:p>
          <a:p>
            <a:pPr algn="ctr"/>
            <a:r>
              <a:rPr lang="en-US" dirty="0" smtClean="0">
                <a:sym typeface="Wingdings" panose="05000000000000000000" pitchFamily="2" charset="2"/>
              </a:rPr>
              <a:t> even looser dithering specs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3203848" y="580526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8000"/>
                </a:solidFill>
              </a:rPr>
              <a:t>preliminary</a:t>
            </a:r>
            <a:endParaRPr lang="fr-FR" b="1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23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249958" y="161926"/>
            <a:ext cx="8644659" cy="974147"/>
          </a:xfrm>
        </p:spPr>
        <p:txBody>
          <a:bodyPr>
            <a:normAutofit/>
          </a:bodyPr>
          <a:lstStyle/>
          <a:p>
            <a:r>
              <a:rPr lang="en-US" altLang="zh-CN" sz="3600" dirty="0" smtClean="0"/>
              <a:t>Relative precision needed</a:t>
            </a:r>
            <a:endParaRPr lang="zh-CN" altLang="en-US" sz="36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37" y="1136073"/>
            <a:ext cx="8115300" cy="392686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49958" y="5270841"/>
            <a:ext cx="8532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After the lock-in amplifier, we want to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Minimize the amplitude of base frequency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Maximize the amplitude of double frequency</a:t>
            </a:r>
            <a:endParaRPr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4724687" y="3540034"/>
            <a:ext cx="3452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Dithering frequency: 77Hz</a:t>
            </a:r>
            <a:endParaRPr lang="zh-CN" altLang="en-US" sz="24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4" y="925141"/>
            <a:ext cx="6396040" cy="4945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 rot="10800000">
                <a:off x="0" y="2425263"/>
                <a:ext cx="369332" cy="15563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eaVert" wrap="none" rtlCol="0">
                <a:spAutoFit/>
              </a:bodyPr>
              <a:lstStyle/>
              <a:p>
                <a:r>
                  <a:rPr lang="en-US" altLang="zh-CN" sz="1200" dirty="0" smtClean="0"/>
                  <a:t>Dithering amplitude/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zh-CN" altLang="en-US" sz="120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zh-CN" altLang="en-US" sz="1200" dirty="0"/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0" y="2425263"/>
                <a:ext cx="369332" cy="1556388"/>
              </a:xfrm>
              <a:prstGeom prst="rect">
                <a:avLst/>
              </a:prstGeom>
              <a:blipFill rotWithShape="0">
                <a:blip r:embed="rId4"/>
                <a:stretch>
                  <a:fillRect b="-31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/>
          <p:cNvSpPr txBox="1"/>
          <p:nvPr/>
        </p:nvSpPr>
        <p:spPr>
          <a:xfrm>
            <a:off x="667037" y="1136073"/>
            <a:ext cx="1816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</a:rPr>
              <a:t>Luminosity loss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9767" y="937404"/>
            <a:ext cx="4258296" cy="383651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900" y="937404"/>
            <a:ext cx="4195280" cy="3836511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880100" y="1336128"/>
            <a:ext cx="1636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Well collimated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1117600" y="2751764"/>
            <a:ext cx="1939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With a small offset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/>
              <p:cNvSpPr txBox="1"/>
              <p:nvPr/>
            </p:nvSpPr>
            <p:spPr>
              <a:xfrm>
                <a:off x="6698305" y="5537933"/>
                <a:ext cx="1915702" cy="6299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altLang="zh-CN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  <m: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zh-CN" alt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zh-CN" alt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8305" y="5537933"/>
                <a:ext cx="1915702" cy="62998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本框 21"/>
          <p:cNvSpPr txBox="1"/>
          <p:nvPr/>
        </p:nvSpPr>
        <p:spPr>
          <a:xfrm>
            <a:off x="1129645" y="3080941"/>
            <a:ext cx="2193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0.4% luminosity lost !</a:t>
            </a:r>
            <a:endParaRPr lang="zh-CN" altLang="en-US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0657" y="971746"/>
            <a:ext cx="6280621" cy="4881995"/>
          </a:xfrm>
          <a:prstGeom prst="rect">
            <a:avLst/>
          </a:prstGeom>
        </p:spPr>
      </p:pic>
      <p:cxnSp>
        <p:nvCxnSpPr>
          <p:cNvPr id="21" name="直接连接符 20"/>
          <p:cNvCxnSpPr/>
          <p:nvPr/>
        </p:nvCxnSpPr>
        <p:spPr>
          <a:xfrm>
            <a:off x="1891978" y="3571157"/>
            <a:ext cx="58293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3565435" y="1148773"/>
            <a:ext cx="0" cy="42614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1924957" y="1148336"/>
            <a:ext cx="1640478" cy="2422458"/>
          </a:xfrm>
          <a:prstGeom prst="rect">
            <a:avLst/>
          </a:prstGeom>
          <a:solidFill>
            <a:srgbClr val="FF000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3669703" y="1343977"/>
            <a:ext cx="393963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 smtClean="0"/>
              <a:t>For base frequency case:</a:t>
            </a:r>
          </a:p>
          <a:p>
            <a:pPr algn="just"/>
            <a:r>
              <a:rPr lang="en-US" altLang="zh-CN" sz="2000" dirty="0"/>
              <a:t> </a:t>
            </a:r>
            <a:r>
              <a:rPr lang="en-US" altLang="zh-CN" sz="2000" dirty="0" smtClean="0"/>
              <a:t>when ratio is larger than 1, which means we can observe the amplitude change due to offset. </a:t>
            </a:r>
          </a:p>
          <a:p>
            <a:endParaRPr lang="zh-CN" altLang="en-US" dirty="0"/>
          </a:p>
        </p:txBody>
      </p:sp>
      <p:sp>
        <p:nvSpPr>
          <p:cNvPr id="27" name="文本框 26"/>
          <p:cNvSpPr txBox="1"/>
          <p:nvPr/>
        </p:nvSpPr>
        <p:spPr>
          <a:xfrm>
            <a:off x="3634884" y="2659431"/>
            <a:ext cx="4044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 smtClean="0"/>
              <a:t>In this case, a relative precision better than 1.3% in 1ms is sufficient for luminosity monitoring.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/>
              <p:cNvSpPr txBox="1"/>
              <p:nvPr/>
            </p:nvSpPr>
            <p:spPr>
              <a:xfrm>
                <a:off x="5636115" y="5070786"/>
                <a:ext cx="20262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/>
                  <a:t>R|x=0.1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zh-CN" dirty="0" smtClean="0"/>
                  <a:t>, p=0.1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" name="文本框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115" y="5070786"/>
                <a:ext cx="2026260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2711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739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5" grpId="0"/>
      <p:bldP spid="16" grpId="0"/>
      <p:bldP spid="18" grpId="0"/>
      <p:bldP spid="22" grpId="0"/>
      <p:bldP spid="25" grpId="0" animBg="1"/>
      <p:bldP spid="26" grpId="0"/>
      <p:bldP spid="27" grpId="0"/>
      <p:bldP spid="2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US" altLang="zh-CN" dirty="0" smtClean="0"/>
              <a:t>Back-up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32" y="1031966"/>
            <a:ext cx="3760088" cy="287382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951" y="1031966"/>
            <a:ext cx="3697701" cy="287382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432" y="3796801"/>
            <a:ext cx="3760088" cy="28938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1591054" y="1173598"/>
                <a:ext cx="1064843" cy="3039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054" y="1173598"/>
                <a:ext cx="1064843" cy="303929"/>
              </a:xfrm>
              <a:prstGeom prst="rect">
                <a:avLst/>
              </a:prstGeom>
              <a:blipFill rotWithShape="0">
                <a:blip r:embed="rId5"/>
                <a:stretch>
                  <a:fillRect l="-2857" r="-1714" b="-224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5563379" y="1173598"/>
                <a:ext cx="1064843" cy="3039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3379" y="1173598"/>
                <a:ext cx="1064843" cy="303929"/>
              </a:xfrm>
              <a:prstGeom prst="rect">
                <a:avLst/>
              </a:prstGeom>
              <a:blipFill rotWithShape="0">
                <a:blip r:embed="rId6"/>
                <a:stretch>
                  <a:fillRect l="-2874" r="-2299" b="-224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1591053" y="4047426"/>
                <a:ext cx="1460785" cy="3039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053" y="4047426"/>
                <a:ext cx="1460785" cy="303929"/>
              </a:xfrm>
              <a:prstGeom prst="rect">
                <a:avLst/>
              </a:prstGeom>
              <a:blipFill rotWithShape="0">
                <a:blip r:embed="rId7"/>
                <a:stretch>
                  <a:fillRect l="-2083" r="-833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" t="5721" r="6963"/>
          <a:stretch/>
        </p:blipFill>
        <p:spPr>
          <a:xfrm>
            <a:off x="4104171" y="3905794"/>
            <a:ext cx="3930173" cy="295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4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FA48FAB-C07E-4184-ACE2-AA308CEA0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648" y="762000"/>
            <a:ext cx="4619625" cy="3130491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xmlns="" id="{3666471A-E12A-48A3-B505-47A9E37FD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76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0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0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0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0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0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0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0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0" charset="0"/>
              </a:defRPr>
            </a:lvl9pPr>
          </a:lstStyle>
          <a:p>
            <a:pPr eaLnBrk="1" hangingPunct="1"/>
            <a:r>
              <a:rPr lang="en-US" altLang="en-US" sz="4000" kern="0" dirty="0" smtClean="0"/>
              <a:t>Photon tracking in HER</a:t>
            </a:r>
            <a:endParaRPr lang="en-US" altLang="en-US" sz="4000" kern="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642FF6CF-F0A2-40F0-9ABA-8AA9369342DD}"/>
              </a:ext>
            </a:extLst>
          </p:cNvPr>
          <p:cNvSpPr txBox="1">
            <a:spLocks/>
          </p:cNvSpPr>
          <p:nvPr/>
        </p:nvSpPr>
        <p:spPr bwMode="auto">
          <a:xfrm>
            <a:off x="5668329" y="1266449"/>
            <a:ext cx="3189908" cy="497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9pPr>
          </a:lstStyle>
          <a:p>
            <a:pPr>
              <a:defRPr/>
            </a:pPr>
            <a:r>
              <a:rPr lang="en-US" sz="2400" kern="0" dirty="0"/>
              <a:t>Original library developed for photons tracking</a:t>
            </a:r>
          </a:p>
          <a:p>
            <a:pPr>
              <a:defRPr/>
            </a:pPr>
            <a:endParaRPr lang="en-US" sz="1800" kern="0" dirty="0"/>
          </a:p>
          <a:p>
            <a:pPr>
              <a:defRPr/>
            </a:pPr>
            <a:r>
              <a:rPr lang="en-US" sz="2400" kern="0" dirty="0"/>
              <a:t>A photon </a:t>
            </a:r>
            <a:r>
              <a:rPr lang="en-US" sz="2400" kern="0" dirty="0" smtClean="0"/>
              <a:t>coming out with zero angle</a:t>
            </a:r>
            <a:r>
              <a:rPr lang="en-US" sz="2400" kern="0" dirty="0" smtClean="0"/>
              <a:t> from the IP </a:t>
            </a:r>
            <a:r>
              <a:rPr lang="en-US" sz="2400" kern="0" dirty="0"/>
              <a:t>hits the beam-pipe at s=28.01 m</a:t>
            </a:r>
          </a:p>
          <a:p>
            <a:pPr>
              <a:defRPr/>
            </a:pPr>
            <a:endParaRPr lang="en-US" sz="1800" kern="0" dirty="0"/>
          </a:p>
          <a:p>
            <a:pPr>
              <a:defRPr/>
            </a:pPr>
            <a:r>
              <a:rPr lang="en-US" sz="2400" kern="0" dirty="0"/>
              <a:t>The majority of the photons hit the antechamber</a:t>
            </a:r>
          </a:p>
          <a:p>
            <a:pPr>
              <a:defRPr/>
            </a:pPr>
            <a:endParaRPr lang="en-US" sz="2600" kern="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80984F64-72B7-4FDC-8515-BA9A6ABBF22E}"/>
              </a:ext>
            </a:extLst>
          </p:cNvPr>
          <p:cNvCxnSpPr/>
          <p:nvPr/>
        </p:nvCxnSpPr>
        <p:spPr>
          <a:xfrm>
            <a:off x="4572000" y="1828800"/>
            <a:ext cx="0" cy="457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07E1FB-58F3-48C6-8323-EEC832C0E2EF}"/>
              </a:ext>
            </a:extLst>
          </p:cNvPr>
          <p:cNvSpPr txBox="1"/>
          <p:nvPr/>
        </p:nvSpPr>
        <p:spPr>
          <a:xfrm>
            <a:off x="4279383" y="1254082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Exit point</a:t>
            </a:r>
          </a:p>
        </p:txBody>
      </p:sp>
      <p:pic>
        <p:nvPicPr>
          <p:cNvPr id="13" name="Image 5">
            <a:extLst>
              <a:ext uri="{FF2B5EF4-FFF2-40B4-BE49-F238E27FC236}">
                <a16:creationId xmlns:a16="http://schemas.microsoft.com/office/drawing/2014/main" xmlns="" id="{42A47CA3-485A-4A51-B81A-9A07340A930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16360" y="3886200"/>
            <a:ext cx="3836640" cy="2286000"/>
          </a:xfrm>
          <a:prstGeom prst="rect">
            <a:avLst/>
          </a:prstGeom>
          <a:ln>
            <a:noFill/>
          </a:ln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5CE3CDD1-C42B-4C7A-9BB4-6E9B188A2EDB}"/>
              </a:ext>
            </a:extLst>
          </p:cNvPr>
          <p:cNvCxnSpPr>
            <a:cxnSpLocks/>
          </p:cNvCxnSpPr>
          <p:nvPr/>
        </p:nvCxnSpPr>
        <p:spPr>
          <a:xfrm flipV="1">
            <a:off x="1752600" y="5369868"/>
            <a:ext cx="2503140" cy="8023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4073D7B8-D0C1-4F40-9A61-06E90987ECE3}"/>
                  </a:ext>
                </a:extLst>
              </p:cNvPr>
              <p:cNvSpPr txBox="1"/>
              <p:nvPr/>
            </p:nvSpPr>
            <p:spPr>
              <a:xfrm>
                <a:off x="228600" y="5943600"/>
                <a:ext cx="1524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               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073D7B8-D0C1-4F40-9A61-06E90987E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5943600"/>
                <a:ext cx="1524000" cy="461665"/>
              </a:xfrm>
              <a:prstGeom prst="rect">
                <a:avLst/>
              </a:prstGeom>
              <a:blipFill>
                <a:blip r:embed="rId4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Explosion: 14 Points 17">
            <a:extLst>
              <a:ext uri="{FF2B5EF4-FFF2-40B4-BE49-F238E27FC236}">
                <a16:creationId xmlns:a16="http://schemas.microsoft.com/office/drawing/2014/main" xmlns="" id="{3B2DF46A-8847-43C3-8491-968A09B2C650}"/>
              </a:ext>
            </a:extLst>
          </p:cNvPr>
          <p:cNvSpPr/>
          <p:nvPr/>
        </p:nvSpPr>
        <p:spPr>
          <a:xfrm>
            <a:off x="3962400" y="5103167"/>
            <a:ext cx="533400" cy="533400"/>
          </a:xfrm>
          <a:prstGeom prst="irregularSeal2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804248" y="6228020"/>
            <a:ext cx="1821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Salvatore di Carlo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761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2D6EE6E-E841-410C-B915-2FA4E2A56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750" y="1473730"/>
            <a:ext cx="5553758" cy="2333930"/>
          </a:xfrm>
          <a:prstGeom prst="rect">
            <a:avLst/>
          </a:prstGeom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039100" cy="1143000"/>
          </a:xfrm>
        </p:spPr>
        <p:txBody>
          <a:bodyPr>
            <a:normAutofit fontScale="90000"/>
          </a:bodyPr>
          <a:lstStyle/>
          <a:p>
            <a:r>
              <a:rPr lang="en-US" altLang="en-US" sz="4000" dirty="0" smtClean="0"/>
              <a:t>GEANT4 </a:t>
            </a:r>
            <a:r>
              <a:rPr lang="en-US" altLang="en-US" sz="4000" dirty="0" smtClean="0"/>
              <a:t>description of HER antechamber</a:t>
            </a:r>
            <a:endParaRPr lang="en-US" altLang="en-US" sz="4000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43800" y="6015335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/>
              <a:t>            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76200" y="1295400"/>
            <a:ext cx="256433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9pPr>
          </a:lstStyle>
          <a:p>
            <a:pPr>
              <a:defRPr/>
            </a:pPr>
            <a:r>
              <a:rPr lang="en-US" sz="2000" kern="0" dirty="0"/>
              <a:t>The geometry of the beam-pipe has been reconstructed in </a:t>
            </a:r>
            <a:r>
              <a:rPr lang="en-US" sz="2000" kern="0" dirty="0" smtClean="0"/>
              <a:t>GEANT4</a:t>
            </a:r>
            <a:r>
              <a:rPr lang="en-US" sz="2000" kern="0" dirty="0"/>
              <a:t>.</a:t>
            </a:r>
          </a:p>
          <a:p>
            <a:pPr marL="0" indent="0">
              <a:buNone/>
              <a:defRPr/>
            </a:pPr>
            <a:r>
              <a:rPr lang="en-US" sz="2000" kern="0" dirty="0"/>
              <a:t> </a:t>
            </a:r>
          </a:p>
          <a:p>
            <a:pPr>
              <a:defRPr/>
            </a:pPr>
            <a:r>
              <a:rPr lang="en-US" sz="2000" kern="0" dirty="0"/>
              <a:t>The sensors are located on the side and on the </a:t>
            </a:r>
            <a:r>
              <a:rPr lang="en-US" sz="2000" kern="0" dirty="0" smtClean="0"/>
              <a:t>top and bottom </a:t>
            </a:r>
            <a:r>
              <a:rPr lang="en-US" sz="2000" kern="0" dirty="0"/>
              <a:t>of the antechamber</a:t>
            </a:r>
          </a:p>
          <a:p>
            <a:pPr>
              <a:defRPr/>
            </a:pPr>
            <a:endParaRPr lang="en-US" sz="2000" kern="0" dirty="0"/>
          </a:p>
          <a:p>
            <a:pPr>
              <a:defRPr/>
            </a:pPr>
            <a:r>
              <a:rPr lang="en-US" sz="2000" kern="0" dirty="0"/>
              <a:t>The number of photons tracked in this simulation is 500,000</a:t>
            </a:r>
          </a:p>
          <a:p>
            <a:pPr marL="0" indent="0" algn="just">
              <a:buNone/>
              <a:defRPr/>
            </a:pPr>
            <a:endParaRPr lang="en-US" sz="2000" kern="0" dirty="0"/>
          </a:p>
          <a:p>
            <a:pPr marL="0" indent="0" algn="just">
              <a:buNone/>
              <a:defRPr/>
            </a:pPr>
            <a:endParaRPr lang="en-US" sz="2000" kern="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66FE5EC2-D3CB-439B-900D-189C1DF997BE}"/>
              </a:ext>
            </a:extLst>
          </p:cNvPr>
          <p:cNvCxnSpPr>
            <a:cxnSpLocks/>
          </p:cNvCxnSpPr>
          <p:nvPr/>
        </p:nvCxnSpPr>
        <p:spPr>
          <a:xfrm flipH="1">
            <a:off x="2860202" y="6096073"/>
            <a:ext cx="564835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6DF8B31-6741-482D-9841-3820670E0469}"/>
              </a:ext>
            </a:extLst>
          </p:cNvPr>
          <p:cNvSpPr txBox="1"/>
          <p:nvPr/>
        </p:nvSpPr>
        <p:spPr>
          <a:xfrm>
            <a:off x="2421399" y="5862935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A714C4D5-95B8-496D-A609-B940BD9863F3}"/>
              </a:ext>
            </a:extLst>
          </p:cNvPr>
          <p:cNvCxnSpPr>
            <a:cxnSpLocks/>
          </p:cNvCxnSpPr>
          <p:nvPr/>
        </p:nvCxnSpPr>
        <p:spPr>
          <a:xfrm flipV="1">
            <a:off x="8724900" y="1595735"/>
            <a:ext cx="0" cy="4419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E9B47F4-4B80-457B-85BF-475A11E0846B}"/>
              </a:ext>
            </a:extLst>
          </p:cNvPr>
          <p:cNvSpPr txBox="1"/>
          <p:nvPr/>
        </p:nvSpPr>
        <p:spPr>
          <a:xfrm>
            <a:off x="8534400" y="1165623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08C2523A-B569-417A-A5A4-1E3E2F5CBEF6}"/>
              </a:ext>
            </a:extLst>
          </p:cNvPr>
          <p:cNvSpPr/>
          <p:nvPr/>
        </p:nvSpPr>
        <p:spPr>
          <a:xfrm>
            <a:off x="3300029" y="2116042"/>
            <a:ext cx="304800" cy="228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BF51E324-E5CD-44E1-B1C0-84CE2E9A39BA}"/>
              </a:ext>
            </a:extLst>
          </p:cNvPr>
          <p:cNvSpPr/>
          <p:nvPr/>
        </p:nvSpPr>
        <p:spPr>
          <a:xfrm>
            <a:off x="2957427" y="2518510"/>
            <a:ext cx="304800" cy="228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E673B6-2845-4726-8F4F-58D3783D1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5519" y="3863040"/>
            <a:ext cx="5545081" cy="21522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7A5A9DC-18AE-4BF4-B968-F58D9942AF35}"/>
              </a:ext>
            </a:extLst>
          </p:cNvPr>
          <p:cNvSpPr txBox="1"/>
          <p:nvPr/>
        </p:nvSpPr>
        <p:spPr>
          <a:xfrm>
            <a:off x="3550912" y="2030287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TOP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5E18F9B-61B7-4168-9054-FD8001642704}"/>
              </a:ext>
            </a:extLst>
          </p:cNvPr>
          <p:cNvSpPr txBox="1"/>
          <p:nvPr/>
        </p:nvSpPr>
        <p:spPr>
          <a:xfrm>
            <a:off x="2654908" y="272409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SIDE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04248" y="6228020"/>
            <a:ext cx="1821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Salvatore di Carlo</a:t>
            </a:r>
            <a:endParaRPr lang="fr-FR" dirty="0"/>
          </a:p>
        </p:txBody>
      </p:sp>
      <p:sp>
        <p:nvSpPr>
          <p:cNvPr id="16" name="Oval 12">
            <a:extLst>
              <a:ext uri="{FF2B5EF4-FFF2-40B4-BE49-F238E27FC236}">
                <a16:creationId xmlns:a16="http://schemas.microsoft.com/office/drawing/2014/main" xmlns="" id="{08C2523A-B569-417A-A5A4-1E3E2F5CBEF6}"/>
              </a:ext>
            </a:extLst>
          </p:cNvPr>
          <p:cNvSpPr/>
          <p:nvPr/>
        </p:nvSpPr>
        <p:spPr>
          <a:xfrm>
            <a:off x="3331096" y="2984376"/>
            <a:ext cx="304800" cy="228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xmlns="" id="{37A5A9DC-18AE-4BF4-B968-F58D9942AF35}"/>
              </a:ext>
            </a:extLst>
          </p:cNvPr>
          <p:cNvSpPr txBox="1"/>
          <p:nvPr/>
        </p:nvSpPr>
        <p:spPr>
          <a:xfrm>
            <a:off x="3563888" y="2924944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BOTTOM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00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59DBB6E-E8C7-4F53-A2C3-6DE9A087D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311" y="4469656"/>
            <a:ext cx="3188872" cy="1753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78A842-25A9-4814-81B1-FD9D3EB2C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312" y="2546555"/>
            <a:ext cx="3204587" cy="1890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23BA5C-0BF5-47AE-9A0B-A58EF8DD9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0" y="838200"/>
            <a:ext cx="3200400" cy="1760120"/>
          </a:xfrm>
          <a:prstGeom prst="rect">
            <a:avLst/>
          </a:prstGeom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1143000"/>
          </a:xfrm>
        </p:spPr>
        <p:txBody>
          <a:bodyPr/>
          <a:lstStyle/>
          <a:p>
            <a:r>
              <a:rPr lang="en-US" altLang="en-US" sz="3500" dirty="0"/>
              <a:t>Preliminary results for phase 2.2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     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984C53B-ACC1-4602-8C85-DB9F640A4C81}"/>
              </a:ext>
            </a:extLst>
          </p:cNvPr>
          <p:cNvSpPr txBox="1"/>
          <p:nvPr/>
        </p:nvSpPr>
        <p:spPr>
          <a:xfrm>
            <a:off x="216773" y="330727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SIDE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C583771-E66B-4CF2-9D53-776CEBB36A42}"/>
              </a:ext>
            </a:extLst>
          </p:cNvPr>
          <p:cNvSpPr txBox="1"/>
          <p:nvPr/>
        </p:nvSpPr>
        <p:spPr>
          <a:xfrm>
            <a:off x="228600" y="1524000"/>
            <a:ext cx="616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86C0FCB-BE23-48B2-B951-7ED23AE3F664}"/>
              </a:ext>
            </a:extLst>
          </p:cNvPr>
          <p:cNvSpPr txBox="1"/>
          <p:nvPr/>
        </p:nvSpPr>
        <p:spPr>
          <a:xfrm>
            <a:off x="3952560" y="1371600"/>
            <a:ext cx="4953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About 1% of the photons are detected with cut at 0.1 MeV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mean deposited energy per detected photon is about 0.4-0.5 MeV on the top-side sensors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photons deposit more energy on the top sensor by a factor 1.2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</a:t>
            </a:r>
            <a:r>
              <a:rPr lang="en-US" dirty="0" smtClean="0"/>
              <a:t>xpected </a:t>
            </a:r>
            <a:r>
              <a:rPr lang="en-US" dirty="0"/>
              <a:t>precision for phase 2.2 is 5% in 10 </a:t>
            </a:r>
            <a:r>
              <a:rPr lang="en-US" dirty="0" err="1"/>
              <a:t>ms</a:t>
            </a:r>
            <a:r>
              <a:rPr lang="en-US" dirty="0"/>
              <a:t> 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</a:t>
            </a:r>
            <a:r>
              <a:rPr lang="en-US" dirty="0" smtClean="0"/>
              <a:t>xpected precisions for phases 2.3-2.4  and 3 being computed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should be much better due to larger </a:t>
            </a:r>
            <a:r>
              <a:rPr lang="en-US" dirty="0" smtClean="0"/>
              <a:t>beam </a:t>
            </a:r>
            <a:r>
              <a:rPr lang="en-US" dirty="0" smtClean="0"/>
              <a:t>angular divergence at the IP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10F426C-28A9-4B78-A4DE-45B03B885CA4}"/>
              </a:ext>
            </a:extLst>
          </p:cNvPr>
          <p:cNvSpPr txBox="1"/>
          <p:nvPr/>
        </p:nvSpPr>
        <p:spPr>
          <a:xfrm>
            <a:off x="152400" y="5181600"/>
            <a:ext cx="86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RATIO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04248" y="6228020"/>
            <a:ext cx="1821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Salvatore di Carlo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99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 Box 125"/>
          <p:cNvSpPr txBox="1">
            <a:spLocks noChangeArrowheads="1"/>
          </p:cNvSpPr>
          <p:nvPr/>
        </p:nvSpPr>
        <p:spPr bwMode="auto">
          <a:xfrm>
            <a:off x="1676991" y="706512"/>
            <a:ext cx="752867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1100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detectors</a:t>
            </a:r>
            <a:endParaRPr lang="fr-FR" sz="11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4" name="Text Box 125"/>
          <p:cNvSpPr txBox="1">
            <a:spLocks noChangeArrowheads="1"/>
          </p:cNvSpPr>
          <p:nvPr/>
        </p:nvSpPr>
        <p:spPr bwMode="auto">
          <a:xfrm>
            <a:off x="3468093" y="0"/>
            <a:ext cx="263454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1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DAQ STATUS &amp; PROGRESS</a:t>
            </a:r>
            <a:endParaRPr lang="fr-FR" sz="1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47664" y="882978"/>
            <a:ext cx="937628" cy="3560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Text Box 125"/>
          <p:cNvSpPr txBox="1">
            <a:spLocks noChangeArrowheads="1"/>
          </p:cNvSpPr>
          <p:nvPr/>
        </p:nvSpPr>
        <p:spPr bwMode="auto">
          <a:xfrm>
            <a:off x="1725792" y="973548"/>
            <a:ext cx="75950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LER+HER</a:t>
            </a:r>
            <a:endParaRPr lang="fr-FR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7" name="Text Box 125"/>
          <p:cNvSpPr txBox="1">
            <a:spLocks noChangeArrowheads="1"/>
          </p:cNvSpPr>
          <p:nvPr/>
        </p:nvSpPr>
        <p:spPr bwMode="auto">
          <a:xfrm>
            <a:off x="1352313" y="1313413"/>
            <a:ext cx="1252831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11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CVD 140µm : OK</a:t>
            </a:r>
            <a:endParaRPr lang="fr-FR" sz="11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8" name="Text Box 125"/>
          <p:cNvSpPr txBox="1">
            <a:spLocks noChangeArrowheads="1"/>
          </p:cNvSpPr>
          <p:nvPr/>
        </p:nvSpPr>
        <p:spPr bwMode="auto">
          <a:xfrm>
            <a:off x="1352312" y="1475253"/>
            <a:ext cx="1252832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Amplifier : OK </a:t>
            </a:r>
            <a:endParaRPr lang="fr-FR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9" name="Text Box 125"/>
          <p:cNvSpPr txBox="1">
            <a:spLocks noChangeArrowheads="1"/>
          </p:cNvSpPr>
          <p:nvPr/>
        </p:nvSpPr>
        <p:spPr bwMode="auto">
          <a:xfrm>
            <a:off x="1352313" y="1645186"/>
            <a:ext cx="1648718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11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Remote</a:t>
            </a:r>
            <a:r>
              <a:rPr lang="fr-FR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Control : OK </a:t>
            </a:r>
            <a:endParaRPr lang="fr-FR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0" name="Text Box 125"/>
          <p:cNvSpPr txBox="1">
            <a:spLocks noChangeArrowheads="1"/>
          </p:cNvSpPr>
          <p:nvPr/>
        </p:nvSpPr>
        <p:spPr bwMode="auto">
          <a:xfrm>
            <a:off x="1352312" y="1804015"/>
            <a:ext cx="188724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11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Mechanics</a:t>
            </a:r>
            <a:r>
              <a:rPr lang="fr-FR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: </a:t>
            </a:r>
            <a:r>
              <a:rPr lang="fr-FR" sz="11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fr-FR" sz="1100" dirty="0" err="1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progress</a:t>
            </a:r>
            <a:endParaRPr lang="fr-FR" sz="1100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4178665" y="648309"/>
            <a:ext cx="1207996" cy="150966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Text Box 125"/>
          <p:cNvSpPr txBox="1">
            <a:spLocks noChangeArrowheads="1"/>
          </p:cNvSpPr>
          <p:nvPr/>
        </p:nvSpPr>
        <p:spPr bwMode="auto">
          <a:xfrm>
            <a:off x="3239555" y="900719"/>
            <a:ext cx="588040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1050" i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cables</a:t>
            </a:r>
            <a:endParaRPr lang="fr-FR" sz="1050" i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3" name="Text Box 125"/>
          <p:cNvSpPr txBox="1">
            <a:spLocks noChangeArrowheads="1"/>
          </p:cNvSpPr>
          <p:nvPr/>
        </p:nvSpPr>
        <p:spPr bwMode="auto">
          <a:xfrm>
            <a:off x="4640911" y="463751"/>
            <a:ext cx="349012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1100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DAQ</a:t>
            </a:r>
            <a:endParaRPr lang="fr-FR" sz="11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13" name="Connecteur droit 112"/>
          <p:cNvCxnSpPr/>
          <p:nvPr/>
        </p:nvCxnSpPr>
        <p:spPr>
          <a:xfrm>
            <a:off x="6172470" y="949145"/>
            <a:ext cx="0" cy="817295"/>
          </a:xfrm>
          <a:prstGeom prst="line">
            <a:avLst/>
          </a:prstGeom>
          <a:ln w="38100">
            <a:solidFill>
              <a:srgbClr val="99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121"/>
          <p:cNvCxnSpPr/>
          <p:nvPr/>
        </p:nvCxnSpPr>
        <p:spPr>
          <a:xfrm>
            <a:off x="6173560" y="1030375"/>
            <a:ext cx="478051" cy="0"/>
          </a:xfrm>
          <a:prstGeom prst="line">
            <a:avLst/>
          </a:prstGeom>
          <a:ln w="28575">
            <a:solidFill>
              <a:srgbClr val="99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2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51418" y="597219"/>
            <a:ext cx="802679" cy="700925"/>
          </a:xfrm>
          <a:prstGeom prst="rect">
            <a:avLst/>
          </a:prstGeom>
        </p:spPr>
      </p:pic>
      <p:sp>
        <p:nvSpPr>
          <p:cNvPr id="125" name="Text Box 125"/>
          <p:cNvSpPr txBox="1">
            <a:spLocks noChangeArrowheads="1"/>
          </p:cNvSpPr>
          <p:nvPr/>
        </p:nvSpPr>
        <p:spPr bwMode="auto">
          <a:xfrm>
            <a:off x="3707904" y="2347873"/>
            <a:ext cx="1252831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ADC 1GSPS : OK</a:t>
            </a:r>
            <a:endParaRPr lang="fr-FR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6" name="Text Box 125"/>
          <p:cNvSpPr txBox="1">
            <a:spLocks noChangeArrowheads="1"/>
          </p:cNvSpPr>
          <p:nvPr/>
        </p:nvSpPr>
        <p:spPr bwMode="auto">
          <a:xfrm>
            <a:off x="3707904" y="2495956"/>
            <a:ext cx="2370802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FPGA : </a:t>
            </a:r>
            <a:r>
              <a:rPr lang="fr-FR" sz="1100" dirty="0" err="1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firmware</a:t>
            </a:r>
            <a:r>
              <a:rPr lang="fr-FR" sz="11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OK, </a:t>
            </a:r>
            <a:r>
              <a:rPr lang="fr-FR" sz="1100" dirty="0" err="1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tested</a:t>
            </a:r>
            <a:r>
              <a:rPr lang="fr-FR" sz="11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50%</a:t>
            </a:r>
            <a:endParaRPr lang="fr-FR" sz="1100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4" name="Text Box 125"/>
          <p:cNvSpPr txBox="1">
            <a:spLocks noChangeArrowheads="1"/>
          </p:cNvSpPr>
          <p:nvPr/>
        </p:nvSpPr>
        <p:spPr bwMode="auto">
          <a:xfrm>
            <a:off x="3707904" y="2644039"/>
            <a:ext cx="2570299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DAC : </a:t>
            </a:r>
            <a:r>
              <a:rPr lang="fr-FR" sz="11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8-channels (</a:t>
            </a:r>
            <a:r>
              <a:rPr lang="fr-FR" sz="1100" dirty="0" err="1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  <a:r>
              <a:rPr lang="fr-FR" sz="11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fr-FR" sz="1100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5" name="Text Box 125"/>
          <p:cNvSpPr txBox="1">
            <a:spLocks noChangeArrowheads="1"/>
          </p:cNvSpPr>
          <p:nvPr/>
        </p:nvSpPr>
        <p:spPr bwMode="auto">
          <a:xfrm>
            <a:off x="6576899" y="448185"/>
            <a:ext cx="1088499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1100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EPICS Client</a:t>
            </a:r>
            <a:endParaRPr lang="fr-FR" sz="11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54" name="Connecteur droit 153"/>
          <p:cNvCxnSpPr/>
          <p:nvPr/>
        </p:nvCxnSpPr>
        <p:spPr>
          <a:xfrm>
            <a:off x="5060957" y="1700665"/>
            <a:ext cx="1101439" cy="0"/>
          </a:xfrm>
          <a:prstGeom prst="line">
            <a:avLst/>
          </a:prstGeom>
          <a:ln w="28575">
            <a:solidFill>
              <a:srgbClr val="99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 Box 125"/>
          <p:cNvSpPr txBox="1">
            <a:spLocks noChangeArrowheads="1"/>
          </p:cNvSpPr>
          <p:nvPr/>
        </p:nvSpPr>
        <p:spPr bwMode="auto">
          <a:xfrm>
            <a:off x="6699526" y="1391526"/>
            <a:ext cx="632077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1100" b="1" smtClean="0">
                <a:solidFill>
                  <a:srgbClr val="993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b2epics</a:t>
            </a:r>
            <a:endParaRPr lang="fr-FR" sz="1100" b="1">
              <a:solidFill>
                <a:srgbClr val="9933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9" name="Text Box 125"/>
          <p:cNvSpPr txBox="1">
            <a:spLocks noChangeArrowheads="1"/>
          </p:cNvSpPr>
          <p:nvPr/>
        </p:nvSpPr>
        <p:spPr bwMode="auto">
          <a:xfrm>
            <a:off x="6699526" y="1597816"/>
            <a:ext cx="42692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1100" b="1" smtClean="0">
                <a:solidFill>
                  <a:srgbClr val="993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bdaq</a:t>
            </a:r>
            <a:endParaRPr lang="fr-FR" sz="1100" b="1">
              <a:solidFill>
                <a:srgbClr val="9933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0" name="Text Box 125"/>
          <p:cNvSpPr txBox="1">
            <a:spLocks noChangeArrowheads="1"/>
          </p:cNvSpPr>
          <p:nvPr/>
        </p:nvSpPr>
        <p:spPr bwMode="auto">
          <a:xfrm>
            <a:off x="7590581" y="404463"/>
            <a:ext cx="1372905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11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Template GUI for EPICS Client with</a:t>
            </a:r>
          </a:p>
          <a:p>
            <a:r>
              <a:rPr lang="fr-FR" sz="110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be developped</a:t>
            </a:r>
            <a:endParaRPr lang="fr-FR" sz="110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1" name="Text Box 125"/>
          <p:cNvSpPr txBox="1">
            <a:spLocks noChangeArrowheads="1"/>
          </p:cNvSpPr>
          <p:nvPr/>
        </p:nvSpPr>
        <p:spPr bwMode="auto">
          <a:xfrm>
            <a:off x="3707904" y="2199790"/>
            <a:ext cx="196122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DAQ rack: </a:t>
            </a:r>
            <a:r>
              <a:rPr lang="fr-FR" sz="11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fr-FR" sz="1100" dirty="0" err="1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progress</a:t>
            </a:r>
            <a:endParaRPr lang="fr-FR" sz="1100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4" name="Text Box 125"/>
          <p:cNvSpPr txBox="1">
            <a:spLocks noChangeArrowheads="1"/>
          </p:cNvSpPr>
          <p:nvPr/>
        </p:nvSpPr>
        <p:spPr bwMode="auto">
          <a:xfrm>
            <a:off x="4213508" y="850088"/>
            <a:ext cx="259375" cy="12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800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ADC</a:t>
            </a:r>
            <a:endParaRPr lang="fr-FR" sz="8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Triangle isocèle 27"/>
          <p:cNvSpPr/>
          <p:nvPr/>
        </p:nvSpPr>
        <p:spPr>
          <a:xfrm rot="5400000">
            <a:off x="4233403" y="971371"/>
            <a:ext cx="210393" cy="179269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9" name="Connecteur droit 88"/>
          <p:cNvCxnSpPr/>
          <p:nvPr/>
        </p:nvCxnSpPr>
        <p:spPr>
          <a:xfrm>
            <a:off x="2485292" y="1061001"/>
            <a:ext cx="177289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onnecteur droit 165"/>
          <p:cNvCxnSpPr/>
          <p:nvPr/>
        </p:nvCxnSpPr>
        <p:spPr>
          <a:xfrm>
            <a:off x="4428234" y="1061001"/>
            <a:ext cx="110702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 Box 125"/>
          <p:cNvSpPr txBox="1">
            <a:spLocks noChangeArrowheads="1"/>
          </p:cNvSpPr>
          <p:nvPr/>
        </p:nvSpPr>
        <p:spPr bwMode="auto">
          <a:xfrm>
            <a:off x="4244281" y="1162032"/>
            <a:ext cx="171562" cy="12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800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x4</a:t>
            </a:r>
            <a:endParaRPr lang="fr-FR" sz="8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4543546" y="895916"/>
            <a:ext cx="454788" cy="32208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Text Box 125"/>
          <p:cNvSpPr txBox="1">
            <a:spLocks noChangeArrowheads="1"/>
          </p:cNvSpPr>
          <p:nvPr/>
        </p:nvSpPr>
        <p:spPr bwMode="auto">
          <a:xfrm>
            <a:off x="4615756" y="783414"/>
            <a:ext cx="32323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800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FPGA</a:t>
            </a:r>
            <a:endParaRPr lang="fr-FR" sz="8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0" name="Text Box 125"/>
          <p:cNvSpPr txBox="1">
            <a:spLocks noChangeArrowheads="1"/>
          </p:cNvSpPr>
          <p:nvPr/>
        </p:nvSpPr>
        <p:spPr bwMode="auto">
          <a:xfrm>
            <a:off x="4559063" y="886432"/>
            <a:ext cx="52056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8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firmware</a:t>
            </a:r>
            <a:endParaRPr lang="fr-FR" sz="8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1" name="Text Box 125"/>
          <p:cNvSpPr txBox="1">
            <a:spLocks noChangeArrowheads="1"/>
          </p:cNvSpPr>
          <p:nvPr/>
        </p:nvSpPr>
        <p:spPr bwMode="auto">
          <a:xfrm>
            <a:off x="4684354" y="988824"/>
            <a:ext cx="23045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800" b="1" i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TIL</a:t>
            </a:r>
            <a:endParaRPr lang="fr-FR" sz="800" b="1" i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2" name="Text Box 125"/>
          <p:cNvSpPr txBox="1">
            <a:spLocks noChangeArrowheads="1"/>
          </p:cNvSpPr>
          <p:nvPr/>
        </p:nvSpPr>
        <p:spPr bwMode="auto">
          <a:xfrm>
            <a:off x="4677759" y="1084074"/>
            <a:ext cx="23045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800" b="1" i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BIL</a:t>
            </a:r>
            <a:endParaRPr lang="fr-FR" sz="800" b="1" i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73" name="Connecteur droit 172"/>
          <p:cNvCxnSpPr/>
          <p:nvPr/>
        </p:nvCxnSpPr>
        <p:spPr>
          <a:xfrm>
            <a:off x="5001932" y="1061001"/>
            <a:ext cx="110702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Rectangle 174"/>
          <p:cNvSpPr/>
          <p:nvPr/>
        </p:nvSpPr>
        <p:spPr>
          <a:xfrm>
            <a:off x="4495708" y="1442016"/>
            <a:ext cx="568568" cy="63341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6" name="Text Box 125"/>
          <p:cNvSpPr txBox="1">
            <a:spLocks noChangeArrowheads="1"/>
          </p:cNvSpPr>
          <p:nvPr/>
        </p:nvSpPr>
        <p:spPr bwMode="auto">
          <a:xfrm>
            <a:off x="4568863" y="1475564"/>
            <a:ext cx="4778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800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SERVER (Linux)</a:t>
            </a:r>
            <a:endParaRPr lang="fr-FR" sz="8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1" name="Connecteur droit avec flèche 30"/>
          <p:cNvCxnSpPr>
            <a:endCxn id="175" idx="0"/>
          </p:cNvCxnSpPr>
          <p:nvPr/>
        </p:nvCxnSpPr>
        <p:spPr>
          <a:xfrm>
            <a:off x="4777060" y="1211828"/>
            <a:ext cx="2932" cy="230188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onnecteur droit 176"/>
          <p:cNvCxnSpPr/>
          <p:nvPr/>
        </p:nvCxnSpPr>
        <p:spPr>
          <a:xfrm>
            <a:off x="5271765" y="1067351"/>
            <a:ext cx="37280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riangle isocèle 173"/>
          <p:cNvSpPr/>
          <p:nvPr/>
        </p:nvSpPr>
        <p:spPr>
          <a:xfrm rot="5400000">
            <a:off x="5097247" y="971372"/>
            <a:ext cx="210393" cy="179269"/>
          </a:xfrm>
          <a:prstGeom prst="triangle">
            <a:avLst/>
          </a:prstGeom>
          <a:solidFill>
            <a:srgbClr val="00FFFF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8" name="Text Box 125"/>
          <p:cNvSpPr txBox="1">
            <a:spLocks noChangeArrowheads="1"/>
          </p:cNvSpPr>
          <p:nvPr/>
        </p:nvSpPr>
        <p:spPr bwMode="auto">
          <a:xfrm>
            <a:off x="5075154" y="850088"/>
            <a:ext cx="259375" cy="12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800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DAC</a:t>
            </a:r>
            <a:endParaRPr lang="fr-FR" sz="8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9" name="Text Box 125"/>
          <p:cNvSpPr txBox="1">
            <a:spLocks noChangeArrowheads="1"/>
          </p:cNvSpPr>
          <p:nvPr/>
        </p:nvSpPr>
        <p:spPr bwMode="auto">
          <a:xfrm>
            <a:off x="5123512" y="1162032"/>
            <a:ext cx="171562" cy="12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800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x8</a:t>
            </a:r>
            <a:endParaRPr lang="fr-FR" sz="8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0" name="Text Box 125"/>
          <p:cNvSpPr txBox="1">
            <a:spLocks noChangeArrowheads="1"/>
          </p:cNvSpPr>
          <p:nvPr/>
        </p:nvSpPr>
        <p:spPr bwMode="auto">
          <a:xfrm>
            <a:off x="5416589" y="927083"/>
            <a:ext cx="47416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800" b="1" i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analog</a:t>
            </a:r>
            <a:endParaRPr lang="fr-FR" sz="800" b="1" i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1" name="Picture 2" descr="http://www.aps.anl.gov/epics/icons/logo_659x59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177" y="1744268"/>
            <a:ext cx="307730" cy="30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2" name="Connecteur droit 181"/>
          <p:cNvCxnSpPr/>
          <p:nvPr/>
        </p:nvCxnSpPr>
        <p:spPr>
          <a:xfrm>
            <a:off x="6173560" y="1487070"/>
            <a:ext cx="478051" cy="0"/>
          </a:xfrm>
          <a:prstGeom prst="line">
            <a:avLst/>
          </a:prstGeom>
          <a:ln w="28575">
            <a:solidFill>
              <a:srgbClr val="99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Connecteur droit 182"/>
          <p:cNvCxnSpPr/>
          <p:nvPr/>
        </p:nvCxnSpPr>
        <p:spPr>
          <a:xfrm>
            <a:off x="6158073" y="1696620"/>
            <a:ext cx="478051" cy="0"/>
          </a:xfrm>
          <a:prstGeom prst="line">
            <a:avLst/>
          </a:prstGeom>
          <a:ln w="28575">
            <a:solidFill>
              <a:srgbClr val="99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Text Box 125"/>
          <p:cNvSpPr txBox="1">
            <a:spLocks noChangeArrowheads="1"/>
          </p:cNvSpPr>
          <p:nvPr/>
        </p:nvSpPr>
        <p:spPr bwMode="auto">
          <a:xfrm>
            <a:off x="3707904" y="2792122"/>
            <a:ext cx="1763429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Server : </a:t>
            </a:r>
            <a:r>
              <a:rPr lang="fr-FR" sz="11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fr-FR" sz="1100" dirty="0" err="1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progress</a:t>
            </a:r>
            <a:endParaRPr lang="fr-FR" sz="1100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5" name="Text Box 125"/>
          <p:cNvSpPr txBox="1">
            <a:spLocks noChangeArrowheads="1"/>
          </p:cNvSpPr>
          <p:nvPr/>
        </p:nvSpPr>
        <p:spPr bwMode="auto">
          <a:xfrm>
            <a:off x="238468" y="3448699"/>
            <a:ext cx="890553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● </a:t>
            </a:r>
            <a:r>
              <a:rPr lang="fr-FR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</a:t>
            </a:r>
            <a:r>
              <a:rPr lang="fr-FR" sz="16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eliver</a:t>
            </a:r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Train and </a:t>
            </a:r>
            <a:r>
              <a:rPr lang="fr-FR" sz="16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Bunch</a:t>
            </a:r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Integrated </a:t>
            </a:r>
            <a:r>
              <a:rPr lang="fr-FR" sz="16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Luminosities</a:t>
            </a:r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: </a:t>
            </a:r>
            <a:r>
              <a:rPr lang="fr-F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TILx2</a:t>
            </a:r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(LER, HER), </a:t>
            </a:r>
            <a:r>
              <a:rPr lang="fr-F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BILx5120x2</a:t>
            </a:r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(LER, HER) </a:t>
            </a:r>
            <a:endParaRPr 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6" name="Text Box 125"/>
          <p:cNvSpPr txBox="1">
            <a:spLocks noChangeArrowheads="1"/>
          </p:cNvSpPr>
          <p:nvPr/>
        </p:nvSpPr>
        <p:spPr bwMode="auto">
          <a:xfrm>
            <a:off x="323528" y="4067780"/>
            <a:ext cx="4678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2400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TIL </a:t>
            </a:r>
            <a:endParaRPr lang="fr-FR" sz="16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7" name="Text Box 125"/>
          <p:cNvSpPr txBox="1">
            <a:spLocks noChangeArrowheads="1"/>
          </p:cNvSpPr>
          <p:nvPr/>
        </p:nvSpPr>
        <p:spPr bwMode="auto">
          <a:xfrm>
            <a:off x="1021654" y="3833472"/>
            <a:ext cx="225151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120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LER (1) and HER (1)</a:t>
            </a:r>
            <a:endParaRPr lang="fr-FR" sz="120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8" name="Text Box 125"/>
          <p:cNvSpPr txBox="1">
            <a:spLocks noChangeArrowheads="1"/>
          </p:cNvSpPr>
          <p:nvPr/>
        </p:nvSpPr>
        <p:spPr bwMode="auto">
          <a:xfrm>
            <a:off x="1021654" y="4244952"/>
            <a:ext cx="232471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120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Integration period : </a:t>
            </a:r>
            <a:r>
              <a:rPr lang="fr-FR" sz="1200" b="1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1ms-3600s</a:t>
            </a:r>
            <a:endParaRPr lang="fr-FR" sz="1200" b="1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9" name="Text Box 125"/>
          <p:cNvSpPr txBox="1">
            <a:spLocks noChangeArrowheads="1"/>
          </p:cNvSpPr>
          <p:nvPr/>
        </p:nvSpPr>
        <p:spPr bwMode="auto">
          <a:xfrm>
            <a:off x="1021654" y="4458312"/>
            <a:ext cx="267924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1200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ZDLM-</a:t>
            </a:r>
            <a:r>
              <a:rPr lang="fr-FR" sz="1200" b="1" dirty="0" err="1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like</a:t>
            </a:r>
            <a:r>
              <a:rPr lang="fr-FR" sz="1200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1200" b="1" dirty="0" err="1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counting</a:t>
            </a:r>
            <a:r>
              <a:rPr lang="fr-FR" sz="1200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1200" dirty="0" err="1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included</a:t>
            </a:r>
            <a:endParaRPr lang="fr-FR" sz="12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0" name="Text Box 125"/>
          <p:cNvSpPr txBox="1">
            <a:spLocks noChangeArrowheads="1"/>
          </p:cNvSpPr>
          <p:nvPr/>
        </p:nvSpPr>
        <p:spPr bwMode="auto">
          <a:xfrm>
            <a:off x="1021654" y="4031592"/>
            <a:ext cx="204049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120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Resolution : </a:t>
            </a:r>
            <a:r>
              <a:rPr lang="fr-FR" sz="1200" b="1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 train, 10µs</a:t>
            </a:r>
            <a:endParaRPr lang="fr-FR" sz="1200" b="1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2" name="Text Box 125"/>
          <p:cNvSpPr txBox="1">
            <a:spLocks noChangeArrowheads="1"/>
          </p:cNvSpPr>
          <p:nvPr/>
        </p:nvSpPr>
        <p:spPr bwMode="auto">
          <a:xfrm>
            <a:off x="4139952" y="4067780"/>
            <a:ext cx="4678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2400" b="1" dirty="0" smtClean="0">
                <a:solidFill>
                  <a:srgbClr val="FF00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BIL </a:t>
            </a:r>
            <a:endParaRPr lang="fr-FR" sz="1600" b="1" dirty="0">
              <a:solidFill>
                <a:srgbClr val="FF00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3" name="Text Box 125"/>
          <p:cNvSpPr txBox="1">
            <a:spLocks noChangeArrowheads="1"/>
          </p:cNvSpPr>
          <p:nvPr/>
        </p:nvSpPr>
        <p:spPr bwMode="auto">
          <a:xfrm>
            <a:off x="4797211" y="3833472"/>
            <a:ext cx="225151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1200" smtClean="0">
                <a:solidFill>
                  <a:srgbClr val="FF00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LER (1) and HER (1)</a:t>
            </a:r>
            <a:endParaRPr lang="fr-FR" sz="1200">
              <a:solidFill>
                <a:srgbClr val="FF00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4" name="Text Box 125"/>
          <p:cNvSpPr txBox="1">
            <a:spLocks noChangeArrowheads="1"/>
          </p:cNvSpPr>
          <p:nvPr/>
        </p:nvSpPr>
        <p:spPr bwMode="auto">
          <a:xfrm>
            <a:off x="4804245" y="4031592"/>
            <a:ext cx="204049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1200" smtClean="0">
                <a:solidFill>
                  <a:srgbClr val="FF00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Resolution : </a:t>
            </a:r>
            <a:r>
              <a:rPr lang="fr-FR" sz="1200" b="1" smtClean="0">
                <a:solidFill>
                  <a:srgbClr val="FF00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bucket (2ns)</a:t>
            </a:r>
            <a:endParaRPr lang="fr-FR" sz="1200" b="1">
              <a:solidFill>
                <a:srgbClr val="FF00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5" name="Text Box 125"/>
          <p:cNvSpPr txBox="1">
            <a:spLocks noChangeArrowheads="1"/>
          </p:cNvSpPr>
          <p:nvPr/>
        </p:nvSpPr>
        <p:spPr bwMode="auto">
          <a:xfrm>
            <a:off x="4811279" y="4244952"/>
            <a:ext cx="252032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1200" smtClean="0">
                <a:solidFill>
                  <a:srgbClr val="FF00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Integration period : </a:t>
            </a:r>
            <a:r>
              <a:rPr lang="fr-FR" sz="1200" b="1" smtClean="0">
                <a:solidFill>
                  <a:srgbClr val="FF00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1ms-3600s</a:t>
            </a:r>
            <a:endParaRPr lang="fr-FR" sz="1200" b="1">
              <a:solidFill>
                <a:srgbClr val="FF00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6" name="Text Box 125"/>
          <p:cNvSpPr txBox="1">
            <a:spLocks noChangeArrowheads="1"/>
          </p:cNvSpPr>
          <p:nvPr/>
        </p:nvSpPr>
        <p:spPr bwMode="auto">
          <a:xfrm>
            <a:off x="4811279" y="4458312"/>
            <a:ext cx="433272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1200" dirty="0" smtClean="0">
                <a:solidFill>
                  <a:srgbClr val="FF00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5120 values : </a:t>
            </a:r>
            <a:r>
              <a:rPr lang="fr-FR" sz="1200" b="1" dirty="0" smtClean="0">
                <a:solidFill>
                  <a:srgbClr val="FF00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5000 </a:t>
            </a:r>
            <a:r>
              <a:rPr lang="fr-FR" sz="1200" b="1" dirty="0" err="1" smtClean="0">
                <a:solidFill>
                  <a:srgbClr val="FF00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bunches</a:t>
            </a:r>
            <a:r>
              <a:rPr lang="fr-FR" sz="1200" dirty="0" smtClean="0">
                <a:solidFill>
                  <a:srgbClr val="FF00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(max) + </a:t>
            </a:r>
            <a:r>
              <a:rPr lang="fr-FR" sz="1200" b="1" dirty="0" smtClean="0">
                <a:solidFill>
                  <a:srgbClr val="FF00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120 </a:t>
            </a:r>
            <a:r>
              <a:rPr lang="fr-FR" sz="1200" dirty="0" smtClean="0">
                <a:solidFill>
                  <a:srgbClr val="FF00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fr-FR" sz="1200" dirty="0" err="1" smtClean="0">
                <a:solidFill>
                  <a:srgbClr val="FF00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Space</a:t>
            </a:r>
            <a:r>
              <a:rPr lang="fr-FR" sz="1200" dirty="0" smtClean="0">
                <a:solidFill>
                  <a:srgbClr val="FF00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Charge Reset)</a:t>
            </a:r>
            <a:endParaRPr lang="fr-FR" sz="1200" dirty="0">
              <a:solidFill>
                <a:srgbClr val="FF00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7" name="Text Box 125"/>
          <p:cNvSpPr txBox="1">
            <a:spLocks noChangeArrowheads="1"/>
          </p:cNvSpPr>
          <p:nvPr/>
        </p:nvSpPr>
        <p:spPr bwMode="auto">
          <a:xfrm>
            <a:off x="238469" y="4856713"/>
            <a:ext cx="89055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● TIL and BIL are </a:t>
            </a:r>
            <a:r>
              <a:rPr lang="fr-FR" sz="16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derived</a:t>
            </a:r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16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from</a:t>
            </a:r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CVD signal AMPLITUDE acquisition at </a:t>
            </a:r>
            <a:r>
              <a:rPr lang="fr-F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BUCKET (2ns) </a:t>
            </a:r>
            <a:r>
              <a:rPr lang="fr-FR" sz="16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resolution</a:t>
            </a: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8" name="Text Box 125"/>
          <p:cNvSpPr txBox="1">
            <a:spLocks noChangeArrowheads="1"/>
          </p:cNvSpPr>
          <p:nvPr/>
        </p:nvSpPr>
        <p:spPr bwMode="auto">
          <a:xfrm>
            <a:off x="238470" y="5309867"/>
            <a:ext cx="812882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● The DAQ </a:t>
            </a:r>
            <a:r>
              <a:rPr lang="fr-FR" sz="16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16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configured</a:t>
            </a:r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by the SERVER (Linux) </a:t>
            </a:r>
            <a:r>
              <a:rPr lang="fr-FR" sz="16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which</a:t>
            </a:r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16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includes</a:t>
            </a:r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the           </a:t>
            </a:r>
            <a:r>
              <a:rPr lang="fr-FR" sz="16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protocol</a:t>
            </a: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9" name="Text Box 125"/>
          <p:cNvSpPr txBox="1">
            <a:spLocks noChangeArrowheads="1"/>
          </p:cNvSpPr>
          <p:nvPr/>
        </p:nvSpPr>
        <p:spPr bwMode="auto">
          <a:xfrm>
            <a:off x="238470" y="5722560"/>
            <a:ext cx="87250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● </a:t>
            </a:r>
            <a:r>
              <a:rPr lang="fr-FR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lang="fr-FR" sz="16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rovide</a:t>
            </a:r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EPICS GUI for KEK Clients : </a:t>
            </a:r>
            <a:r>
              <a:rPr lang="fr-F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TIL, BIL configuration + data Display/Archive</a:t>
            </a: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0" name="Text Box 125"/>
          <p:cNvSpPr txBox="1">
            <a:spLocks noChangeArrowheads="1"/>
          </p:cNvSpPr>
          <p:nvPr/>
        </p:nvSpPr>
        <p:spPr bwMode="auto">
          <a:xfrm>
            <a:off x="238469" y="6151438"/>
            <a:ext cx="721562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● </a:t>
            </a:r>
            <a:r>
              <a:rPr lang="fr-FR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lang="fr-FR" sz="16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rovide</a:t>
            </a:r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8x </a:t>
            </a:r>
            <a:r>
              <a:rPr lang="fr-FR" sz="16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Analog</a:t>
            </a:r>
            <a:r>
              <a:rPr lang="fr-F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Outputs</a:t>
            </a:r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 : </a:t>
            </a:r>
            <a:r>
              <a:rPr lang="fr-FR" sz="16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debug</a:t>
            </a:r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feedback use, …</a:t>
            </a: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1" name="Picture 2" descr="http://www.aps.anl.gov/epics/icons/logo_659x59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264304"/>
            <a:ext cx="433889" cy="42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2" name="Text Box 125"/>
          <p:cNvSpPr txBox="1">
            <a:spLocks noChangeArrowheads="1"/>
          </p:cNvSpPr>
          <p:nvPr/>
        </p:nvSpPr>
        <p:spPr bwMode="auto">
          <a:xfrm>
            <a:off x="3707904" y="2940204"/>
            <a:ext cx="2144155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EPICS : </a:t>
            </a:r>
            <a:r>
              <a:rPr lang="fr-FR" sz="11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OK in LAL </a:t>
            </a:r>
            <a:r>
              <a:rPr lang="fr-FR" sz="1100" dirty="0" err="1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domain</a:t>
            </a:r>
            <a:endParaRPr lang="fr-FR" sz="1100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3" name="Text Box 125"/>
          <p:cNvSpPr txBox="1">
            <a:spLocks noChangeArrowheads="1"/>
          </p:cNvSpPr>
          <p:nvPr/>
        </p:nvSpPr>
        <p:spPr bwMode="auto">
          <a:xfrm>
            <a:off x="634355" y="2461470"/>
            <a:ext cx="2831525" cy="5730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fr-FR" sz="160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Estimated Time of Development : </a:t>
            </a:r>
            <a:r>
              <a:rPr lang="fr-FR" sz="1600" b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end of 2017/11</a:t>
            </a:r>
            <a:endParaRPr lang="fr-FR" sz="16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4" name="Text Box 125"/>
          <p:cNvSpPr txBox="1">
            <a:spLocks noChangeArrowheads="1"/>
          </p:cNvSpPr>
          <p:nvPr/>
        </p:nvSpPr>
        <p:spPr bwMode="auto">
          <a:xfrm>
            <a:off x="5511864" y="1520997"/>
            <a:ext cx="6320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1100" b="1" smtClean="0">
                <a:solidFill>
                  <a:srgbClr val="993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network</a:t>
            </a:r>
            <a:endParaRPr lang="fr-FR" sz="1100" b="1">
              <a:solidFill>
                <a:srgbClr val="9933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5" name="Text Box 125"/>
          <p:cNvSpPr txBox="1">
            <a:spLocks noChangeArrowheads="1"/>
          </p:cNvSpPr>
          <p:nvPr/>
        </p:nvSpPr>
        <p:spPr bwMode="auto">
          <a:xfrm>
            <a:off x="2871125" y="1078220"/>
            <a:ext cx="107564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11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Roll-In position</a:t>
            </a:r>
            <a:endParaRPr lang="fr-FR" sz="11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6" name="Text Box 125"/>
          <p:cNvSpPr txBox="1">
            <a:spLocks noChangeArrowheads="1"/>
          </p:cNvSpPr>
          <p:nvPr/>
        </p:nvSpPr>
        <p:spPr bwMode="auto">
          <a:xfrm>
            <a:off x="6083318" y="1853658"/>
            <a:ext cx="3060681" cy="801252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  <a:effectLst>
            <a:softEdge rad="31750"/>
          </a:effectLst>
        </p:spPr>
        <p:txBody>
          <a:bodyPr wrap="square" lIns="0" tIns="0" rIns="0" bIns="0" anchor="ctr">
            <a:noAutofit/>
          </a:bodyPr>
          <a:lstStyle/>
          <a:p>
            <a:r>
              <a:rPr lang="fr-FR" sz="10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Network </a:t>
            </a:r>
            <a:r>
              <a:rPr lang="fr-FR" sz="105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fr-FR" sz="10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05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used</a:t>
            </a:r>
            <a:r>
              <a:rPr lang="fr-FR" sz="10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:</a:t>
            </a:r>
          </a:p>
          <a:p>
            <a:r>
              <a:rPr lang="fr-FR" sz="10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0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SEND </a:t>
            </a:r>
            <a:r>
              <a:rPr lang="fr-FR" sz="105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Luminosity</a:t>
            </a:r>
            <a:r>
              <a:rPr lang="fr-FR" sz="10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EPICS </a:t>
            </a:r>
            <a:r>
              <a:rPr lang="fr-FR" sz="105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PVs</a:t>
            </a:r>
            <a:r>
              <a:rPr lang="fr-FR" sz="10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(TIL, BIL,…) </a:t>
            </a:r>
          </a:p>
          <a:p>
            <a:r>
              <a:rPr lang="fr-FR" sz="10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RECEIVE </a:t>
            </a:r>
            <a:r>
              <a:rPr lang="fr-FR" sz="105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SuperKEKB</a:t>
            </a:r>
            <a:r>
              <a:rPr lang="fr-FR" sz="10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/BELLE2 PV (</a:t>
            </a:r>
            <a:r>
              <a:rPr lang="fr-FR" sz="105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Current</a:t>
            </a:r>
            <a:r>
              <a:rPr lang="fr-FR" sz="10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</a:p>
          <a:p>
            <a:r>
              <a:rPr lang="fr-FR" sz="10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0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Pressure, </a:t>
            </a:r>
            <a:r>
              <a:rPr lang="fr-FR" sz="105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Fill</a:t>
            </a:r>
            <a:r>
              <a:rPr lang="fr-FR" sz="10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Pattern, …)</a:t>
            </a:r>
            <a:endParaRPr lang="fr-FR" sz="10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7" name="Connecteur droit 46"/>
          <p:cNvCxnSpPr/>
          <p:nvPr/>
        </p:nvCxnSpPr>
        <p:spPr>
          <a:xfrm>
            <a:off x="4675951" y="3859902"/>
            <a:ext cx="0" cy="760651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Connecteur droit 206"/>
          <p:cNvCxnSpPr/>
          <p:nvPr/>
        </p:nvCxnSpPr>
        <p:spPr>
          <a:xfrm>
            <a:off x="888879" y="3859902"/>
            <a:ext cx="0" cy="76065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 Box 125"/>
          <p:cNvSpPr txBox="1">
            <a:spLocks noChangeArrowheads="1"/>
          </p:cNvSpPr>
          <p:nvPr/>
        </p:nvSpPr>
        <p:spPr bwMode="auto">
          <a:xfrm>
            <a:off x="7590581" y="1124654"/>
            <a:ext cx="1553418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fr-FR" sz="11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example</a:t>
            </a:r>
            <a:r>
              <a:rPr lang="fr-FR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1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next</a:t>
            </a:r>
            <a:r>
              <a:rPr lang="fr-FR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slide)</a:t>
            </a:r>
            <a:endParaRPr lang="fr-FR" sz="1100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3" name="Text Box 125"/>
          <p:cNvSpPr txBox="1">
            <a:spLocks noChangeArrowheads="1"/>
          </p:cNvSpPr>
          <p:nvPr/>
        </p:nvSpPr>
        <p:spPr bwMode="auto">
          <a:xfrm>
            <a:off x="2871125" y="1213687"/>
            <a:ext cx="107564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11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Since 04/11</a:t>
            </a:r>
            <a:endParaRPr lang="fr-FR" sz="11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4" name="Text Box 125"/>
          <p:cNvSpPr txBox="1">
            <a:spLocks noChangeArrowheads="1"/>
          </p:cNvSpPr>
          <p:nvPr/>
        </p:nvSpPr>
        <p:spPr bwMode="auto">
          <a:xfrm>
            <a:off x="0" y="1"/>
            <a:ext cx="1031631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fr-FR" sz="1100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2017.06.16</a:t>
            </a:r>
            <a:endParaRPr lang="fr-FR" sz="11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4" name="标题 1"/>
          <p:cNvSpPr txBox="1">
            <a:spLocks/>
          </p:cNvSpPr>
          <p:nvPr/>
        </p:nvSpPr>
        <p:spPr>
          <a:xfrm>
            <a:off x="0" y="-99392"/>
            <a:ext cx="9144000" cy="431847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smtClean="0">
                <a:solidFill>
                  <a:srgbClr val="0099FF"/>
                </a:solidFill>
              </a:rPr>
              <a:t>LAL Monitor digital DAQ for Phase 2/3</a:t>
            </a:r>
            <a:endParaRPr lang="zh-CN" altLang="en-US" sz="3200" b="1" dirty="0">
              <a:solidFill>
                <a:srgbClr val="0099FF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518004" y="6444044"/>
            <a:ext cx="1590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Didier </a:t>
            </a:r>
            <a:r>
              <a:rPr lang="en-US" dirty="0" err="1" smtClean="0"/>
              <a:t>Jehanno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773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4" y="0"/>
            <a:ext cx="9149984" cy="685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754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7505</TotalTime>
  <Words>3172</Words>
  <Application>Microsoft Office PowerPoint</Application>
  <PresentationFormat>Affichage à l'écran (4:3)</PresentationFormat>
  <Paragraphs>586</Paragraphs>
  <Slides>48</Slides>
  <Notes>14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49" baseType="lpstr">
      <vt:lpstr>Thème Office</vt:lpstr>
      <vt:lpstr>Task 2.4 Status of Luminosity Monitor</vt:lpstr>
      <vt:lpstr>Présentation PowerPoint</vt:lpstr>
      <vt:lpstr>Présentation PowerPoint</vt:lpstr>
      <vt:lpstr>Présentation PowerPoint</vt:lpstr>
      <vt:lpstr>Présentation PowerPoint</vt:lpstr>
      <vt:lpstr>GEANT4 description of HER antechamber</vt:lpstr>
      <vt:lpstr>Preliminary results for phase 2.2</vt:lpstr>
      <vt:lpstr>Présentation PowerPoint</vt:lpstr>
      <vt:lpstr>Présentation PowerPoint</vt:lpstr>
      <vt:lpstr>Relative precision can be achieved in LER</vt:lpstr>
      <vt:lpstr>Présentation PowerPoint</vt:lpstr>
      <vt:lpstr>Présentation PowerPoint</vt:lpstr>
      <vt:lpstr>Potential radiation damage</vt:lpstr>
      <vt:lpstr>Analysis of relative luminosity precision needed for dithering based orbit feedback</vt:lpstr>
      <vt:lpstr>Présentation PowerPoint</vt:lpstr>
      <vt:lpstr>Single beam backgrounds during Phase2 (preliminary)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140μm diamond test for Phase 2/3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Luminosity monitoring with nano-beam concept  Fast &amp; slow variations at IP require feedback corrections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Relative precision needed</vt:lpstr>
      <vt:lpstr>Back-up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Toshiko Yuasa France-Japan Particle Physics Laboratory</dc:title>
  <dc:creator>Philipe Bambade</dc:creator>
  <cp:lastModifiedBy>Philipe Bambade</cp:lastModifiedBy>
  <cp:revision>634</cp:revision>
  <dcterms:created xsi:type="dcterms:W3CDTF">2014-05-14T12:34:51Z</dcterms:created>
  <dcterms:modified xsi:type="dcterms:W3CDTF">2017-10-06T00:33:15Z</dcterms:modified>
</cp:coreProperties>
</file>