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0" r:id="rId2"/>
    <p:sldId id="351" r:id="rId3"/>
    <p:sldId id="401" r:id="rId4"/>
    <p:sldId id="354" r:id="rId5"/>
    <p:sldId id="384" r:id="rId6"/>
    <p:sldId id="393" r:id="rId7"/>
    <p:sldId id="370" r:id="rId8"/>
    <p:sldId id="374" r:id="rId9"/>
    <p:sldId id="398" r:id="rId10"/>
    <p:sldId id="396" r:id="rId11"/>
    <p:sldId id="402" r:id="rId12"/>
    <p:sldId id="373" r:id="rId13"/>
    <p:sldId id="406" r:id="rId14"/>
    <p:sldId id="407" r:id="rId15"/>
    <p:sldId id="377" r:id="rId16"/>
    <p:sldId id="379" r:id="rId17"/>
    <p:sldId id="399" r:id="rId18"/>
    <p:sldId id="383" r:id="rId19"/>
    <p:sldId id="387" r:id="rId20"/>
    <p:sldId id="388" r:id="rId21"/>
    <p:sldId id="389" r:id="rId22"/>
    <p:sldId id="390" r:id="rId23"/>
    <p:sldId id="391" r:id="rId24"/>
    <p:sldId id="392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572">
          <p15:clr>
            <a:srgbClr val="A4A3A4"/>
          </p15:clr>
        </p15:guide>
        <p15:guide id="4" orient="horz" pos="4201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pos="2880">
          <p15:clr>
            <a:srgbClr val="A4A3A4"/>
          </p15:clr>
        </p15:guide>
        <p15:guide id="7" pos="113">
          <p15:clr>
            <a:srgbClr val="A4A3A4"/>
          </p15:clr>
        </p15:guide>
        <p15:guide id="8" pos="5647">
          <p15:clr>
            <a:srgbClr val="A4A3A4"/>
          </p15:clr>
        </p15:guide>
        <p15:guide id="9" pos="181">
          <p15:clr>
            <a:srgbClr val="A4A3A4"/>
          </p15:clr>
        </p15:guide>
        <p15:guide id="10" pos="55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9966CC"/>
    <a:srgbClr val="00FF00"/>
    <a:srgbClr val="FF7C11"/>
    <a:srgbClr val="F8F200"/>
    <a:srgbClr val="FFFF00"/>
    <a:srgbClr val="CC0033"/>
    <a:srgbClr val="2D8900"/>
    <a:srgbClr val="FFCC66"/>
    <a:srgbClr val="00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 showGuides="1">
      <p:cViewPr varScale="1">
        <p:scale>
          <a:sx n="84" d="100"/>
          <a:sy n="84" d="100"/>
        </p:scale>
        <p:origin x="1426" y="77"/>
      </p:cViewPr>
      <p:guideLst>
        <p:guide orient="horz" pos="2704"/>
        <p:guide orient="horz" pos="255"/>
        <p:guide orient="horz" pos="572"/>
        <p:guide orient="horz" pos="4201"/>
        <p:guide orient="horz" pos="2160"/>
        <p:guide pos="2880"/>
        <p:guide pos="113"/>
        <p:guide pos="5647"/>
        <p:guide pos="181"/>
        <p:guide pos="55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iulio\Documents\TESI%20MAGISTRALE\DENSITA'\nuove\confro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3953488372093"/>
          <c:y val="3.4312060478199721E-2"/>
          <c:w val="0.78385938845822578"/>
          <c:h val="0.7611708860759494"/>
        </c:manualLayout>
      </c:layout>
      <c:scatterChart>
        <c:scatterStyle val="lineMarker"/>
        <c:varyColors val="0"/>
        <c:ser>
          <c:idx val="0"/>
          <c:order val="0"/>
          <c:tx>
            <c:v>composito</c:v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Foglio1!$F$3:$F$9</c:f>
                <c:numCache>
                  <c:formatCode>General</c:formatCode>
                  <c:ptCount val="7"/>
                  <c:pt idx="0">
                    <c:v>0.42</c:v>
                  </c:pt>
                  <c:pt idx="1">
                    <c:v>0.45</c:v>
                  </c:pt>
                  <c:pt idx="2">
                    <c:v>0.42</c:v>
                  </c:pt>
                  <c:pt idx="3">
                    <c:v>0.44</c:v>
                  </c:pt>
                  <c:pt idx="4">
                    <c:v>0.41</c:v>
                  </c:pt>
                  <c:pt idx="5">
                    <c:v>0.41</c:v>
                  </c:pt>
                  <c:pt idx="6">
                    <c:v>0.41</c:v>
                  </c:pt>
                </c:numCache>
              </c:numRef>
            </c:plus>
            <c:minus>
              <c:numRef>
                <c:f>Foglio1!$F$3:$F$9</c:f>
                <c:numCache>
                  <c:formatCode>General</c:formatCode>
                  <c:ptCount val="7"/>
                  <c:pt idx="0">
                    <c:v>0.42</c:v>
                  </c:pt>
                  <c:pt idx="1">
                    <c:v>0.45</c:v>
                  </c:pt>
                  <c:pt idx="2">
                    <c:v>0.42</c:v>
                  </c:pt>
                  <c:pt idx="3">
                    <c:v>0.44</c:v>
                  </c:pt>
                  <c:pt idx="4">
                    <c:v>0.41</c:v>
                  </c:pt>
                  <c:pt idx="5">
                    <c:v>0.41</c:v>
                  </c:pt>
                  <c:pt idx="6">
                    <c:v>0.41</c:v>
                  </c:pt>
                </c:numCache>
              </c:numRef>
            </c:minus>
          </c:errBars>
          <c:errBars>
            <c:errDir val="x"/>
            <c:errBarType val="both"/>
            <c:errValType val="percentage"/>
            <c:noEndCap val="0"/>
            <c:val val="0"/>
          </c:errBars>
          <c:xVal>
            <c:numRef>
              <c:f>Foglio1!$D$3:$D$9</c:f>
              <c:numCache>
                <c:formatCode>General</c:formatCode>
                <c:ptCount val="7"/>
                <c:pt idx="0">
                  <c:v>40.630000000000003</c:v>
                </c:pt>
                <c:pt idx="1">
                  <c:v>47.79</c:v>
                </c:pt>
                <c:pt idx="2">
                  <c:v>65</c:v>
                </c:pt>
                <c:pt idx="3">
                  <c:v>81.25</c:v>
                </c:pt>
                <c:pt idx="4">
                  <c:v>108.33</c:v>
                </c:pt>
                <c:pt idx="5">
                  <c:v>130</c:v>
                </c:pt>
                <c:pt idx="6">
                  <c:v>162.5</c:v>
                </c:pt>
              </c:numCache>
            </c:numRef>
          </c:xVal>
          <c:yVal>
            <c:numRef>
              <c:f>Foglio1!$E$3:$E$9</c:f>
              <c:numCache>
                <c:formatCode>General</c:formatCode>
                <c:ptCount val="7"/>
                <c:pt idx="0">
                  <c:v>3.25</c:v>
                </c:pt>
                <c:pt idx="1">
                  <c:v>2.5299999999999998</c:v>
                </c:pt>
                <c:pt idx="2">
                  <c:v>1.77</c:v>
                </c:pt>
                <c:pt idx="3">
                  <c:v>1.55</c:v>
                </c:pt>
                <c:pt idx="4">
                  <c:v>1.65</c:v>
                </c:pt>
                <c:pt idx="5">
                  <c:v>1.66</c:v>
                </c:pt>
                <c:pt idx="6">
                  <c:v>1.56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4873104"/>
        <c:axId val="-354870384"/>
      </c:scatterChart>
      <c:valAx>
        <c:axId val="-354873104"/>
        <c:scaling>
          <c:orientation val="minMax"/>
          <c:max val="18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VED (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J/mm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4856395611306193"/>
              <c:y val="0.90148457193694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-354870384"/>
        <c:crosses val="autoZero"/>
        <c:crossBetween val="midCat"/>
        <c:majorUnit val="20"/>
      </c:valAx>
      <c:valAx>
        <c:axId val="-354870384"/>
        <c:scaling>
          <c:orientation val="minMax"/>
          <c:max val="3.9"/>
          <c:min val="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Porosity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(%)</a:t>
                </a:r>
              </a:p>
            </c:rich>
          </c:tx>
          <c:layout>
            <c:manualLayout>
              <c:xMode val="edge"/>
              <c:yMode val="edge"/>
              <c:x val="3.9473695767116769E-2"/>
              <c:y val="0.164755000275402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it-IT"/>
          </a:p>
        </c:txPr>
        <c:crossAx val="-354873104"/>
        <c:crosses val="autoZero"/>
        <c:crossBetween val="midCat"/>
        <c:majorUnit val="0.30000000000000004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BB2CC-3D52-4EE3-8762-588C25149EBF}" type="doc">
      <dgm:prSet loTypeId="urn:microsoft.com/office/officeart/2005/8/layout/hChevron3" loCatId="process" qsTypeId="urn:microsoft.com/office/officeart/2005/8/quickstyle/3d2" qsCatId="3D" csTypeId="urn:microsoft.com/office/officeart/2005/8/colors/colorful3" csCatId="colorful" phldr="1"/>
      <dgm:spPr/>
    </dgm:pt>
    <dgm:pt modelId="{6506EF71-CA36-40A6-BE6F-127E63AD0406}">
      <dgm:prSet phldrT="[Text]"/>
      <dgm:spPr/>
      <dgm:t>
        <a:bodyPr/>
        <a:lstStyle/>
        <a:p>
          <a:r>
            <a:rPr lang="it-IT" dirty="0" smtClean="0"/>
            <a:t>2005</a:t>
          </a:r>
          <a:endParaRPr lang="it-IT" dirty="0"/>
        </a:p>
      </dgm:t>
    </dgm:pt>
    <dgm:pt modelId="{8742FB37-62A6-485F-BEB3-74C401FE6FC3}" type="parTrans" cxnId="{33E1EABB-4DDE-4257-8149-769864259DC7}">
      <dgm:prSet/>
      <dgm:spPr/>
      <dgm:t>
        <a:bodyPr/>
        <a:lstStyle/>
        <a:p>
          <a:endParaRPr lang="it-IT"/>
        </a:p>
      </dgm:t>
    </dgm:pt>
    <dgm:pt modelId="{ACA6175D-3233-4817-B902-DFD3EB27E592}" type="sibTrans" cxnId="{33E1EABB-4DDE-4257-8149-769864259DC7}">
      <dgm:prSet/>
      <dgm:spPr/>
      <dgm:t>
        <a:bodyPr/>
        <a:lstStyle/>
        <a:p>
          <a:endParaRPr lang="it-IT"/>
        </a:p>
      </dgm:t>
    </dgm:pt>
    <dgm:pt modelId="{8469E59F-FF1A-4964-A97D-DF7CDC7F3589}">
      <dgm:prSet phldrT="[Text]"/>
      <dgm:spPr/>
      <dgm:t>
        <a:bodyPr/>
        <a:lstStyle/>
        <a:p>
          <a:r>
            <a:rPr lang="it-IT" dirty="0" smtClean="0"/>
            <a:t>2006</a:t>
          </a:r>
          <a:endParaRPr lang="it-IT" dirty="0"/>
        </a:p>
      </dgm:t>
    </dgm:pt>
    <dgm:pt modelId="{634ECCEE-1470-44CE-BB0E-50C934F56D1B}" type="parTrans" cxnId="{80843CAF-E52B-4E9B-921E-6E2BE63131FE}">
      <dgm:prSet/>
      <dgm:spPr/>
      <dgm:t>
        <a:bodyPr/>
        <a:lstStyle/>
        <a:p>
          <a:endParaRPr lang="it-IT"/>
        </a:p>
      </dgm:t>
    </dgm:pt>
    <dgm:pt modelId="{17C9F5EB-2662-456A-A8B5-DA5E91355307}" type="sibTrans" cxnId="{80843CAF-E52B-4E9B-921E-6E2BE63131FE}">
      <dgm:prSet/>
      <dgm:spPr/>
      <dgm:t>
        <a:bodyPr/>
        <a:lstStyle/>
        <a:p>
          <a:endParaRPr lang="it-IT"/>
        </a:p>
      </dgm:t>
    </dgm:pt>
    <dgm:pt modelId="{1148483B-0986-4187-94E5-FEDE868D247B}">
      <dgm:prSet phldrT="[Text]"/>
      <dgm:spPr/>
      <dgm:t>
        <a:bodyPr/>
        <a:lstStyle/>
        <a:p>
          <a:r>
            <a:rPr lang="it-IT" dirty="0" smtClean="0"/>
            <a:t>2007</a:t>
          </a:r>
          <a:endParaRPr lang="it-IT" dirty="0"/>
        </a:p>
      </dgm:t>
    </dgm:pt>
    <dgm:pt modelId="{72FCC7B7-003E-4C2A-91B4-B4B61400A858}" type="parTrans" cxnId="{A4FEDE15-FF67-41E6-9351-B774E8F51D10}">
      <dgm:prSet/>
      <dgm:spPr/>
      <dgm:t>
        <a:bodyPr/>
        <a:lstStyle/>
        <a:p>
          <a:endParaRPr lang="it-IT"/>
        </a:p>
      </dgm:t>
    </dgm:pt>
    <dgm:pt modelId="{52C3A623-41CA-4EA1-A21E-7FD0ED17D704}" type="sibTrans" cxnId="{A4FEDE15-FF67-41E6-9351-B774E8F51D10}">
      <dgm:prSet/>
      <dgm:spPr/>
      <dgm:t>
        <a:bodyPr/>
        <a:lstStyle/>
        <a:p>
          <a:endParaRPr lang="it-IT"/>
        </a:p>
      </dgm:t>
    </dgm:pt>
    <dgm:pt modelId="{AFB6A081-22AF-4915-8DD2-11BB9D07AE38}">
      <dgm:prSet phldrT="[Text]"/>
      <dgm:spPr/>
      <dgm:t>
        <a:bodyPr/>
        <a:lstStyle/>
        <a:p>
          <a:r>
            <a:rPr lang="it-IT" dirty="0" smtClean="0"/>
            <a:t>2008</a:t>
          </a:r>
          <a:endParaRPr lang="it-IT" dirty="0"/>
        </a:p>
      </dgm:t>
    </dgm:pt>
    <dgm:pt modelId="{CC5AB2C3-1A17-4DB9-9439-4452EC888660}" type="parTrans" cxnId="{74E86E6E-D464-42E2-9884-D1C34C8A0241}">
      <dgm:prSet/>
      <dgm:spPr/>
      <dgm:t>
        <a:bodyPr/>
        <a:lstStyle/>
        <a:p>
          <a:endParaRPr lang="it-IT"/>
        </a:p>
      </dgm:t>
    </dgm:pt>
    <dgm:pt modelId="{5413C779-FE86-4CA9-A377-5BCE1DB7374F}" type="sibTrans" cxnId="{74E86E6E-D464-42E2-9884-D1C34C8A0241}">
      <dgm:prSet/>
      <dgm:spPr/>
      <dgm:t>
        <a:bodyPr/>
        <a:lstStyle/>
        <a:p>
          <a:endParaRPr lang="it-IT"/>
        </a:p>
      </dgm:t>
    </dgm:pt>
    <dgm:pt modelId="{8ABB0226-3F22-4B78-B326-AD9E57B581DD}">
      <dgm:prSet phldrT="[Text]"/>
      <dgm:spPr/>
      <dgm:t>
        <a:bodyPr/>
        <a:lstStyle/>
        <a:p>
          <a:r>
            <a:rPr lang="it-IT" dirty="0" smtClean="0"/>
            <a:t>2009</a:t>
          </a:r>
          <a:endParaRPr lang="it-IT" dirty="0"/>
        </a:p>
      </dgm:t>
    </dgm:pt>
    <dgm:pt modelId="{71A2E7BA-F870-46B3-BE48-7E5FB815BB90}" type="parTrans" cxnId="{BBE16585-C379-4A4D-84A5-493E57A3C6B7}">
      <dgm:prSet/>
      <dgm:spPr/>
      <dgm:t>
        <a:bodyPr/>
        <a:lstStyle/>
        <a:p>
          <a:endParaRPr lang="it-IT"/>
        </a:p>
      </dgm:t>
    </dgm:pt>
    <dgm:pt modelId="{2D265E86-D906-4B7D-9761-2127B76726FC}" type="sibTrans" cxnId="{BBE16585-C379-4A4D-84A5-493E57A3C6B7}">
      <dgm:prSet/>
      <dgm:spPr/>
      <dgm:t>
        <a:bodyPr/>
        <a:lstStyle/>
        <a:p>
          <a:endParaRPr lang="it-IT"/>
        </a:p>
      </dgm:t>
    </dgm:pt>
    <dgm:pt modelId="{FA8F2F8B-EE79-413C-8BCA-855DD46C3611}">
      <dgm:prSet phldrT="[Text]"/>
      <dgm:spPr/>
      <dgm:t>
        <a:bodyPr/>
        <a:lstStyle/>
        <a:p>
          <a:r>
            <a:rPr lang="it-IT" dirty="0" smtClean="0"/>
            <a:t>2010</a:t>
          </a:r>
          <a:endParaRPr lang="it-IT" dirty="0"/>
        </a:p>
      </dgm:t>
    </dgm:pt>
    <dgm:pt modelId="{F6A8CCBF-45E5-44A4-AB20-E7B1B7350BFB}" type="parTrans" cxnId="{0EAF07D4-CB9E-4982-8AC0-21DE9EAACFCB}">
      <dgm:prSet/>
      <dgm:spPr/>
      <dgm:t>
        <a:bodyPr/>
        <a:lstStyle/>
        <a:p>
          <a:endParaRPr lang="it-IT"/>
        </a:p>
      </dgm:t>
    </dgm:pt>
    <dgm:pt modelId="{AA1E4C5B-6A68-45CD-A1F0-1FEC2A771EFE}" type="sibTrans" cxnId="{0EAF07D4-CB9E-4982-8AC0-21DE9EAACFCB}">
      <dgm:prSet/>
      <dgm:spPr/>
      <dgm:t>
        <a:bodyPr/>
        <a:lstStyle/>
        <a:p>
          <a:endParaRPr lang="it-IT"/>
        </a:p>
      </dgm:t>
    </dgm:pt>
    <dgm:pt modelId="{CDEEB234-C414-45EC-B1CE-90B72028B199}">
      <dgm:prSet phldrT="[Text]"/>
      <dgm:spPr/>
      <dgm:t>
        <a:bodyPr/>
        <a:lstStyle/>
        <a:p>
          <a:r>
            <a:rPr lang="it-IT" dirty="0" smtClean="0"/>
            <a:t>2011</a:t>
          </a:r>
          <a:endParaRPr lang="it-IT" dirty="0"/>
        </a:p>
      </dgm:t>
    </dgm:pt>
    <dgm:pt modelId="{F8D75F17-645E-41CA-8F7F-B10AE3912793}" type="parTrans" cxnId="{E3A5007A-D07B-4424-815A-335168AB68C3}">
      <dgm:prSet/>
      <dgm:spPr/>
      <dgm:t>
        <a:bodyPr/>
        <a:lstStyle/>
        <a:p>
          <a:endParaRPr lang="it-IT"/>
        </a:p>
      </dgm:t>
    </dgm:pt>
    <dgm:pt modelId="{6DE7F394-780C-483F-AB15-E527E960EA24}" type="sibTrans" cxnId="{E3A5007A-D07B-4424-815A-335168AB68C3}">
      <dgm:prSet/>
      <dgm:spPr/>
      <dgm:t>
        <a:bodyPr/>
        <a:lstStyle/>
        <a:p>
          <a:endParaRPr lang="it-IT"/>
        </a:p>
      </dgm:t>
    </dgm:pt>
    <dgm:pt modelId="{FD06543D-B138-4CCA-A0F7-5B1A49D527AD}">
      <dgm:prSet phldrT="[Text]"/>
      <dgm:spPr/>
      <dgm:t>
        <a:bodyPr/>
        <a:lstStyle/>
        <a:p>
          <a:r>
            <a:rPr lang="it-IT" dirty="0" smtClean="0"/>
            <a:t>2012</a:t>
          </a:r>
          <a:endParaRPr lang="it-IT" dirty="0"/>
        </a:p>
      </dgm:t>
    </dgm:pt>
    <dgm:pt modelId="{9C371A87-E409-447C-BBB0-8EBE13381D4D}" type="parTrans" cxnId="{06EF1BC8-C93A-4DD6-BC08-FC60CA3E1054}">
      <dgm:prSet/>
      <dgm:spPr/>
      <dgm:t>
        <a:bodyPr/>
        <a:lstStyle/>
        <a:p>
          <a:endParaRPr lang="it-IT"/>
        </a:p>
      </dgm:t>
    </dgm:pt>
    <dgm:pt modelId="{F15814FA-3370-4826-B1D2-982C44FD21DD}" type="sibTrans" cxnId="{06EF1BC8-C93A-4DD6-BC08-FC60CA3E1054}">
      <dgm:prSet/>
      <dgm:spPr/>
      <dgm:t>
        <a:bodyPr/>
        <a:lstStyle/>
        <a:p>
          <a:endParaRPr lang="it-IT"/>
        </a:p>
      </dgm:t>
    </dgm:pt>
    <dgm:pt modelId="{AD32C266-7462-4E72-830F-8376471770CE}">
      <dgm:prSet phldrT="[Text]"/>
      <dgm:spPr/>
      <dgm:t>
        <a:bodyPr/>
        <a:lstStyle/>
        <a:p>
          <a:r>
            <a:rPr lang="it-IT" dirty="0" smtClean="0"/>
            <a:t>2013</a:t>
          </a:r>
          <a:endParaRPr lang="it-IT" dirty="0"/>
        </a:p>
      </dgm:t>
    </dgm:pt>
    <dgm:pt modelId="{B19F7BFC-1271-41D6-A95B-1DC017EC4FF3}" type="parTrans" cxnId="{D45BB72E-A4CD-4975-8C85-4784FD66AA2E}">
      <dgm:prSet/>
      <dgm:spPr/>
      <dgm:t>
        <a:bodyPr/>
        <a:lstStyle/>
        <a:p>
          <a:endParaRPr lang="it-IT"/>
        </a:p>
      </dgm:t>
    </dgm:pt>
    <dgm:pt modelId="{7C643E58-737B-4984-AEE7-551CA87A4B6C}" type="sibTrans" cxnId="{D45BB72E-A4CD-4975-8C85-4784FD66AA2E}">
      <dgm:prSet/>
      <dgm:spPr/>
      <dgm:t>
        <a:bodyPr/>
        <a:lstStyle/>
        <a:p>
          <a:endParaRPr lang="it-IT"/>
        </a:p>
      </dgm:t>
    </dgm:pt>
    <dgm:pt modelId="{12F79745-2620-4854-8D87-4DFB6A987FC1}">
      <dgm:prSet phldrT="[Text]"/>
      <dgm:spPr/>
      <dgm:t>
        <a:bodyPr/>
        <a:lstStyle/>
        <a:p>
          <a:r>
            <a:rPr lang="it-IT" dirty="0" smtClean="0"/>
            <a:t>2014</a:t>
          </a:r>
          <a:endParaRPr lang="it-IT" dirty="0"/>
        </a:p>
      </dgm:t>
    </dgm:pt>
    <dgm:pt modelId="{43A3DC18-AC87-4954-BEDF-1D3722D6116A}" type="parTrans" cxnId="{B040E59E-BF85-4B98-A152-D2EB0649BB0B}">
      <dgm:prSet/>
      <dgm:spPr/>
      <dgm:t>
        <a:bodyPr/>
        <a:lstStyle/>
        <a:p>
          <a:endParaRPr lang="it-IT"/>
        </a:p>
      </dgm:t>
    </dgm:pt>
    <dgm:pt modelId="{78B4FFBF-277F-4FAF-AF8D-0D16D6066B0E}" type="sibTrans" cxnId="{B040E59E-BF85-4B98-A152-D2EB0649BB0B}">
      <dgm:prSet/>
      <dgm:spPr/>
      <dgm:t>
        <a:bodyPr/>
        <a:lstStyle/>
        <a:p>
          <a:endParaRPr lang="it-IT"/>
        </a:p>
      </dgm:t>
    </dgm:pt>
    <dgm:pt modelId="{66A20B92-35AD-4F88-BE85-E09A2F4B137A}">
      <dgm:prSet phldrT="[Text]"/>
      <dgm:spPr/>
      <dgm:t>
        <a:bodyPr/>
        <a:lstStyle/>
        <a:p>
          <a:r>
            <a:rPr lang="it-IT" dirty="0" smtClean="0"/>
            <a:t>2015</a:t>
          </a:r>
          <a:endParaRPr lang="it-IT" dirty="0"/>
        </a:p>
      </dgm:t>
    </dgm:pt>
    <dgm:pt modelId="{71CDCCE3-A880-4E88-A779-A282C89C898B}" type="parTrans" cxnId="{A6684990-BDDE-4194-BD88-5E0A67DFA1BB}">
      <dgm:prSet/>
      <dgm:spPr/>
      <dgm:t>
        <a:bodyPr/>
        <a:lstStyle/>
        <a:p>
          <a:endParaRPr lang="it-IT"/>
        </a:p>
      </dgm:t>
    </dgm:pt>
    <dgm:pt modelId="{3EBF4AD0-754D-4E0B-9A95-62CDC3F79D58}" type="sibTrans" cxnId="{A6684990-BDDE-4194-BD88-5E0A67DFA1BB}">
      <dgm:prSet/>
      <dgm:spPr/>
      <dgm:t>
        <a:bodyPr/>
        <a:lstStyle/>
        <a:p>
          <a:endParaRPr lang="it-IT"/>
        </a:p>
      </dgm:t>
    </dgm:pt>
    <dgm:pt modelId="{2207CAF2-80CE-48C2-81D3-D2B72776CBB7}" type="pres">
      <dgm:prSet presAssocID="{25EBB2CC-3D52-4EE3-8762-588C25149EBF}" presName="Name0" presStyleCnt="0">
        <dgm:presLayoutVars>
          <dgm:dir/>
          <dgm:resizeHandles val="exact"/>
        </dgm:presLayoutVars>
      </dgm:prSet>
      <dgm:spPr/>
    </dgm:pt>
    <dgm:pt modelId="{DBF3704E-D4C8-4280-B867-58C5E9F5B41D}" type="pres">
      <dgm:prSet presAssocID="{6506EF71-CA36-40A6-BE6F-127E63AD0406}" presName="parTxOnly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454E69-F109-442F-A873-2678D6621256}" type="pres">
      <dgm:prSet presAssocID="{ACA6175D-3233-4817-B902-DFD3EB27E592}" presName="parSpace" presStyleCnt="0"/>
      <dgm:spPr/>
    </dgm:pt>
    <dgm:pt modelId="{B3CB17BA-5C52-40FC-8497-178C75C2538E}" type="pres">
      <dgm:prSet presAssocID="{8469E59F-FF1A-4964-A97D-DF7CDC7F3589}" presName="parTxOnly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21FD00-C8C1-45EA-B49D-7B3DEE014D11}" type="pres">
      <dgm:prSet presAssocID="{17C9F5EB-2662-456A-A8B5-DA5E91355307}" presName="parSpace" presStyleCnt="0"/>
      <dgm:spPr/>
    </dgm:pt>
    <dgm:pt modelId="{03790744-5B62-491F-90C3-08237A4A5B9A}" type="pres">
      <dgm:prSet presAssocID="{1148483B-0986-4187-94E5-FEDE868D247B}" presName="parTxOnly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EBC4B9E-A8E9-4632-8248-C92E6FCA9774}" type="pres">
      <dgm:prSet presAssocID="{52C3A623-41CA-4EA1-A21E-7FD0ED17D704}" presName="parSpace" presStyleCnt="0"/>
      <dgm:spPr/>
    </dgm:pt>
    <dgm:pt modelId="{C8F4E99C-1A49-47D8-8626-1B5F62EEB15E}" type="pres">
      <dgm:prSet presAssocID="{AFB6A081-22AF-4915-8DD2-11BB9D07AE38}" presName="parTxOnly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F9227C-912E-4C73-A345-34E61F4428EF}" type="pres">
      <dgm:prSet presAssocID="{5413C779-FE86-4CA9-A377-5BCE1DB7374F}" presName="parSpace" presStyleCnt="0"/>
      <dgm:spPr/>
    </dgm:pt>
    <dgm:pt modelId="{E9D0BE2C-4473-4CE8-B0E0-E1B78D3DADAF}" type="pres">
      <dgm:prSet presAssocID="{8ABB0226-3F22-4B78-B326-AD9E57B581DD}" presName="parTxOnly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AAFF906-5C19-44E1-B42F-46D61AE55547}" type="pres">
      <dgm:prSet presAssocID="{2D265E86-D906-4B7D-9761-2127B76726FC}" presName="parSpace" presStyleCnt="0"/>
      <dgm:spPr/>
    </dgm:pt>
    <dgm:pt modelId="{F13522D3-6204-4691-BDB3-A8F8AEB27978}" type="pres">
      <dgm:prSet presAssocID="{FA8F2F8B-EE79-413C-8BCA-855DD46C3611}" presName="parTxOnly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8F054F-3D3A-493A-9A3A-EB5EDF3BAED6}" type="pres">
      <dgm:prSet presAssocID="{AA1E4C5B-6A68-45CD-A1F0-1FEC2A771EFE}" presName="parSpace" presStyleCnt="0"/>
      <dgm:spPr/>
    </dgm:pt>
    <dgm:pt modelId="{08CB3D5F-8BA1-4831-A812-CF4A589FE2C8}" type="pres">
      <dgm:prSet presAssocID="{CDEEB234-C414-45EC-B1CE-90B72028B199}" presName="parTxOnly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53AB47-A378-40D1-843F-FD75D56E078A}" type="pres">
      <dgm:prSet presAssocID="{6DE7F394-780C-483F-AB15-E527E960EA24}" presName="parSpace" presStyleCnt="0"/>
      <dgm:spPr/>
    </dgm:pt>
    <dgm:pt modelId="{8B3BC55E-A1E6-4984-87F0-DC1E688A1114}" type="pres">
      <dgm:prSet presAssocID="{FD06543D-B138-4CCA-A0F7-5B1A49D527AD}" presName="parTxOnly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C15006-229F-4BB6-B4B2-1066F49C08F5}" type="pres">
      <dgm:prSet presAssocID="{F15814FA-3370-4826-B1D2-982C44FD21DD}" presName="parSpace" presStyleCnt="0"/>
      <dgm:spPr/>
    </dgm:pt>
    <dgm:pt modelId="{CABF8D92-A675-4F6E-B880-EFB9423FE008}" type="pres">
      <dgm:prSet presAssocID="{AD32C266-7462-4E72-830F-8376471770CE}" presName="parTxOnly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BD56D1-66BD-44FC-BC98-C427CC1CDA2E}" type="pres">
      <dgm:prSet presAssocID="{7C643E58-737B-4984-AEE7-551CA87A4B6C}" presName="parSpace" presStyleCnt="0"/>
      <dgm:spPr/>
    </dgm:pt>
    <dgm:pt modelId="{46C15B3D-48A8-408F-A18D-621EEDC3E04B}" type="pres">
      <dgm:prSet presAssocID="{12F79745-2620-4854-8D87-4DFB6A987FC1}" presName="parTxOnly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CCAD94-FD4D-4BAF-A27E-7601AAC0C5C9}" type="pres">
      <dgm:prSet presAssocID="{78B4FFBF-277F-4FAF-AF8D-0D16D6066B0E}" presName="parSpace" presStyleCnt="0"/>
      <dgm:spPr/>
    </dgm:pt>
    <dgm:pt modelId="{64B0C205-D821-446F-B65E-3C450CDD3A2E}" type="pres">
      <dgm:prSet presAssocID="{66A20B92-35AD-4F88-BE85-E09A2F4B137A}" presName="parTxOnly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E29FBFE-2082-4859-9DE0-FA717B09C79D}" type="presOf" srcId="{AD32C266-7462-4E72-830F-8376471770CE}" destId="{CABF8D92-A675-4F6E-B880-EFB9423FE008}" srcOrd="0" destOrd="0" presId="urn:microsoft.com/office/officeart/2005/8/layout/hChevron3"/>
    <dgm:cxn modelId="{0EAF07D4-CB9E-4982-8AC0-21DE9EAACFCB}" srcId="{25EBB2CC-3D52-4EE3-8762-588C25149EBF}" destId="{FA8F2F8B-EE79-413C-8BCA-855DD46C3611}" srcOrd="5" destOrd="0" parTransId="{F6A8CCBF-45E5-44A4-AB20-E7B1B7350BFB}" sibTransId="{AA1E4C5B-6A68-45CD-A1F0-1FEC2A771EFE}"/>
    <dgm:cxn modelId="{3BC56BC6-A037-4CA6-A116-35C363683222}" type="presOf" srcId="{FD06543D-B138-4CCA-A0F7-5B1A49D527AD}" destId="{8B3BC55E-A1E6-4984-87F0-DC1E688A1114}" srcOrd="0" destOrd="0" presId="urn:microsoft.com/office/officeart/2005/8/layout/hChevron3"/>
    <dgm:cxn modelId="{E3A5007A-D07B-4424-815A-335168AB68C3}" srcId="{25EBB2CC-3D52-4EE3-8762-588C25149EBF}" destId="{CDEEB234-C414-45EC-B1CE-90B72028B199}" srcOrd="6" destOrd="0" parTransId="{F8D75F17-645E-41CA-8F7F-B10AE3912793}" sibTransId="{6DE7F394-780C-483F-AB15-E527E960EA24}"/>
    <dgm:cxn modelId="{9219520C-3ADB-4B34-A9E6-6D2C7E9E5BDF}" type="presOf" srcId="{AFB6A081-22AF-4915-8DD2-11BB9D07AE38}" destId="{C8F4E99C-1A49-47D8-8626-1B5F62EEB15E}" srcOrd="0" destOrd="0" presId="urn:microsoft.com/office/officeart/2005/8/layout/hChevron3"/>
    <dgm:cxn modelId="{9777E0DD-2C4E-4F6E-BCE7-BECC92B5643A}" type="presOf" srcId="{FA8F2F8B-EE79-413C-8BCA-855DD46C3611}" destId="{F13522D3-6204-4691-BDB3-A8F8AEB27978}" srcOrd="0" destOrd="0" presId="urn:microsoft.com/office/officeart/2005/8/layout/hChevron3"/>
    <dgm:cxn modelId="{06EF1BC8-C93A-4DD6-BC08-FC60CA3E1054}" srcId="{25EBB2CC-3D52-4EE3-8762-588C25149EBF}" destId="{FD06543D-B138-4CCA-A0F7-5B1A49D527AD}" srcOrd="7" destOrd="0" parTransId="{9C371A87-E409-447C-BBB0-8EBE13381D4D}" sibTransId="{F15814FA-3370-4826-B1D2-982C44FD21DD}"/>
    <dgm:cxn modelId="{A6684990-BDDE-4194-BD88-5E0A67DFA1BB}" srcId="{25EBB2CC-3D52-4EE3-8762-588C25149EBF}" destId="{66A20B92-35AD-4F88-BE85-E09A2F4B137A}" srcOrd="10" destOrd="0" parTransId="{71CDCCE3-A880-4E88-A779-A282C89C898B}" sibTransId="{3EBF4AD0-754D-4E0B-9A95-62CDC3F79D58}"/>
    <dgm:cxn modelId="{7ECD5A0E-71CB-4563-B830-0E18426A51C9}" type="presOf" srcId="{66A20B92-35AD-4F88-BE85-E09A2F4B137A}" destId="{64B0C205-D821-446F-B65E-3C450CDD3A2E}" srcOrd="0" destOrd="0" presId="urn:microsoft.com/office/officeart/2005/8/layout/hChevron3"/>
    <dgm:cxn modelId="{BBE16585-C379-4A4D-84A5-493E57A3C6B7}" srcId="{25EBB2CC-3D52-4EE3-8762-588C25149EBF}" destId="{8ABB0226-3F22-4B78-B326-AD9E57B581DD}" srcOrd="4" destOrd="0" parTransId="{71A2E7BA-F870-46B3-BE48-7E5FB815BB90}" sibTransId="{2D265E86-D906-4B7D-9761-2127B76726FC}"/>
    <dgm:cxn modelId="{BE34BAA3-99A2-46A8-BBA6-062905F0CD26}" type="presOf" srcId="{8469E59F-FF1A-4964-A97D-DF7CDC7F3589}" destId="{B3CB17BA-5C52-40FC-8497-178C75C2538E}" srcOrd="0" destOrd="0" presId="urn:microsoft.com/office/officeart/2005/8/layout/hChevron3"/>
    <dgm:cxn modelId="{B040E59E-BF85-4B98-A152-D2EB0649BB0B}" srcId="{25EBB2CC-3D52-4EE3-8762-588C25149EBF}" destId="{12F79745-2620-4854-8D87-4DFB6A987FC1}" srcOrd="9" destOrd="0" parTransId="{43A3DC18-AC87-4954-BEDF-1D3722D6116A}" sibTransId="{78B4FFBF-277F-4FAF-AF8D-0D16D6066B0E}"/>
    <dgm:cxn modelId="{A4FEDE15-FF67-41E6-9351-B774E8F51D10}" srcId="{25EBB2CC-3D52-4EE3-8762-588C25149EBF}" destId="{1148483B-0986-4187-94E5-FEDE868D247B}" srcOrd="2" destOrd="0" parTransId="{72FCC7B7-003E-4C2A-91B4-B4B61400A858}" sibTransId="{52C3A623-41CA-4EA1-A21E-7FD0ED17D704}"/>
    <dgm:cxn modelId="{D45BB72E-A4CD-4975-8C85-4784FD66AA2E}" srcId="{25EBB2CC-3D52-4EE3-8762-588C25149EBF}" destId="{AD32C266-7462-4E72-830F-8376471770CE}" srcOrd="8" destOrd="0" parTransId="{B19F7BFC-1271-41D6-A95B-1DC017EC4FF3}" sibTransId="{7C643E58-737B-4984-AEE7-551CA87A4B6C}"/>
    <dgm:cxn modelId="{33E1EABB-4DDE-4257-8149-769864259DC7}" srcId="{25EBB2CC-3D52-4EE3-8762-588C25149EBF}" destId="{6506EF71-CA36-40A6-BE6F-127E63AD0406}" srcOrd="0" destOrd="0" parTransId="{8742FB37-62A6-485F-BEB3-74C401FE6FC3}" sibTransId="{ACA6175D-3233-4817-B902-DFD3EB27E592}"/>
    <dgm:cxn modelId="{AC381B18-C905-4D13-8F24-7285BD1147D2}" type="presOf" srcId="{25EBB2CC-3D52-4EE3-8762-588C25149EBF}" destId="{2207CAF2-80CE-48C2-81D3-D2B72776CBB7}" srcOrd="0" destOrd="0" presId="urn:microsoft.com/office/officeart/2005/8/layout/hChevron3"/>
    <dgm:cxn modelId="{2AC49B9D-97A6-47E9-9102-CB983F5A6849}" type="presOf" srcId="{8ABB0226-3F22-4B78-B326-AD9E57B581DD}" destId="{E9D0BE2C-4473-4CE8-B0E0-E1B78D3DADAF}" srcOrd="0" destOrd="0" presId="urn:microsoft.com/office/officeart/2005/8/layout/hChevron3"/>
    <dgm:cxn modelId="{74E86E6E-D464-42E2-9884-D1C34C8A0241}" srcId="{25EBB2CC-3D52-4EE3-8762-588C25149EBF}" destId="{AFB6A081-22AF-4915-8DD2-11BB9D07AE38}" srcOrd="3" destOrd="0" parTransId="{CC5AB2C3-1A17-4DB9-9439-4452EC888660}" sibTransId="{5413C779-FE86-4CA9-A377-5BCE1DB7374F}"/>
    <dgm:cxn modelId="{78C508C1-DF54-4BD9-B026-3416895502BC}" type="presOf" srcId="{6506EF71-CA36-40A6-BE6F-127E63AD0406}" destId="{DBF3704E-D4C8-4280-B867-58C5E9F5B41D}" srcOrd="0" destOrd="0" presId="urn:microsoft.com/office/officeart/2005/8/layout/hChevron3"/>
    <dgm:cxn modelId="{80843CAF-E52B-4E9B-921E-6E2BE63131FE}" srcId="{25EBB2CC-3D52-4EE3-8762-588C25149EBF}" destId="{8469E59F-FF1A-4964-A97D-DF7CDC7F3589}" srcOrd="1" destOrd="0" parTransId="{634ECCEE-1470-44CE-BB0E-50C934F56D1B}" sibTransId="{17C9F5EB-2662-456A-A8B5-DA5E91355307}"/>
    <dgm:cxn modelId="{3F4DC7C1-AF46-4082-8572-5C966D1AEFBF}" type="presOf" srcId="{CDEEB234-C414-45EC-B1CE-90B72028B199}" destId="{08CB3D5F-8BA1-4831-A812-CF4A589FE2C8}" srcOrd="0" destOrd="0" presId="urn:microsoft.com/office/officeart/2005/8/layout/hChevron3"/>
    <dgm:cxn modelId="{B80EE51B-FFB8-4C07-8059-EA75C62F0A9E}" type="presOf" srcId="{12F79745-2620-4854-8D87-4DFB6A987FC1}" destId="{46C15B3D-48A8-408F-A18D-621EEDC3E04B}" srcOrd="0" destOrd="0" presId="urn:microsoft.com/office/officeart/2005/8/layout/hChevron3"/>
    <dgm:cxn modelId="{32E3F00E-0D53-4E3B-9B4D-34505108A840}" type="presOf" srcId="{1148483B-0986-4187-94E5-FEDE868D247B}" destId="{03790744-5B62-491F-90C3-08237A4A5B9A}" srcOrd="0" destOrd="0" presId="urn:microsoft.com/office/officeart/2005/8/layout/hChevron3"/>
    <dgm:cxn modelId="{4EBE1B6B-C942-4EF0-8FAF-A59C9E0319FA}" type="presParOf" srcId="{2207CAF2-80CE-48C2-81D3-D2B72776CBB7}" destId="{DBF3704E-D4C8-4280-B867-58C5E9F5B41D}" srcOrd="0" destOrd="0" presId="urn:microsoft.com/office/officeart/2005/8/layout/hChevron3"/>
    <dgm:cxn modelId="{6A21CBEA-3A22-40A5-AA92-20B20942CA80}" type="presParOf" srcId="{2207CAF2-80CE-48C2-81D3-D2B72776CBB7}" destId="{F2454E69-F109-442F-A873-2678D6621256}" srcOrd="1" destOrd="0" presId="urn:microsoft.com/office/officeart/2005/8/layout/hChevron3"/>
    <dgm:cxn modelId="{00998002-2C2D-4629-A505-3E0C3683B793}" type="presParOf" srcId="{2207CAF2-80CE-48C2-81D3-D2B72776CBB7}" destId="{B3CB17BA-5C52-40FC-8497-178C75C2538E}" srcOrd="2" destOrd="0" presId="urn:microsoft.com/office/officeart/2005/8/layout/hChevron3"/>
    <dgm:cxn modelId="{BF2B1496-3401-4ED8-8C9D-17CA270AB22F}" type="presParOf" srcId="{2207CAF2-80CE-48C2-81D3-D2B72776CBB7}" destId="{D721FD00-C8C1-45EA-B49D-7B3DEE014D11}" srcOrd="3" destOrd="0" presId="urn:microsoft.com/office/officeart/2005/8/layout/hChevron3"/>
    <dgm:cxn modelId="{8F6B4DEF-38A4-4A9E-85AF-B10D94DA5702}" type="presParOf" srcId="{2207CAF2-80CE-48C2-81D3-D2B72776CBB7}" destId="{03790744-5B62-491F-90C3-08237A4A5B9A}" srcOrd="4" destOrd="0" presId="urn:microsoft.com/office/officeart/2005/8/layout/hChevron3"/>
    <dgm:cxn modelId="{3A67A2CF-DDB1-41CF-9367-DBEC4777AEDD}" type="presParOf" srcId="{2207CAF2-80CE-48C2-81D3-D2B72776CBB7}" destId="{5EBC4B9E-A8E9-4632-8248-C92E6FCA9774}" srcOrd="5" destOrd="0" presId="urn:microsoft.com/office/officeart/2005/8/layout/hChevron3"/>
    <dgm:cxn modelId="{9E785720-8273-42E6-AA9D-7B22A3564657}" type="presParOf" srcId="{2207CAF2-80CE-48C2-81D3-D2B72776CBB7}" destId="{C8F4E99C-1A49-47D8-8626-1B5F62EEB15E}" srcOrd="6" destOrd="0" presId="urn:microsoft.com/office/officeart/2005/8/layout/hChevron3"/>
    <dgm:cxn modelId="{38CEDE02-958C-462A-8AC4-729CFBB07193}" type="presParOf" srcId="{2207CAF2-80CE-48C2-81D3-D2B72776CBB7}" destId="{DFF9227C-912E-4C73-A345-34E61F4428EF}" srcOrd="7" destOrd="0" presId="urn:microsoft.com/office/officeart/2005/8/layout/hChevron3"/>
    <dgm:cxn modelId="{7D2E5668-6027-49FF-9501-B7B06E7E6AC4}" type="presParOf" srcId="{2207CAF2-80CE-48C2-81D3-D2B72776CBB7}" destId="{E9D0BE2C-4473-4CE8-B0E0-E1B78D3DADAF}" srcOrd="8" destOrd="0" presId="urn:microsoft.com/office/officeart/2005/8/layout/hChevron3"/>
    <dgm:cxn modelId="{66CF6F3C-3CF1-4AFD-807A-72FD0310670B}" type="presParOf" srcId="{2207CAF2-80CE-48C2-81D3-D2B72776CBB7}" destId="{FAAFF906-5C19-44E1-B42F-46D61AE55547}" srcOrd="9" destOrd="0" presId="urn:microsoft.com/office/officeart/2005/8/layout/hChevron3"/>
    <dgm:cxn modelId="{630F9D32-54CC-448C-B2B7-51F6A410CF81}" type="presParOf" srcId="{2207CAF2-80CE-48C2-81D3-D2B72776CBB7}" destId="{F13522D3-6204-4691-BDB3-A8F8AEB27978}" srcOrd="10" destOrd="0" presId="urn:microsoft.com/office/officeart/2005/8/layout/hChevron3"/>
    <dgm:cxn modelId="{FD1CCDBB-1400-456E-8942-A19FA6CB8DAC}" type="presParOf" srcId="{2207CAF2-80CE-48C2-81D3-D2B72776CBB7}" destId="{CC8F054F-3D3A-493A-9A3A-EB5EDF3BAED6}" srcOrd="11" destOrd="0" presId="urn:microsoft.com/office/officeart/2005/8/layout/hChevron3"/>
    <dgm:cxn modelId="{BAD95CE0-5D70-459C-9F4E-DA8A0BD7A5A5}" type="presParOf" srcId="{2207CAF2-80CE-48C2-81D3-D2B72776CBB7}" destId="{08CB3D5F-8BA1-4831-A812-CF4A589FE2C8}" srcOrd="12" destOrd="0" presId="urn:microsoft.com/office/officeart/2005/8/layout/hChevron3"/>
    <dgm:cxn modelId="{8810B073-DBC9-488C-B1BD-354DDC738711}" type="presParOf" srcId="{2207CAF2-80CE-48C2-81D3-D2B72776CBB7}" destId="{4753AB47-A378-40D1-843F-FD75D56E078A}" srcOrd="13" destOrd="0" presId="urn:microsoft.com/office/officeart/2005/8/layout/hChevron3"/>
    <dgm:cxn modelId="{B1234B57-FA9E-4055-8C0E-7223CA657E20}" type="presParOf" srcId="{2207CAF2-80CE-48C2-81D3-D2B72776CBB7}" destId="{8B3BC55E-A1E6-4984-87F0-DC1E688A1114}" srcOrd="14" destOrd="0" presId="urn:microsoft.com/office/officeart/2005/8/layout/hChevron3"/>
    <dgm:cxn modelId="{470DB65A-3FCB-4517-A061-CFBB81B68792}" type="presParOf" srcId="{2207CAF2-80CE-48C2-81D3-D2B72776CBB7}" destId="{57C15006-229F-4BB6-B4B2-1066F49C08F5}" srcOrd="15" destOrd="0" presId="urn:microsoft.com/office/officeart/2005/8/layout/hChevron3"/>
    <dgm:cxn modelId="{BCE3FBE7-646B-4ED7-A20C-1CC51E9D8BAA}" type="presParOf" srcId="{2207CAF2-80CE-48C2-81D3-D2B72776CBB7}" destId="{CABF8D92-A675-4F6E-B880-EFB9423FE008}" srcOrd="16" destOrd="0" presId="urn:microsoft.com/office/officeart/2005/8/layout/hChevron3"/>
    <dgm:cxn modelId="{927148B2-87A3-41B3-9033-AB5ED05349A5}" type="presParOf" srcId="{2207CAF2-80CE-48C2-81D3-D2B72776CBB7}" destId="{41BD56D1-66BD-44FC-BC98-C427CC1CDA2E}" srcOrd="17" destOrd="0" presId="urn:microsoft.com/office/officeart/2005/8/layout/hChevron3"/>
    <dgm:cxn modelId="{FDE48DFA-6498-4998-9825-E1FC062A1111}" type="presParOf" srcId="{2207CAF2-80CE-48C2-81D3-D2B72776CBB7}" destId="{46C15B3D-48A8-408F-A18D-621EEDC3E04B}" srcOrd="18" destOrd="0" presId="urn:microsoft.com/office/officeart/2005/8/layout/hChevron3"/>
    <dgm:cxn modelId="{F62BE1F2-D979-435F-8DA8-8C88B5E2B631}" type="presParOf" srcId="{2207CAF2-80CE-48C2-81D3-D2B72776CBB7}" destId="{62CCAD94-FD4D-4BAF-A27E-7601AAC0C5C9}" srcOrd="19" destOrd="0" presId="urn:microsoft.com/office/officeart/2005/8/layout/hChevron3"/>
    <dgm:cxn modelId="{6756E2AC-4DF6-4A8F-AED7-11877960997D}" type="presParOf" srcId="{2207CAF2-80CE-48C2-81D3-D2B72776CBB7}" destId="{64B0C205-D821-446F-B65E-3C450CDD3A2E}" srcOrd="2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EBB2CC-3D52-4EE3-8762-588C25149EBF}" type="doc">
      <dgm:prSet loTypeId="urn:microsoft.com/office/officeart/2005/8/layout/hChevron3" loCatId="process" qsTypeId="urn:microsoft.com/office/officeart/2005/8/quickstyle/3d2" qsCatId="3D" csTypeId="urn:microsoft.com/office/officeart/2005/8/colors/colorful4" csCatId="colorful" phldr="1"/>
      <dgm:spPr/>
    </dgm:pt>
    <dgm:pt modelId="{66A20B92-35AD-4F88-BE85-E09A2F4B137A}">
      <dgm:prSet phldrT="[Text]"/>
      <dgm:spPr/>
      <dgm:t>
        <a:bodyPr/>
        <a:lstStyle/>
        <a:p>
          <a:r>
            <a:rPr lang="it-IT" dirty="0" smtClean="0"/>
            <a:t>2015</a:t>
          </a:r>
          <a:endParaRPr lang="it-IT" dirty="0"/>
        </a:p>
      </dgm:t>
    </dgm:pt>
    <dgm:pt modelId="{71CDCCE3-A880-4E88-A779-A282C89C898B}" type="parTrans" cxnId="{A6684990-BDDE-4194-BD88-5E0A67DFA1BB}">
      <dgm:prSet/>
      <dgm:spPr/>
      <dgm:t>
        <a:bodyPr/>
        <a:lstStyle/>
        <a:p>
          <a:endParaRPr lang="it-IT"/>
        </a:p>
      </dgm:t>
    </dgm:pt>
    <dgm:pt modelId="{3EBF4AD0-754D-4E0B-9A95-62CDC3F79D58}" type="sibTrans" cxnId="{A6684990-BDDE-4194-BD88-5E0A67DFA1BB}">
      <dgm:prSet/>
      <dgm:spPr/>
      <dgm:t>
        <a:bodyPr/>
        <a:lstStyle/>
        <a:p>
          <a:endParaRPr lang="it-IT"/>
        </a:p>
      </dgm:t>
    </dgm:pt>
    <dgm:pt modelId="{8719A858-8AAD-43BE-9992-8DC4C5886E80}">
      <dgm:prSet phldrT="[Text]"/>
      <dgm:spPr/>
      <dgm:t>
        <a:bodyPr/>
        <a:lstStyle/>
        <a:p>
          <a:r>
            <a:rPr lang="it-IT" dirty="0" smtClean="0"/>
            <a:t>2016</a:t>
          </a:r>
          <a:endParaRPr lang="it-IT" dirty="0"/>
        </a:p>
      </dgm:t>
    </dgm:pt>
    <dgm:pt modelId="{14CCF6C5-F50D-4FEB-9DBD-0FFAABF955A3}" type="parTrans" cxnId="{C69CCCF2-5FB3-4FEC-B042-BC7744DD876E}">
      <dgm:prSet/>
      <dgm:spPr/>
      <dgm:t>
        <a:bodyPr/>
        <a:lstStyle/>
        <a:p>
          <a:endParaRPr lang="it-IT"/>
        </a:p>
      </dgm:t>
    </dgm:pt>
    <dgm:pt modelId="{152F8E2B-1B54-43E3-A698-BD98464EE262}" type="sibTrans" cxnId="{C69CCCF2-5FB3-4FEC-B042-BC7744DD876E}">
      <dgm:prSet/>
      <dgm:spPr/>
      <dgm:t>
        <a:bodyPr/>
        <a:lstStyle/>
        <a:p>
          <a:endParaRPr lang="it-IT"/>
        </a:p>
      </dgm:t>
    </dgm:pt>
    <dgm:pt modelId="{88FCA07D-BF89-40A1-AC62-A82ED80EEDF3}">
      <dgm:prSet phldrT="[Text]"/>
      <dgm:spPr/>
      <dgm:t>
        <a:bodyPr/>
        <a:lstStyle/>
        <a:p>
          <a:r>
            <a:rPr lang="it-IT" dirty="0" smtClean="0"/>
            <a:t>2017</a:t>
          </a:r>
          <a:endParaRPr lang="it-IT" dirty="0"/>
        </a:p>
      </dgm:t>
    </dgm:pt>
    <dgm:pt modelId="{5C3FDEE8-F314-405F-89AE-C8AB733B4A18}" type="parTrans" cxnId="{B02FD6BC-7461-4632-9439-8355BB8E3916}">
      <dgm:prSet/>
      <dgm:spPr/>
      <dgm:t>
        <a:bodyPr/>
        <a:lstStyle/>
        <a:p>
          <a:endParaRPr lang="it-IT"/>
        </a:p>
      </dgm:t>
    </dgm:pt>
    <dgm:pt modelId="{DEEDB089-D8AA-437B-9882-A0172D0CAA2A}" type="sibTrans" cxnId="{B02FD6BC-7461-4632-9439-8355BB8E3916}">
      <dgm:prSet/>
      <dgm:spPr/>
      <dgm:t>
        <a:bodyPr/>
        <a:lstStyle/>
        <a:p>
          <a:endParaRPr lang="it-IT"/>
        </a:p>
      </dgm:t>
    </dgm:pt>
    <dgm:pt modelId="{230D2A33-C8CE-4CD4-B144-041C6190E062}">
      <dgm:prSet phldrT="[Text]"/>
      <dgm:spPr/>
      <dgm:t>
        <a:bodyPr/>
        <a:lstStyle/>
        <a:p>
          <a:r>
            <a:rPr lang="it-IT" dirty="0" smtClean="0"/>
            <a:t>2018</a:t>
          </a:r>
          <a:endParaRPr lang="it-IT" dirty="0"/>
        </a:p>
      </dgm:t>
    </dgm:pt>
    <dgm:pt modelId="{3D8CBBB3-6CF6-457C-9982-1CEA0F61BECE}" type="parTrans" cxnId="{40A70F80-9506-40AC-A621-C965C021992E}">
      <dgm:prSet/>
      <dgm:spPr/>
      <dgm:t>
        <a:bodyPr/>
        <a:lstStyle/>
        <a:p>
          <a:endParaRPr lang="it-IT"/>
        </a:p>
      </dgm:t>
    </dgm:pt>
    <dgm:pt modelId="{6F5B7374-83C3-4F3A-B36E-1E8F227B8356}" type="sibTrans" cxnId="{40A70F80-9506-40AC-A621-C965C021992E}">
      <dgm:prSet/>
      <dgm:spPr/>
      <dgm:t>
        <a:bodyPr/>
        <a:lstStyle/>
        <a:p>
          <a:endParaRPr lang="it-IT"/>
        </a:p>
      </dgm:t>
    </dgm:pt>
    <dgm:pt modelId="{96985CC3-BAAE-4815-8732-8D7FB5CA9ED2}">
      <dgm:prSet phldrT="[Text]"/>
      <dgm:spPr/>
      <dgm:t>
        <a:bodyPr/>
        <a:lstStyle/>
        <a:p>
          <a:r>
            <a:rPr lang="it-IT" dirty="0" smtClean="0"/>
            <a:t>2019</a:t>
          </a:r>
          <a:endParaRPr lang="it-IT" dirty="0"/>
        </a:p>
      </dgm:t>
    </dgm:pt>
    <dgm:pt modelId="{3F353B23-953E-4BE6-BFB7-29152866815F}" type="parTrans" cxnId="{CCAD5DC1-98FF-4903-86DF-06F172C615CF}">
      <dgm:prSet/>
      <dgm:spPr/>
      <dgm:t>
        <a:bodyPr/>
        <a:lstStyle/>
        <a:p>
          <a:endParaRPr lang="it-IT"/>
        </a:p>
      </dgm:t>
    </dgm:pt>
    <dgm:pt modelId="{14BD96E0-179F-499F-B44F-5B6506D50B23}" type="sibTrans" cxnId="{CCAD5DC1-98FF-4903-86DF-06F172C615CF}">
      <dgm:prSet/>
      <dgm:spPr/>
      <dgm:t>
        <a:bodyPr/>
        <a:lstStyle/>
        <a:p>
          <a:endParaRPr lang="it-IT"/>
        </a:p>
      </dgm:t>
    </dgm:pt>
    <dgm:pt modelId="{7E65CB54-7B18-4645-A9B1-A4C20337F1E0}">
      <dgm:prSet phldrT="[Text]"/>
      <dgm:spPr/>
      <dgm:t>
        <a:bodyPr/>
        <a:lstStyle/>
        <a:p>
          <a:endParaRPr lang="it-IT" dirty="0"/>
        </a:p>
      </dgm:t>
    </dgm:pt>
    <dgm:pt modelId="{9E0DD876-FF96-46FA-9954-A02B665A61F1}" type="parTrans" cxnId="{0FE90208-42AF-49C8-AF71-A97B13748119}">
      <dgm:prSet/>
      <dgm:spPr/>
      <dgm:t>
        <a:bodyPr/>
        <a:lstStyle/>
        <a:p>
          <a:endParaRPr lang="it-IT"/>
        </a:p>
      </dgm:t>
    </dgm:pt>
    <dgm:pt modelId="{91529CEE-D7A8-4BA3-B1C7-B73D95E1DBBA}" type="sibTrans" cxnId="{0FE90208-42AF-49C8-AF71-A97B13748119}">
      <dgm:prSet/>
      <dgm:spPr/>
      <dgm:t>
        <a:bodyPr/>
        <a:lstStyle/>
        <a:p>
          <a:endParaRPr lang="it-IT"/>
        </a:p>
      </dgm:t>
    </dgm:pt>
    <dgm:pt modelId="{27A441E3-1769-4FFA-B68A-055B60F0AC6A}">
      <dgm:prSet phldrT="[Text]"/>
      <dgm:spPr/>
      <dgm:t>
        <a:bodyPr/>
        <a:lstStyle/>
        <a:p>
          <a:endParaRPr lang="it-IT" dirty="0"/>
        </a:p>
      </dgm:t>
    </dgm:pt>
    <dgm:pt modelId="{55C28BC2-75BF-4B45-AC57-F854247FCD84}" type="parTrans" cxnId="{2AFC961B-8A6C-45D7-96E2-AFF75B348BE4}">
      <dgm:prSet/>
      <dgm:spPr/>
      <dgm:t>
        <a:bodyPr/>
        <a:lstStyle/>
        <a:p>
          <a:endParaRPr lang="it-IT"/>
        </a:p>
      </dgm:t>
    </dgm:pt>
    <dgm:pt modelId="{96ED13A1-E934-4EF7-826B-E5543E7427F9}" type="sibTrans" cxnId="{2AFC961B-8A6C-45D7-96E2-AFF75B348BE4}">
      <dgm:prSet/>
      <dgm:spPr/>
      <dgm:t>
        <a:bodyPr/>
        <a:lstStyle/>
        <a:p>
          <a:endParaRPr lang="it-IT"/>
        </a:p>
      </dgm:t>
    </dgm:pt>
    <dgm:pt modelId="{601C068E-6C4D-40DC-9C49-ED726386BC7D}">
      <dgm:prSet phldrT="[Text]"/>
      <dgm:spPr/>
      <dgm:t>
        <a:bodyPr/>
        <a:lstStyle/>
        <a:p>
          <a:endParaRPr lang="it-IT" dirty="0"/>
        </a:p>
      </dgm:t>
    </dgm:pt>
    <dgm:pt modelId="{E92F4748-473A-4C43-9CB0-AC7015C9B47C}" type="parTrans" cxnId="{E5D4B994-CEDA-4FCF-BAAB-6E713B890F82}">
      <dgm:prSet/>
      <dgm:spPr/>
      <dgm:t>
        <a:bodyPr/>
        <a:lstStyle/>
        <a:p>
          <a:endParaRPr lang="it-IT"/>
        </a:p>
      </dgm:t>
    </dgm:pt>
    <dgm:pt modelId="{75FC7E9F-D184-4CD0-9208-000C614F3D87}" type="sibTrans" cxnId="{E5D4B994-CEDA-4FCF-BAAB-6E713B890F82}">
      <dgm:prSet/>
      <dgm:spPr/>
      <dgm:t>
        <a:bodyPr/>
        <a:lstStyle/>
        <a:p>
          <a:endParaRPr lang="it-IT"/>
        </a:p>
      </dgm:t>
    </dgm:pt>
    <dgm:pt modelId="{E63BB265-385C-4E4C-A0FB-35C5E0B16816}">
      <dgm:prSet phldrT="[Text]"/>
      <dgm:spPr/>
      <dgm:t>
        <a:bodyPr/>
        <a:lstStyle/>
        <a:p>
          <a:endParaRPr lang="it-IT" dirty="0"/>
        </a:p>
      </dgm:t>
    </dgm:pt>
    <dgm:pt modelId="{471DE7D4-E0EE-4632-A201-05E10F43F0B3}" type="parTrans" cxnId="{03EDA720-8A4C-4347-B44C-4D9C92791D68}">
      <dgm:prSet/>
      <dgm:spPr/>
      <dgm:t>
        <a:bodyPr/>
        <a:lstStyle/>
        <a:p>
          <a:endParaRPr lang="it-IT"/>
        </a:p>
      </dgm:t>
    </dgm:pt>
    <dgm:pt modelId="{800A6D05-27A6-40D1-BC27-A4C9BAB5B2C7}" type="sibTrans" cxnId="{03EDA720-8A4C-4347-B44C-4D9C92791D68}">
      <dgm:prSet/>
      <dgm:spPr/>
      <dgm:t>
        <a:bodyPr/>
        <a:lstStyle/>
        <a:p>
          <a:endParaRPr lang="it-IT"/>
        </a:p>
      </dgm:t>
    </dgm:pt>
    <dgm:pt modelId="{CB7085B5-E9D2-4C44-A0A3-F5B4F0F164D4}">
      <dgm:prSet phldrT="[Text]"/>
      <dgm:spPr/>
      <dgm:t>
        <a:bodyPr/>
        <a:lstStyle/>
        <a:p>
          <a:endParaRPr lang="it-IT" dirty="0"/>
        </a:p>
      </dgm:t>
    </dgm:pt>
    <dgm:pt modelId="{F5C11C2F-D660-4073-97B0-8F92FEC87F2C}" type="parTrans" cxnId="{ADBB95F7-C895-4E8B-9884-863012843214}">
      <dgm:prSet/>
      <dgm:spPr/>
      <dgm:t>
        <a:bodyPr/>
        <a:lstStyle/>
        <a:p>
          <a:endParaRPr lang="it-IT"/>
        </a:p>
      </dgm:t>
    </dgm:pt>
    <dgm:pt modelId="{B4742B11-90A2-48CF-AEE7-FF0A39F76334}" type="sibTrans" cxnId="{ADBB95F7-C895-4E8B-9884-863012843214}">
      <dgm:prSet/>
      <dgm:spPr/>
      <dgm:t>
        <a:bodyPr/>
        <a:lstStyle/>
        <a:p>
          <a:endParaRPr lang="it-IT"/>
        </a:p>
      </dgm:t>
    </dgm:pt>
    <dgm:pt modelId="{2207CAF2-80CE-48C2-81D3-D2B72776CBB7}" type="pres">
      <dgm:prSet presAssocID="{25EBB2CC-3D52-4EE3-8762-588C25149EBF}" presName="Name0" presStyleCnt="0">
        <dgm:presLayoutVars>
          <dgm:dir/>
          <dgm:resizeHandles val="exact"/>
        </dgm:presLayoutVars>
      </dgm:prSet>
      <dgm:spPr/>
    </dgm:pt>
    <dgm:pt modelId="{64B0C205-D821-446F-B65E-3C450CDD3A2E}" type="pres">
      <dgm:prSet presAssocID="{66A20B92-35AD-4F88-BE85-E09A2F4B137A}" presName="parTxOnly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53FB69-BD3D-4AC3-987D-7EA747EA7431}" type="pres">
      <dgm:prSet presAssocID="{3EBF4AD0-754D-4E0B-9A95-62CDC3F79D58}" presName="parSpace" presStyleCnt="0"/>
      <dgm:spPr/>
    </dgm:pt>
    <dgm:pt modelId="{CF1CC923-52B1-4A4B-9257-5CC902A80CF8}" type="pres">
      <dgm:prSet presAssocID="{8719A858-8AAD-43BE-9992-8DC4C5886E80}" presName="parTxOnly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11E2EB-1221-4A24-A3A7-F5E3CB128ADE}" type="pres">
      <dgm:prSet presAssocID="{152F8E2B-1B54-43E3-A698-BD98464EE262}" presName="parSpace" presStyleCnt="0"/>
      <dgm:spPr/>
    </dgm:pt>
    <dgm:pt modelId="{271792CD-A278-46B7-A386-A153B3D8CB44}" type="pres">
      <dgm:prSet presAssocID="{88FCA07D-BF89-40A1-AC62-A82ED80EEDF3}" presName="parTxOnly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A301015-A815-4573-A1FA-75A608DFAE88}" type="pres">
      <dgm:prSet presAssocID="{DEEDB089-D8AA-437B-9882-A0172D0CAA2A}" presName="parSpace" presStyleCnt="0"/>
      <dgm:spPr/>
    </dgm:pt>
    <dgm:pt modelId="{ED973D21-BFC1-46CA-ACE6-0BD67CC9763E}" type="pres">
      <dgm:prSet presAssocID="{230D2A33-C8CE-4CD4-B144-041C6190E062}" presName="parTxOnly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8FCA74E-F45A-4325-B9C2-51782F6F5F30}" type="pres">
      <dgm:prSet presAssocID="{6F5B7374-83C3-4F3A-B36E-1E8F227B8356}" presName="parSpace" presStyleCnt="0"/>
      <dgm:spPr/>
    </dgm:pt>
    <dgm:pt modelId="{7FEF7E21-50D0-42ED-980E-FA6385200773}" type="pres">
      <dgm:prSet presAssocID="{96985CC3-BAAE-4815-8732-8D7FB5CA9ED2}" presName="parTxOnly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C238EFE-3EC9-4DF4-8A6E-F88688B08EF1}" type="pres">
      <dgm:prSet presAssocID="{14BD96E0-179F-499F-B44F-5B6506D50B23}" presName="parSpace" presStyleCnt="0"/>
      <dgm:spPr/>
    </dgm:pt>
    <dgm:pt modelId="{7F62A1A6-50B7-4596-8938-4F2870C94E86}" type="pres">
      <dgm:prSet presAssocID="{27A441E3-1769-4FFA-B68A-055B60F0AC6A}" presName="parTxOnly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55796D-197B-460C-8149-AA64178C8342}" type="pres">
      <dgm:prSet presAssocID="{96ED13A1-E934-4EF7-826B-E5543E7427F9}" presName="parSpace" presStyleCnt="0"/>
      <dgm:spPr/>
    </dgm:pt>
    <dgm:pt modelId="{98A0C571-B1E8-4172-8B99-5935BE17ADE5}" type="pres">
      <dgm:prSet presAssocID="{601C068E-6C4D-40DC-9C49-ED726386BC7D}" presName="parTxOnly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8108507-CF41-491D-A744-8D718B3CEB74}" type="pres">
      <dgm:prSet presAssocID="{75FC7E9F-D184-4CD0-9208-000C614F3D87}" presName="parSpace" presStyleCnt="0"/>
      <dgm:spPr/>
    </dgm:pt>
    <dgm:pt modelId="{4752C59F-4932-42D7-AEAF-31464B113E62}" type="pres">
      <dgm:prSet presAssocID="{E63BB265-385C-4E4C-A0FB-35C5E0B16816}" presName="parTxOnly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C96DDC-04C5-4C39-BE0A-9D54BC82F624}" type="pres">
      <dgm:prSet presAssocID="{800A6D05-27A6-40D1-BC27-A4C9BAB5B2C7}" presName="parSpace" presStyleCnt="0"/>
      <dgm:spPr/>
    </dgm:pt>
    <dgm:pt modelId="{093B8712-671B-459E-9E6C-0EB2EEAAB192}" type="pres">
      <dgm:prSet presAssocID="{CB7085B5-E9D2-4C44-A0A3-F5B4F0F164D4}" presName="parTxOnly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140513-8A87-4558-AD98-7FF40C0EBE17}" type="pres">
      <dgm:prSet presAssocID="{B4742B11-90A2-48CF-AEE7-FF0A39F76334}" presName="parSpace" presStyleCnt="0"/>
      <dgm:spPr/>
    </dgm:pt>
    <dgm:pt modelId="{83FE8813-EC86-4693-867B-B934A03FCAF2}" type="pres">
      <dgm:prSet presAssocID="{7E65CB54-7B18-4645-A9B1-A4C20337F1E0}" presName="parTxOnly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DBB95F7-C895-4E8B-9884-863012843214}" srcId="{25EBB2CC-3D52-4EE3-8762-588C25149EBF}" destId="{CB7085B5-E9D2-4C44-A0A3-F5B4F0F164D4}" srcOrd="8" destOrd="0" parTransId="{F5C11C2F-D660-4073-97B0-8F92FEC87F2C}" sibTransId="{B4742B11-90A2-48CF-AEE7-FF0A39F76334}"/>
    <dgm:cxn modelId="{B02FD6BC-7461-4632-9439-8355BB8E3916}" srcId="{25EBB2CC-3D52-4EE3-8762-588C25149EBF}" destId="{88FCA07D-BF89-40A1-AC62-A82ED80EEDF3}" srcOrd="2" destOrd="0" parTransId="{5C3FDEE8-F314-405F-89AE-C8AB733B4A18}" sibTransId="{DEEDB089-D8AA-437B-9882-A0172D0CAA2A}"/>
    <dgm:cxn modelId="{131B2147-C02A-46D5-8B49-98420D0983B0}" type="presOf" srcId="{E63BB265-385C-4E4C-A0FB-35C5E0B16816}" destId="{4752C59F-4932-42D7-AEAF-31464B113E62}" srcOrd="0" destOrd="0" presId="urn:microsoft.com/office/officeart/2005/8/layout/hChevron3"/>
    <dgm:cxn modelId="{401F83B6-BB18-4EE1-B9C7-C1D371387EBB}" type="presOf" srcId="{8719A858-8AAD-43BE-9992-8DC4C5886E80}" destId="{CF1CC923-52B1-4A4B-9257-5CC902A80CF8}" srcOrd="0" destOrd="0" presId="urn:microsoft.com/office/officeart/2005/8/layout/hChevron3"/>
    <dgm:cxn modelId="{29743B49-A4EF-4E68-AF11-476CF9A92FA9}" type="presOf" srcId="{230D2A33-C8CE-4CD4-B144-041C6190E062}" destId="{ED973D21-BFC1-46CA-ACE6-0BD67CC9763E}" srcOrd="0" destOrd="0" presId="urn:microsoft.com/office/officeart/2005/8/layout/hChevron3"/>
    <dgm:cxn modelId="{2AFC961B-8A6C-45D7-96E2-AFF75B348BE4}" srcId="{25EBB2CC-3D52-4EE3-8762-588C25149EBF}" destId="{27A441E3-1769-4FFA-B68A-055B60F0AC6A}" srcOrd="5" destOrd="0" parTransId="{55C28BC2-75BF-4B45-AC57-F854247FCD84}" sibTransId="{96ED13A1-E934-4EF7-826B-E5543E7427F9}"/>
    <dgm:cxn modelId="{CCAD5DC1-98FF-4903-86DF-06F172C615CF}" srcId="{25EBB2CC-3D52-4EE3-8762-588C25149EBF}" destId="{96985CC3-BAAE-4815-8732-8D7FB5CA9ED2}" srcOrd="4" destOrd="0" parTransId="{3F353B23-953E-4BE6-BFB7-29152866815F}" sibTransId="{14BD96E0-179F-499F-B44F-5B6506D50B23}"/>
    <dgm:cxn modelId="{4B1DD648-54CA-4B97-98CF-E0F1564135BD}" type="presOf" srcId="{7E65CB54-7B18-4645-A9B1-A4C20337F1E0}" destId="{83FE8813-EC86-4693-867B-B934A03FCAF2}" srcOrd="0" destOrd="0" presId="urn:microsoft.com/office/officeart/2005/8/layout/hChevron3"/>
    <dgm:cxn modelId="{03EDA720-8A4C-4347-B44C-4D9C92791D68}" srcId="{25EBB2CC-3D52-4EE3-8762-588C25149EBF}" destId="{E63BB265-385C-4E4C-A0FB-35C5E0B16816}" srcOrd="7" destOrd="0" parTransId="{471DE7D4-E0EE-4632-A201-05E10F43F0B3}" sibTransId="{800A6D05-27A6-40D1-BC27-A4C9BAB5B2C7}"/>
    <dgm:cxn modelId="{8F888A52-A327-4871-A498-D464A5F18912}" type="presOf" srcId="{25EBB2CC-3D52-4EE3-8762-588C25149EBF}" destId="{2207CAF2-80CE-48C2-81D3-D2B72776CBB7}" srcOrd="0" destOrd="0" presId="urn:microsoft.com/office/officeart/2005/8/layout/hChevron3"/>
    <dgm:cxn modelId="{4F089FD6-2D97-4A94-B970-A44097349071}" type="presOf" srcId="{CB7085B5-E9D2-4C44-A0A3-F5B4F0F164D4}" destId="{093B8712-671B-459E-9E6C-0EB2EEAAB192}" srcOrd="0" destOrd="0" presId="urn:microsoft.com/office/officeart/2005/8/layout/hChevron3"/>
    <dgm:cxn modelId="{9DE0C508-AB07-463A-AE3B-35950197A895}" type="presOf" srcId="{66A20B92-35AD-4F88-BE85-E09A2F4B137A}" destId="{64B0C205-D821-446F-B65E-3C450CDD3A2E}" srcOrd="0" destOrd="0" presId="urn:microsoft.com/office/officeart/2005/8/layout/hChevron3"/>
    <dgm:cxn modelId="{A6684990-BDDE-4194-BD88-5E0A67DFA1BB}" srcId="{25EBB2CC-3D52-4EE3-8762-588C25149EBF}" destId="{66A20B92-35AD-4F88-BE85-E09A2F4B137A}" srcOrd="0" destOrd="0" parTransId="{71CDCCE3-A880-4E88-A779-A282C89C898B}" sibTransId="{3EBF4AD0-754D-4E0B-9A95-62CDC3F79D58}"/>
    <dgm:cxn modelId="{C69CCCF2-5FB3-4FEC-B042-BC7744DD876E}" srcId="{25EBB2CC-3D52-4EE3-8762-588C25149EBF}" destId="{8719A858-8AAD-43BE-9992-8DC4C5886E80}" srcOrd="1" destOrd="0" parTransId="{14CCF6C5-F50D-4FEB-9DBD-0FFAABF955A3}" sibTransId="{152F8E2B-1B54-43E3-A698-BD98464EE262}"/>
    <dgm:cxn modelId="{83D6CFD4-47E8-4C26-B79F-D697616BF2CD}" type="presOf" srcId="{27A441E3-1769-4FFA-B68A-055B60F0AC6A}" destId="{7F62A1A6-50B7-4596-8938-4F2870C94E86}" srcOrd="0" destOrd="0" presId="urn:microsoft.com/office/officeart/2005/8/layout/hChevron3"/>
    <dgm:cxn modelId="{40A70F80-9506-40AC-A621-C965C021992E}" srcId="{25EBB2CC-3D52-4EE3-8762-588C25149EBF}" destId="{230D2A33-C8CE-4CD4-B144-041C6190E062}" srcOrd="3" destOrd="0" parTransId="{3D8CBBB3-6CF6-457C-9982-1CEA0F61BECE}" sibTransId="{6F5B7374-83C3-4F3A-B36E-1E8F227B8356}"/>
    <dgm:cxn modelId="{1907921E-DAA7-4918-BE56-937E009060FB}" type="presOf" srcId="{96985CC3-BAAE-4815-8732-8D7FB5CA9ED2}" destId="{7FEF7E21-50D0-42ED-980E-FA6385200773}" srcOrd="0" destOrd="0" presId="urn:microsoft.com/office/officeart/2005/8/layout/hChevron3"/>
    <dgm:cxn modelId="{C9992C5C-5A0C-4428-A060-DA6D739FE496}" type="presOf" srcId="{601C068E-6C4D-40DC-9C49-ED726386BC7D}" destId="{98A0C571-B1E8-4172-8B99-5935BE17ADE5}" srcOrd="0" destOrd="0" presId="urn:microsoft.com/office/officeart/2005/8/layout/hChevron3"/>
    <dgm:cxn modelId="{E5D4B994-CEDA-4FCF-BAAB-6E713B890F82}" srcId="{25EBB2CC-3D52-4EE3-8762-588C25149EBF}" destId="{601C068E-6C4D-40DC-9C49-ED726386BC7D}" srcOrd="6" destOrd="0" parTransId="{E92F4748-473A-4C43-9CB0-AC7015C9B47C}" sibTransId="{75FC7E9F-D184-4CD0-9208-000C614F3D87}"/>
    <dgm:cxn modelId="{0FE90208-42AF-49C8-AF71-A97B13748119}" srcId="{25EBB2CC-3D52-4EE3-8762-588C25149EBF}" destId="{7E65CB54-7B18-4645-A9B1-A4C20337F1E0}" srcOrd="9" destOrd="0" parTransId="{9E0DD876-FF96-46FA-9954-A02B665A61F1}" sibTransId="{91529CEE-D7A8-4BA3-B1C7-B73D95E1DBBA}"/>
    <dgm:cxn modelId="{9C541E6F-823E-46FD-AFBD-0C30B19F9D71}" type="presOf" srcId="{88FCA07D-BF89-40A1-AC62-A82ED80EEDF3}" destId="{271792CD-A278-46B7-A386-A153B3D8CB44}" srcOrd="0" destOrd="0" presId="urn:microsoft.com/office/officeart/2005/8/layout/hChevron3"/>
    <dgm:cxn modelId="{F4ED786B-D366-48AF-B611-FE4F2ED25E63}" type="presParOf" srcId="{2207CAF2-80CE-48C2-81D3-D2B72776CBB7}" destId="{64B0C205-D821-446F-B65E-3C450CDD3A2E}" srcOrd="0" destOrd="0" presId="urn:microsoft.com/office/officeart/2005/8/layout/hChevron3"/>
    <dgm:cxn modelId="{52B87BDB-562C-4813-8E28-8DD46A9C07C5}" type="presParOf" srcId="{2207CAF2-80CE-48C2-81D3-D2B72776CBB7}" destId="{3E53FB69-BD3D-4AC3-987D-7EA747EA7431}" srcOrd="1" destOrd="0" presId="urn:microsoft.com/office/officeart/2005/8/layout/hChevron3"/>
    <dgm:cxn modelId="{3CF15C54-B788-4E13-9569-099C75FC030F}" type="presParOf" srcId="{2207CAF2-80CE-48C2-81D3-D2B72776CBB7}" destId="{CF1CC923-52B1-4A4B-9257-5CC902A80CF8}" srcOrd="2" destOrd="0" presId="urn:microsoft.com/office/officeart/2005/8/layout/hChevron3"/>
    <dgm:cxn modelId="{8AD4BC4A-91C2-4770-8021-61F87F06D23B}" type="presParOf" srcId="{2207CAF2-80CE-48C2-81D3-D2B72776CBB7}" destId="{5311E2EB-1221-4A24-A3A7-F5E3CB128ADE}" srcOrd="3" destOrd="0" presId="urn:microsoft.com/office/officeart/2005/8/layout/hChevron3"/>
    <dgm:cxn modelId="{4F9DCD00-7F75-442A-86E8-3B19F02234BE}" type="presParOf" srcId="{2207CAF2-80CE-48C2-81D3-D2B72776CBB7}" destId="{271792CD-A278-46B7-A386-A153B3D8CB44}" srcOrd="4" destOrd="0" presId="urn:microsoft.com/office/officeart/2005/8/layout/hChevron3"/>
    <dgm:cxn modelId="{DA05F970-C0E7-41E4-973D-856877EFA5C7}" type="presParOf" srcId="{2207CAF2-80CE-48C2-81D3-D2B72776CBB7}" destId="{8A301015-A815-4573-A1FA-75A608DFAE88}" srcOrd="5" destOrd="0" presId="urn:microsoft.com/office/officeart/2005/8/layout/hChevron3"/>
    <dgm:cxn modelId="{5EBF769C-5BE4-4FF2-909D-7029906B7DA0}" type="presParOf" srcId="{2207CAF2-80CE-48C2-81D3-D2B72776CBB7}" destId="{ED973D21-BFC1-46CA-ACE6-0BD67CC9763E}" srcOrd="6" destOrd="0" presId="urn:microsoft.com/office/officeart/2005/8/layout/hChevron3"/>
    <dgm:cxn modelId="{12CC66F2-714E-4828-BF87-03C75172F8DC}" type="presParOf" srcId="{2207CAF2-80CE-48C2-81D3-D2B72776CBB7}" destId="{A8FCA74E-F45A-4325-B9C2-51782F6F5F30}" srcOrd="7" destOrd="0" presId="urn:microsoft.com/office/officeart/2005/8/layout/hChevron3"/>
    <dgm:cxn modelId="{E7652953-0678-4C29-B756-6D62709C464E}" type="presParOf" srcId="{2207CAF2-80CE-48C2-81D3-D2B72776CBB7}" destId="{7FEF7E21-50D0-42ED-980E-FA6385200773}" srcOrd="8" destOrd="0" presId="urn:microsoft.com/office/officeart/2005/8/layout/hChevron3"/>
    <dgm:cxn modelId="{B2D9008D-4013-40AA-A069-BF01A7BDE01B}" type="presParOf" srcId="{2207CAF2-80CE-48C2-81D3-D2B72776CBB7}" destId="{7C238EFE-3EC9-4DF4-8A6E-F88688B08EF1}" srcOrd="9" destOrd="0" presId="urn:microsoft.com/office/officeart/2005/8/layout/hChevron3"/>
    <dgm:cxn modelId="{EE443C85-29EA-4DB7-9B0B-D2AA00A2CD20}" type="presParOf" srcId="{2207CAF2-80CE-48C2-81D3-D2B72776CBB7}" destId="{7F62A1A6-50B7-4596-8938-4F2870C94E86}" srcOrd="10" destOrd="0" presId="urn:microsoft.com/office/officeart/2005/8/layout/hChevron3"/>
    <dgm:cxn modelId="{0E167AC8-729E-405B-838E-2A056B3F203B}" type="presParOf" srcId="{2207CAF2-80CE-48C2-81D3-D2B72776CBB7}" destId="{F455796D-197B-460C-8149-AA64178C8342}" srcOrd="11" destOrd="0" presId="urn:microsoft.com/office/officeart/2005/8/layout/hChevron3"/>
    <dgm:cxn modelId="{EA250463-6EC8-4FFD-945A-FD1D009F25DD}" type="presParOf" srcId="{2207CAF2-80CE-48C2-81D3-D2B72776CBB7}" destId="{98A0C571-B1E8-4172-8B99-5935BE17ADE5}" srcOrd="12" destOrd="0" presId="urn:microsoft.com/office/officeart/2005/8/layout/hChevron3"/>
    <dgm:cxn modelId="{E59A2FA9-8F6B-4531-B5C8-CEAAA7C54F72}" type="presParOf" srcId="{2207CAF2-80CE-48C2-81D3-D2B72776CBB7}" destId="{68108507-CF41-491D-A744-8D718B3CEB74}" srcOrd="13" destOrd="0" presId="urn:microsoft.com/office/officeart/2005/8/layout/hChevron3"/>
    <dgm:cxn modelId="{EBC02B49-0011-4A59-8E69-A16D524D7F96}" type="presParOf" srcId="{2207CAF2-80CE-48C2-81D3-D2B72776CBB7}" destId="{4752C59F-4932-42D7-AEAF-31464B113E62}" srcOrd="14" destOrd="0" presId="urn:microsoft.com/office/officeart/2005/8/layout/hChevron3"/>
    <dgm:cxn modelId="{4E43D814-8729-4F27-90C4-6BF437A9A1CB}" type="presParOf" srcId="{2207CAF2-80CE-48C2-81D3-D2B72776CBB7}" destId="{B6C96DDC-04C5-4C39-BE0A-9D54BC82F624}" srcOrd="15" destOrd="0" presId="urn:microsoft.com/office/officeart/2005/8/layout/hChevron3"/>
    <dgm:cxn modelId="{B2B18FEE-C562-4F6C-91C8-362D94F26F7C}" type="presParOf" srcId="{2207CAF2-80CE-48C2-81D3-D2B72776CBB7}" destId="{093B8712-671B-459E-9E6C-0EB2EEAAB192}" srcOrd="16" destOrd="0" presId="urn:microsoft.com/office/officeart/2005/8/layout/hChevron3"/>
    <dgm:cxn modelId="{64F40DA6-6962-4F9E-A1A9-1C4E2243BD6D}" type="presParOf" srcId="{2207CAF2-80CE-48C2-81D3-D2B72776CBB7}" destId="{BA140513-8A87-4558-AD98-7FF40C0EBE17}" srcOrd="17" destOrd="0" presId="urn:microsoft.com/office/officeart/2005/8/layout/hChevron3"/>
    <dgm:cxn modelId="{DB69B6FA-CB42-4BE6-8ACB-CE5A17036A91}" type="presParOf" srcId="{2207CAF2-80CE-48C2-81D3-D2B72776CBB7}" destId="{83FE8813-EC86-4693-867B-B934A03FCAF2}" srcOrd="18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FB1D55-2879-437C-8755-9D6F984C925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AD57EC7-1F43-490C-BD69-175FB132FA9D}">
      <dgm:prSet phldrT="[Testo]"/>
      <dgm:spPr/>
      <dgm:t>
        <a:bodyPr/>
        <a:lstStyle/>
        <a:p>
          <a:endParaRPr lang="it-IT" dirty="0"/>
        </a:p>
      </dgm:t>
    </dgm:pt>
    <dgm:pt modelId="{A7C4B1A5-9F63-4E65-9BE3-AD0B611A2DB6}" type="parTrans" cxnId="{457D3CCD-A948-4057-9927-3E6260FC1981}">
      <dgm:prSet/>
      <dgm:spPr/>
      <dgm:t>
        <a:bodyPr/>
        <a:lstStyle/>
        <a:p>
          <a:endParaRPr lang="it-IT"/>
        </a:p>
      </dgm:t>
    </dgm:pt>
    <dgm:pt modelId="{18AF305F-28D5-4F02-B7BF-270EDC3DF6EE}" type="sibTrans" cxnId="{457D3CCD-A948-4057-9927-3E6260FC1981}">
      <dgm:prSet/>
      <dgm:spPr/>
      <dgm:t>
        <a:bodyPr/>
        <a:lstStyle/>
        <a:p>
          <a:endParaRPr lang="it-IT"/>
        </a:p>
      </dgm:t>
    </dgm:pt>
    <dgm:pt modelId="{40395A2C-A758-41C2-9D85-2D98B2B75699}">
      <dgm:prSet phldrT="[Testo]"/>
      <dgm:spPr/>
      <dgm:t>
        <a:bodyPr/>
        <a:lstStyle/>
        <a:p>
          <a:endParaRPr lang="it-IT" dirty="0"/>
        </a:p>
      </dgm:t>
    </dgm:pt>
    <dgm:pt modelId="{81EF0ED7-9E74-4273-9D30-89C7B9CF009C}" type="parTrans" cxnId="{22769C23-CE99-403E-A3BE-9113A37C9ADF}">
      <dgm:prSet/>
      <dgm:spPr/>
      <dgm:t>
        <a:bodyPr/>
        <a:lstStyle/>
        <a:p>
          <a:endParaRPr lang="it-IT"/>
        </a:p>
      </dgm:t>
    </dgm:pt>
    <dgm:pt modelId="{0DD80B99-9A23-4BA9-869C-AD86D3BC4256}" type="sibTrans" cxnId="{22769C23-CE99-403E-A3BE-9113A37C9ADF}">
      <dgm:prSet/>
      <dgm:spPr/>
      <dgm:t>
        <a:bodyPr/>
        <a:lstStyle/>
        <a:p>
          <a:endParaRPr lang="it-IT"/>
        </a:p>
      </dgm:t>
    </dgm:pt>
    <dgm:pt modelId="{932C9420-023D-438F-A1D7-038D80AD0AAC}">
      <dgm:prSet phldrT="[Testo]"/>
      <dgm:spPr/>
      <dgm:t>
        <a:bodyPr/>
        <a:lstStyle/>
        <a:p>
          <a:endParaRPr lang="it-IT" dirty="0"/>
        </a:p>
      </dgm:t>
    </dgm:pt>
    <dgm:pt modelId="{D43B2E85-167A-44C6-8C49-27C5E5C9F1B2}" type="parTrans" cxnId="{C0C456DE-7AD2-4ECC-8BC0-EB5D912C90BF}">
      <dgm:prSet/>
      <dgm:spPr/>
      <dgm:t>
        <a:bodyPr/>
        <a:lstStyle/>
        <a:p>
          <a:endParaRPr lang="it-IT"/>
        </a:p>
      </dgm:t>
    </dgm:pt>
    <dgm:pt modelId="{12BF41FB-B4FE-4E2B-97D6-87B9C24301D5}" type="sibTrans" cxnId="{C0C456DE-7AD2-4ECC-8BC0-EB5D912C90BF}">
      <dgm:prSet/>
      <dgm:spPr/>
      <dgm:t>
        <a:bodyPr/>
        <a:lstStyle/>
        <a:p>
          <a:endParaRPr lang="it-IT"/>
        </a:p>
      </dgm:t>
    </dgm:pt>
    <dgm:pt modelId="{9B99308D-D4B8-4F27-AFE5-FE99159E0186}">
      <dgm:prSet phldrT="[Testo]"/>
      <dgm:spPr/>
      <dgm:t>
        <a:bodyPr/>
        <a:lstStyle/>
        <a:p>
          <a:endParaRPr lang="it-IT" dirty="0"/>
        </a:p>
      </dgm:t>
    </dgm:pt>
    <dgm:pt modelId="{910F774B-4C67-4011-9FA7-241F98A67476}" type="parTrans" cxnId="{E9E1FF57-475F-43FB-A33B-8F96BC69C894}">
      <dgm:prSet/>
      <dgm:spPr/>
      <dgm:t>
        <a:bodyPr/>
        <a:lstStyle/>
        <a:p>
          <a:endParaRPr lang="it-IT"/>
        </a:p>
      </dgm:t>
    </dgm:pt>
    <dgm:pt modelId="{098FD7EF-454C-40E7-AEE3-A0A99AE34CF3}" type="sibTrans" cxnId="{E9E1FF57-475F-43FB-A33B-8F96BC69C894}">
      <dgm:prSet/>
      <dgm:spPr/>
      <dgm:t>
        <a:bodyPr/>
        <a:lstStyle/>
        <a:p>
          <a:endParaRPr lang="it-IT"/>
        </a:p>
      </dgm:t>
    </dgm:pt>
    <dgm:pt modelId="{BE5AB7F2-6D23-417B-B66A-9BF5D5CC01E8}">
      <dgm:prSet phldrT="[Testo]"/>
      <dgm:spPr/>
      <dgm:t>
        <a:bodyPr/>
        <a:lstStyle/>
        <a:p>
          <a:endParaRPr lang="it-IT" dirty="0"/>
        </a:p>
      </dgm:t>
    </dgm:pt>
    <dgm:pt modelId="{3097BE61-1004-4CC3-8F45-1C51E81E272B}" type="parTrans" cxnId="{7DDEE250-A028-418D-8144-442D239CDC53}">
      <dgm:prSet/>
      <dgm:spPr/>
      <dgm:t>
        <a:bodyPr/>
        <a:lstStyle/>
        <a:p>
          <a:endParaRPr lang="it-IT"/>
        </a:p>
      </dgm:t>
    </dgm:pt>
    <dgm:pt modelId="{62E34C8F-C879-4B4A-9236-B3BDD77B4C8E}" type="sibTrans" cxnId="{7DDEE250-A028-418D-8144-442D239CDC53}">
      <dgm:prSet/>
      <dgm:spPr/>
      <dgm:t>
        <a:bodyPr/>
        <a:lstStyle/>
        <a:p>
          <a:endParaRPr lang="it-IT"/>
        </a:p>
      </dgm:t>
    </dgm:pt>
    <dgm:pt modelId="{8FF892E1-DB3F-47C9-AF28-AFE72FBEFDB6}">
      <dgm:prSet phldrT="[Testo]"/>
      <dgm:spPr/>
      <dgm:t>
        <a:bodyPr/>
        <a:lstStyle/>
        <a:p>
          <a:endParaRPr lang="it-IT" dirty="0"/>
        </a:p>
      </dgm:t>
    </dgm:pt>
    <dgm:pt modelId="{1F43CB34-4D6C-4FE2-932F-F9613C444F27}" type="parTrans" cxnId="{01A740C6-C7B7-40B7-AE74-AD81EE59D8BD}">
      <dgm:prSet/>
      <dgm:spPr/>
      <dgm:t>
        <a:bodyPr/>
        <a:lstStyle/>
        <a:p>
          <a:endParaRPr lang="it-IT"/>
        </a:p>
      </dgm:t>
    </dgm:pt>
    <dgm:pt modelId="{154A8532-FE93-4278-A346-2732FE315FB8}" type="sibTrans" cxnId="{01A740C6-C7B7-40B7-AE74-AD81EE59D8BD}">
      <dgm:prSet/>
      <dgm:spPr/>
      <dgm:t>
        <a:bodyPr/>
        <a:lstStyle/>
        <a:p>
          <a:endParaRPr lang="it-IT"/>
        </a:p>
      </dgm:t>
    </dgm:pt>
    <dgm:pt modelId="{3B1D00F7-1533-4363-A4B4-F5FA5E2912FE}">
      <dgm:prSet phldrT="[Testo]"/>
      <dgm:spPr/>
      <dgm:t>
        <a:bodyPr/>
        <a:lstStyle/>
        <a:p>
          <a:endParaRPr lang="it-IT" dirty="0"/>
        </a:p>
      </dgm:t>
    </dgm:pt>
    <dgm:pt modelId="{C697D68C-B6CA-415C-BF37-368E66442EFF}" type="sibTrans" cxnId="{9C8AB706-45AB-49F8-93B3-61F4257C20CF}">
      <dgm:prSet/>
      <dgm:spPr/>
      <dgm:t>
        <a:bodyPr/>
        <a:lstStyle/>
        <a:p>
          <a:endParaRPr lang="it-IT"/>
        </a:p>
      </dgm:t>
    </dgm:pt>
    <dgm:pt modelId="{817C3409-2F9B-4320-B21A-494D41D81B10}" type="parTrans" cxnId="{9C8AB706-45AB-49F8-93B3-61F4257C20CF}">
      <dgm:prSet/>
      <dgm:spPr/>
      <dgm:t>
        <a:bodyPr/>
        <a:lstStyle/>
        <a:p>
          <a:endParaRPr lang="it-IT"/>
        </a:p>
      </dgm:t>
    </dgm:pt>
    <dgm:pt modelId="{87B612AE-18D2-49FB-BF5C-07FC4351A870}" type="pres">
      <dgm:prSet presAssocID="{6CFB1D55-2879-437C-8755-9D6F984C925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2655CE9A-68E6-4889-B146-EDF129E343F4}" type="pres">
      <dgm:prSet presAssocID="{FAD57EC7-1F43-490C-BD69-175FB132FA9D}" presName="horFlow" presStyleCnt="0"/>
      <dgm:spPr/>
      <dgm:t>
        <a:bodyPr/>
        <a:lstStyle/>
        <a:p>
          <a:endParaRPr lang="it-IT"/>
        </a:p>
      </dgm:t>
    </dgm:pt>
    <dgm:pt modelId="{DC9A8166-B1DC-4F20-965F-5712D80BA6DA}" type="pres">
      <dgm:prSet presAssocID="{FAD57EC7-1F43-490C-BD69-175FB132FA9D}" presName="bigChev" presStyleLbl="node1" presStyleIdx="0" presStyleCnt="3" custLinFactNeighborX="4403" custLinFactNeighborY="-35564"/>
      <dgm:spPr/>
      <dgm:t>
        <a:bodyPr/>
        <a:lstStyle/>
        <a:p>
          <a:endParaRPr lang="it-IT"/>
        </a:p>
      </dgm:t>
    </dgm:pt>
    <dgm:pt modelId="{EB7CAB79-0DE6-4B76-A489-DA7E13EE603B}" type="pres">
      <dgm:prSet presAssocID="{817C3409-2F9B-4320-B21A-494D41D81B10}" presName="parTrans" presStyleCnt="0"/>
      <dgm:spPr/>
      <dgm:t>
        <a:bodyPr/>
        <a:lstStyle/>
        <a:p>
          <a:endParaRPr lang="it-IT"/>
        </a:p>
      </dgm:t>
    </dgm:pt>
    <dgm:pt modelId="{94723847-7938-4C7D-9EC6-C283624122A5}" type="pres">
      <dgm:prSet presAssocID="{3B1D00F7-1533-4363-A4B4-F5FA5E2912FE}" presName="node" presStyleLbl="alignAccFollowNode1" presStyleIdx="0" presStyleCnt="4" custLinFactNeighborX="7541" custLinFactNeighborY="-427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DBD76AB-0A5F-482E-8EF4-D3ABC9A45B1C}" type="pres">
      <dgm:prSet presAssocID="{C697D68C-B6CA-415C-BF37-368E66442EFF}" presName="sibTrans" presStyleCnt="0"/>
      <dgm:spPr/>
      <dgm:t>
        <a:bodyPr/>
        <a:lstStyle/>
        <a:p>
          <a:endParaRPr lang="it-IT"/>
        </a:p>
      </dgm:t>
    </dgm:pt>
    <dgm:pt modelId="{03BFFFB5-6B4F-41A8-BA29-FDFBB250F86E}" type="pres">
      <dgm:prSet presAssocID="{40395A2C-A758-41C2-9D85-2D98B2B75699}" presName="node" presStyleLbl="alignAccFollowNode1" presStyleIdx="1" presStyleCnt="4" custLinFactNeighborX="8972" custLinFactNeighborY="-427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9C6D49-E1D3-4EFF-8B48-8238A2FD59F9}" type="pres">
      <dgm:prSet presAssocID="{FAD57EC7-1F43-490C-BD69-175FB132FA9D}" presName="vSp" presStyleCnt="0"/>
      <dgm:spPr/>
      <dgm:t>
        <a:bodyPr/>
        <a:lstStyle/>
        <a:p>
          <a:endParaRPr lang="it-IT"/>
        </a:p>
      </dgm:t>
    </dgm:pt>
    <dgm:pt modelId="{5273F0D6-3A03-4190-9904-22064815948D}" type="pres">
      <dgm:prSet presAssocID="{932C9420-023D-438F-A1D7-038D80AD0AAC}" presName="horFlow" presStyleCnt="0"/>
      <dgm:spPr/>
      <dgm:t>
        <a:bodyPr/>
        <a:lstStyle/>
        <a:p>
          <a:endParaRPr lang="it-IT"/>
        </a:p>
      </dgm:t>
    </dgm:pt>
    <dgm:pt modelId="{7EAE75A2-8678-410A-BE34-361C0744F46E}" type="pres">
      <dgm:prSet presAssocID="{932C9420-023D-438F-A1D7-038D80AD0AAC}" presName="bigChev" presStyleLbl="node1" presStyleIdx="1" presStyleCnt="3"/>
      <dgm:spPr/>
      <dgm:t>
        <a:bodyPr/>
        <a:lstStyle/>
        <a:p>
          <a:endParaRPr lang="it-IT"/>
        </a:p>
      </dgm:t>
    </dgm:pt>
    <dgm:pt modelId="{F99CBDA0-CFCC-4B07-AC45-F65F62836727}" type="pres">
      <dgm:prSet presAssocID="{910F774B-4C67-4011-9FA7-241F98A67476}" presName="parTrans" presStyleCnt="0"/>
      <dgm:spPr/>
      <dgm:t>
        <a:bodyPr/>
        <a:lstStyle/>
        <a:p>
          <a:endParaRPr lang="it-IT"/>
        </a:p>
      </dgm:t>
    </dgm:pt>
    <dgm:pt modelId="{742EA1CF-57C5-4E3A-8630-7AC61C62AB39}" type="pres">
      <dgm:prSet presAssocID="{9B99308D-D4B8-4F27-AFE5-FE99159E0186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494996-04F7-4976-BE93-F4A23F6B8B5A}" type="pres">
      <dgm:prSet presAssocID="{098FD7EF-454C-40E7-AEE3-A0A99AE34CF3}" presName="sibTrans" presStyleCnt="0"/>
      <dgm:spPr/>
      <dgm:t>
        <a:bodyPr/>
        <a:lstStyle/>
        <a:p>
          <a:endParaRPr lang="it-IT"/>
        </a:p>
      </dgm:t>
    </dgm:pt>
    <dgm:pt modelId="{E2F43A72-E6C3-4C97-938F-29D9080B66C6}" type="pres">
      <dgm:prSet presAssocID="{BE5AB7F2-6D23-417B-B66A-9BF5D5CC01E8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ABAB04-D1E4-4EEA-8029-03C92D2DF2F8}" type="pres">
      <dgm:prSet presAssocID="{932C9420-023D-438F-A1D7-038D80AD0AAC}" presName="vSp" presStyleCnt="0"/>
      <dgm:spPr/>
      <dgm:t>
        <a:bodyPr/>
        <a:lstStyle/>
        <a:p>
          <a:endParaRPr lang="it-IT"/>
        </a:p>
      </dgm:t>
    </dgm:pt>
    <dgm:pt modelId="{1DEDA3FF-9D2A-4A2F-B504-88F82237074A}" type="pres">
      <dgm:prSet presAssocID="{8FF892E1-DB3F-47C9-AF28-AFE72FBEFDB6}" presName="horFlow" presStyleCnt="0"/>
      <dgm:spPr/>
      <dgm:t>
        <a:bodyPr/>
        <a:lstStyle/>
        <a:p>
          <a:endParaRPr lang="it-IT"/>
        </a:p>
      </dgm:t>
    </dgm:pt>
    <dgm:pt modelId="{9A785E06-979D-4567-A182-5AAB48DF7794}" type="pres">
      <dgm:prSet presAssocID="{8FF892E1-DB3F-47C9-AF28-AFE72FBEFDB6}" presName="bigChev" presStyleLbl="node1" presStyleIdx="2" presStyleCnt="3" custLinFactNeighborY="40824"/>
      <dgm:spPr/>
      <dgm:t>
        <a:bodyPr/>
        <a:lstStyle/>
        <a:p>
          <a:endParaRPr lang="it-IT"/>
        </a:p>
      </dgm:t>
    </dgm:pt>
  </dgm:ptLst>
  <dgm:cxnLst>
    <dgm:cxn modelId="{73959597-F546-4926-A2E6-8F180A508BEA}" type="presOf" srcId="{9B99308D-D4B8-4F27-AFE5-FE99159E0186}" destId="{742EA1CF-57C5-4E3A-8630-7AC61C62AB39}" srcOrd="0" destOrd="0" presId="urn:microsoft.com/office/officeart/2005/8/layout/lProcess3"/>
    <dgm:cxn modelId="{66BA29F5-73F6-4520-B71C-6BD9FC6C4BB4}" type="presOf" srcId="{932C9420-023D-438F-A1D7-038D80AD0AAC}" destId="{7EAE75A2-8678-410A-BE34-361C0744F46E}" srcOrd="0" destOrd="0" presId="urn:microsoft.com/office/officeart/2005/8/layout/lProcess3"/>
    <dgm:cxn modelId="{52051655-79B2-4EB8-AC52-3A3E8D58B9D1}" type="presOf" srcId="{FAD57EC7-1F43-490C-BD69-175FB132FA9D}" destId="{DC9A8166-B1DC-4F20-965F-5712D80BA6DA}" srcOrd="0" destOrd="0" presId="urn:microsoft.com/office/officeart/2005/8/layout/lProcess3"/>
    <dgm:cxn modelId="{22769C23-CE99-403E-A3BE-9113A37C9ADF}" srcId="{FAD57EC7-1F43-490C-BD69-175FB132FA9D}" destId="{40395A2C-A758-41C2-9D85-2D98B2B75699}" srcOrd="1" destOrd="0" parTransId="{81EF0ED7-9E74-4273-9D30-89C7B9CF009C}" sibTransId="{0DD80B99-9A23-4BA9-869C-AD86D3BC4256}"/>
    <dgm:cxn modelId="{4C9B0283-A760-4334-930A-3A01B8EA0012}" type="presOf" srcId="{6CFB1D55-2879-437C-8755-9D6F984C9258}" destId="{87B612AE-18D2-49FB-BF5C-07FC4351A870}" srcOrd="0" destOrd="0" presId="urn:microsoft.com/office/officeart/2005/8/layout/lProcess3"/>
    <dgm:cxn modelId="{EA26099E-4F9E-4C1D-A4E5-4DAEBD4E4334}" type="presOf" srcId="{3B1D00F7-1533-4363-A4B4-F5FA5E2912FE}" destId="{94723847-7938-4C7D-9EC6-C283624122A5}" srcOrd="0" destOrd="0" presId="urn:microsoft.com/office/officeart/2005/8/layout/lProcess3"/>
    <dgm:cxn modelId="{F186D13D-9F09-4371-9A56-50F39DD6CD69}" type="presOf" srcId="{BE5AB7F2-6D23-417B-B66A-9BF5D5CC01E8}" destId="{E2F43A72-E6C3-4C97-938F-29D9080B66C6}" srcOrd="0" destOrd="0" presId="urn:microsoft.com/office/officeart/2005/8/layout/lProcess3"/>
    <dgm:cxn modelId="{9C8AB706-45AB-49F8-93B3-61F4257C20CF}" srcId="{FAD57EC7-1F43-490C-BD69-175FB132FA9D}" destId="{3B1D00F7-1533-4363-A4B4-F5FA5E2912FE}" srcOrd="0" destOrd="0" parTransId="{817C3409-2F9B-4320-B21A-494D41D81B10}" sibTransId="{C697D68C-B6CA-415C-BF37-368E66442EFF}"/>
    <dgm:cxn modelId="{352352FD-C99A-4C7C-86F0-05FB46A48579}" type="presOf" srcId="{8FF892E1-DB3F-47C9-AF28-AFE72FBEFDB6}" destId="{9A785E06-979D-4567-A182-5AAB48DF7794}" srcOrd="0" destOrd="0" presId="urn:microsoft.com/office/officeart/2005/8/layout/lProcess3"/>
    <dgm:cxn modelId="{F3E3E68D-0D6F-40C2-950E-77C9F7280B9A}" type="presOf" srcId="{40395A2C-A758-41C2-9D85-2D98B2B75699}" destId="{03BFFFB5-6B4F-41A8-BA29-FDFBB250F86E}" srcOrd="0" destOrd="0" presId="urn:microsoft.com/office/officeart/2005/8/layout/lProcess3"/>
    <dgm:cxn modelId="{C0C456DE-7AD2-4ECC-8BC0-EB5D912C90BF}" srcId="{6CFB1D55-2879-437C-8755-9D6F984C9258}" destId="{932C9420-023D-438F-A1D7-038D80AD0AAC}" srcOrd="1" destOrd="0" parTransId="{D43B2E85-167A-44C6-8C49-27C5E5C9F1B2}" sibTransId="{12BF41FB-B4FE-4E2B-97D6-87B9C24301D5}"/>
    <dgm:cxn modelId="{7DDEE250-A028-418D-8144-442D239CDC53}" srcId="{932C9420-023D-438F-A1D7-038D80AD0AAC}" destId="{BE5AB7F2-6D23-417B-B66A-9BF5D5CC01E8}" srcOrd="1" destOrd="0" parTransId="{3097BE61-1004-4CC3-8F45-1C51E81E272B}" sibTransId="{62E34C8F-C879-4B4A-9236-B3BDD77B4C8E}"/>
    <dgm:cxn modelId="{E9E1FF57-475F-43FB-A33B-8F96BC69C894}" srcId="{932C9420-023D-438F-A1D7-038D80AD0AAC}" destId="{9B99308D-D4B8-4F27-AFE5-FE99159E0186}" srcOrd="0" destOrd="0" parTransId="{910F774B-4C67-4011-9FA7-241F98A67476}" sibTransId="{098FD7EF-454C-40E7-AEE3-A0A99AE34CF3}"/>
    <dgm:cxn modelId="{457D3CCD-A948-4057-9927-3E6260FC1981}" srcId="{6CFB1D55-2879-437C-8755-9D6F984C9258}" destId="{FAD57EC7-1F43-490C-BD69-175FB132FA9D}" srcOrd="0" destOrd="0" parTransId="{A7C4B1A5-9F63-4E65-9BE3-AD0B611A2DB6}" sibTransId="{18AF305F-28D5-4F02-B7BF-270EDC3DF6EE}"/>
    <dgm:cxn modelId="{01A740C6-C7B7-40B7-AE74-AD81EE59D8BD}" srcId="{6CFB1D55-2879-437C-8755-9D6F984C9258}" destId="{8FF892E1-DB3F-47C9-AF28-AFE72FBEFDB6}" srcOrd="2" destOrd="0" parTransId="{1F43CB34-4D6C-4FE2-932F-F9613C444F27}" sibTransId="{154A8532-FE93-4278-A346-2732FE315FB8}"/>
    <dgm:cxn modelId="{7D6630EB-8F92-4266-A24C-22ABD3ECE9CA}" type="presParOf" srcId="{87B612AE-18D2-49FB-BF5C-07FC4351A870}" destId="{2655CE9A-68E6-4889-B146-EDF129E343F4}" srcOrd="0" destOrd="0" presId="urn:microsoft.com/office/officeart/2005/8/layout/lProcess3"/>
    <dgm:cxn modelId="{FDB5BA39-EA44-4197-9F5A-54469FFAA4C2}" type="presParOf" srcId="{2655CE9A-68E6-4889-B146-EDF129E343F4}" destId="{DC9A8166-B1DC-4F20-965F-5712D80BA6DA}" srcOrd="0" destOrd="0" presId="urn:microsoft.com/office/officeart/2005/8/layout/lProcess3"/>
    <dgm:cxn modelId="{4D7979A9-515D-4053-960C-1BA6CD5F9F07}" type="presParOf" srcId="{2655CE9A-68E6-4889-B146-EDF129E343F4}" destId="{EB7CAB79-0DE6-4B76-A489-DA7E13EE603B}" srcOrd="1" destOrd="0" presId="urn:microsoft.com/office/officeart/2005/8/layout/lProcess3"/>
    <dgm:cxn modelId="{A6449DD6-5A28-4A44-8807-2D439795DE46}" type="presParOf" srcId="{2655CE9A-68E6-4889-B146-EDF129E343F4}" destId="{94723847-7938-4C7D-9EC6-C283624122A5}" srcOrd="2" destOrd="0" presId="urn:microsoft.com/office/officeart/2005/8/layout/lProcess3"/>
    <dgm:cxn modelId="{A62E1E66-FF16-4E65-BE96-9500E32F1DEF}" type="presParOf" srcId="{2655CE9A-68E6-4889-B146-EDF129E343F4}" destId="{FDBD76AB-0A5F-482E-8EF4-D3ABC9A45B1C}" srcOrd="3" destOrd="0" presId="urn:microsoft.com/office/officeart/2005/8/layout/lProcess3"/>
    <dgm:cxn modelId="{01B358B2-D650-4835-BE5D-5317496A1C79}" type="presParOf" srcId="{2655CE9A-68E6-4889-B146-EDF129E343F4}" destId="{03BFFFB5-6B4F-41A8-BA29-FDFBB250F86E}" srcOrd="4" destOrd="0" presId="urn:microsoft.com/office/officeart/2005/8/layout/lProcess3"/>
    <dgm:cxn modelId="{D5496166-E58B-4CE4-AE9D-F007721C0C26}" type="presParOf" srcId="{87B612AE-18D2-49FB-BF5C-07FC4351A870}" destId="{3C9C6D49-E1D3-4EFF-8B48-8238A2FD59F9}" srcOrd="1" destOrd="0" presId="urn:microsoft.com/office/officeart/2005/8/layout/lProcess3"/>
    <dgm:cxn modelId="{1D12F129-314B-42E0-B281-641C3756B81E}" type="presParOf" srcId="{87B612AE-18D2-49FB-BF5C-07FC4351A870}" destId="{5273F0D6-3A03-4190-9904-22064815948D}" srcOrd="2" destOrd="0" presId="urn:microsoft.com/office/officeart/2005/8/layout/lProcess3"/>
    <dgm:cxn modelId="{4877405A-BA3A-406B-9F1B-A1ADB49E5B55}" type="presParOf" srcId="{5273F0D6-3A03-4190-9904-22064815948D}" destId="{7EAE75A2-8678-410A-BE34-361C0744F46E}" srcOrd="0" destOrd="0" presId="urn:microsoft.com/office/officeart/2005/8/layout/lProcess3"/>
    <dgm:cxn modelId="{6039BA09-FEA9-4E6C-8790-B8E9ED67DC97}" type="presParOf" srcId="{5273F0D6-3A03-4190-9904-22064815948D}" destId="{F99CBDA0-CFCC-4B07-AC45-F65F62836727}" srcOrd="1" destOrd="0" presId="urn:microsoft.com/office/officeart/2005/8/layout/lProcess3"/>
    <dgm:cxn modelId="{E1D83704-A36C-4A49-A0F8-3C98E5109F65}" type="presParOf" srcId="{5273F0D6-3A03-4190-9904-22064815948D}" destId="{742EA1CF-57C5-4E3A-8630-7AC61C62AB39}" srcOrd="2" destOrd="0" presId="urn:microsoft.com/office/officeart/2005/8/layout/lProcess3"/>
    <dgm:cxn modelId="{69D6980B-FC45-4977-8C49-C25B5150C9C0}" type="presParOf" srcId="{5273F0D6-3A03-4190-9904-22064815948D}" destId="{C4494996-04F7-4976-BE93-F4A23F6B8B5A}" srcOrd="3" destOrd="0" presId="urn:microsoft.com/office/officeart/2005/8/layout/lProcess3"/>
    <dgm:cxn modelId="{07E7597C-3D62-4EB6-AF22-D34A8EBE5C0D}" type="presParOf" srcId="{5273F0D6-3A03-4190-9904-22064815948D}" destId="{E2F43A72-E6C3-4C97-938F-29D9080B66C6}" srcOrd="4" destOrd="0" presId="urn:microsoft.com/office/officeart/2005/8/layout/lProcess3"/>
    <dgm:cxn modelId="{3F610555-ADA6-4971-ACE0-7C70BEF88FA1}" type="presParOf" srcId="{87B612AE-18D2-49FB-BF5C-07FC4351A870}" destId="{B0ABAB04-D1E4-4EEA-8029-03C92D2DF2F8}" srcOrd="3" destOrd="0" presId="urn:microsoft.com/office/officeart/2005/8/layout/lProcess3"/>
    <dgm:cxn modelId="{4D66F05F-F3A0-4995-8389-E7D552AE6DB0}" type="presParOf" srcId="{87B612AE-18D2-49FB-BF5C-07FC4351A870}" destId="{1DEDA3FF-9D2A-4A2F-B504-88F82237074A}" srcOrd="4" destOrd="0" presId="urn:microsoft.com/office/officeart/2005/8/layout/lProcess3"/>
    <dgm:cxn modelId="{54DDBBB2-99AE-4E68-9691-74D5989329A3}" type="presParOf" srcId="{1DEDA3FF-9D2A-4A2F-B504-88F82237074A}" destId="{9A785E06-979D-4567-A182-5AAB48DF779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424F38-E655-4C92-982D-088D93DEC03A}" type="doc">
      <dgm:prSet loTypeId="urn:microsoft.com/office/officeart/2005/8/layout/chart3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EE2D36-3B87-4B38-869C-FCF2ACDD0F68}">
      <dgm:prSet phldrT="[Testo]" custT="1"/>
      <dgm:spPr/>
      <dgm:t>
        <a:bodyPr/>
        <a:lstStyle/>
        <a:p>
          <a:r>
            <a:rPr lang="it-IT" sz="1600" b="1" dirty="0" smtClean="0"/>
            <a:t>EU HUB DIMA</a:t>
          </a:r>
        </a:p>
        <a:p>
          <a:r>
            <a:rPr lang="it-IT" sz="1600" b="1" dirty="0" smtClean="0"/>
            <a:t>KIC – AVM </a:t>
          </a:r>
          <a:r>
            <a:rPr lang="it-IT" sz="1600" b="1" dirty="0" smtClean="0"/>
            <a:t>?</a:t>
          </a:r>
        </a:p>
        <a:p>
          <a:r>
            <a:rPr lang="it-IT" sz="1600" b="1" dirty="0" smtClean="0"/>
            <a:t>CC @ Polito ?</a:t>
          </a:r>
          <a:endParaRPr lang="it-IT" sz="1600" b="1" dirty="0"/>
        </a:p>
      </dgm:t>
    </dgm:pt>
    <dgm:pt modelId="{BAAA7719-B1CC-4431-AC70-8E910B3AF4D0}" type="parTrans" cxnId="{3E897689-A73E-45FD-8BFB-363DC2E5CCB6}">
      <dgm:prSet/>
      <dgm:spPr/>
      <dgm:t>
        <a:bodyPr/>
        <a:lstStyle/>
        <a:p>
          <a:endParaRPr lang="it-IT" sz="1600" b="1"/>
        </a:p>
      </dgm:t>
    </dgm:pt>
    <dgm:pt modelId="{2D463454-B83F-4C7E-9DD3-D5C56880F8F3}" type="sibTrans" cxnId="{3E897689-A73E-45FD-8BFB-363DC2E5CCB6}">
      <dgm:prSet/>
      <dgm:spPr/>
      <dgm:t>
        <a:bodyPr/>
        <a:lstStyle/>
        <a:p>
          <a:endParaRPr lang="it-IT" sz="1600" b="1"/>
        </a:p>
      </dgm:t>
    </dgm:pt>
    <dgm:pt modelId="{F8C8DB69-0DAD-4C9C-A928-8FEE0F1AE4A4}">
      <dgm:prSet phldrT="[Testo]" custT="1"/>
      <dgm:spPr/>
      <dgm:t>
        <a:bodyPr/>
        <a:lstStyle/>
        <a:p>
          <a:r>
            <a:rPr lang="it-IT" sz="1600" b="1" dirty="0" smtClean="0"/>
            <a:t>Partnership with </a:t>
          </a:r>
          <a:r>
            <a:rPr lang="it-IT" sz="1600" b="1" dirty="0" err="1" smtClean="0"/>
            <a:t>AvioAero</a:t>
          </a:r>
          <a:r>
            <a:rPr lang="it-IT" sz="1600" b="1" dirty="0" smtClean="0"/>
            <a:t> – Lab </a:t>
          </a:r>
          <a:r>
            <a:rPr lang="it-IT" sz="1600" b="1" dirty="0" smtClean="0"/>
            <a:t>TAL</a:t>
          </a:r>
          <a:endParaRPr lang="it-IT" sz="1600" b="1" dirty="0"/>
        </a:p>
      </dgm:t>
    </dgm:pt>
    <dgm:pt modelId="{C0317713-7520-4784-8F4B-963FEDB441BC}" type="parTrans" cxnId="{268811ED-F1AE-42FD-B769-915AB2CE49F6}">
      <dgm:prSet/>
      <dgm:spPr/>
      <dgm:t>
        <a:bodyPr/>
        <a:lstStyle/>
        <a:p>
          <a:endParaRPr lang="it-IT" sz="1600" b="1"/>
        </a:p>
      </dgm:t>
    </dgm:pt>
    <dgm:pt modelId="{047D2D0F-2212-40B5-A628-28C835DFAAB8}" type="sibTrans" cxnId="{268811ED-F1AE-42FD-B769-915AB2CE49F6}">
      <dgm:prSet/>
      <dgm:spPr/>
      <dgm:t>
        <a:bodyPr/>
        <a:lstStyle/>
        <a:p>
          <a:endParaRPr lang="it-IT" sz="1600" b="1"/>
        </a:p>
      </dgm:t>
    </dgm:pt>
    <dgm:pt modelId="{D22196EE-EDD1-470D-8A2E-01570BA1F1DB}">
      <dgm:prSet phldrT="[Testo]" custT="1"/>
      <dgm:spPr/>
      <dgm:t>
        <a:bodyPr/>
        <a:lstStyle/>
        <a:p>
          <a:r>
            <a:rPr lang="it-IT" sz="1600" b="1" dirty="0" smtClean="0"/>
            <a:t>Partnership With IIT </a:t>
          </a:r>
          <a:endParaRPr lang="it-IT" sz="1600" b="1" dirty="0"/>
        </a:p>
      </dgm:t>
    </dgm:pt>
    <dgm:pt modelId="{0BD39CBE-2510-4722-8F03-6B75BF05E552}" type="parTrans" cxnId="{DB0276BF-5806-4173-8A30-D01F90E0B490}">
      <dgm:prSet/>
      <dgm:spPr/>
      <dgm:t>
        <a:bodyPr/>
        <a:lstStyle/>
        <a:p>
          <a:endParaRPr lang="it-IT" sz="1600" b="1"/>
        </a:p>
      </dgm:t>
    </dgm:pt>
    <dgm:pt modelId="{42A8B8E9-6033-4C2A-AEF8-9C75B73C4385}" type="sibTrans" cxnId="{DB0276BF-5806-4173-8A30-D01F90E0B490}">
      <dgm:prSet/>
      <dgm:spPr/>
      <dgm:t>
        <a:bodyPr/>
        <a:lstStyle/>
        <a:p>
          <a:endParaRPr lang="it-IT" sz="1600" b="1"/>
        </a:p>
      </dgm:t>
    </dgm:pt>
    <dgm:pt modelId="{95B337C5-173E-4432-B500-96C607AC1C34}">
      <dgm:prSet custT="1"/>
      <dgm:spPr/>
      <dgm:t>
        <a:bodyPr/>
        <a:lstStyle/>
        <a:p>
          <a:r>
            <a:rPr lang="it-IT" sz="1600" b="1" dirty="0" err="1" smtClean="0"/>
            <a:t>Interdip</a:t>
          </a:r>
          <a:r>
            <a:rPr lang="it-IT" sz="1600" b="1" dirty="0" smtClean="0"/>
            <a:t>. LAB</a:t>
          </a:r>
          <a:endParaRPr lang="it-IT" sz="1600" b="1" dirty="0"/>
        </a:p>
      </dgm:t>
    </dgm:pt>
    <dgm:pt modelId="{9F7C92F3-8D00-4741-9609-584137DEA559}" type="parTrans" cxnId="{F3DE7F25-2D5C-420D-83A0-AB44C5605C2C}">
      <dgm:prSet/>
      <dgm:spPr/>
      <dgm:t>
        <a:bodyPr/>
        <a:lstStyle/>
        <a:p>
          <a:endParaRPr lang="it-IT" sz="1600" b="1"/>
        </a:p>
      </dgm:t>
    </dgm:pt>
    <dgm:pt modelId="{710E448F-9AFD-4A9E-95D3-D2B382FEDBD5}" type="sibTrans" cxnId="{F3DE7F25-2D5C-420D-83A0-AB44C5605C2C}">
      <dgm:prSet/>
      <dgm:spPr/>
      <dgm:t>
        <a:bodyPr/>
        <a:lstStyle/>
        <a:p>
          <a:endParaRPr lang="it-IT" sz="1600" b="1"/>
        </a:p>
      </dgm:t>
    </dgm:pt>
    <dgm:pt modelId="{00926527-1ECE-4CBE-894E-875EA82ED693}">
      <dgm:prSet custT="1"/>
      <dgm:spPr/>
      <dgm:t>
        <a:bodyPr/>
        <a:lstStyle/>
        <a:p>
          <a:r>
            <a:rPr lang="it-IT" sz="1600" b="1" dirty="0" err="1" smtClean="0"/>
            <a:t>Regional</a:t>
          </a:r>
          <a:r>
            <a:rPr lang="it-IT" sz="1600" b="1" dirty="0" smtClean="0"/>
            <a:t> Platform Smart Manufacturing</a:t>
          </a:r>
          <a:endParaRPr lang="it-IT" sz="1600" b="1" dirty="0"/>
        </a:p>
      </dgm:t>
    </dgm:pt>
    <dgm:pt modelId="{5ABAB02E-3982-4CF9-B3CF-D55FE5D44BA4}" type="parTrans" cxnId="{74DCEF23-3EB7-4AE3-99BB-EDB9507FE2BA}">
      <dgm:prSet/>
      <dgm:spPr/>
      <dgm:t>
        <a:bodyPr/>
        <a:lstStyle/>
        <a:p>
          <a:endParaRPr lang="it-IT" sz="1600" b="1"/>
        </a:p>
      </dgm:t>
    </dgm:pt>
    <dgm:pt modelId="{92C3D483-428A-4776-9DA8-1FA7CA2116D5}" type="sibTrans" cxnId="{74DCEF23-3EB7-4AE3-99BB-EDB9507FE2BA}">
      <dgm:prSet/>
      <dgm:spPr/>
      <dgm:t>
        <a:bodyPr/>
        <a:lstStyle/>
        <a:p>
          <a:endParaRPr lang="it-IT" sz="1600" b="1"/>
        </a:p>
      </dgm:t>
    </dgm:pt>
    <dgm:pt modelId="{F6807809-16D0-41DB-B544-7F6AC88ED1F1}" type="pres">
      <dgm:prSet presAssocID="{77424F38-E655-4C92-982D-088D93DEC03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8CBB8FC-E0AB-453D-AD08-108D624E2BB1}" type="pres">
      <dgm:prSet presAssocID="{77424F38-E655-4C92-982D-088D93DEC03A}" presName="wedge1" presStyleLbl="node1" presStyleIdx="0" presStyleCnt="5"/>
      <dgm:spPr/>
      <dgm:t>
        <a:bodyPr/>
        <a:lstStyle/>
        <a:p>
          <a:endParaRPr lang="it-IT"/>
        </a:p>
      </dgm:t>
    </dgm:pt>
    <dgm:pt modelId="{0EF8371C-595F-4FCE-B8F9-1777204C8424}" type="pres">
      <dgm:prSet presAssocID="{77424F38-E655-4C92-982D-088D93DEC03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EC27414-6045-447A-A617-60E3DD77F402}" type="pres">
      <dgm:prSet presAssocID="{77424F38-E655-4C92-982D-088D93DEC03A}" presName="wedge2" presStyleLbl="node1" presStyleIdx="1" presStyleCnt="5"/>
      <dgm:spPr/>
      <dgm:t>
        <a:bodyPr/>
        <a:lstStyle/>
        <a:p>
          <a:endParaRPr lang="it-IT"/>
        </a:p>
      </dgm:t>
    </dgm:pt>
    <dgm:pt modelId="{5BE6AEB9-075D-4A8B-BCC1-71394DD40EAF}" type="pres">
      <dgm:prSet presAssocID="{77424F38-E655-4C92-982D-088D93DEC03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B1F8A4-1E39-4DFB-B11C-3797A72425E3}" type="pres">
      <dgm:prSet presAssocID="{77424F38-E655-4C92-982D-088D93DEC03A}" presName="wedge3" presStyleLbl="node1" presStyleIdx="2" presStyleCnt="5"/>
      <dgm:spPr/>
      <dgm:t>
        <a:bodyPr/>
        <a:lstStyle/>
        <a:p>
          <a:endParaRPr lang="it-IT"/>
        </a:p>
      </dgm:t>
    </dgm:pt>
    <dgm:pt modelId="{6748EDF2-983A-49B8-9B04-D231FA19F762}" type="pres">
      <dgm:prSet presAssocID="{77424F38-E655-4C92-982D-088D93DEC03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1512A5E-FF5C-4A6F-8EE6-16EA23D81532}" type="pres">
      <dgm:prSet presAssocID="{77424F38-E655-4C92-982D-088D93DEC03A}" presName="wedge4" presStyleLbl="node1" presStyleIdx="3" presStyleCnt="5"/>
      <dgm:spPr/>
      <dgm:t>
        <a:bodyPr/>
        <a:lstStyle/>
        <a:p>
          <a:endParaRPr lang="it-IT"/>
        </a:p>
      </dgm:t>
    </dgm:pt>
    <dgm:pt modelId="{80E624BE-A44E-47BA-A163-B53BEDFBF595}" type="pres">
      <dgm:prSet presAssocID="{77424F38-E655-4C92-982D-088D93DEC03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875C1D-E0C2-4682-BDB3-3EAFBEEC0EEA}" type="pres">
      <dgm:prSet presAssocID="{77424F38-E655-4C92-982D-088D93DEC03A}" presName="wedge5" presStyleLbl="node1" presStyleIdx="4" presStyleCnt="5"/>
      <dgm:spPr/>
      <dgm:t>
        <a:bodyPr/>
        <a:lstStyle/>
        <a:p>
          <a:endParaRPr lang="it-IT"/>
        </a:p>
      </dgm:t>
    </dgm:pt>
    <dgm:pt modelId="{00D5DA9E-1155-4DA1-99D6-A4EE9D18340B}" type="pres">
      <dgm:prSet presAssocID="{77424F38-E655-4C92-982D-088D93DEC03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EFDE070-8E23-4E13-9ACD-2A8CC905F2FA}" type="presOf" srcId="{F8C8DB69-0DAD-4C9C-A928-8FEE0F1AE4A4}" destId="{AEC27414-6045-447A-A617-60E3DD77F402}" srcOrd="0" destOrd="0" presId="urn:microsoft.com/office/officeart/2005/8/layout/chart3"/>
    <dgm:cxn modelId="{268811ED-F1AE-42FD-B769-915AB2CE49F6}" srcId="{77424F38-E655-4C92-982D-088D93DEC03A}" destId="{F8C8DB69-0DAD-4C9C-A928-8FEE0F1AE4A4}" srcOrd="1" destOrd="0" parTransId="{C0317713-7520-4784-8F4B-963FEDB441BC}" sibTransId="{047D2D0F-2212-40B5-A628-28C835DFAAB8}"/>
    <dgm:cxn modelId="{DB0276BF-5806-4173-8A30-D01F90E0B490}" srcId="{77424F38-E655-4C92-982D-088D93DEC03A}" destId="{D22196EE-EDD1-470D-8A2E-01570BA1F1DB}" srcOrd="2" destOrd="0" parTransId="{0BD39CBE-2510-4722-8F03-6B75BF05E552}" sibTransId="{42A8B8E9-6033-4C2A-AEF8-9C75B73C4385}"/>
    <dgm:cxn modelId="{F3DE7F25-2D5C-420D-83A0-AB44C5605C2C}" srcId="{77424F38-E655-4C92-982D-088D93DEC03A}" destId="{95B337C5-173E-4432-B500-96C607AC1C34}" srcOrd="3" destOrd="0" parTransId="{9F7C92F3-8D00-4741-9609-584137DEA559}" sibTransId="{710E448F-9AFD-4A9E-95D3-D2B382FEDBD5}"/>
    <dgm:cxn modelId="{0F390633-60CC-4A74-AE5D-4180792D470E}" type="presOf" srcId="{51EE2D36-3B87-4B38-869C-FCF2ACDD0F68}" destId="{28CBB8FC-E0AB-453D-AD08-108D624E2BB1}" srcOrd="0" destOrd="0" presId="urn:microsoft.com/office/officeart/2005/8/layout/chart3"/>
    <dgm:cxn modelId="{5A2C9F98-E41D-452E-AC20-84D20666B554}" type="presOf" srcId="{D22196EE-EDD1-470D-8A2E-01570BA1F1DB}" destId="{62B1F8A4-1E39-4DFB-B11C-3797A72425E3}" srcOrd="0" destOrd="0" presId="urn:microsoft.com/office/officeart/2005/8/layout/chart3"/>
    <dgm:cxn modelId="{74DCEF23-3EB7-4AE3-99BB-EDB9507FE2BA}" srcId="{77424F38-E655-4C92-982D-088D93DEC03A}" destId="{00926527-1ECE-4CBE-894E-875EA82ED693}" srcOrd="4" destOrd="0" parTransId="{5ABAB02E-3982-4CF9-B3CF-D55FE5D44BA4}" sibTransId="{92C3D483-428A-4776-9DA8-1FA7CA2116D5}"/>
    <dgm:cxn modelId="{CB871BB0-80C1-4B74-A65C-60E0AA4A5455}" type="presOf" srcId="{95B337C5-173E-4432-B500-96C607AC1C34}" destId="{80E624BE-A44E-47BA-A163-B53BEDFBF595}" srcOrd="1" destOrd="0" presId="urn:microsoft.com/office/officeart/2005/8/layout/chart3"/>
    <dgm:cxn modelId="{FBE64F71-3D07-44D8-AB96-7682F59B260D}" type="presOf" srcId="{00926527-1ECE-4CBE-894E-875EA82ED693}" destId="{00D5DA9E-1155-4DA1-99D6-A4EE9D18340B}" srcOrd="1" destOrd="0" presId="urn:microsoft.com/office/officeart/2005/8/layout/chart3"/>
    <dgm:cxn modelId="{E5A30612-9898-467C-A74B-5D96EDC1299C}" type="presOf" srcId="{77424F38-E655-4C92-982D-088D93DEC03A}" destId="{F6807809-16D0-41DB-B544-7F6AC88ED1F1}" srcOrd="0" destOrd="0" presId="urn:microsoft.com/office/officeart/2005/8/layout/chart3"/>
    <dgm:cxn modelId="{8DA496A2-F303-409F-A21B-B70E6AB5AECB}" type="presOf" srcId="{F8C8DB69-0DAD-4C9C-A928-8FEE0F1AE4A4}" destId="{5BE6AEB9-075D-4A8B-BCC1-71394DD40EAF}" srcOrd="1" destOrd="0" presId="urn:microsoft.com/office/officeart/2005/8/layout/chart3"/>
    <dgm:cxn modelId="{98A1C812-28D9-4BD0-9847-726A93B3778B}" type="presOf" srcId="{00926527-1ECE-4CBE-894E-875EA82ED693}" destId="{8B875C1D-E0C2-4682-BDB3-3EAFBEEC0EEA}" srcOrd="0" destOrd="0" presId="urn:microsoft.com/office/officeart/2005/8/layout/chart3"/>
    <dgm:cxn modelId="{B4396D03-B56A-4E12-8911-7CA4FE8223B2}" type="presOf" srcId="{51EE2D36-3B87-4B38-869C-FCF2ACDD0F68}" destId="{0EF8371C-595F-4FCE-B8F9-1777204C8424}" srcOrd="1" destOrd="0" presId="urn:microsoft.com/office/officeart/2005/8/layout/chart3"/>
    <dgm:cxn modelId="{2AA2CBAC-C404-4FBE-8B84-2CEC1DE47C70}" type="presOf" srcId="{D22196EE-EDD1-470D-8A2E-01570BA1F1DB}" destId="{6748EDF2-983A-49B8-9B04-D231FA19F762}" srcOrd="1" destOrd="0" presId="urn:microsoft.com/office/officeart/2005/8/layout/chart3"/>
    <dgm:cxn modelId="{3E897689-A73E-45FD-8BFB-363DC2E5CCB6}" srcId="{77424F38-E655-4C92-982D-088D93DEC03A}" destId="{51EE2D36-3B87-4B38-869C-FCF2ACDD0F68}" srcOrd="0" destOrd="0" parTransId="{BAAA7719-B1CC-4431-AC70-8E910B3AF4D0}" sibTransId="{2D463454-B83F-4C7E-9DD3-D5C56880F8F3}"/>
    <dgm:cxn modelId="{BDFA12CB-3BC8-4006-A7D7-E5C411D78F96}" type="presOf" srcId="{95B337C5-173E-4432-B500-96C607AC1C34}" destId="{71512A5E-FF5C-4A6F-8EE6-16EA23D81532}" srcOrd="0" destOrd="0" presId="urn:microsoft.com/office/officeart/2005/8/layout/chart3"/>
    <dgm:cxn modelId="{9C183D99-DE10-4BAE-9A88-1AAD0AAD1039}" type="presParOf" srcId="{F6807809-16D0-41DB-B544-7F6AC88ED1F1}" destId="{28CBB8FC-E0AB-453D-AD08-108D624E2BB1}" srcOrd="0" destOrd="0" presId="urn:microsoft.com/office/officeart/2005/8/layout/chart3"/>
    <dgm:cxn modelId="{E8591BEF-E2E7-491A-A2DB-BB7A6AA7319E}" type="presParOf" srcId="{F6807809-16D0-41DB-B544-7F6AC88ED1F1}" destId="{0EF8371C-595F-4FCE-B8F9-1777204C8424}" srcOrd="1" destOrd="0" presId="urn:microsoft.com/office/officeart/2005/8/layout/chart3"/>
    <dgm:cxn modelId="{4AE91DB2-0F2A-4CC4-BCB4-0398D787467B}" type="presParOf" srcId="{F6807809-16D0-41DB-B544-7F6AC88ED1F1}" destId="{AEC27414-6045-447A-A617-60E3DD77F402}" srcOrd="2" destOrd="0" presId="urn:microsoft.com/office/officeart/2005/8/layout/chart3"/>
    <dgm:cxn modelId="{EA83C12E-2854-4345-9FAE-A0FEAC6788AE}" type="presParOf" srcId="{F6807809-16D0-41DB-B544-7F6AC88ED1F1}" destId="{5BE6AEB9-075D-4A8B-BCC1-71394DD40EAF}" srcOrd="3" destOrd="0" presId="urn:microsoft.com/office/officeart/2005/8/layout/chart3"/>
    <dgm:cxn modelId="{6700B7C1-BA78-4DB2-8106-01561F7F7127}" type="presParOf" srcId="{F6807809-16D0-41DB-B544-7F6AC88ED1F1}" destId="{62B1F8A4-1E39-4DFB-B11C-3797A72425E3}" srcOrd="4" destOrd="0" presId="urn:microsoft.com/office/officeart/2005/8/layout/chart3"/>
    <dgm:cxn modelId="{186D2A7A-697E-4896-A509-BEC2DA00C1B2}" type="presParOf" srcId="{F6807809-16D0-41DB-B544-7F6AC88ED1F1}" destId="{6748EDF2-983A-49B8-9B04-D231FA19F762}" srcOrd="5" destOrd="0" presId="urn:microsoft.com/office/officeart/2005/8/layout/chart3"/>
    <dgm:cxn modelId="{F03F76BB-BCF9-41F6-A230-F17D74654C66}" type="presParOf" srcId="{F6807809-16D0-41DB-B544-7F6AC88ED1F1}" destId="{71512A5E-FF5C-4A6F-8EE6-16EA23D81532}" srcOrd="6" destOrd="0" presId="urn:microsoft.com/office/officeart/2005/8/layout/chart3"/>
    <dgm:cxn modelId="{5CCB2F23-1C5F-450F-923B-B3839546A8C3}" type="presParOf" srcId="{F6807809-16D0-41DB-B544-7F6AC88ED1F1}" destId="{80E624BE-A44E-47BA-A163-B53BEDFBF595}" srcOrd="7" destOrd="0" presId="urn:microsoft.com/office/officeart/2005/8/layout/chart3"/>
    <dgm:cxn modelId="{E627C99E-4F66-42DF-9E64-D12CFF37F4C4}" type="presParOf" srcId="{F6807809-16D0-41DB-B544-7F6AC88ED1F1}" destId="{8B875C1D-E0C2-4682-BDB3-3EAFBEEC0EEA}" srcOrd="8" destOrd="0" presId="urn:microsoft.com/office/officeart/2005/8/layout/chart3"/>
    <dgm:cxn modelId="{99B941B8-99D9-490F-94A8-D2B85972CD2F}" type="presParOf" srcId="{F6807809-16D0-41DB-B544-7F6AC88ED1F1}" destId="{00D5DA9E-1155-4DA1-99D6-A4EE9D18340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3704E-D4C8-4280-B867-58C5E9F5B41D}">
      <dsp:nvSpPr>
        <dsp:cNvPr id="0" name=""/>
        <dsp:cNvSpPr/>
      </dsp:nvSpPr>
      <dsp:spPr>
        <a:xfrm>
          <a:off x="1028" y="2621136"/>
          <a:ext cx="935875" cy="374350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2005</a:t>
          </a:r>
          <a:endParaRPr lang="it-IT" sz="1600" kern="1200" dirty="0"/>
        </a:p>
      </dsp:txBody>
      <dsp:txXfrm>
        <a:off x="1028" y="2621136"/>
        <a:ext cx="842288" cy="374350"/>
      </dsp:txXfrm>
    </dsp:sp>
    <dsp:sp modelId="{B3CB17BA-5C52-40FC-8497-178C75C2538E}">
      <dsp:nvSpPr>
        <dsp:cNvPr id="0" name=""/>
        <dsp:cNvSpPr/>
      </dsp:nvSpPr>
      <dsp:spPr>
        <a:xfrm>
          <a:off x="749728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1125026"/>
                <a:satOff val="-1688"/>
                <a:lumOff val="-27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"/>
                <a:satOff val="-1688"/>
                <a:lumOff val="-27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"/>
                <a:satOff val="-1688"/>
                <a:lumOff val="-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2006</a:t>
          </a:r>
          <a:endParaRPr lang="it-IT" sz="1600" kern="1200" dirty="0"/>
        </a:p>
      </dsp:txBody>
      <dsp:txXfrm>
        <a:off x="936903" y="2621136"/>
        <a:ext cx="561525" cy="374350"/>
      </dsp:txXfrm>
    </dsp:sp>
    <dsp:sp modelId="{03790744-5B62-491F-90C3-08237A4A5B9A}">
      <dsp:nvSpPr>
        <dsp:cNvPr id="0" name=""/>
        <dsp:cNvSpPr/>
      </dsp:nvSpPr>
      <dsp:spPr>
        <a:xfrm>
          <a:off x="1498429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2007</a:t>
          </a:r>
          <a:endParaRPr lang="it-IT" sz="1600" kern="1200" dirty="0"/>
        </a:p>
      </dsp:txBody>
      <dsp:txXfrm>
        <a:off x="1685604" y="2621136"/>
        <a:ext cx="561525" cy="374350"/>
      </dsp:txXfrm>
    </dsp:sp>
    <dsp:sp modelId="{C8F4E99C-1A49-47D8-8626-1B5F62EEB15E}">
      <dsp:nvSpPr>
        <dsp:cNvPr id="0" name=""/>
        <dsp:cNvSpPr/>
      </dsp:nvSpPr>
      <dsp:spPr>
        <a:xfrm>
          <a:off x="2247129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3375079"/>
                <a:satOff val="-5064"/>
                <a:lumOff val="-824"/>
                <a:alphaOff val="0"/>
                <a:shade val="51000"/>
                <a:satMod val="130000"/>
              </a:schemeClr>
            </a:gs>
            <a:gs pos="80000">
              <a:schemeClr val="accent3">
                <a:hueOff val="3375079"/>
                <a:satOff val="-5064"/>
                <a:lumOff val="-824"/>
                <a:alphaOff val="0"/>
                <a:shade val="93000"/>
                <a:satMod val="130000"/>
              </a:schemeClr>
            </a:gs>
            <a:gs pos="100000">
              <a:schemeClr val="accent3">
                <a:hueOff val="3375079"/>
                <a:satOff val="-5064"/>
                <a:lumOff val="-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2008</a:t>
          </a:r>
          <a:endParaRPr lang="it-IT" sz="1600" kern="1200" dirty="0"/>
        </a:p>
      </dsp:txBody>
      <dsp:txXfrm>
        <a:off x="2434304" y="2621136"/>
        <a:ext cx="561525" cy="374350"/>
      </dsp:txXfrm>
    </dsp:sp>
    <dsp:sp modelId="{E9D0BE2C-4473-4CE8-B0E0-E1B78D3DADAF}">
      <dsp:nvSpPr>
        <dsp:cNvPr id="0" name=""/>
        <dsp:cNvSpPr/>
      </dsp:nvSpPr>
      <dsp:spPr>
        <a:xfrm>
          <a:off x="2995829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2009</a:t>
          </a:r>
          <a:endParaRPr lang="it-IT" sz="1600" kern="1200" dirty="0"/>
        </a:p>
      </dsp:txBody>
      <dsp:txXfrm>
        <a:off x="3183004" y="2621136"/>
        <a:ext cx="561525" cy="374350"/>
      </dsp:txXfrm>
    </dsp:sp>
    <dsp:sp modelId="{F13522D3-6204-4691-BDB3-A8F8AEB27978}">
      <dsp:nvSpPr>
        <dsp:cNvPr id="0" name=""/>
        <dsp:cNvSpPr/>
      </dsp:nvSpPr>
      <dsp:spPr>
        <a:xfrm>
          <a:off x="3744530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2010</a:t>
          </a:r>
          <a:endParaRPr lang="it-IT" sz="1600" kern="1200" dirty="0"/>
        </a:p>
      </dsp:txBody>
      <dsp:txXfrm>
        <a:off x="3931705" y="2621136"/>
        <a:ext cx="561525" cy="374350"/>
      </dsp:txXfrm>
    </dsp:sp>
    <dsp:sp modelId="{08CB3D5F-8BA1-4831-A812-CF4A589FE2C8}">
      <dsp:nvSpPr>
        <dsp:cNvPr id="0" name=""/>
        <dsp:cNvSpPr/>
      </dsp:nvSpPr>
      <dsp:spPr>
        <a:xfrm>
          <a:off x="4493230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2011</a:t>
          </a:r>
          <a:endParaRPr lang="it-IT" sz="1600" kern="1200" dirty="0"/>
        </a:p>
      </dsp:txBody>
      <dsp:txXfrm>
        <a:off x="4680405" y="2621136"/>
        <a:ext cx="561525" cy="374350"/>
      </dsp:txXfrm>
    </dsp:sp>
    <dsp:sp modelId="{8B3BC55E-A1E6-4984-87F0-DC1E688A1114}">
      <dsp:nvSpPr>
        <dsp:cNvPr id="0" name=""/>
        <dsp:cNvSpPr/>
      </dsp:nvSpPr>
      <dsp:spPr>
        <a:xfrm>
          <a:off x="5241931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7875184"/>
                <a:satOff val="-11816"/>
                <a:lumOff val="-1922"/>
                <a:alphaOff val="0"/>
                <a:shade val="51000"/>
                <a:satMod val="130000"/>
              </a:schemeClr>
            </a:gs>
            <a:gs pos="80000">
              <a:schemeClr val="accent3">
                <a:hueOff val="7875184"/>
                <a:satOff val="-11816"/>
                <a:lumOff val="-1922"/>
                <a:alphaOff val="0"/>
                <a:shade val="93000"/>
                <a:satMod val="130000"/>
              </a:schemeClr>
            </a:gs>
            <a:gs pos="100000">
              <a:schemeClr val="accent3">
                <a:hueOff val="7875184"/>
                <a:satOff val="-11816"/>
                <a:lumOff val="-19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2012</a:t>
          </a:r>
          <a:endParaRPr lang="it-IT" sz="1600" kern="1200" dirty="0"/>
        </a:p>
      </dsp:txBody>
      <dsp:txXfrm>
        <a:off x="5429106" y="2621136"/>
        <a:ext cx="561525" cy="374350"/>
      </dsp:txXfrm>
    </dsp:sp>
    <dsp:sp modelId="{CABF8D92-A675-4F6E-B880-EFB9423FE008}">
      <dsp:nvSpPr>
        <dsp:cNvPr id="0" name=""/>
        <dsp:cNvSpPr/>
      </dsp:nvSpPr>
      <dsp:spPr>
        <a:xfrm>
          <a:off x="5990631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2013</a:t>
          </a:r>
          <a:endParaRPr lang="it-IT" sz="1600" kern="1200" dirty="0"/>
        </a:p>
      </dsp:txBody>
      <dsp:txXfrm>
        <a:off x="6177806" y="2621136"/>
        <a:ext cx="561525" cy="374350"/>
      </dsp:txXfrm>
    </dsp:sp>
    <dsp:sp modelId="{46C15B3D-48A8-408F-A18D-621EEDC3E04B}">
      <dsp:nvSpPr>
        <dsp:cNvPr id="0" name=""/>
        <dsp:cNvSpPr/>
      </dsp:nvSpPr>
      <dsp:spPr>
        <a:xfrm>
          <a:off x="6739331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10125237"/>
                <a:satOff val="-15192"/>
                <a:lumOff val="-2471"/>
                <a:alphaOff val="0"/>
                <a:shade val="51000"/>
                <a:satMod val="130000"/>
              </a:schemeClr>
            </a:gs>
            <a:gs pos="80000">
              <a:schemeClr val="accent3">
                <a:hueOff val="10125237"/>
                <a:satOff val="-15192"/>
                <a:lumOff val="-2471"/>
                <a:alphaOff val="0"/>
                <a:shade val="93000"/>
                <a:satMod val="130000"/>
              </a:schemeClr>
            </a:gs>
            <a:gs pos="100000">
              <a:schemeClr val="accent3">
                <a:hueOff val="10125237"/>
                <a:satOff val="-15192"/>
                <a:lumOff val="-2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2014</a:t>
          </a:r>
          <a:endParaRPr lang="it-IT" sz="1600" kern="1200" dirty="0"/>
        </a:p>
      </dsp:txBody>
      <dsp:txXfrm>
        <a:off x="6926506" y="2621136"/>
        <a:ext cx="561525" cy="374350"/>
      </dsp:txXfrm>
    </dsp:sp>
    <dsp:sp modelId="{64B0C205-D821-446F-B65E-3C450CDD3A2E}">
      <dsp:nvSpPr>
        <dsp:cNvPr id="0" name=""/>
        <dsp:cNvSpPr/>
      </dsp:nvSpPr>
      <dsp:spPr>
        <a:xfrm>
          <a:off x="7488032" y="2621136"/>
          <a:ext cx="935875" cy="374350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2015</a:t>
          </a:r>
          <a:endParaRPr lang="it-IT" sz="1600" kern="1200" dirty="0"/>
        </a:p>
      </dsp:txBody>
      <dsp:txXfrm>
        <a:off x="7675207" y="2621136"/>
        <a:ext cx="561525" cy="374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0C205-D821-446F-B65E-3C450CDD3A2E}">
      <dsp:nvSpPr>
        <dsp:cNvPr id="0" name=""/>
        <dsp:cNvSpPr/>
      </dsp:nvSpPr>
      <dsp:spPr>
        <a:xfrm>
          <a:off x="102" y="2602830"/>
          <a:ext cx="1027406" cy="41096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2015</a:t>
          </a:r>
          <a:endParaRPr lang="it-IT" sz="1800" kern="1200" dirty="0"/>
        </a:p>
      </dsp:txBody>
      <dsp:txXfrm>
        <a:off x="102" y="2602830"/>
        <a:ext cx="924666" cy="410962"/>
      </dsp:txXfrm>
    </dsp:sp>
    <dsp:sp modelId="{CF1CC923-52B1-4A4B-9257-5CC902A80CF8}">
      <dsp:nvSpPr>
        <dsp:cNvPr id="0" name=""/>
        <dsp:cNvSpPr/>
      </dsp:nvSpPr>
      <dsp:spPr>
        <a:xfrm>
          <a:off x="822027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496086"/>
                <a:satOff val="2989"/>
                <a:lumOff val="240"/>
                <a:alphaOff val="0"/>
                <a:shade val="51000"/>
                <a:satMod val="130000"/>
              </a:schemeClr>
            </a:gs>
            <a:gs pos="80000">
              <a:schemeClr val="accent4">
                <a:hueOff val="-496086"/>
                <a:satOff val="2989"/>
                <a:lumOff val="240"/>
                <a:alphaOff val="0"/>
                <a:shade val="93000"/>
                <a:satMod val="130000"/>
              </a:schemeClr>
            </a:gs>
            <a:gs pos="100000">
              <a:schemeClr val="accent4">
                <a:hueOff val="-496086"/>
                <a:satOff val="2989"/>
                <a:lumOff val="2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2016</a:t>
          </a:r>
          <a:endParaRPr lang="it-IT" sz="1800" kern="1200" dirty="0"/>
        </a:p>
      </dsp:txBody>
      <dsp:txXfrm>
        <a:off x="1027508" y="2602830"/>
        <a:ext cx="616444" cy="410962"/>
      </dsp:txXfrm>
    </dsp:sp>
    <dsp:sp modelId="{271792CD-A278-46B7-A386-A153B3D8CB44}">
      <dsp:nvSpPr>
        <dsp:cNvPr id="0" name=""/>
        <dsp:cNvSpPr/>
      </dsp:nvSpPr>
      <dsp:spPr>
        <a:xfrm>
          <a:off x="1643952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992171"/>
                <a:satOff val="5978"/>
                <a:lumOff val="479"/>
                <a:alphaOff val="0"/>
                <a:shade val="51000"/>
                <a:satMod val="130000"/>
              </a:schemeClr>
            </a:gs>
            <a:gs pos="80000">
              <a:schemeClr val="accent4">
                <a:hueOff val="-992171"/>
                <a:satOff val="5978"/>
                <a:lumOff val="479"/>
                <a:alphaOff val="0"/>
                <a:shade val="93000"/>
                <a:satMod val="130000"/>
              </a:schemeClr>
            </a:gs>
            <a:gs pos="100000">
              <a:schemeClr val="accent4">
                <a:hueOff val="-992171"/>
                <a:satOff val="5978"/>
                <a:lumOff val="4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2017</a:t>
          </a:r>
          <a:endParaRPr lang="it-IT" sz="1800" kern="1200" dirty="0"/>
        </a:p>
      </dsp:txBody>
      <dsp:txXfrm>
        <a:off x="1849433" y="2602830"/>
        <a:ext cx="616444" cy="410962"/>
      </dsp:txXfrm>
    </dsp:sp>
    <dsp:sp modelId="{ED973D21-BFC1-46CA-ACE6-0BD67CC9763E}">
      <dsp:nvSpPr>
        <dsp:cNvPr id="0" name=""/>
        <dsp:cNvSpPr/>
      </dsp:nvSpPr>
      <dsp:spPr>
        <a:xfrm>
          <a:off x="2465877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2018</a:t>
          </a:r>
          <a:endParaRPr lang="it-IT" sz="1800" kern="1200" dirty="0"/>
        </a:p>
      </dsp:txBody>
      <dsp:txXfrm>
        <a:off x="2671358" y="2602830"/>
        <a:ext cx="616444" cy="410962"/>
      </dsp:txXfrm>
    </dsp:sp>
    <dsp:sp modelId="{7FEF7E21-50D0-42ED-980E-FA6385200773}">
      <dsp:nvSpPr>
        <dsp:cNvPr id="0" name=""/>
        <dsp:cNvSpPr/>
      </dsp:nvSpPr>
      <dsp:spPr>
        <a:xfrm>
          <a:off x="3287802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1984342"/>
                <a:satOff val="11955"/>
                <a:lumOff val="958"/>
                <a:alphaOff val="0"/>
                <a:shade val="51000"/>
                <a:satMod val="130000"/>
              </a:schemeClr>
            </a:gs>
            <a:gs pos="80000">
              <a:schemeClr val="accent4">
                <a:hueOff val="-1984342"/>
                <a:satOff val="11955"/>
                <a:lumOff val="958"/>
                <a:alphaOff val="0"/>
                <a:shade val="93000"/>
                <a:satMod val="130000"/>
              </a:schemeClr>
            </a:gs>
            <a:gs pos="100000">
              <a:schemeClr val="accent4">
                <a:hueOff val="-1984342"/>
                <a:satOff val="11955"/>
                <a:lumOff val="9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2019</a:t>
          </a:r>
          <a:endParaRPr lang="it-IT" sz="1800" kern="1200" dirty="0"/>
        </a:p>
      </dsp:txBody>
      <dsp:txXfrm>
        <a:off x="3493283" y="2602830"/>
        <a:ext cx="616444" cy="410962"/>
      </dsp:txXfrm>
    </dsp:sp>
    <dsp:sp modelId="{7F62A1A6-50B7-4596-8938-4F2870C94E86}">
      <dsp:nvSpPr>
        <dsp:cNvPr id="0" name=""/>
        <dsp:cNvSpPr/>
      </dsp:nvSpPr>
      <dsp:spPr>
        <a:xfrm>
          <a:off x="4109727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2480428"/>
                <a:satOff val="14944"/>
                <a:lumOff val="1198"/>
                <a:alphaOff val="0"/>
                <a:shade val="51000"/>
                <a:satMod val="130000"/>
              </a:schemeClr>
            </a:gs>
            <a:gs pos="80000">
              <a:schemeClr val="accent4">
                <a:hueOff val="-2480428"/>
                <a:satOff val="14944"/>
                <a:lumOff val="1198"/>
                <a:alphaOff val="0"/>
                <a:shade val="93000"/>
                <a:satMod val="130000"/>
              </a:schemeClr>
            </a:gs>
            <a:gs pos="100000">
              <a:schemeClr val="accent4">
                <a:hueOff val="-2480428"/>
                <a:satOff val="14944"/>
                <a:lumOff val="11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4315208" y="2602830"/>
        <a:ext cx="616444" cy="410962"/>
      </dsp:txXfrm>
    </dsp:sp>
    <dsp:sp modelId="{98A0C571-B1E8-4172-8B99-5935BE17ADE5}">
      <dsp:nvSpPr>
        <dsp:cNvPr id="0" name=""/>
        <dsp:cNvSpPr/>
      </dsp:nvSpPr>
      <dsp:spPr>
        <a:xfrm>
          <a:off x="4931652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5137133" y="2602830"/>
        <a:ext cx="616444" cy="410962"/>
      </dsp:txXfrm>
    </dsp:sp>
    <dsp:sp modelId="{4752C59F-4932-42D7-AEAF-31464B113E62}">
      <dsp:nvSpPr>
        <dsp:cNvPr id="0" name=""/>
        <dsp:cNvSpPr/>
      </dsp:nvSpPr>
      <dsp:spPr>
        <a:xfrm>
          <a:off x="5753577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3472599"/>
                <a:satOff val="20921"/>
                <a:lumOff val="1677"/>
                <a:alphaOff val="0"/>
                <a:shade val="51000"/>
                <a:satMod val="130000"/>
              </a:schemeClr>
            </a:gs>
            <a:gs pos="80000">
              <a:schemeClr val="accent4">
                <a:hueOff val="-3472599"/>
                <a:satOff val="20921"/>
                <a:lumOff val="1677"/>
                <a:alphaOff val="0"/>
                <a:shade val="93000"/>
                <a:satMod val="130000"/>
              </a:schemeClr>
            </a:gs>
            <a:gs pos="100000">
              <a:schemeClr val="accent4">
                <a:hueOff val="-3472599"/>
                <a:satOff val="20921"/>
                <a:lumOff val="16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5959058" y="2602830"/>
        <a:ext cx="616444" cy="410962"/>
      </dsp:txXfrm>
    </dsp:sp>
    <dsp:sp modelId="{093B8712-671B-459E-9E6C-0EB2EEAAB192}">
      <dsp:nvSpPr>
        <dsp:cNvPr id="0" name=""/>
        <dsp:cNvSpPr/>
      </dsp:nvSpPr>
      <dsp:spPr>
        <a:xfrm>
          <a:off x="6575502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3968684"/>
                <a:satOff val="23910"/>
                <a:lumOff val="1916"/>
                <a:alphaOff val="0"/>
                <a:shade val="51000"/>
                <a:satMod val="130000"/>
              </a:schemeClr>
            </a:gs>
            <a:gs pos="80000">
              <a:schemeClr val="accent4">
                <a:hueOff val="-3968684"/>
                <a:satOff val="23910"/>
                <a:lumOff val="1916"/>
                <a:alphaOff val="0"/>
                <a:shade val="93000"/>
                <a:satMod val="130000"/>
              </a:schemeClr>
            </a:gs>
            <a:gs pos="100000">
              <a:schemeClr val="accent4">
                <a:hueOff val="-3968684"/>
                <a:satOff val="23910"/>
                <a:lumOff val="19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6780983" y="2602830"/>
        <a:ext cx="616444" cy="410962"/>
      </dsp:txXfrm>
    </dsp:sp>
    <dsp:sp modelId="{83FE8813-EC86-4693-867B-B934A03FCAF2}">
      <dsp:nvSpPr>
        <dsp:cNvPr id="0" name=""/>
        <dsp:cNvSpPr/>
      </dsp:nvSpPr>
      <dsp:spPr>
        <a:xfrm>
          <a:off x="7397427" y="2602830"/>
          <a:ext cx="1027406" cy="410962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kern="1200" dirty="0"/>
        </a:p>
      </dsp:txBody>
      <dsp:txXfrm>
        <a:off x="7602908" y="2602830"/>
        <a:ext cx="616444" cy="4109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A8166-B1DC-4F20-965F-5712D80BA6DA}">
      <dsp:nvSpPr>
        <dsp:cNvPr id="0" name=""/>
        <dsp:cNvSpPr/>
      </dsp:nvSpPr>
      <dsp:spPr>
        <a:xfrm>
          <a:off x="16081" y="17102"/>
          <a:ext cx="2524124" cy="10096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20906" y="17102"/>
        <a:ext cx="1514475" cy="1009649"/>
      </dsp:txXfrm>
    </dsp:sp>
    <dsp:sp modelId="{94723847-7938-4C7D-9EC6-C283624122A5}">
      <dsp:nvSpPr>
        <dsp:cNvPr id="0" name=""/>
        <dsp:cNvSpPr/>
      </dsp:nvSpPr>
      <dsp:spPr>
        <a:xfrm>
          <a:off x="2219740" y="103560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400" kern="1200" dirty="0"/>
        </a:p>
      </dsp:txBody>
      <dsp:txXfrm>
        <a:off x="2638745" y="103560"/>
        <a:ext cx="1257014" cy="838009"/>
      </dsp:txXfrm>
    </dsp:sp>
    <dsp:sp modelId="{03BFFFB5-6B4F-41A8-BA29-FDFBB250F86E}">
      <dsp:nvSpPr>
        <dsp:cNvPr id="0" name=""/>
        <dsp:cNvSpPr/>
      </dsp:nvSpPr>
      <dsp:spPr>
        <a:xfrm>
          <a:off x="4000976" y="103560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400" kern="1200" dirty="0"/>
        </a:p>
      </dsp:txBody>
      <dsp:txXfrm>
        <a:off x="4419981" y="103560"/>
        <a:ext cx="1257014" cy="838009"/>
      </dsp:txXfrm>
    </dsp:sp>
    <dsp:sp modelId="{7EAE75A2-8678-410A-BE34-361C0744F46E}">
      <dsp:nvSpPr>
        <dsp:cNvPr id="0" name=""/>
        <dsp:cNvSpPr/>
      </dsp:nvSpPr>
      <dsp:spPr>
        <a:xfrm>
          <a:off x="1633" y="1527175"/>
          <a:ext cx="2524124" cy="10096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06458" y="1527175"/>
        <a:ext cx="1514475" cy="1009649"/>
      </dsp:txXfrm>
    </dsp:sp>
    <dsp:sp modelId="{742EA1CF-57C5-4E3A-8630-7AC61C62AB39}">
      <dsp:nvSpPr>
        <dsp:cNvPr id="0" name=""/>
        <dsp:cNvSpPr/>
      </dsp:nvSpPr>
      <dsp:spPr>
        <a:xfrm>
          <a:off x="2197622" y="1612995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400" kern="1200" dirty="0"/>
        </a:p>
      </dsp:txBody>
      <dsp:txXfrm>
        <a:off x="2616627" y="1612995"/>
        <a:ext cx="1257014" cy="838009"/>
      </dsp:txXfrm>
    </dsp:sp>
    <dsp:sp modelId="{E2F43A72-E6C3-4C97-938F-29D9080B66C6}">
      <dsp:nvSpPr>
        <dsp:cNvPr id="0" name=""/>
        <dsp:cNvSpPr/>
      </dsp:nvSpPr>
      <dsp:spPr>
        <a:xfrm>
          <a:off x="3999342" y="1612995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400" kern="1200" dirty="0"/>
        </a:p>
      </dsp:txBody>
      <dsp:txXfrm>
        <a:off x="4418347" y="1612995"/>
        <a:ext cx="1257014" cy="838009"/>
      </dsp:txXfrm>
    </dsp:sp>
    <dsp:sp modelId="{9A785E06-979D-4567-A182-5AAB48DF7794}">
      <dsp:nvSpPr>
        <dsp:cNvPr id="0" name=""/>
        <dsp:cNvSpPr/>
      </dsp:nvSpPr>
      <dsp:spPr>
        <a:xfrm>
          <a:off x="1633" y="3054350"/>
          <a:ext cx="2524124" cy="10096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06458" y="3054350"/>
        <a:ext cx="1514475" cy="10096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BB8FC-E0AB-453D-AD08-108D624E2BB1}">
      <dsp:nvSpPr>
        <dsp:cNvPr id="0" name=""/>
        <dsp:cNvSpPr/>
      </dsp:nvSpPr>
      <dsp:spPr>
        <a:xfrm>
          <a:off x="1870861" y="339895"/>
          <a:ext cx="4778450" cy="477845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EU HUB DIMA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KIC – AVM </a:t>
          </a:r>
          <a:r>
            <a:rPr lang="it-IT" sz="1600" b="1" kern="1200" dirty="0" smtClean="0"/>
            <a:t>?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CC @ Polito ?</a:t>
          </a:r>
          <a:endParaRPr lang="it-IT" sz="1600" b="1" kern="1200" dirty="0"/>
        </a:p>
      </dsp:txBody>
      <dsp:txXfrm>
        <a:off x="4320386" y="1053819"/>
        <a:ext cx="1621260" cy="1109283"/>
      </dsp:txXfrm>
    </dsp:sp>
    <dsp:sp modelId="{AEC27414-6045-447A-A617-60E3DD77F402}">
      <dsp:nvSpPr>
        <dsp:cNvPr id="0" name=""/>
        <dsp:cNvSpPr/>
      </dsp:nvSpPr>
      <dsp:spPr>
        <a:xfrm>
          <a:off x="1703615" y="570285"/>
          <a:ext cx="4778450" cy="477845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Partnership with </a:t>
          </a:r>
          <a:r>
            <a:rPr lang="it-IT" sz="1600" b="1" kern="1200" dirty="0" err="1" smtClean="0"/>
            <a:t>AvioAero</a:t>
          </a:r>
          <a:r>
            <a:rPr lang="it-IT" sz="1600" b="1" kern="1200" dirty="0" smtClean="0"/>
            <a:t> – Lab </a:t>
          </a:r>
          <a:r>
            <a:rPr lang="it-IT" sz="1600" b="1" kern="1200" dirty="0" smtClean="0"/>
            <a:t>TAL</a:t>
          </a:r>
          <a:endParaRPr lang="it-IT" sz="1600" b="1" kern="1200" dirty="0"/>
        </a:p>
      </dsp:txBody>
      <dsp:txXfrm>
        <a:off x="4826674" y="2731965"/>
        <a:ext cx="1422158" cy="1200301"/>
      </dsp:txXfrm>
    </dsp:sp>
    <dsp:sp modelId="{62B1F8A4-1E39-4DFB-B11C-3797A72425E3}">
      <dsp:nvSpPr>
        <dsp:cNvPr id="0" name=""/>
        <dsp:cNvSpPr/>
      </dsp:nvSpPr>
      <dsp:spPr>
        <a:xfrm>
          <a:off x="1703615" y="570285"/>
          <a:ext cx="4778450" cy="477845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Partnership With IIT </a:t>
          </a:r>
          <a:endParaRPr lang="it-IT" sz="1600" b="1" kern="1200" dirty="0"/>
        </a:p>
      </dsp:txBody>
      <dsp:txXfrm>
        <a:off x="3239546" y="4154123"/>
        <a:ext cx="1706589" cy="1023953"/>
      </dsp:txXfrm>
    </dsp:sp>
    <dsp:sp modelId="{71512A5E-FF5C-4A6F-8EE6-16EA23D81532}">
      <dsp:nvSpPr>
        <dsp:cNvPr id="0" name=""/>
        <dsp:cNvSpPr/>
      </dsp:nvSpPr>
      <dsp:spPr>
        <a:xfrm>
          <a:off x="1703615" y="570285"/>
          <a:ext cx="4778450" cy="477845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Interdip</a:t>
          </a:r>
          <a:r>
            <a:rPr lang="it-IT" sz="1600" b="1" kern="1200" dirty="0" smtClean="0"/>
            <a:t>. LAB</a:t>
          </a:r>
          <a:endParaRPr lang="it-IT" sz="1600" b="1" kern="1200" dirty="0"/>
        </a:p>
      </dsp:txBody>
      <dsp:txXfrm>
        <a:off x="1931160" y="2731965"/>
        <a:ext cx="1422158" cy="1200301"/>
      </dsp:txXfrm>
    </dsp:sp>
    <dsp:sp modelId="{8B875C1D-E0C2-4682-BDB3-3EAFBEEC0EEA}">
      <dsp:nvSpPr>
        <dsp:cNvPr id="0" name=""/>
        <dsp:cNvSpPr/>
      </dsp:nvSpPr>
      <dsp:spPr>
        <a:xfrm>
          <a:off x="1703615" y="570285"/>
          <a:ext cx="4778450" cy="477845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 smtClean="0"/>
            <a:t>Regional</a:t>
          </a:r>
          <a:r>
            <a:rPr lang="it-IT" sz="1600" b="1" kern="1200" dirty="0" smtClean="0"/>
            <a:t> Platform Smart Manufacturing</a:t>
          </a:r>
          <a:endParaRPr lang="it-IT" sz="1600" b="1" kern="1200" dirty="0"/>
        </a:p>
      </dsp:txBody>
      <dsp:txXfrm>
        <a:off x="2400473" y="1298430"/>
        <a:ext cx="1621260" cy="1109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E628-B078-4A9F-B184-C06B54ED8266}" type="datetimeFigureOut">
              <a:rPr lang="it-IT" smtClean="0"/>
              <a:t>15/09/2017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EE2D7-374E-4E3C-833F-8FCB831379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61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4322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551618"/>
            <a:ext cx="7772400" cy="1470025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it-IT" sz="4400" b="1" kern="12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377B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+mn-ea"/>
                <a:cs typeface="Avenir Next Demi Bold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50949" y="5838883"/>
            <a:ext cx="6400800" cy="982960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buNone/>
              <a:defRPr lang="it-IT" sz="2800" b="1" kern="1200" spc="-1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99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+mn-ea"/>
                <a:cs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4745" y="0"/>
            <a:ext cx="3535641" cy="764704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28" y="5901669"/>
            <a:ext cx="1871472" cy="758952"/>
          </a:xfrm>
          <a:prstGeom prst="rect">
            <a:avLst/>
          </a:prstGeom>
        </p:spPr>
      </p:pic>
      <p:sp>
        <p:nvSpPr>
          <p:cNvPr id="16" name="Rettangolo 15"/>
          <p:cNvSpPr/>
          <p:nvPr userDrawn="1"/>
        </p:nvSpPr>
        <p:spPr>
          <a:xfrm>
            <a:off x="179390" y="802456"/>
            <a:ext cx="8784000" cy="26265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ima titolo</a:t>
            </a:r>
          </a:p>
          <a:p>
            <a:pPr algn="ctr"/>
            <a:r>
              <a:rPr lang="it-IT" sz="2400" b="1" dirty="0" smtClean="0"/>
              <a:t>24,4 x 7,3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5266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84168" y="0"/>
            <a:ext cx="2915815" cy="648000"/>
          </a:xfrm>
        </p:spPr>
        <p:txBody>
          <a:bodyPr anchor="ctr">
            <a:noAutofit/>
          </a:bodyPr>
          <a:lstStyle>
            <a:lvl1pPr algn="r">
              <a:buNone/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it-IT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362700" y="6356350"/>
            <a:ext cx="2085975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BDE132-3D85-437E-95B8-8FA971CE9F6D}" type="datetimeFigureOut">
              <a:rPr lang="it-IT"/>
              <a:pPr>
                <a:defRPr/>
              </a:pPr>
              <a:t>15/09/2017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42BCA-121C-4FA5-B73E-B1A18E065B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663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84168" y="0"/>
            <a:ext cx="2915815" cy="648000"/>
          </a:xfrm>
        </p:spPr>
        <p:txBody>
          <a:bodyPr anchor="ctr">
            <a:noAutofit/>
          </a:bodyPr>
          <a:lstStyle>
            <a:lvl1pPr algn="r">
              <a:buNone/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it-IT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362700" y="6356350"/>
            <a:ext cx="2085975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0C22ED-3FBE-446C-AF07-62211C716241}" type="datetimeFigureOut">
              <a:rPr lang="it-IT"/>
              <a:pPr>
                <a:defRPr/>
              </a:pPr>
              <a:t>15/09/2017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F3DC2-573C-45FE-86E5-81BDC6460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960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- Titolo+Testo Sfondo 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7571443" cy="504056"/>
          </a:xfrm>
        </p:spPr>
        <p:txBody>
          <a:bodyPr>
            <a:noAutofit/>
          </a:bodyPr>
          <a:lstStyle>
            <a:lvl1pPr algn="l">
              <a:defRPr lang="it-IT" sz="2600" b="1" kern="1200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219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E070-E95E-4AE4-9EEC-ACD9C16EA73C}" type="datetimeFigureOut">
              <a:rPr lang="it-IT"/>
              <a:pPr>
                <a:defRPr/>
              </a:pPr>
              <a:t>15/09/2017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F15-E004-4DE3-A939-DC121F3376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52684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179389" y="802456"/>
            <a:ext cx="8784000" cy="5866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ima sezione</a:t>
            </a:r>
          </a:p>
          <a:p>
            <a:pPr algn="ctr"/>
            <a:r>
              <a:rPr lang="it-IT" sz="2400" b="1" dirty="0" smtClean="0"/>
              <a:t>24,4 x 16,3</a:t>
            </a:r>
            <a:endParaRPr lang="it-IT" sz="2400" b="1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387" y="5508000"/>
            <a:ext cx="8785226" cy="1046506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lang="it-IT" sz="4000" b="1" kern="1200" spc="-1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7C1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69" y="164020"/>
            <a:ext cx="1152144" cy="469392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8102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itolo+Testo+Ima Sfondo 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179387" y="816370"/>
            <a:ext cx="8785226" cy="586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7571443" cy="504056"/>
          </a:xfrm>
        </p:spPr>
        <p:txBody>
          <a:bodyPr>
            <a:noAutofit/>
          </a:bodyPr>
          <a:lstStyle>
            <a:lvl1pPr algn="l">
              <a:defRPr lang="it-IT" sz="2600" b="1" kern="1200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69" y="164020"/>
            <a:ext cx="1152144" cy="469392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179387" y="1944000"/>
            <a:ext cx="8785225" cy="4680000"/>
          </a:xfrm>
        </p:spPr>
        <p:txBody>
          <a:bodyPr>
            <a:noAutofit/>
          </a:bodyPr>
          <a:lstStyle>
            <a:lvl1pPr marL="357188" indent="-35718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800" b="1">
                <a:solidFill>
                  <a:srgbClr val="00377B"/>
                </a:solidFill>
              </a:defRPr>
            </a:lvl1pPr>
            <a:lvl2pPr marL="630238" indent="-2730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2D8900"/>
              </a:buClr>
              <a:buSzPct val="75000"/>
              <a:buFont typeface="Wingdings" pitchFamily="2" charset="2"/>
              <a:buChar char="à"/>
              <a:defRPr sz="2400" b="1">
                <a:solidFill>
                  <a:srgbClr val="00377B"/>
                </a:solidFill>
              </a:defRPr>
            </a:lvl2pPr>
            <a:lvl3pPr marL="98742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000" b="1">
                <a:solidFill>
                  <a:srgbClr val="00377B"/>
                </a:solidFill>
              </a:defRPr>
            </a:lvl3pPr>
            <a:lvl4pPr marL="1252538" indent="-265113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4pPr>
            <a:lvl5pPr marL="152717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7" name="Rettangolo 16"/>
          <p:cNvSpPr/>
          <p:nvPr userDrawn="1"/>
        </p:nvSpPr>
        <p:spPr>
          <a:xfrm>
            <a:off x="287337" y="899504"/>
            <a:ext cx="8569325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ima slide</a:t>
            </a:r>
          </a:p>
          <a:p>
            <a:pPr algn="ctr"/>
            <a:r>
              <a:rPr lang="it-IT" sz="2400" b="1" dirty="0" smtClean="0"/>
              <a:t>23,8 x 2,5</a:t>
            </a:r>
            <a:endParaRPr lang="it-IT" sz="2400" b="1" dirty="0"/>
          </a:p>
        </p:txBody>
      </p:sp>
      <p:sp>
        <p:nvSpPr>
          <p:cNvPr id="15" name="Rettangolo 14"/>
          <p:cNvSpPr/>
          <p:nvPr userDrawn="1"/>
        </p:nvSpPr>
        <p:spPr>
          <a:xfrm>
            <a:off x="288000" y="900000"/>
            <a:ext cx="8568000" cy="900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53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- Titolo+Testo Sfondo 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179387" y="816370"/>
            <a:ext cx="8785226" cy="585271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7571443" cy="504056"/>
          </a:xfrm>
        </p:spPr>
        <p:txBody>
          <a:bodyPr>
            <a:noAutofit/>
          </a:bodyPr>
          <a:lstStyle>
            <a:lvl1pPr algn="l">
              <a:defRPr lang="it-IT" sz="2600" b="1" kern="1200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69" y="164020"/>
            <a:ext cx="1152144" cy="469392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179387" y="1044000"/>
            <a:ext cx="8785225" cy="5580000"/>
          </a:xfrm>
        </p:spPr>
        <p:txBody>
          <a:bodyPr>
            <a:noAutofit/>
          </a:bodyPr>
          <a:lstStyle>
            <a:lvl1pPr marL="357188" indent="-35718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800" b="1">
                <a:solidFill>
                  <a:srgbClr val="00377B"/>
                </a:solidFill>
              </a:defRPr>
            </a:lvl1pPr>
            <a:lvl2pPr marL="630238" indent="-2730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2D8900"/>
              </a:buClr>
              <a:buSzPct val="75000"/>
              <a:buFont typeface="Wingdings" pitchFamily="2" charset="2"/>
              <a:buChar char="à"/>
              <a:defRPr sz="2400" b="1">
                <a:solidFill>
                  <a:srgbClr val="00377B"/>
                </a:solidFill>
              </a:defRPr>
            </a:lvl2pPr>
            <a:lvl3pPr marL="98742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000" b="1">
                <a:solidFill>
                  <a:srgbClr val="00377B"/>
                </a:solidFill>
              </a:defRPr>
            </a:lvl3pPr>
            <a:lvl4pPr marL="1252538" indent="-265113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4pPr>
            <a:lvl5pPr marL="152717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275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itolo+Testo+Ima Sfond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7571443" cy="504056"/>
          </a:xfrm>
        </p:spPr>
        <p:txBody>
          <a:bodyPr>
            <a:noAutofit/>
          </a:bodyPr>
          <a:lstStyle>
            <a:lvl1pPr algn="l">
              <a:defRPr lang="it-IT" sz="2600" b="1" kern="1200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69" y="164020"/>
            <a:ext cx="1152144" cy="469392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179387" y="1944000"/>
            <a:ext cx="8785225" cy="4680000"/>
          </a:xfrm>
        </p:spPr>
        <p:txBody>
          <a:bodyPr>
            <a:noAutofit/>
          </a:bodyPr>
          <a:lstStyle>
            <a:lvl1pPr marL="357188" indent="-35718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800" b="1">
                <a:solidFill>
                  <a:srgbClr val="00377B"/>
                </a:solidFill>
              </a:defRPr>
            </a:lvl1pPr>
            <a:lvl2pPr marL="630238" indent="-2730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2D8900"/>
              </a:buClr>
              <a:buSzPct val="75000"/>
              <a:buFont typeface="Wingdings" pitchFamily="2" charset="2"/>
              <a:buChar char="à"/>
              <a:defRPr sz="2400" b="1">
                <a:solidFill>
                  <a:srgbClr val="00377B"/>
                </a:solidFill>
              </a:defRPr>
            </a:lvl2pPr>
            <a:lvl3pPr marL="98742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000" b="1">
                <a:solidFill>
                  <a:srgbClr val="00377B"/>
                </a:solidFill>
              </a:defRPr>
            </a:lvl3pPr>
            <a:lvl4pPr marL="1252538" indent="-265113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4pPr>
            <a:lvl5pPr marL="152717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8" name="Rettangolo 17"/>
          <p:cNvSpPr/>
          <p:nvPr userDrawn="1"/>
        </p:nvSpPr>
        <p:spPr>
          <a:xfrm>
            <a:off x="287337" y="899504"/>
            <a:ext cx="8569325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ima slide</a:t>
            </a:r>
          </a:p>
          <a:p>
            <a:pPr algn="ctr"/>
            <a:r>
              <a:rPr lang="it-IT" sz="2400" b="1" dirty="0" smtClean="0"/>
              <a:t>23,8 x 2,5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07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- Titolo+Testo Sfond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2636"/>
            <a:ext cx="7571443" cy="504056"/>
          </a:xfrm>
        </p:spPr>
        <p:txBody>
          <a:bodyPr>
            <a:noAutofit/>
          </a:bodyPr>
          <a:lstStyle>
            <a:lvl1pPr algn="l">
              <a:defRPr lang="it-IT" sz="2600" b="1" kern="1200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69" y="164020"/>
            <a:ext cx="1152144" cy="469392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179387" y="764704"/>
            <a:ext cx="8785226" cy="43200"/>
            <a:chOff x="179387" y="1079025"/>
            <a:chExt cx="8785226" cy="43200"/>
          </a:xfrm>
        </p:grpSpPr>
        <p:sp>
          <p:nvSpPr>
            <p:cNvPr id="9" name="Rettangolo 8"/>
            <p:cNvSpPr/>
            <p:nvPr userDrawn="1"/>
          </p:nvSpPr>
          <p:spPr>
            <a:xfrm>
              <a:off x="179387" y="1079025"/>
              <a:ext cx="1756800" cy="43200"/>
            </a:xfrm>
            <a:prstGeom prst="rect">
              <a:avLst/>
            </a:prstGeom>
            <a:solidFill>
              <a:srgbClr val="33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 userDrawn="1"/>
          </p:nvSpPr>
          <p:spPr>
            <a:xfrm>
              <a:off x="1936187" y="1079025"/>
              <a:ext cx="1756800" cy="43200"/>
            </a:xfrm>
            <a:prstGeom prst="rect">
              <a:avLst/>
            </a:prstGeom>
            <a:solidFill>
              <a:srgbClr val="FF7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3692987" y="1079025"/>
              <a:ext cx="1756800" cy="43200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 userDrawn="1"/>
          </p:nvSpPr>
          <p:spPr>
            <a:xfrm>
              <a:off x="5449787" y="1079025"/>
              <a:ext cx="1756800" cy="43200"/>
            </a:xfrm>
            <a:prstGeom prst="rect">
              <a:avLst/>
            </a:prstGeom>
            <a:solidFill>
              <a:srgbClr val="99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 userDrawn="1"/>
          </p:nvSpPr>
          <p:spPr>
            <a:xfrm>
              <a:off x="7207813" y="1079025"/>
              <a:ext cx="1756800" cy="43200"/>
            </a:xfrm>
            <a:prstGeom prst="rect">
              <a:avLst/>
            </a:prstGeom>
            <a:solidFill>
              <a:srgbClr val="2D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179387" y="1044000"/>
            <a:ext cx="8785225" cy="5580000"/>
          </a:xfrm>
        </p:spPr>
        <p:txBody>
          <a:bodyPr>
            <a:noAutofit/>
          </a:bodyPr>
          <a:lstStyle>
            <a:lvl1pPr marL="357188" indent="-35718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800" b="1">
                <a:solidFill>
                  <a:srgbClr val="00377B"/>
                </a:solidFill>
              </a:defRPr>
            </a:lvl1pPr>
            <a:lvl2pPr marL="630238" indent="-2730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2D8900"/>
              </a:buClr>
              <a:buSzPct val="75000"/>
              <a:buFont typeface="Wingdings" pitchFamily="2" charset="2"/>
              <a:buChar char="à"/>
              <a:defRPr sz="2400" b="1">
                <a:solidFill>
                  <a:srgbClr val="00377B"/>
                </a:solidFill>
              </a:defRPr>
            </a:lvl2pPr>
            <a:lvl3pPr marL="98742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2000" b="1">
                <a:solidFill>
                  <a:srgbClr val="00377B"/>
                </a:solidFill>
              </a:defRPr>
            </a:lvl3pPr>
            <a:lvl4pPr marL="1252538" indent="-265113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4pPr>
            <a:lvl5pPr marL="1527175" indent="-274638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à"/>
              <a:defRPr sz="1800" b="1">
                <a:solidFill>
                  <a:srgbClr val="00377B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695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1847-E4AD-4829-A2CD-989C82D277AC}" type="datetimeFigureOut">
              <a:rPr lang="it-IT" smtClean="0"/>
              <a:pPr/>
              <a:t>15/09/2017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B077-0A25-4BD5-ADBC-54E1B9A312B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94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84168" y="0"/>
            <a:ext cx="2915815" cy="648000"/>
          </a:xfrm>
        </p:spPr>
        <p:txBody>
          <a:bodyPr anchor="ctr">
            <a:noAutofit/>
          </a:bodyPr>
          <a:lstStyle>
            <a:lvl1pPr algn="r">
              <a:buNone/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it-IT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362700" y="6356350"/>
            <a:ext cx="2085975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6BE4F3-4915-44BD-8ACB-93717E23210D}" type="datetimeFigureOut">
              <a:rPr lang="it-IT"/>
              <a:pPr>
                <a:defRPr/>
              </a:pPr>
              <a:t>15/09/2017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CF3E-4F30-417E-8E45-B4366276F0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00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84168" y="0"/>
            <a:ext cx="2915815" cy="648000"/>
          </a:xfrm>
        </p:spPr>
        <p:txBody>
          <a:bodyPr anchor="ctr">
            <a:noAutofit/>
          </a:bodyPr>
          <a:lstStyle>
            <a:lvl1pPr algn="r">
              <a:buNone/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defRPr sz="1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</a:t>
            </a:r>
            <a:endParaRPr lang="it-IT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362700" y="6356350"/>
            <a:ext cx="2085975" cy="3651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F5DBBE-25D0-41B5-B472-B19EA16A218B}" type="datetimeFigureOut">
              <a:rPr lang="it-IT"/>
              <a:pPr>
                <a:defRPr/>
              </a:pPr>
              <a:t>15/09/2017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FEDDA-798C-43B8-B849-B0111C243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3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F76D-5D11-4991-A76D-8E6C8C1ACC91}" type="datetimeFigureOut">
              <a:rPr lang="it-IT" smtClean="0"/>
              <a:t>15/09/2017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C9D82-A13C-4C20-B7CE-961D7A094C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50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2" r:id="rId5"/>
    <p:sldLayoutId id="2147483654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377B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Clr>
          <a:srgbClr val="2D8900"/>
        </a:buClr>
        <a:buSzPct val="85000"/>
        <a:buFont typeface="Wingdings" pitchFamily="2" charset="2"/>
        <a:buChar char="à"/>
        <a:defRPr sz="2800" b="1" kern="1200">
          <a:solidFill>
            <a:srgbClr val="00377B"/>
          </a:solidFill>
          <a:latin typeface="+mn-lt"/>
          <a:ea typeface="+mn-ea"/>
          <a:cs typeface="+mn-cs"/>
        </a:defRPr>
      </a:lvl1pPr>
      <a:lvl2pPr marL="804863" indent="-347663" algn="l" defTabSz="914400" rtl="0" eaLnBrk="1" latinLnBrk="0" hangingPunct="1">
        <a:spcBef>
          <a:spcPct val="20000"/>
        </a:spcBef>
        <a:buClr>
          <a:srgbClr val="2D8900"/>
        </a:buClr>
        <a:buSzPct val="85000"/>
        <a:buFont typeface="Wingdings" pitchFamily="2" charset="2"/>
        <a:buChar char="à"/>
        <a:defRPr sz="2400" b="1" kern="1200">
          <a:solidFill>
            <a:srgbClr val="00377B"/>
          </a:solidFill>
          <a:latin typeface="+mn-lt"/>
          <a:ea typeface="+mn-ea"/>
          <a:cs typeface="+mn-cs"/>
        </a:defRPr>
      </a:lvl2pPr>
      <a:lvl3pPr marL="1079500" indent="-274638" algn="l" defTabSz="914400" rtl="0" eaLnBrk="1" latinLnBrk="0" hangingPunct="1">
        <a:spcBef>
          <a:spcPct val="20000"/>
        </a:spcBef>
        <a:buClr>
          <a:srgbClr val="2D8900"/>
        </a:buClr>
        <a:buSzPct val="85000"/>
        <a:buFont typeface="Wingdings" pitchFamily="2" charset="2"/>
        <a:buChar char="à"/>
        <a:tabLst/>
        <a:defRPr sz="2000" b="1" kern="1200">
          <a:solidFill>
            <a:srgbClr val="00377B"/>
          </a:solidFill>
          <a:latin typeface="+mn-lt"/>
          <a:ea typeface="+mn-ea"/>
          <a:cs typeface="+mn-cs"/>
        </a:defRPr>
      </a:lvl3pPr>
      <a:lvl4pPr marL="1344613" indent="-265113" algn="l" defTabSz="914400" rtl="0" eaLnBrk="1" latinLnBrk="0" hangingPunct="1">
        <a:spcBef>
          <a:spcPct val="20000"/>
        </a:spcBef>
        <a:buClr>
          <a:srgbClr val="2D8900"/>
        </a:buClr>
        <a:buSzPct val="85000"/>
        <a:buFont typeface="Wingdings" pitchFamily="2" charset="2"/>
        <a:buChar char="à"/>
        <a:defRPr sz="2000" b="1" kern="1200">
          <a:solidFill>
            <a:srgbClr val="00377B"/>
          </a:solidFill>
          <a:latin typeface="+mn-lt"/>
          <a:ea typeface="+mn-ea"/>
          <a:cs typeface="+mn-cs"/>
        </a:defRPr>
      </a:lvl4pPr>
      <a:lvl5pPr marL="1619250" indent="-274638" algn="l" defTabSz="914400" rtl="0" eaLnBrk="1" latinLnBrk="0" hangingPunct="1">
        <a:spcBef>
          <a:spcPct val="20000"/>
        </a:spcBef>
        <a:buClr>
          <a:srgbClr val="2D8900"/>
        </a:buClr>
        <a:buSzPct val="85000"/>
        <a:buFont typeface="Wingdings" pitchFamily="2" charset="2"/>
        <a:buChar char="à"/>
        <a:defRPr sz="2000" b="1" kern="1200">
          <a:solidFill>
            <a:srgbClr val="0037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Magic%203D%20Pen.mp4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hyperlink" Target="http://www.netzsch-grinding.com/index.php?eID=tx_cms_showpic&amp;file=uploads/pics/Laboratory_batch_mill_PE075_13.jpg&amp;width=400m&amp;height=400&amp;bodyTag=%3cBODY%20bgColor=white%3e&amp;wrap=|&amp;md5=999765e59e6b02313b2fa651e790db45" TargetMode="External"/><Relationship Id="rId17" Type="http://schemas.microsoft.com/office/2007/relationships/hdphoto" Target="../media/hdphoto4.wdp"/><Relationship Id="rId2" Type="http://schemas.openxmlformats.org/officeDocument/2006/relationships/image" Target="../media/image7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image" Target="../media/image16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mp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tmp"/><Relationship Id="rId11" Type="http://schemas.openxmlformats.org/officeDocument/2006/relationships/image" Target="../media/image95.tmp"/><Relationship Id="rId5" Type="http://schemas.openxmlformats.org/officeDocument/2006/relationships/image" Target="../media/image89.tmp"/><Relationship Id="rId10" Type="http://schemas.openxmlformats.org/officeDocument/2006/relationships/image" Target="../media/image94.tmp"/><Relationship Id="rId4" Type="http://schemas.openxmlformats.org/officeDocument/2006/relationships/image" Target="../media/image88.png"/><Relationship Id="rId9" Type="http://schemas.openxmlformats.org/officeDocument/2006/relationships/image" Target="../media/image93.tm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mp"/><Relationship Id="rId3" Type="http://schemas.openxmlformats.org/officeDocument/2006/relationships/image" Target="../media/image87.jpeg"/><Relationship Id="rId7" Type="http://schemas.openxmlformats.org/officeDocument/2006/relationships/image" Target="../media/image93.tm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0.tmp"/><Relationship Id="rId10" Type="http://schemas.openxmlformats.org/officeDocument/2006/relationships/image" Target="../media/image98.png"/><Relationship Id="rId4" Type="http://schemas.openxmlformats.org/officeDocument/2006/relationships/image" Target="../media/image89.tmp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6.png"/><Relationship Id="rId18" Type="http://schemas.microsoft.com/office/2007/relationships/hdphoto" Target="../media/hdphoto16.wdp"/><Relationship Id="rId26" Type="http://schemas.microsoft.com/office/2007/relationships/hdphoto" Target="../media/hdphoto19.wdp"/><Relationship Id="rId3" Type="http://schemas.openxmlformats.org/officeDocument/2006/relationships/image" Target="../media/image101.png"/><Relationship Id="rId21" Type="http://schemas.openxmlformats.org/officeDocument/2006/relationships/image" Target="../media/image109.png"/><Relationship Id="rId7" Type="http://schemas.openxmlformats.org/officeDocument/2006/relationships/image" Target="../media/image103.png"/><Relationship Id="rId12" Type="http://schemas.microsoft.com/office/2007/relationships/hdphoto" Target="../media/hdphoto13.wdp"/><Relationship Id="rId17" Type="http://schemas.openxmlformats.org/officeDocument/2006/relationships/image" Target="../media/image108.png"/><Relationship Id="rId25" Type="http://schemas.openxmlformats.org/officeDocument/2006/relationships/image" Target="../media/image111.png"/><Relationship Id="rId2" Type="http://schemas.openxmlformats.org/officeDocument/2006/relationships/image" Target="../media/image100.png"/><Relationship Id="rId16" Type="http://schemas.microsoft.com/office/2007/relationships/hdphoto" Target="../media/hdphoto15.wdp"/><Relationship Id="rId20" Type="http://schemas.openxmlformats.org/officeDocument/2006/relationships/hyperlink" Target="mailto:Luca.iuliano@polito.it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105.png"/><Relationship Id="rId24" Type="http://schemas.microsoft.com/office/2007/relationships/hdphoto" Target="../media/hdphoto18.wdp"/><Relationship Id="rId5" Type="http://schemas.openxmlformats.org/officeDocument/2006/relationships/image" Target="../media/image102.png"/><Relationship Id="rId15" Type="http://schemas.openxmlformats.org/officeDocument/2006/relationships/image" Target="../media/image107.png"/><Relationship Id="rId23" Type="http://schemas.openxmlformats.org/officeDocument/2006/relationships/image" Target="../media/image110.png"/><Relationship Id="rId10" Type="http://schemas.microsoft.com/office/2007/relationships/hdphoto" Target="../media/hdphoto12.wdp"/><Relationship Id="rId19" Type="http://schemas.openxmlformats.org/officeDocument/2006/relationships/hyperlink" Target="mailto:paolo.fino@polito.it" TargetMode="External"/><Relationship Id="rId4" Type="http://schemas.microsoft.com/office/2007/relationships/hdphoto" Target="../media/hdphoto9.wdp"/><Relationship Id="rId9" Type="http://schemas.openxmlformats.org/officeDocument/2006/relationships/image" Target="../media/image104.png"/><Relationship Id="rId14" Type="http://schemas.microsoft.com/office/2007/relationships/hdphoto" Target="../media/hdphoto14.wdp"/><Relationship Id="rId22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1.png"/><Relationship Id="rId18" Type="http://schemas.openxmlformats.org/officeDocument/2006/relationships/image" Target="../media/image30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microsoft.com/office/2007/relationships/hdphoto" Target="../media/hdphoto4.wdp"/><Relationship Id="rId17" Type="http://schemas.openxmlformats.org/officeDocument/2006/relationships/image" Target="../media/image29.jpeg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7.jpeg"/><Relationship Id="rId5" Type="http://schemas.openxmlformats.org/officeDocument/2006/relationships/image" Target="../media/image21.png"/><Relationship Id="rId15" Type="http://schemas.openxmlformats.org/officeDocument/2006/relationships/image" Target="../media/image27.jpeg"/><Relationship Id="rId10" Type="http://schemas.openxmlformats.org/officeDocument/2006/relationships/image" Target="../media/image26.jpeg"/><Relationship Id="rId19" Type="http://schemas.openxmlformats.org/officeDocument/2006/relationships/image" Target="../media/image8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jpeg"/><Relationship Id="rId12" Type="http://schemas.openxmlformats.org/officeDocument/2006/relationships/image" Target="../media/image44.png"/><Relationship Id="rId2" Type="http://schemas.openxmlformats.org/officeDocument/2006/relationships/diagramData" Target="../diagrams/data2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46.jpeg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0" y="3759175"/>
            <a:ext cx="9144000" cy="1470025"/>
          </a:xfrm>
        </p:spPr>
        <p:txBody>
          <a:bodyPr>
            <a:noAutofit/>
          </a:bodyPr>
          <a:lstStyle/>
          <a:p>
            <a:r>
              <a:rPr lang="it-IT" sz="3200" dirty="0" smtClean="0"/>
              <a:t>L’esperienza POLITO nel campo delle tecnologie additive </a:t>
            </a:r>
            <a:r>
              <a:rPr lang="it-IT" sz="3200" dirty="0"/>
              <a:t>ed il Master in Additive Manufacturing </a:t>
            </a:r>
            <a:endParaRPr lang="en-US" sz="3200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000" i="1" dirty="0" smtClean="0"/>
              <a:t>Prof. P. Fino</a:t>
            </a:r>
          </a:p>
          <a:p>
            <a:r>
              <a:rPr lang="it-IT" sz="2000" i="1" dirty="0" smtClean="0"/>
              <a:t>Dipartimento DISAT, Politecnico di Torino</a:t>
            </a:r>
            <a:endParaRPr lang="it-IT" sz="2000" i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0708"/>
            <a:ext cx="454546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30142" r="12794" b="27131"/>
          <a:stretch/>
        </p:blipFill>
        <p:spPr bwMode="auto">
          <a:xfrm>
            <a:off x="4608004" y="800708"/>
            <a:ext cx="435648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r="2617"/>
          <a:stretch/>
        </p:blipFill>
        <p:spPr>
          <a:xfrm>
            <a:off x="4932040" y="3075942"/>
            <a:ext cx="4094112" cy="3305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14187" b="21865"/>
          <a:stretch/>
        </p:blipFill>
        <p:spPr>
          <a:xfrm>
            <a:off x="179512" y="3068960"/>
            <a:ext cx="4640384" cy="34778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866824" y="5373216"/>
            <a:ext cx="1569272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35696" y="930206"/>
            <a:ext cx="5388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Arial" panose="020B0604020202020204" pitchFamily="34" charset="0"/>
              </a:rPr>
              <a:t>Produced in AlSi10Mg @ IIT-</a:t>
            </a:r>
            <a:r>
              <a:rPr lang="en-US" sz="1600" b="1" dirty="0" err="1" smtClean="0">
                <a:cs typeface="Arial" panose="020B0604020202020204" pitchFamily="34" charset="0"/>
              </a:rPr>
              <a:t>PoliTo</a:t>
            </a:r>
            <a:endParaRPr lang="en-US" sz="1600" b="1" dirty="0" smtClean="0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9384" y="6474822"/>
            <a:ext cx="3909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For each layer 6320 </a:t>
            </a:r>
            <a:r>
              <a:rPr lang="en-US" sz="1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ellyptical</a:t>
            </a:r>
            <a:r>
              <a:rPr lang="en-US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  fins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7624" y="6518228"/>
            <a:ext cx="2873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cs typeface="Arial" panose="020B0604020202020204" pitchFamily="34" charset="0"/>
              </a:rPr>
              <a:t>160 cm x 160 cm x 170 cm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23628" y="188689"/>
            <a:ext cx="6660740" cy="50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 i="1" spc="-15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altLang="en-US" sz="2400" dirty="0"/>
              <a:t> AM for </a:t>
            </a:r>
            <a:r>
              <a:rPr lang="it-IT" altLang="en-US" sz="2400" dirty="0" err="1"/>
              <a:t>heat</a:t>
            </a:r>
            <a:r>
              <a:rPr lang="it-IT" altLang="en-US" sz="2400" dirty="0"/>
              <a:t> </a:t>
            </a:r>
            <a:r>
              <a:rPr lang="it-IT" altLang="en-US" sz="2400" dirty="0" err="1"/>
              <a:t>exchangers</a:t>
            </a:r>
            <a:endParaRPr lang="it-IT" alt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0" t="22406" r="4181" b="16729"/>
          <a:stretch/>
        </p:blipFill>
        <p:spPr>
          <a:xfrm>
            <a:off x="2198442" y="1412776"/>
            <a:ext cx="2445566" cy="1285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251396" y="1556792"/>
            <a:ext cx="14402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latin typeface="+mn-lt"/>
                <a:cs typeface="Arial" panose="020B0604020202020204" pitchFamily="34" charset="0"/>
              </a:rPr>
              <a:t>From single </a:t>
            </a:r>
            <a:r>
              <a:rPr lang="it-IT" altLang="en-US" sz="1800" dirty="0" err="1" smtClean="0">
                <a:latin typeface="+mn-lt"/>
                <a:cs typeface="Arial" panose="020B0604020202020204" pitchFamily="34" charset="0"/>
              </a:rPr>
              <a:t>module</a:t>
            </a:r>
            <a:r>
              <a:rPr lang="it-IT" altLang="en-US" sz="1800" dirty="0" smtClean="0">
                <a:latin typeface="+mn-lt"/>
                <a:cs typeface="Arial" panose="020B0604020202020204" pitchFamily="34" charset="0"/>
              </a:rPr>
              <a:t> to scale up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688974" y="1628800"/>
            <a:ext cx="362746" cy="221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own Arrow 22"/>
          <p:cNvSpPr/>
          <p:nvPr/>
        </p:nvSpPr>
        <p:spPr>
          <a:xfrm>
            <a:off x="827584" y="249289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5199384" y="1511496"/>
            <a:ext cx="3693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 smtClean="0">
                <a:latin typeface="+mn-lt"/>
                <a:cs typeface="Arial" panose="020B0604020202020204" pitchFamily="34" charset="0"/>
              </a:rPr>
              <a:t>Microstructured</a:t>
            </a:r>
            <a:r>
              <a:rPr lang="it-IT" altLang="en-US" sz="18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en-US" sz="1800" dirty="0" err="1" smtClean="0">
                <a:latin typeface="+mn-lt"/>
                <a:cs typeface="Arial" panose="020B0604020202020204" pitchFamily="34" charset="0"/>
              </a:rPr>
              <a:t>Roughness</a:t>
            </a:r>
            <a:endParaRPr lang="it-IT" altLang="en-US" sz="180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478202" y="2057943"/>
            <a:ext cx="17023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600" dirty="0" smtClean="0">
                <a:latin typeface="+mn-lt"/>
                <a:cs typeface="Arial" panose="020B0604020202020204" pitchFamily="34" charset="0"/>
              </a:rPr>
              <a:t>High </a:t>
            </a:r>
            <a:r>
              <a:rPr lang="it-IT" altLang="en-US" sz="1600" dirty="0" err="1" smtClean="0">
                <a:latin typeface="+mn-lt"/>
                <a:cs typeface="Arial" panose="020B0604020202020204" pitchFamily="34" charset="0"/>
              </a:rPr>
              <a:t>Ra</a:t>
            </a:r>
            <a:r>
              <a:rPr lang="it-IT" altLang="en-US" sz="16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en-US" sz="1600" dirty="0" smtClean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en-US" sz="16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en-US" sz="1600" dirty="0" err="1" smtClean="0">
                <a:latin typeface="+mn-lt"/>
                <a:cs typeface="Arial" panose="020B0604020202020204" pitchFamily="34" charset="0"/>
              </a:rPr>
              <a:t>increase</a:t>
            </a:r>
            <a:r>
              <a:rPr lang="it-IT" altLang="en-US" sz="16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it-IT" altLang="en-US" sz="1600" dirty="0" err="1" smtClean="0">
                <a:latin typeface="+mn-lt"/>
                <a:cs typeface="Arial" panose="020B0604020202020204" pitchFamily="34" charset="0"/>
              </a:rPr>
              <a:t>efficiency</a:t>
            </a:r>
            <a:endParaRPr lang="it-IT" altLang="en-US" sz="1600" dirty="0" smtClean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87" y="1957918"/>
            <a:ext cx="1621321" cy="9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" y="67641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8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6" r="56100"/>
          <a:stretch>
            <a:fillRect/>
          </a:stretch>
        </p:blipFill>
        <p:spPr bwMode="auto">
          <a:xfrm>
            <a:off x="179388" y="115888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15888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 bwMode="auto">
          <a:xfrm>
            <a:off x="2944813" y="125413"/>
            <a:ext cx="609123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Arial Black" panose="020B0A04020102020204" pitchFamily="34" charset="0"/>
              </a:rPr>
              <a:t>Topology</a:t>
            </a:r>
            <a:r>
              <a:rPr lang="it-IT" sz="3600" dirty="0" smtClean="0">
                <a:latin typeface="Arial Black" panose="020B0A04020102020204" pitchFamily="34" charset="0"/>
              </a:rPr>
              <a:t> Optimization</a:t>
            </a:r>
            <a:endParaRPr lang="it-IT" sz="3600" dirty="0">
              <a:latin typeface="Arial Black" panose="020B0A040201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220072" y="1340768"/>
            <a:ext cx="3672408" cy="20162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 smtClean="0">
                <a:latin typeface="Calibri" panose="020F0502020204030204" pitchFamily="34" charset="0"/>
              </a:rPr>
              <a:t>Calculated stresses</a:t>
            </a:r>
          </a:p>
          <a:p>
            <a:r>
              <a:rPr lang="fi-FI" sz="2400" dirty="0" smtClean="0">
                <a:latin typeface="Calibri" panose="020F0502020204030204" pitchFamily="34" charset="0"/>
              </a:rPr>
              <a:t>Weight saving</a:t>
            </a:r>
          </a:p>
          <a:p>
            <a:pPr marL="457200" lvl="1" indent="0">
              <a:buFont typeface="Arial" charset="0"/>
              <a:buNone/>
            </a:pPr>
            <a:r>
              <a:rPr lang="fi-FI" dirty="0" smtClean="0">
                <a:latin typeface="Calibri" panose="020F0502020204030204" pitchFamily="34" charset="0"/>
              </a:rPr>
              <a:t>--&gt; Usage cost saving </a:t>
            </a:r>
          </a:p>
          <a:p>
            <a:r>
              <a:rPr lang="fi-FI" sz="2400" dirty="0" smtClean="0">
                <a:latin typeface="Calibri" panose="020F0502020204030204" pitchFamily="34" charset="0"/>
              </a:rPr>
              <a:t>Manufacture time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133" y="4077072"/>
            <a:ext cx="332470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8144" y="368959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/>
              <a:t>Before  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549963" y="370774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/>
              <a:t>After  </a:t>
            </a:r>
            <a:endParaRPr lang="it-IT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6309320"/>
            <a:ext cx="4392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 smtClean="0"/>
              <a:t>http://www.metal-am.com/news/002857.html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5253" r="7123"/>
          <a:stretch/>
        </p:blipFill>
        <p:spPr>
          <a:xfrm>
            <a:off x="102162" y="1645869"/>
            <a:ext cx="5117910" cy="39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12"/>
          <p:cNvSpPr txBox="1">
            <a:spLocks noChangeArrowheads="1"/>
          </p:cNvSpPr>
          <p:nvPr/>
        </p:nvSpPr>
        <p:spPr bwMode="auto">
          <a:xfrm>
            <a:off x="1476622" y="188640"/>
            <a:ext cx="5687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Surface post processing</a:t>
            </a:r>
            <a:endParaRPr lang="it-IT" altLang="en-US" sz="2400" b="1" i="1" spc="-150" dirty="0">
              <a:solidFill>
                <a:srgbClr val="00377B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" name="Picture 3" descr="C:\Users\Juzupuh\Documents\Torino 3d\Pictures\Pictures\2015_01_28_round pasta nozzle\Picture u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2039" y="3988157"/>
            <a:ext cx="3049905" cy="24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uzupuh\Documents\Torino 3d\Pictures\Pictures\2015_01_28_round pasta nozzle\Picture dow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005064"/>
            <a:ext cx="2609850" cy="264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9" y="1268760"/>
            <a:ext cx="3024336" cy="22682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499992" y="1765265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Combination of mechanical and electrochemical polishing, abrasive flow machining (AFM)</a:t>
            </a:r>
            <a:endParaRPr lang="it-IT" sz="2000" dirty="0"/>
          </a:p>
        </p:txBody>
      </p:sp>
      <p:sp>
        <p:nvSpPr>
          <p:cNvPr id="2" name="Rectangle 1"/>
          <p:cNvSpPr/>
          <p:nvPr/>
        </p:nvSpPr>
        <p:spPr>
          <a:xfrm>
            <a:off x="363825" y="4809926"/>
            <a:ext cx="3056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Surface post processing </a:t>
            </a:r>
            <a:r>
              <a:rPr lang="en-US" i="1" dirty="0">
                <a:sym typeface="Wingdings" panose="05000000000000000000" pitchFamily="2" charset="2"/>
              </a:rPr>
              <a:t> and subsequent stereomicroscope </a:t>
            </a:r>
            <a:r>
              <a:rPr lang="en-US" i="1" dirty="0" smtClean="0">
                <a:sym typeface="Wingdings" panose="05000000000000000000" pitchFamily="2" charset="2"/>
              </a:rPr>
              <a:t>analysis</a:t>
            </a:r>
          </a:p>
          <a:p>
            <a:r>
              <a:rPr lang="en-US" i="1" dirty="0" smtClean="0">
                <a:sym typeface="Wingdings" panose="05000000000000000000" pitchFamily="2" charset="2"/>
              </a:rPr>
              <a:t>and 3D scanning</a:t>
            </a:r>
            <a:endParaRPr lang="en-US" i="1" dirty="0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26645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1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12"/>
          <p:cNvSpPr txBox="1">
            <a:spLocks noChangeArrowheads="1"/>
          </p:cNvSpPr>
          <p:nvPr/>
        </p:nvSpPr>
        <p:spPr bwMode="auto">
          <a:xfrm>
            <a:off x="1439652" y="8620"/>
            <a:ext cx="62277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i="1" spc="-150" dirty="0" smtClean="0">
                <a:solidFill>
                  <a:srgbClr val="00377B"/>
                </a:solidFill>
                <a:latin typeface="Symbol" panose="05050102010706020507" pitchFamily="18" charset="2"/>
                <a:ea typeface="+mj-ea"/>
                <a:cs typeface="+mj-cs"/>
              </a:rPr>
              <a:t>g</a:t>
            </a:r>
            <a:r>
              <a:rPr lang="en-US" altLang="en-US" sz="2400" b="1" i="1" spc="-150" dirty="0" smtClean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-</a:t>
            </a:r>
            <a:r>
              <a:rPr lang="en-US" altLang="en-US" sz="2400" b="1" i="1" spc="-150" dirty="0" err="1" smtClean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TiAl</a:t>
            </a:r>
            <a:r>
              <a:rPr lang="en-US" altLang="en-US" sz="2400" b="1" i="1" spc="-150" dirty="0" smtClean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prototype turbine </a:t>
            </a:r>
            <a:r>
              <a:rPr lang="en-US" altLang="en-US" sz="2400" b="1" i="1" spc="-150" dirty="0" smtClean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blades manufactured </a:t>
            </a: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with EBM</a:t>
            </a:r>
            <a:endParaRPr lang="en-US" altLang="en-US" sz="2400" b="1" i="1" spc="-150" dirty="0">
              <a:solidFill>
                <a:srgbClr val="00377B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26645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r="4816" b="2174"/>
          <a:stretch>
            <a:fillRect/>
          </a:stretch>
        </p:blipFill>
        <p:spPr bwMode="auto">
          <a:xfrm>
            <a:off x="6643688" y="1093812"/>
            <a:ext cx="2286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29" descr="_MG_4400 kopier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1627" r="9372" b="2414"/>
          <a:stretch>
            <a:fillRect/>
          </a:stretch>
        </p:blipFill>
        <p:spPr bwMode="auto">
          <a:xfrm>
            <a:off x="4517628" y="1246075"/>
            <a:ext cx="1719715" cy="307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4" descr="Exportera-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1" y="1297844"/>
            <a:ext cx="1992418" cy="30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5" descr="Exportera-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08" y="1232756"/>
            <a:ext cx="1973075" cy="29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ez2HIP_15s_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509120"/>
            <a:ext cx="22929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sez1_SIMULHIP1218+TT1262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9852" y="4509120"/>
            <a:ext cx="2326655" cy="173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4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12"/>
          <p:cNvSpPr txBox="1">
            <a:spLocks noChangeArrowheads="1"/>
          </p:cNvSpPr>
          <p:nvPr/>
        </p:nvSpPr>
        <p:spPr bwMode="auto">
          <a:xfrm>
            <a:off x="1439652" y="123019"/>
            <a:ext cx="6227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i="1" spc="-150" dirty="0">
                <a:solidFill>
                  <a:srgbClr val="00377B"/>
                </a:solidFill>
                <a:latin typeface="+mj-lt"/>
                <a:ea typeface="+mj-ea"/>
                <a:cs typeface="+mj-cs"/>
              </a:rPr>
              <a:t>Automotive Application</a:t>
            </a:r>
            <a:endParaRPr lang="en-US" altLang="en-US" sz="2400" b="1" i="1" spc="-150" dirty="0">
              <a:solidFill>
                <a:srgbClr val="00377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26645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39552" y="84309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Turbocharger</a:t>
            </a:r>
            <a:r>
              <a:rPr lang="it-IT" sz="2400" b="1" dirty="0" smtClean="0"/>
              <a:t> Wheel</a:t>
            </a:r>
            <a:endParaRPr lang="it-IT" sz="24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771800" y="1601505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Turbocharger</a:t>
            </a:r>
            <a:r>
              <a:rPr lang="it-IT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/>
              <a:t>Increase</a:t>
            </a:r>
            <a:r>
              <a:rPr lang="it-IT" sz="2000" dirty="0" smtClean="0"/>
              <a:t> </a:t>
            </a:r>
            <a:r>
              <a:rPr lang="it-IT" sz="2000" dirty="0" err="1" smtClean="0"/>
              <a:t>power</a:t>
            </a:r>
            <a:r>
              <a:rPr lang="it-IT" sz="2000" dirty="0" smtClean="0"/>
              <a:t>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/>
              <a:t>Improve</a:t>
            </a:r>
            <a:r>
              <a:rPr lang="it-IT" sz="2000" dirty="0" smtClean="0"/>
              <a:t>  </a:t>
            </a:r>
            <a:r>
              <a:rPr lang="it-IT" sz="2000" dirty="0" err="1" smtClean="0"/>
              <a:t>fuel-efficiency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15" name="Picture 5" descr="DSC016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8235" r="30824" b="5882"/>
          <a:stretch>
            <a:fillRect/>
          </a:stretch>
        </p:blipFill>
        <p:spPr bwMode="auto">
          <a:xfrm>
            <a:off x="431604" y="4471807"/>
            <a:ext cx="207533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771800" y="4149080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Light </a:t>
            </a:r>
            <a:r>
              <a:rPr lang="it-IT" sz="2000" b="1" dirty="0" err="1" smtClean="0"/>
              <a:t>weight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TiAl</a:t>
            </a:r>
            <a:r>
              <a:rPr lang="it-IT" sz="2000" b="1" dirty="0" smtClean="0"/>
              <a:t> Turbine </a:t>
            </a:r>
            <a:r>
              <a:rPr lang="it-IT" sz="2000" b="1" dirty="0" err="1" smtClean="0"/>
              <a:t>wheel</a:t>
            </a:r>
            <a:r>
              <a:rPr lang="it-IT" sz="20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/>
              <a:t>Improve</a:t>
            </a:r>
            <a:r>
              <a:rPr lang="it-IT" sz="2000" dirty="0" smtClean="0"/>
              <a:t>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/>
              <a:t>Further</a:t>
            </a:r>
            <a:r>
              <a:rPr lang="it-IT" sz="2000" dirty="0" smtClean="0"/>
              <a:t> </a:t>
            </a:r>
            <a:r>
              <a:rPr lang="it-IT" sz="2000" dirty="0" err="1" smtClean="0"/>
              <a:t>improve</a:t>
            </a:r>
            <a:r>
              <a:rPr lang="it-IT" sz="2000" dirty="0" smtClean="0"/>
              <a:t>  </a:t>
            </a:r>
            <a:r>
              <a:rPr lang="it-IT" sz="2000" dirty="0" err="1" smtClean="0"/>
              <a:t>fuel-efficiency</a:t>
            </a:r>
            <a:r>
              <a:rPr lang="it-IT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/>
              <a:t>Reduction</a:t>
            </a:r>
            <a:r>
              <a:rPr lang="it-IT" sz="2000" dirty="0" smtClean="0"/>
              <a:t> in </a:t>
            </a:r>
            <a:r>
              <a:rPr lang="it-IT" sz="2000" dirty="0" err="1" smtClean="0"/>
              <a:t>emission</a:t>
            </a:r>
            <a:endParaRPr lang="it-IT" sz="2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r="4138" b="5593"/>
          <a:stretch/>
        </p:blipFill>
        <p:spPr bwMode="auto">
          <a:xfrm>
            <a:off x="359596" y="1268760"/>
            <a:ext cx="2268188" cy="305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ed\Desktop\Giorgio B\TiAl charger\Loghi\logo tial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80628"/>
            <a:ext cx="189190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SC016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3740" r="28168" b="3760"/>
          <a:stretch>
            <a:fillRect/>
          </a:stretch>
        </p:blipFill>
        <p:spPr bwMode="auto">
          <a:xfrm>
            <a:off x="5284602" y="4449113"/>
            <a:ext cx="1627658" cy="16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DSC016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10600" r="19028" b="12010"/>
          <a:stretch>
            <a:fillRect/>
          </a:stretch>
        </p:blipFill>
        <p:spPr bwMode="auto">
          <a:xfrm>
            <a:off x="7063578" y="4449113"/>
            <a:ext cx="1972918" cy="16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7" descr="C:\Users\TOSHIBA\AppData\Local\Temp\Rar$DIa0.337\Turb_J2_Inte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r="12328"/>
          <a:stretch>
            <a:fillRect/>
          </a:stretch>
        </p:blipFill>
        <p:spPr bwMode="auto">
          <a:xfrm>
            <a:off x="5293746" y="1952836"/>
            <a:ext cx="1627658" cy="16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_Documenti Sara\___TIALCHARGER_EU\meeting finale brux\DSC011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78" y="1952836"/>
            <a:ext cx="1972918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losione 2 22"/>
          <p:cNvSpPr/>
          <p:nvPr/>
        </p:nvSpPr>
        <p:spPr>
          <a:xfrm rot="13267566">
            <a:off x="6827838" y="796925"/>
            <a:ext cx="2147887" cy="20002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6084" name="Title 1"/>
          <p:cNvSpPr txBox="1">
            <a:spLocks/>
          </p:cNvSpPr>
          <p:nvPr/>
        </p:nvSpPr>
        <p:spPr bwMode="auto">
          <a:xfrm>
            <a:off x="663575" y="188913"/>
            <a:ext cx="4661337" cy="67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 </a:t>
            </a: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Strategy for the growth</a:t>
            </a:r>
          </a:p>
        </p:txBody>
      </p:sp>
      <p:sp>
        <p:nvSpPr>
          <p:cNvPr id="5" name="Telaio 4"/>
          <p:cNvSpPr/>
          <p:nvPr/>
        </p:nvSpPr>
        <p:spPr>
          <a:xfrm>
            <a:off x="900113" y="4149725"/>
            <a:ext cx="3024187" cy="158273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Material development</a:t>
            </a:r>
          </a:p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Design strategy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539750" y="5991225"/>
            <a:ext cx="8353425" cy="0"/>
          </a:xfrm>
          <a:prstGeom prst="straightConnector1">
            <a:avLst/>
          </a:prstGeom>
          <a:ln w="3810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542925" y="1011238"/>
            <a:ext cx="0" cy="4976812"/>
          </a:xfrm>
          <a:prstGeom prst="straightConnector1">
            <a:avLst/>
          </a:prstGeom>
          <a:ln w="38100">
            <a:solidFill>
              <a:schemeClr val="tx1"/>
            </a:solidFill>
            <a:headEnd type="diamon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8" name="CasellaDiTesto 10"/>
          <p:cNvSpPr txBox="1">
            <a:spLocks noChangeArrowheads="1"/>
          </p:cNvSpPr>
          <p:nvPr/>
        </p:nvSpPr>
        <p:spPr bwMode="auto">
          <a:xfrm rot="-5400000">
            <a:off x="-946150" y="3244851"/>
            <a:ext cx="241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Materials innovation</a:t>
            </a:r>
          </a:p>
        </p:txBody>
      </p:sp>
      <p:sp>
        <p:nvSpPr>
          <p:cNvPr id="46089" name="CasellaDiTesto 11"/>
          <p:cNvSpPr txBox="1">
            <a:spLocks noChangeArrowheads="1"/>
          </p:cNvSpPr>
          <p:nvPr/>
        </p:nvSpPr>
        <p:spPr bwMode="auto">
          <a:xfrm>
            <a:off x="2967038" y="5962650"/>
            <a:ext cx="268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Component dimension</a:t>
            </a:r>
          </a:p>
        </p:txBody>
      </p:sp>
      <p:sp>
        <p:nvSpPr>
          <p:cNvPr id="13" name="Freccia in giù 12"/>
          <p:cNvSpPr/>
          <p:nvPr/>
        </p:nvSpPr>
        <p:spPr>
          <a:xfrm rot="10800000">
            <a:off x="666750" y="2249488"/>
            <a:ext cx="3373438" cy="1584325"/>
          </a:xfrm>
          <a:prstGeom prst="downArrow">
            <a:avLst>
              <a:gd name="adj1" fmla="val 89441"/>
              <a:gd name="adj2" fmla="val 352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Freccia a destra 13"/>
          <p:cNvSpPr/>
          <p:nvPr/>
        </p:nvSpPr>
        <p:spPr>
          <a:xfrm>
            <a:off x="4310063" y="4292600"/>
            <a:ext cx="3575050" cy="1296988"/>
          </a:xfrm>
          <a:prstGeom prst="rightArrow">
            <a:avLst>
              <a:gd name="adj1" fmla="val 8340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6092" name="CasellaDiTesto 14"/>
          <p:cNvSpPr txBox="1">
            <a:spLocks noChangeArrowheads="1"/>
          </p:cNvSpPr>
          <p:nvPr/>
        </p:nvSpPr>
        <p:spPr bwMode="auto">
          <a:xfrm>
            <a:off x="812800" y="2633663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Increase Power source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Chamber thermal stability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Combinatory metallurgy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etc</a:t>
            </a:r>
          </a:p>
        </p:txBody>
      </p:sp>
      <p:sp>
        <p:nvSpPr>
          <p:cNvPr id="46093" name="CasellaDiTesto 15"/>
          <p:cNvSpPr txBox="1">
            <a:spLocks noChangeArrowheads="1"/>
          </p:cNvSpPr>
          <p:nvPr/>
        </p:nvSpPr>
        <p:spPr bwMode="auto">
          <a:xfrm>
            <a:off x="4284663" y="4479925"/>
            <a:ext cx="3363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Increase chamber dimension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Multiple power sources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etc.</a:t>
            </a:r>
          </a:p>
        </p:txBody>
      </p:sp>
      <p:sp>
        <p:nvSpPr>
          <p:cNvPr id="18" name="Gallone 17"/>
          <p:cNvSpPr/>
          <p:nvPr/>
        </p:nvSpPr>
        <p:spPr>
          <a:xfrm rot="19519330">
            <a:off x="4151313" y="3346450"/>
            <a:ext cx="792162" cy="792163"/>
          </a:xfrm>
          <a:prstGeom prst="chevron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Gallone 18"/>
          <p:cNvSpPr/>
          <p:nvPr/>
        </p:nvSpPr>
        <p:spPr>
          <a:xfrm rot="19519330">
            <a:off x="4808538" y="2901950"/>
            <a:ext cx="792162" cy="792163"/>
          </a:xfrm>
          <a:prstGeom prst="chevron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Gallone 19"/>
          <p:cNvSpPr/>
          <p:nvPr/>
        </p:nvSpPr>
        <p:spPr>
          <a:xfrm rot="19519330">
            <a:off x="5480050" y="2447925"/>
            <a:ext cx="790575" cy="792163"/>
          </a:xfrm>
          <a:prstGeom prst="chevron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Gallone 20"/>
          <p:cNvSpPr/>
          <p:nvPr/>
        </p:nvSpPr>
        <p:spPr>
          <a:xfrm rot="19519330">
            <a:off x="6154738" y="1987550"/>
            <a:ext cx="792162" cy="792163"/>
          </a:xfrm>
          <a:prstGeom prst="chevron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691" name="CasellaDiTesto 23"/>
          <p:cNvSpPr txBox="1">
            <a:spLocks noChangeArrowheads="1"/>
          </p:cNvSpPr>
          <p:nvPr/>
        </p:nvSpPr>
        <p:spPr bwMode="auto">
          <a:xfrm>
            <a:off x="7253288" y="1514475"/>
            <a:ext cx="1495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Technology redesign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88798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3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9" grpId="0" animBg="1"/>
      <p:bldP spid="20" grpId="0" animBg="1"/>
      <p:bldP spid="21" grpId="0" animBg="1"/>
      <p:bldP spid="286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215516" y="125341"/>
            <a:ext cx="6707347" cy="50405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>
                <a:latin typeface="+mn-lt"/>
              </a:rPr>
              <a:t>PP Platform</a:t>
            </a:r>
          </a:p>
        </p:txBody>
      </p:sp>
      <p:sp>
        <p:nvSpPr>
          <p:cNvPr id="6" name="Ovale 5"/>
          <p:cNvSpPr/>
          <p:nvPr/>
        </p:nvSpPr>
        <p:spPr>
          <a:xfrm>
            <a:off x="1600200" y="981075"/>
            <a:ext cx="5708650" cy="5230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848100" y="2022475"/>
            <a:ext cx="1382713" cy="68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Polito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408238" y="4181475"/>
            <a:ext cx="1382712" cy="688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AVIOAERO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5295900" y="4181475"/>
            <a:ext cx="1382713" cy="688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it-IT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Prima </a:t>
            </a:r>
            <a:r>
              <a:rPr lang="en-US" sz="1500" b="1" dirty="0" err="1">
                <a:solidFill>
                  <a:schemeClr val="tx1"/>
                </a:solidFill>
              </a:rPr>
              <a:t>Industrie</a:t>
            </a:r>
            <a:endParaRPr lang="en-US" sz="1500" b="1" dirty="0">
              <a:solidFill>
                <a:schemeClr val="tx1"/>
              </a:solidFill>
            </a:endParaRPr>
          </a:p>
        </p:txBody>
      </p:sp>
      <p:cxnSp>
        <p:nvCxnSpPr>
          <p:cNvPr id="10" name="Connettore 2 9"/>
          <p:cNvCxnSpPr>
            <a:stCxn id="7" idx="2"/>
            <a:endCxn id="9" idx="0"/>
          </p:cNvCxnSpPr>
          <p:nvPr/>
        </p:nvCxnSpPr>
        <p:spPr>
          <a:xfrm>
            <a:off x="4540250" y="2709863"/>
            <a:ext cx="1447800" cy="1471612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7" idx="2"/>
            <a:endCxn id="8" idx="0"/>
          </p:cNvCxnSpPr>
          <p:nvPr/>
        </p:nvCxnSpPr>
        <p:spPr>
          <a:xfrm flipH="1">
            <a:off x="3100388" y="2709863"/>
            <a:ext cx="1439862" cy="1471612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8" name="CasellaDiTesto 27"/>
          <p:cNvSpPr txBox="1">
            <a:spLocks noChangeArrowheads="1"/>
          </p:cNvSpPr>
          <p:nvPr/>
        </p:nvSpPr>
        <p:spPr bwMode="auto">
          <a:xfrm rot="-2702808">
            <a:off x="2799556" y="3275807"/>
            <a:ext cx="13858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>
                <a:ea typeface="MS PGothic" pitchFamily="34" charset="-128"/>
              </a:rPr>
              <a:t>PPP Since 2007</a:t>
            </a:r>
          </a:p>
        </p:txBody>
      </p:sp>
      <p:sp>
        <p:nvSpPr>
          <p:cNvPr id="48139" name="CasellaDiTesto 28"/>
          <p:cNvSpPr txBox="1">
            <a:spLocks noChangeArrowheads="1"/>
          </p:cNvSpPr>
          <p:nvPr/>
        </p:nvSpPr>
        <p:spPr bwMode="auto">
          <a:xfrm rot="2715745">
            <a:off x="4943475" y="3282951"/>
            <a:ext cx="138588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500">
                <a:ea typeface="MS PGothic" pitchFamily="34" charset="-128"/>
              </a:rPr>
              <a:t>PPP Since 2009</a:t>
            </a:r>
          </a:p>
        </p:txBody>
      </p:sp>
      <p:cxnSp>
        <p:nvCxnSpPr>
          <p:cNvPr id="14" name="Connettore 2 13"/>
          <p:cNvCxnSpPr>
            <a:stCxn id="8" idx="3"/>
            <a:endCxn id="9" idx="1"/>
          </p:cNvCxnSpPr>
          <p:nvPr/>
        </p:nvCxnSpPr>
        <p:spPr>
          <a:xfrm>
            <a:off x="3790950" y="4525963"/>
            <a:ext cx="1504950" cy="0"/>
          </a:xfrm>
          <a:prstGeom prst="straightConnector1">
            <a:avLst/>
          </a:prstGeom>
          <a:ln w="25400"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1" name="CasellaDiTesto 30"/>
          <p:cNvSpPr txBox="1">
            <a:spLocks noChangeArrowheads="1"/>
          </p:cNvSpPr>
          <p:nvPr/>
        </p:nvSpPr>
        <p:spPr bwMode="auto">
          <a:xfrm>
            <a:off x="4200525" y="4706938"/>
            <a:ext cx="7064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>
                <a:ea typeface="MS PGothic" pitchFamily="34" charset="-128"/>
              </a:rPr>
              <a:t>NDA Since 2013</a:t>
            </a:r>
          </a:p>
        </p:txBody>
      </p:sp>
      <p:sp>
        <p:nvSpPr>
          <p:cNvPr id="48142" name="CasellaDiTesto 31"/>
          <p:cNvSpPr txBox="1">
            <a:spLocks noChangeArrowheads="1"/>
          </p:cNvSpPr>
          <p:nvPr/>
        </p:nvSpPr>
        <p:spPr bwMode="auto">
          <a:xfrm>
            <a:off x="2535238" y="4902200"/>
            <a:ext cx="11382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Process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Component</a:t>
            </a:r>
          </a:p>
        </p:txBody>
      </p:sp>
      <p:sp>
        <p:nvSpPr>
          <p:cNvPr id="48143" name="CasellaDiTesto 32"/>
          <p:cNvSpPr txBox="1">
            <a:spLocks noChangeArrowheads="1"/>
          </p:cNvSpPr>
          <p:nvPr/>
        </p:nvSpPr>
        <p:spPr bwMode="auto">
          <a:xfrm>
            <a:off x="5259388" y="4879975"/>
            <a:ext cx="14525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Technology Development</a:t>
            </a:r>
          </a:p>
        </p:txBody>
      </p:sp>
      <p:sp>
        <p:nvSpPr>
          <p:cNvPr id="48144" name="CasellaDiTesto 33"/>
          <p:cNvSpPr txBox="1">
            <a:spLocks noChangeArrowheads="1"/>
          </p:cNvSpPr>
          <p:nvPr/>
        </p:nvSpPr>
        <p:spPr bwMode="auto">
          <a:xfrm>
            <a:off x="3736975" y="1019175"/>
            <a:ext cx="15970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Research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Training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500" b="1">
                <a:ea typeface="MS PGothic" pitchFamily="34" charset="-128"/>
              </a:rPr>
              <a:t>Cross fertilization</a:t>
            </a:r>
          </a:p>
        </p:txBody>
      </p:sp>
    </p:spTree>
    <p:extLst>
      <p:ext uri="{BB962C8B-B14F-4D97-AF65-F5344CB8AC3E}">
        <p14:creationId xmlns:p14="http://schemas.microsoft.com/office/powerpoint/2010/main" val="32484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>
                <a:latin typeface="+mn-lt"/>
              </a:rPr>
              <a:t>Current Environment 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754767348"/>
              </p:ext>
            </p:extLst>
          </p:nvPr>
        </p:nvGraphicFramePr>
        <p:xfrm>
          <a:off x="467544" y="908720"/>
          <a:ext cx="835292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54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323528" y="116632"/>
            <a:ext cx="6299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altLang="it-IT" sz="2400" b="1" spc="-150" dirty="0">
                <a:solidFill>
                  <a:srgbClr val="00377B"/>
                </a:solidFill>
                <a:ea typeface="+mj-ea"/>
                <a:cs typeface="+mj-cs"/>
              </a:rPr>
              <a:t>To </a:t>
            </a:r>
            <a:r>
              <a:rPr lang="it-IT" altLang="it-IT" sz="2400" b="1" spc="-150" dirty="0" err="1">
                <a:solidFill>
                  <a:srgbClr val="00377B"/>
                </a:solidFill>
                <a:ea typeface="+mj-ea"/>
                <a:cs typeface="+mj-cs"/>
              </a:rPr>
              <a:t>redesign</a:t>
            </a:r>
            <a:r>
              <a:rPr lang="it-IT" altLang="it-IT" sz="2400" b="1" spc="-150" dirty="0">
                <a:solidFill>
                  <a:srgbClr val="00377B"/>
                </a:solidFill>
                <a:ea typeface="+mj-ea"/>
                <a:cs typeface="+mj-cs"/>
              </a:rPr>
              <a:t> the designer….</a:t>
            </a: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 b="6156"/>
          <a:stretch/>
        </p:blipFill>
        <p:spPr bwMode="auto">
          <a:xfrm>
            <a:off x="247650" y="1181012"/>
            <a:ext cx="8674100" cy="440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4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1027"/>
          <p:cNvSpPr>
            <a:spLocks noChangeArrowheads="1"/>
          </p:cNvSpPr>
          <p:nvPr/>
        </p:nvSpPr>
        <p:spPr bwMode="auto">
          <a:xfrm>
            <a:off x="0" y="1252057"/>
            <a:ext cx="9169974" cy="11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sz="2800" b="1" i="1" u="sng" dirty="0" smtClean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Corso di Laurea Magistrale in Ingegneria Meccanica: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it-IT" sz="1000" b="1" i="1" u="sng" dirty="0" smtClean="0">
              <a:solidFill>
                <a:srgbClr val="FF7D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sz="2800" b="1" i="1" u="sng" dirty="0" smtClean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Orientamento in Fabbricazione Additiva</a:t>
            </a:r>
            <a:endParaRPr lang="it-IT" sz="2800" b="1" i="1" u="sng" dirty="0">
              <a:solidFill>
                <a:srgbClr val="FF7D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81955" y="6124755"/>
            <a:ext cx="2467154" cy="655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5" y="2929654"/>
            <a:ext cx="8007593" cy="3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9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720647" y="5185343"/>
            <a:ext cx="1791341" cy="1339877"/>
            <a:chOff x="3500739" y="4869160"/>
            <a:chExt cx="1791341" cy="1339877"/>
          </a:xfrm>
        </p:grpSpPr>
        <p:sp>
          <p:nvSpPr>
            <p:cNvPr id="5" name="Rettangolo 4"/>
            <p:cNvSpPr/>
            <p:nvPr/>
          </p:nvSpPr>
          <p:spPr>
            <a:xfrm>
              <a:off x="3500739" y="4869160"/>
              <a:ext cx="1791341" cy="13398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826" y="4941167"/>
              <a:ext cx="1126830" cy="1187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2" descr="polit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1"/>
            <a:stretch/>
          </p:blipFill>
          <p:spPr bwMode="auto">
            <a:xfrm>
              <a:off x="4502843" y="5612369"/>
              <a:ext cx="773770" cy="53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Ovale 36"/>
          <p:cNvSpPr/>
          <p:nvPr/>
        </p:nvSpPr>
        <p:spPr>
          <a:xfrm>
            <a:off x="4392480" y="911592"/>
            <a:ext cx="4500000" cy="45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288858" y="945100"/>
            <a:ext cx="4500000" cy="4500000"/>
          </a:xfrm>
          <a:prstGeom prst="ellipse">
            <a:avLst/>
          </a:prstGeom>
          <a:gradFill>
            <a:gsLst>
              <a:gs pos="0">
                <a:schemeClr val="accent6">
                  <a:tint val="50000"/>
                  <a:satMod val="300000"/>
                  <a:lumMod val="80000"/>
                  <a:alpha val="39000"/>
                </a:schemeClr>
              </a:gs>
              <a:gs pos="51000">
                <a:schemeClr val="accent6">
                  <a:tint val="37000"/>
                  <a:satMod val="300000"/>
                  <a:lumMod val="80000"/>
                  <a:alpha val="49000"/>
                </a:schemeClr>
              </a:gs>
              <a:gs pos="100000">
                <a:schemeClr val="accent6">
                  <a:tint val="15000"/>
                  <a:satMod val="350000"/>
                  <a:lumMod val="8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dk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 rot="16200000">
            <a:off x="-1038950" y="2934467"/>
            <a:ext cx="4217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Politecnico di Torino </a:t>
            </a:r>
            <a:r>
              <a:rPr lang="en-GB" sz="1400" b="1" dirty="0" smtClean="0"/>
              <a:t/>
            </a:r>
            <a:br>
              <a:rPr lang="en-GB" sz="1400" b="1" dirty="0" smtClean="0"/>
            </a:br>
            <a:r>
              <a:rPr lang="en-GB" sz="1400" dirty="0" smtClean="0"/>
              <a:t> </a:t>
            </a:r>
            <a:r>
              <a:rPr lang="en-GB" sz="1100" dirty="0"/>
              <a:t>Department of Management and Production </a:t>
            </a:r>
            <a:r>
              <a:rPr lang="en-GB" sz="1100" dirty="0" smtClean="0"/>
              <a:t>Engineering</a:t>
            </a:r>
            <a:endParaRPr lang="it-IT" sz="1100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121" y="3033307"/>
            <a:ext cx="1290999" cy="32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Immagine 4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 rot="5400000">
            <a:off x="8208228" y="2969880"/>
            <a:ext cx="859823" cy="43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Figura a mano libera 43"/>
          <p:cNvSpPr/>
          <p:nvPr/>
        </p:nvSpPr>
        <p:spPr>
          <a:xfrm>
            <a:off x="1684771" y="1412652"/>
            <a:ext cx="1673832" cy="836916"/>
          </a:xfrm>
          <a:custGeom>
            <a:avLst/>
            <a:gdLst>
              <a:gd name="connsiteX0" fmla="*/ 0 w 1673832"/>
              <a:gd name="connsiteY0" fmla="*/ 0 h 836916"/>
              <a:gd name="connsiteX1" fmla="*/ 1673832 w 1673832"/>
              <a:gd name="connsiteY1" fmla="*/ 0 h 836916"/>
              <a:gd name="connsiteX2" fmla="*/ 1673832 w 1673832"/>
              <a:gd name="connsiteY2" fmla="*/ 836916 h 836916"/>
              <a:gd name="connsiteX3" fmla="*/ 0 w 1673832"/>
              <a:gd name="connsiteY3" fmla="*/ 836916 h 836916"/>
              <a:gd name="connsiteX4" fmla="*/ 0 w 1673832"/>
              <a:gd name="connsiteY4" fmla="*/ 0 h 83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832" h="836916">
                <a:moveTo>
                  <a:pt x="0" y="0"/>
                </a:moveTo>
                <a:lnTo>
                  <a:pt x="1673832" y="0"/>
                </a:lnTo>
                <a:lnTo>
                  <a:pt x="1673832" y="836916"/>
                </a:lnTo>
                <a:lnTo>
                  <a:pt x="0" y="8369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0015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kern="1200" dirty="0" smtClean="0"/>
              <a:t>Luca</a:t>
            </a:r>
            <a:br>
              <a:rPr lang="it-IT" sz="1400" kern="1200" dirty="0" smtClean="0"/>
            </a:br>
            <a:r>
              <a:rPr lang="it-IT" sz="1400" kern="1200" dirty="0" smtClean="0"/>
              <a:t>Iuliano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1768461" y="1507746"/>
            <a:ext cx="502149" cy="669532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Freccia bidirezionale orizzontale 49"/>
          <p:cNvSpPr/>
          <p:nvPr/>
        </p:nvSpPr>
        <p:spPr>
          <a:xfrm rot="5400000">
            <a:off x="4063413" y="4361557"/>
            <a:ext cx="1066951" cy="446657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1848680" y="4214701"/>
            <a:ext cx="20494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Advanced </a:t>
            </a:r>
          </a:p>
          <a:p>
            <a:pPr algn="r"/>
            <a:r>
              <a:rPr lang="en-US" sz="1400" dirty="0" smtClean="0"/>
              <a:t>CNC machining and </a:t>
            </a:r>
            <a:r>
              <a:rPr lang="en-US" sz="1400" dirty="0"/>
              <a:t>additive </a:t>
            </a:r>
            <a:r>
              <a:rPr lang="en-US" sz="1400" dirty="0" smtClean="0"/>
              <a:t>manufacturing</a:t>
            </a:r>
            <a:endParaRPr lang="it-IT" sz="1400" dirty="0"/>
          </a:p>
        </p:txBody>
      </p:sp>
      <p:sp>
        <p:nvSpPr>
          <p:cNvPr id="34" name="Rettangolo 33"/>
          <p:cNvSpPr/>
          <p:nvPr/>
        </p:nvSpPr>
        <p:spPr>
          <a:xfrm>
            <a:off x="1412115" y="2537149"/>
            <a:ext cx="224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CAD/CAE/CAM </a:t>
            </a:r>
          </a:p>
          <a:p>
            <a:r>
              <a:rPr lang="en-US" sz="1400" dirty="0" smtClean="0"/>
              <a:t>and 3D scanning systems</a:t>
            </a: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83438"/>
            <a:ext cx="1597479" cy="1065518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1"/>
          <a:stretch/>
        </p:blipFill>
        <p:spPr>
          <a:xfrm>
            <a:off x="1470770" y="3207030"/>
            <a:ext cx="1085006" cy="1229958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 rot="5400000">
            <a:off x="6577278" y="2925675"/>
            <a:ext cx="3061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Politecnico di Torino </a:t>
            </a:r>
            <a:r>
              <a:rPr lang="en-GB" sz="1400" b="1" dirty="0" smtClean="0"/>
              <a:t/>
            </a:r>
            <a:br>
              <a:rPr lang="en-GB" sz="1400" b="1" dirty="0" smtClean="0"/>
            </a:br>
            <a:r>
              <a:rPr lang="en-GB" sz="1400" dirty="0" smtClean="0"/>
              <a:t> </a:t>
            </a:r>
            <a:r>
              <a:rPr lang="en-US" sz="1100" dirty="0"/>
              <a:t>Applied Science and Technology </a:t>
            </a:r>
            <a:r>
              <a:rPr lang="en-US" sz="1100" dirty="0" smtClean="0"/>
              <a:t>Department</a:t>
            </a:r>
            <a:endParaRPr lang="it-IT" sz="1100" dirty="0"/>
          </a:p>
        </p:txBody>
      </p:sp>
      <p:pic>
        <p:nvPicPr>
          <p:cNvPr id="46" name="Picture 4" descr="C:\Users\TOSHIBA\Desktop\Demonstration of breakthrough sub-systems enabling high overal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14" b="94429" l="4167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33" y="2215441"/>
            <a:ext cx="1657453" cy="193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Figura a mano libera 46"/>
          <p:cNvSpPr/>
          <p:nvPr/>
        </p:nvSpPr>
        <p:spPr>
          <a:xfrm>
            <a:off x="5901550" y="1412652"/>
            <a:ext cx="1673832" cy="836916"/>
          </a:xfrm>
          <a:custGeom>
            <a:avLst/>
            <a:gdLst>
              <a:gd name="connsiteX0" fmla="*/ 0 w 1673832"/>
              <a:gd name="connsiteY0" fmla="*/ 0 h 836916"/>
              <a:gd name="connsiteX1" fmla="*/ 1673832 w 1673832"/>
              <a:gd name="connsiteY1" fmla="*/ 0 h 836916"/>
              <a:gd name="connsiteX2" fmla="*/ 1673832 w 1673832"/>
              <a:gd name="connsiteY2" fmla="*/ 836916 h 836916"/>
              <a:gd name="connsiteX3" fmla="*/ 0 w 1673832"/>
              <a:gd name="connsiteY3" fmla="*/ 836916 h 836916"/>
              <a:gd name="connsiteX4" fmla="*/ 0 w 1673832"/>
              <a:gd name="connsiteY4" fmla="*/ 0 h 83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832" h="836916">
                <a:moveTo>
                  <a:pt x="0" y="0"/>
                </a:moveTo>
                <a:lnTo>
                  <a:pt x="1673832" y="0"/>
                </a:lnTo>
                <a:lnTo>
                  <a:pt x="1673832" y="836916"/>
                </a:lnTo>
                <a:lnTo>
                  <a:pt x="0" y="8369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20015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kern="1200" dirty="0" smtClean="0"/>
              <a:t> Paolo Fino</a:t>
            </a:r>
          </a:p>
        </p:txBody>
      </p:sp>
      <p:pic>
        <p:nvPicPr>
          <p:cNvPr id="52" name="Picture 12" descr="Moinho de Laboratório PE 075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" b="97600" l="32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2" r="26500"/>
          <a:stretch>
            <a:fillRect/>
          </a:stretch>
        </p:blipFill>
        <p:spPr bwMode="auto">
          <a:xfrm>
            <a:off x="7052976" y="2380288"/>
            <a:ext cx="735535" cy="161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026" y="3089686"/>
            <a:ext cx="1313581" cy="180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586461" y="2331753"/>
            <a:ext cx="1420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/>
              <a:t>Material</a:t>
            </a:r>
            <a:r>
              <a:rPr lang="it-IT" sz="1400" dirty="0"/>
              <a:t> Science and Technology </a:t>
            </a:r>
          </a:p>
        </p:txBody>
      </p:sp>
      <p:sp>
        <p:nvSpPr>
          <p:cNvPr id="4" name="Rettangolo 3"/>
          <p:cNvSpPr/>
          <p:nvPr/>
        </p:nvSpPr>
        <p:spPr>
          <a:xfrm>
            <a:off x="407501" y="5597448"/>
            <a:ext cx="2503412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Aft>
                <a:spcPct val="35000"/>
              </a:spcAft>
            </a:pPr>
            <a:r>
              <a:rPr lang="it-IT" sz="1400" b="1" u="sng" dirty="0" smtClean="0"/>
              <a:t>TEAM di Ricerca</a:t>
            </a:r>
          </a:p>
          <a:p>
            <a:pPr marL="171450" lvl="0" indent="-171450" defTabSz="5334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400" b="1" dirty="0" smtClean="0"/>
              <a:t>13 ricercatori strutturati;</a:t>
            </a:r>
          </a:p>
          <a:p>
            <a:pPr marL="171450" lvl="0" indent="-171450" defTabSz="5334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it-IT" sz="1400" b="1" dirty="0" smtClean="0"/>
              <a:t>18 assegnisti di ricerca/dottorandi</a:t>
            </a:r>
            <a:endParaRPr lang="it-IT" sz="900" b="1" dirty="0" smtClean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01688" y="97772"/>
            <a:ext cx="7571443" cy="504056"/>
          </a:xfrm>
        </p:spPr>
        <p:txBody>
          <a:bodyPr/>
          <a:lstStyle/>
          <a:p>
            <a:r>
              <a:rPr lang="it-IT" sz="2400" b="1" i="1" dirty="0" smtClean="0"/>
              <a:t>AM @ Politecnico di Torino</a:t>
            </a:r>
            <a:endParaRPr lang="it-IT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1" t="1007" r="14960" b="15065"/>
          <a:stretch/>
        </p:blipFill>
        <p:spPr bwMode="auto">
          <a:xfrm>
            <a:off x="5961180" y="1507747"/>
            <a:ext cx="627044" cy="697118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1027"/>
          <p:cNvSpPr>
            <a:spLocks noChangeArrowheads="1"/>
          </p:cNvSpPr>
          <p:nvPr/>
        </p:nvSpPr>
        <p:spPr bwMode="auto">
          <a:xfrm>
            <a:off x="142700" y="1279447"/>
            <a:ext cx="8805333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sz="2400" b="1" i="1" u="sng" dirty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MASTER UNIVERSITARIO DI II LIVELLO </a:t>
            </a:r>
            <a:r>
              <a:rPr lang="it-IT" sz="2400" b="1" i="1" u="sng" dirty="0" smtClean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sz="2400" b="1" i="1" u="sng" dirty="0" smtClean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</a:t>
            </a:r>
            <a:r>
              <a:rPr lang="it-IT" sz="2400" b="1" i="1" u="sng" dirty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ADDITIVE MANUFACTURING”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81955" y="6124755"/>
            <a:ext cx="2467154" cy="655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LOGO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75" y="77656"/>
            <a:ext cx="715629" cy="832601"/>
          </a:xfrm>
          <a:prstGeom prst="rect">
            <a:avLst/>
          </a:prstGeom>
        </p:spPr>
      </p:pic>
      <p:pic>
        <p:nvPicPr>
          <p:cNvPr id="8" name="Picture 4" descr="https://didattica.polito.it/zxd/cms_data/image/21/prima_indust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09" y="77656"/>
            <a:ext cx="1426459" cy="4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4.bp.blogspot.com/-SKyTqS_8Jso/VREtcakjtYI/AAAAAAAABsE/01XQkPweb1c/s1600/regione-piemon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6" b="8467"/>
          <a:stretch/>
        </p:blipFill>
        <p:spPr bwMode="auto">
          <a:xfrm>
            <a:off x="7927898" y="71284"/>
            <a:ext cx="1165859" cy="4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52" y="94129"/>
            <a:ext cx="1079275" cy="509809"/>
          </a:xfrm>
          <a:prstGeom prst="rect">
            <a:avLst/>
          </a:prstGeom>
        </p:spPr>
      </p:pic>
      <p:pic>
        <p:nvPicPr>
          <p:cNvPr id="11" name="Immagine 10" descr="Ritaglio schermat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9" y="96003"/>
            <a:ext cx="1526878" cy="427188"/>
          </a:xfrm>
          <a:prstGeom prst="rect">
            <a:avLst/>
          </a:prstGeom>
        </p:spPr>
      </p:pic>
      <p:pic>
        <p:nvPicPr>
          <p:cNvPr id="12" name="Immagine 11" descr="Ritaglio schermat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9" y="105247"/>
            <a:ext cx="661201" cy="447283"/>
          </a:xfrm>
          <a:prstGeom prst="rect">
            <a:avLst/>
          </a:prstGeom>
        </p:spPr>
      </p:pic>
      <p:pic>
        <p:nvPicPr>
          <p:cNvPr id="13" name="Immagine 12" descr="Ritaglio schermat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09" y="590039"/>
            <a:ext cx="1099690" cy="513591"/>
          </a:xfrm>
          <a:prstGeom prst="rect">
            <a:avLst/>
          </a:prstGeom>
        </p:spPr>
      </p:pic>
      <p:pic>
        <p:nvPicPr>
          <p:cNvPr id="14" name="Immagine 13" descr="Ritaglio schermat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84" y="603938"/>
            <a:ext cx="1527512" cy="505659"/>
          </a:xfrm>
          <a:prstGeom prst="rect">
            <a:avLst/>
          </a:prstGeom>
        </p:spPr>
      </p:pic>
      <p:pic>
        <p:nvPicPr>
          <p:cNvPr id="15" name="Immagine 14" descr="Ritaglio schermat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7" y="2334260"/>
            <a:ext cx="8185984" cy="4365232"/>
          </a:xfrm>
          <a:prstGeom prst="rect">
            <a:avLst/>
          </a:prstGeom>
        </p:spPr>
      </p:pic>
      <p:pic>
        <p:nvPicPr>
          <p:cNvPr id="16" name="Immagine 15" descr="Ritaglio schermat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71285"/>
            <a:ext cx="1054567" cy="4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1027"/>
          <p:cNvSpPr>
            <a:spLocks noChangeArrowheads="1"/>
          </p:cNvSpPr>
          <p:nvPr/>
        </p:nvSpPr>
        <p:spPr bwMode="auto">
          <a:xfrm>
            <a:off x="110999" y="1317496"/>
            <a:ext cx="8805333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sz="2400" b="1" i="1" u="sng" dirty="0" smtClean="0">
                <a:solidFill>
                  <a:srgbClr val="FF7D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Progetto di Formazione - FONDIMPRESA</a:t>
            </a:r>
            <a:endParaRPr lang="it-IT" sz="2400" b="1" i="1" u="sng" dirty="0">
              <a:solidFill>
                <a:srgbClr val="FF7D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81955" y="6124755"/>
            <a:ext cx="2467154" cy="655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LOGO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79" y="4919463"/>
            <a:ext cx="1316914" cy="1532168"/>
          </a:xfrm>
          <a:prstGeom prst="rect">
            <a:avLst/>
          </a:prstGeom>
        </p:spPr>
      </p:pic>
      <p:pic>
        <p:nvPicPr>
          <p:cNvPr id="8" name="Picture 4" descr="https://didattica.polito.it/zxd/cms_data/image/21/prima_indust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51" y="1977080"/>
            <a:ext cx="2144446" cy="6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5" y="3586531"/>
            <a:ext cx="2143748" cy="1012626"/>
          </a:xfrm>
          <a:prstGeom prst="rect">
            <a:avLst/>
          </a:prstGeom>
        </p:spPr>
      </p:pic>
      <p:pic>
        <p:nvPicPr>
          <p:cNvPr id="11" name="Immagine 10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" y="2100308"/>
            <a:ext cx="3437964" cy="961869"/>
          </a:xfrm>
          <a:prstGeom prst="rect">
            <a:avLst/>
          </a:prstGeom>
        </p:spPr>
      </p:pic>
      <p:pic>
        <p:nvPicPr>
          <p:cNvPr id="12" name="Immagine 11" descr="Ritaglio schermat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69" y="5208724"/>
            <a:ext cx="1230802" cy="832601"/>
          </a:xfrm>
          <a:prstGeom prst="rect">
            <a:avLst/>
          </a:prstGeom>
        </p:spPr>
      </p:pic>
      <p:pic>
        <p:nvPicPr>
          <p:cNvPr id="14" name="Immagine 13" descr="Ritaglio schermat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54" y="4556051"/>
            <a:ext cx="2195618" cy="726825"/>
          </a:xfrm>
          <a:prstGeom prst="rect">
            <a:avLst/>
          </a:prstGeom>
        </p:spPr>
      </p:pic>
      <p:pic>
        <p:nvPicPr>
          <p:cNvPr id="16" name="Immagine 15" descr="Ritaglio schermat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31" y="2982400"/>
            <a:ext cx="1643674" cy="754873"/>
          </a:xfrm>
          <a:prstGeom prst="rect">
            <a:avLst/>
          </a:prstGeom>
        </p:spPr>
      </p:pic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5" y="177266"/>
            <a:ext cx="2400508" cy="1051651"/>
          </a:xfrm>
          <a:prstGeom prst="rect">
            <a:avLst/>
          </a:prstGeom>
        </p:spPr>
      </p:pic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99" y="3203812"/>
            <a:ext cx="2654508" cy="10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33337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9904" y="1425550"/>
            <a:ext cx="8904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b="1" dirty="0" smtClean="0"/>
              <a:t>2016: two multidisciplinary projects</a:t>
            </a:r>
            <a:r>
              <a:rPr lang="en-US" dirty="0" smtClean="0"/>
              <a:t> in the </a:t>
            </a:r>
            <a:r>
              <a:rPr lang="en-US" dirty="0"/>
              <a:t>ASP educational 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dirty="0" smtClean="0"/>
              <a:t>(XII cycle), </a:t>
            </a:r>
            <a:r>
              <a:rPr lang="en-US" dirty="0"/>
              <a:t>in which students </a:t>
            </a:r>
            <a:r>
              <a:rPr lang="en-US" dirty="0" smtClean="0"/>
              <a:t>of </a:t>
            </a:r>
            <a:r>
              <a:rPr lang="en-US" dirty="0" err="1" smtClean="0"/>
              <a:t>Politecnico</a:t>
            </a:r>
            <a:r>
              <a:rPr lang="en-US" dirty="0" smtClean="0"/>
              <a:t> di Torino and </a:t>
            </a:r>
            <a:r>
              <a:rPr lang="en-US" dirty="0" err="1" smtClean="0"/>
              <a:t>Politecnico</a:t>
            </a:r>
            <a:r>
              <a:rPr lang="en-US" dirty="0" smtClean="0"/>
              <a:t> di Milano may </a:t>
            </a:r>
            <a:r>
              <a:rPr lang="en-US" dirty="0"/>
              <a:t>practice the process of envisioning, framing, planning and implementing innovation.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5535" y="2549803"/>
            <a:ext cx="8568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Finishing processes for additive manufactured metal </a:t>
            </a:r>
            <a:r>
              <a:rPr lang="en-US" b="1" dirty="0" smtClean="0"/>
              <a:t>components</a:t>
            </a:r>
          </a:p>
          <a:p>
            <a:pPr marL="901700" algn="just"/>
            <a:r>
              <a:rPr lang="en-US" dirty="0"/>
              <a:t>	</a:t>
            </a:r>
            <a:r>
              <a:rPr lang="en-US" dirty="0" smtClean="0"/>
              <a:t>Eleonora </a:t>
            </a:r>
            <a:r>
              <a:rPr lang="en-US" dirty="0" err="1" smtClean="0"/>
              <a:t>Atzeni</a:t>
            </a:r>
            <a:r>
              <a:rPr lang="en-US" dirty="0" smtClean="0"/>
              <a:t>, Alessandro </a:t>
            </a:r>
            <a:r>
              <a:rPr lang="en-US" dirty="0" err="1" smtClean="0"/>
              <a:t>Salmi</a:t>
            </a:r>
            <a:r>
              <a:rPr lang="en-US" dirty="0" smtClean="0"/>
              <a:t>,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Biamino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Mariangela Lombardi</a:t>
            </a:r>
            <a:r>
              <a:rPr lang="en-US" dirty="0" smtClean="0"/>
              <a:t>, Maurizio </a:t>
            </a:r>
            <a:r>
              <a:rPr lang="en-US" dirty="0" err="1" smtClean="0"/>
              <a:t>Vedani</a:t>
            </a:r>
            <a:r>
              <a:rPr lang="en-US" dirty="0" smtClean="0"/>
              <a:t>,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Luigi De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Nardo</a:t>
            </a:r>
            <a:r>
              <a:rPr lang="en-US" dirty="0"/>
              <a:t>, </a:t>
            </a:r>
            <a:r>
              <a:rPr lang="en-US" dirty="0" err="1"/>
              <a:t>Flaviana</a:t>
            </a:r>
            <a:r>
              <a:rPr lang="en-US" dirty="0"/>
              <a:t> </a:t>
            </a:r>
            <a:r>
              <a:rPr lang="en-US" dirty="0" err="1"/>
              <a:t>Calignano</a:t>
            </a:r>
            <a:r>
              <a:rPr lang="en-US" dirty="0"/>
              <a:t>, Elisa Paola </a:t>
            </a:r>
            <a:r>
              <a:rPr lang="en-US" dirty="0" err="1" smtClean="0"/>
              <a:t>Ambrosio</a:t>
            </a:r>
            <a:endParaRPr lang="en-US" dirty="0" smtClean="0"/>
          </a:p>
          <a:p>
            <a:pPr algn="just"/>
            <a:r>
              <a:rPr lang="en-US" i="1" dirty="0"/>
              <a:t>The main objective of the project is the study and development of a surface finishing technology for improving the surface quality of the components fabricated by additive manufacturing. </a:t>
            </a:r>
            <a:endParaRPr lang="it-IT" i="1" dirty="0"/>
          </a:p>
        </p:txBody>
      </p:sp>
      <p:sp>
        <p:nvSpPr>
          <p:cNvPr id="4" name="Rettangolo 3"/>
          <p:cNvSpPr/>
          <p:nvPr/>
        </p:nvSpPr>
        <p:spPr>
          <a:xfrm>
            <a:off x="395535" y="4494019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Challenging</a:t>
            </a:r>
            <a:r>
              <a:rPr lang="it-IT" b="1" dirty="0"/>
              <a:t> 3D </a:t>
            </a:r>
            <a:r>
              <a:rPr lang="it-IT" b="1" dirty="0" err="1"/>
              <a:t>food</a:t>
            </a:r>
            <a:r>
              <a:rPr lang="it-IT" b="1" dirty="0"/>
              <a:t> </a:t>
            </a:r>
            <a:r>
              <a:rPr lang="it-IT" b="1" dirty="0" err="1" smtClean="0"/>
              <a:t>printing</a:t>
            </a:r>
            <a:endParaRPr lang="it-IT" b="1" dirty="0" smtClean="0"/>
          </a:p>
          <a:p>
            <a:pPr marL="901700" indent="-901700"/>
            <a:r>
              <a:rPr lang="it-IT" dirty="0"/>
              <a:t>	</a:t>
            </a:r>
            <a:r>
              <a:rPr lang="it-IT" dirty="0" smtClean="0"/>
              <a:t>Monica </a:t>
            </a:r>
            <a:r>
              <a:rPr lang="it-IT" dirty="0" err="1" smtClean="0"/>
              <a:t>Bordegoni</a:t>
            </a:r>
            <a:r>
              <a:rPr lang="it-IT" dirty="0" smtClean="0"/>
              <a:t>, 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Barbara Del </a:t>
            </a:r>
            <a:r>
              <a:rPr lang="it-IT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</a:t>
            </a:r>
            <a:r>
              <a:rPr lang="it-IT" dirty="0" smtClean="0"/>
              <a:t>, Francesca Montagna, 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Paolo Fino</a:t>
            </a:r>
            <a:r>
              <a:rPr lang="it-IT" dirty="0" smtClean="0"/>
              <a:t>, Fabrizio </a:t>
            </a:r>
            <a:r>
              <a:rPr lang="it-IT" dirty="0" err="1" smtClean="0"/>
              <a:t>Cassotta</a:t>
            </a:r>
            <a:endParaRPr lang="it-IT" dirty="0" smtClean="0"/>
          </a:p>
          <a:p>
            <a:pPr algn="just"/>
            <a:r>
              <a:rPr lang="it-IT" i="1" dirty="0"/>
              <a:t>The </a:t>
            </a:r>
            <a:r>
              <a:rPr lang="it-IT" i="1" dirty="0" err="1"/>
              <a:t>objective</a:t>
            </a:r>
            <a:r>
              <a:rPr lang="it-IT" i="1" dirty="0"/>
              <a:t> of the </a:t>
            </a:r>
            <a:r>
              <a:rPr lang="it-IT" i="1" dirty="0" err="1"/>
              <a:t>project</a:t>
            </a:r>
            <a:r>
              <a:rPr lang="it-IT" i="1" dirty="0"/>
              <a:t> </a:t>
            </a:r>
            <a:r>
              <a:rPr lang="it-IT" i="1" dirty="0" err="1"/>
              <a:t>is</a:t>
            </a:r>
            <a:r>
              <a:rPr lang="it-IT" i="1" dirty="0"/>
              <a:t> to </a:t>
            </a:r>
            <a:r>
              <a:rPr lang="it-IT" i="1" dirty="0" err="1"/>
              <a:t>analyse</a:t>
            </a:r>
            <a:r>
              <a:rPr lang="it-IT" i="1" dirty="0"/>
              <a:t> </a:t>
            </a:r>
            <a:r>
              <a:rPr lang="it-IT" i="1" dirty="0" smtClean="0"/>
              <a:t>the </a:t>
            </a:r>
            <a:r>
              <a:rPr lang="it-IT" i="1" dirty="0" err="1" smtClean="0"/>
              <a:t>potential</a:t>
            </a:r>
            <a:r>
              <a:rPr lang="it-IT" i="1" dirty="0" smtClean="0"/>
              <a:t> </a:t>
            </a:r>
            <a:r>
              <a:rPr lang="it-IT" i="1" dirty="0"/>
              <a:t>use and impact of 3D </a:t>
            </a:r>
            <a:r>
              <a:rPr lang="it-IT" i="1" dirty="0" err="1"/>
              <a:t>printing</a:t>
            </a:r>
            <a:r>
              <a:rPr lang="it-IT" i="1" dirty="0"/>
              <a:t> in the </a:t>
            </a:r>
            <a:r>
              <a:rPr lang="it-IT" i="1" dirty="0" err="1"/>
              <a:t>food</a:t>
            </a:r>
            <a:r>
              <a:rPr lang="it-IT" i="1" dirty="0"/>
              <a:t> </a:t>
            </a:r>
            <a:r>
              <a:rPr lang="it-IT" i="1" dirty="0" err="1" smtClean="0"/>
              <a:t>industry</a:t>
            </a:r>
            <a:r>
              <a:rPr lang="it-IT" i="1" dirty="0" smtClean="0"/>
              <a:t>,</a:t>
            </a:r>
            <a:r>
              <a:rPr lang="en-US" i="1" dirty="0" smtClean="0"/>
              <a:t> </a:t>
            </a:r>
            <a:r>
              <a:rPr lang="en-US" i="1" dirty="0"/>
              <a:t>investigating new possible printer configurations and architectures, new materials (mixtures) and printing processes, and also possible stakeholders and business models for new </a:t>
            </a:r>
            <a:r>
              <a:rPr lang="en-US" i="1" dirty="0" smtClean="0"/>
              <a:t>markets for Barilla</a:t>
            </a:r>
            <a:r>
              <a:rPr lang="it-IT" i="1" dirty="0" smtClean="0"/>
              <a:t>.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3072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latin typeface="Arial Black" panose="020B0A04020102020204" pitchFamily="34" charset="0"/>
              </a:rPr>
              <a:t>Projects</a:t>
            </a:r>
            <a:endParaRPr lang="it-IT" sz="2400" dirty="0">
              <a:latin typeface="Arial Black" panose="020B0A04020102020204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2008" y="980728"/>
            <a:ext cx="8964488" cy="56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GREAT 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2020 – </a:t>
            </a:r>
            <a:r>
              <a:rPr lang="en-US" sz="1250" b="1" dirty="0" err="1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GReen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Engine for Air Traffic 2020 – Regional project 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(2009-2012).</a:t>
            </a:r>
          </a:p>
          <a:p>
            <a:pPr algn="just">
              <a:defRPr/>
            </a:pPr>
            <a:r>
              <a:rPr lang="it-IT" sz="125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ProTiAl</a:t>
            </a: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– 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Developing 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of a new concept for optimal Production and machining of aerospace components in </a:t>
            </a:r>
            <a:r>
              <a:rPr lang="en-US" sz="125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TiAl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(2009-2012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AMAZE – Additive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Manufacturing Aiming Towards Zero Waste and Efficient Production of High-Tech Metal Products – UE Project, VII FP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2012-2015).</a:t>
            </a:r>
          </a:p>
          <a:p>
            <a:pPr algn="just">
              <a:defRPr/>
            </a:pP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E-BRAKE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– Demonstration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of breakthrough sub-systems enabling high overall pressure ratio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engine –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UE Project, VII FP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2012-2015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en-US" sz="125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TiAl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Charger – Titanium Aluminide Turbochargers – Improved Fuel Economy, Reduced Emissions – UE Capacities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Project, VII FP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(2012 – 2014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).</a:t>
            </a:r>
            <a:endParaRPr lang="en-US" sz="12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>
              <a:defRPr/>
            </a:pP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EXOMET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– Physical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processing of molten light alloys under the influence of external fields – UE Large-scale integrating collaborative project, VII FP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2012-2015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HELMET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– Integrated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High-Temperature Electrolysis and </a:t>
            </a:r>
            <a:r>
              <a:rPr lang="en-US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Methanation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for Effective Power to Gas Conversion - New generation of high temperature </a:t>
            </a:r>
            <a:r>
              <a:rPr lang="en-US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electrolyser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UE Project, VII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FP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2014-2016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BOREALIS - 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the 3A energy class Flexible Machine for the new Additive and Subtractive Manufacturing on next generation of complex 3D metal parts – UE Horizon2020 Project (2015-2018</a:t>
            </a:r>
            <a:r>
              <a:rPr lang="en-GB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it-IT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GETREADY - </a:t>
            </a:r>
            <a:r>
              <a:rPr lang="en-GB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HiGh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spEed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TuRbinE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cAsing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produced by </a:t>
            </a:r>
            <a:r>
              <a:rPr lang="en-GB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powDer</a:t>
            </a:r>
            <a:r>
              <a:rPr lang="en-GB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HIP </a:t>
            </a:r>
            <a:r>
              <a:rPr lang="en-GB" sz="125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technologY</a:t>
            </a:r>
            <a:r>
              <a:rPr lang="en-GB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– UE JTI </a:t>
            </a:r>
            <a:r>
              <a:rPr lang="en-GB" sz="125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Cleansky</a:t>
            </a:r>
            <a:r>
              <a:rPr lang="en-GB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(2014-2015</a:t>
            </a:r>
            <a:r>
              <a:rPr lang="en-GB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</a:p>
          <a:p>
            <a:pPr algn="just">
              <a:defRPr/>
            </a:pPr>
            <a:r>
              <a:rPr lang="en-GB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4DHYBRID -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Novel ALL-IN-ONE machines, robots and systems for affordable, worldwide and lifetime Distributed 3D hybrid manufacturing and repair operations – UE H2020 </a:t>
            </a:r>
            <a:r>
              <a:rPr lang="en-US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FoF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2016 - 1 </a:t>
            </a: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(2017-2020)</a:t>
            </a:r>
          </a:p>
          <a:p>
            <a:pPr algn="just">
              <a:defRPr/>
            </a:pP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AMABLE 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- </a:t>
            </a:r>
            <a:r>
              <a:rPr lang="en-US" sz="125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AdditiveManufacturABLE</a:t>
            </a:r>
            <a:r>
              <a:rPr lang="en-US" sz="1250" b="1" dirty="0">
                <a:solidFill>
                  <a:srgbClr val="FF0000"/>
                </a:solidFill>
                <a:latin typeface="Arial Black" panose="020B0A04020102020204" pitchFamily="34" charset="0"/>
              </a:rPr>
              <a:t> - H2020-IND-CE-2016-17</a:t>
            </a:r>
            <a:endParaRPr lang="en-US" sz="12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>
              <a:defRPr/>
            </a:pP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GREAT 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2020 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phase 2– </a:t>
            </a:r>
            <a:r>
              <a:rPr lang="en-US" sz="1250" b="1" dirty="0" err="1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GReen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Engine for Air Traffic 2020 – Regional 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project (</a:t>
            </a:r>
            <a:r>
              <a:rPr lang="en-US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2009-2012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en-US" sz="12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Cluster </a:t>
            </a:r>
            <a:r>
              <a:rPr lang="en-US" sz="125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Aerospazio</a:t>
            </a:r>
            <a:r>
              <a:rPr lang="en-US" sz="12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– Greening the propulsion – National project (2014-2017).</a:t>
            </a:r>
          </a:p>
          <a:p>
            <a:pPr algn="just">
              <a:defRPr/>
            </a:pP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POP3D – </a:t>
            </a:r>
            <a:r>
              <a:rPr lang="en-US" sz="125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Progetto</a:t>
            </a:r>
            <a:r>
              <a:rPr lang="en-US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ASI - </a:t>
            </a:r>
            <a:r>
              <a:rPr lang="it-IT" sz="125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Validazione del livello di maturità tecnologica di un sistema di fabbricazione additiva polimerica in microgravità per utilizzo a bordo della Stazione Spaziale </a:t>
            </a: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Internazionale (2014-2016</a:t>
            </a: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).</a:t>
            </a:r>
          </a:p>
          <a:p>
            <a:pPr algn="just">
              <a:defRPr/>
            </a:pP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STAMP – Sviluppo tecnologico dell’additive manufacturing in Piemonte – </a:t>
            </a:r>
            <a:r>
              <a:rPr lang="it-IT" sz="125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Regional</a:t>
            </a: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sz="1250" b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project</a:t>
            </a:r>
            <a:r>
              <a:rPr lang="it-IT" sz="1250" b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(2016-2019)</a:t>
            </a:r>
            <a:endParaRPr lang="en-US" sz="1250" b="1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defRPr/>
            </a:pPr>
            <a:endParaRPr lang="en-US" sz="125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just">
              <a:defRPr/>
            </a:pPr>
            <a:r>
              <a:rPr lang="en-US" sz="125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Industrial PPP on additive manufacturing with: FCA, GE-AVIO, ENI, ENEL, …..</a:t>
            </a:r>
            <a:endParaRPr lang="en-US" sz="1250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69838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6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10029"/>
          <a:stretch/>
        </p:blipFill>
        <p:spPr>
          <a:xfrm>
            <a:off x="0" y="980728"/>
            <a:ext cx="9144000" cy="46373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" b="98962" l="1617" r="98614">
                        <a14:foregroundMark x1="53118" y1="59862" x2="63972" y2="62630"/>
                        <a14:foregroundMark x1="19400" y1="93080" x2="19400" y2="93080"/>
                        <a14:foregroundMark x1="22864" y1="94464" x2="22864" y2="94464"/>
                        <a14:foregroundMark x1="65127" y1="65398" x2="55196" y2="62284"/>
                        <a14:foregroundMark x1="30023" y1="78547" x2="27714" y2="91003"/>
                        <a14:backgroundMark x1="66975" y1="68858" x2="52887" y2="66090"/>
                        <a14:backgroundMark x1="34411" y1="87889" x2="43649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01223"/>
            <a:ext cx="1800000" cy="119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3" b="97568" l="3464" r="95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972353"/>
            <a:ext cx="1511968" cy="129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49" l="1848" r="100000">
                        <a14:foregroundMark x1="27714" y1="15541" x2="13395" y2="38514"/>
                        <a14:foregroundMark x1="3695" y1="58108" x2="1848" y2="52027"/>
                        <a14:backgroundMark x1="90993" y1="69932" x2="90993" y2="69932"/>
                        <a14:backgroundMark x1="68360" y1="78716" x2="68360" y2="78716"/>
                        <a14:backgroundMark x1="68360" y1="78716" x2="93764" y2="66216"/>
                        <a14:backgroundMark x1="89838" y1="57432" x2="93764" y2="73311"/>
                        <a14:backgroundMark x1="63048" y1="79392" x2="47806" y2="8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38" y="5295689"/>
            <a:ext cx="1490400" cy="101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1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6" y="4581128"/>
            <a:ext cx="1145246" cy="119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1" b="96578" l="2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2" y="5854302"/>
            <a:ext cx="1456610" cy="88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75" b="100000" l="1386" r="97691">
                        <a14:foregroundMark x1="67667" y1="70755" x2="67667" y2="70755"/>
                        <a14:foregroundMark x1="44573" y1="91824" x2="44573" y2="91824"/>
                        <a14:backgroundMark x1="37413" y1="97484" x2="41339" y2="95283"/>
                        <a14:backgroundMark x1="93764" y1="55031" x2="94457" y2="84591"/>
                        <a14:backgroundMark x1="89838" y1="55346" x2="89145" y2="83648"/>
                        <a14:backgroundMark x1="78291" y1="60377" x2="90531" y2="84591"/>
                        <a14:backgroundMark x1="73210" y1="69811" x2="93072" y2="88994"/>
                        <a14:backgroundMark x1="72055" y1="66038" x2="68129" y2="88050"/>
                        <a14:backgroundMark x1="52194" y1="90252" x2="54503" y2="95283"/>
                        <a14:backgroundMark x1="52425" y1="87736" x2="62125" y2="95912"/>
                        <a14:backgroundMark x1="70670" y1="62893" x2="70670" y2="62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37" y="1174972"/>
            <a:ext cx="1800000" cy="132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4" b="96919" l="1617" r="99538">
                        <a14:foregroundMark x1="23095" y1="17773" x2="23095" y2="17773"/>
                        <a14:foregroundMark x1="28406" y1="90047" x2="28406" y2="90047"/>
                        <a14:foregroundMark x1="36490" y1="92180" x2="36490" y2="92180"/>
                        <a14:backgroundMark x1="80139" y1="88626" x2="80139" y2="88626"/>
                        <a14:backgroundMark x1="72748" y1="93365" x2="72748" y2="93365"/>
                        <a14:backgroundMark x1="72055" y1="94787" x2="84758" y2="85308"/>
                        <a14:backgroundMark x1="67436" y1="94076" x2="67436" y2="94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797813"/>
            <a:ext cx="1583976" cy="154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32" b="95971" l="1764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81" y="5434522"/>
            <a:ext cx="2114056" cy="101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19572" y="-12245"/>
            <a:ext cx="5832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n-US" sz="2000" b="1" dirty="0" smtClean="0">
                <a:latin typeface="Arial" charset="0"/>
              </a:rPr>
              <a:t>For more information: </a:t>
            </a:r>
            <a:r>
              <a:rPr lang="it-IT" altLang="en-US" sz="2000" b="1" dirty="0" smtClean="0">
                <a:latin typeface="Arial" charset="0"/>
                <a:hlinkClick r:id="rId19"/>
              </a:rPr>
              <a:t>paolo.fino@polito.it</a:t>
            </a:r>
            <a:endParaRPr lang="it-IT" altLang="en-US" sz="2000" b="1" dirty="0" smtClean="0">
              <a:latin typeface="Arial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n-US" sz="2000" b="1" dirty="0">
                <a:latin typeface="Arial" charset="0"/>
                <a:hlinkClick r:id="rId20"/>
              </a:rPr>
              <a:t>l</a:t>
            </a:r>
            <a:r>
              <a:rPr lang="it-IT" altLang="en-US" sz="2000" b="1" dirty="0" smtClean="0">
                <a:latin typeface="Arial" charset="0"/>
                <a:hlinkClick r:id="rId20"/>
              </a:rPr>
              <a:t>uca.iuliano@polito.it</a:t>
            </a:r>
            <a:r>
              <a:rPr lang="it-IT" altLang="en-US" sz="2000" b="1" dirty="0" smtClean="0">
                <a:latin typeface="Arial" charset="0"/>
              </a:rPr>
              <a:t>  </a:t>
            </a:r>
            <a:endParaRPr lang="it-IT" altLang="en-US" sz="2000" b="1" dirty="0">
              <a:latin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40" b="97934" l="2079" r="99769">
                        <a14:foregroundMark x1="62818" y1="74380" x2="68822" y2="79339"/>
                        <a14:foregroundMark x1="78291" y1="95041" x2="78291" y2="95041"/>
                        <a14:backgroundMark x1="95150" y1="85124" x2="95150" y2="85124"/>
                        <a14:backgroundMark x1="93303" y1="92149" x2="93303" y2="92149"/>
                        <a14:backgroundMark x1="64434" y1="52893" x2="73210" y2="59504"/>
                        <a14:backgroundMark x1="58199" y1="75620" x2="60277" y2="76860"/>
                        <a14:backgroundMark x1="94457" y1="89669" x2="95843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29511"/>
            <a:ext cx="1685326" cy="9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322" b="98238" l="2079" r="97691">
                        <a14:foregroundMark x1="85912" y1="81498" x2="85912" y2="81498"/>
                        <a14:backgroundMark x1="61894" y1="84141" x2="61894" y2="84141"/>
                        <a14:backgroundMark x1="61201" y1="82379" x2="84988" y2="88546"/>
                        <a14:backgroundMark x1="60277" y1="77974" x2="60277" y2="77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44" y="476672"/>
            <a:ext cx="1800000" cy="9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780" b="79017" l="25124" r="6627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81" r="28587" b="12204"/>
          <a:stretch/>
        </p:blipFill>
        <p:spPr>
          <a:xfrm>
            <a:off x="60320" y="1248280"/>
            <a:ext cx="1253378" cy="16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0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6436624" y="878810"/>
            <a:ext cx="2599872" cy="5878159"/>
            <a:chOff x="6436624" y="878810"/>
            <a:chExt cx="2599872" cy="5878159"/>
          </a:xfrm>
        </p:grpSpPr>
        <p:sp>
          <p:nvSpPr>
            <p:cNvPr id="5" name="Rettangolo 4"/>
            <p:cNvSpPr/>
            <p:nvPr/>
          </p:nvSpPr>
          <p:spPr>
            <a:xfrm>
              <a:off x="6436624" y="878810"/>
              <a:ext cx="2585000" cy="5878159"/>
            </a:xfrm>
            <a:prstGeom prst="rect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lumMod val="80000"/>
                  </a:schemeClr>
                </a:gs>
                <a:gs pos="35000">
                  <a:schemeClr val="accent6">
                    <a:tint val="37000"/>
                    <a:satMod val="300000"/>
                    <a:lumMod val="80000"/>
                  </a:schemeClr>
                </a:gs>
                <a:gs pos="100000">
                  <a:schemeClr val="accent6">
                    <a:tint val="15000"/>
                    <a:satMod val="350000"/>
                    <a:lumMod val="8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6718960" y="1856571"/>
              <a:ext cx="251074" cy="43352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335226"/>
                  </a:lnTo>
                  <a:lnTo>
                    <a:pt x="251074" y="4335226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7" name="Figura a mano libera 6"/>
            <p:cNvSpPr/>
            <p:nvPr/>
          </p:nvSpPr>
          <p:spPr>
            <a:xfrm>
              <a:off x="6718960" y="1856571"/>
              <a:ext cx="251074" cy="314680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46805"/>
                  </a:lnTo>
                  <a:lnTo>
                    <a:pt x="251074" y="3146805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8" name="Figura a mano libera 7"/>
            <p:cNvSpPr/>
            <p:nvPr/>
          </p:nvSpPr>
          <p:spPr>
            <a:xfrm>
              <a:off x="6718960" y="1856571"/>
              <a:ext cx="251074" cy="19583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58384"/>
                  </a:lnTo>
                  <a:lnTo>
                    <a:pt x="251074" y="1958384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9" name="Figura a mano libera 8"/>
            <p:cNvSpPr/>
            <p:nvPr/>
          </p:nvSpPr>
          <p:spPr>
            <a:xfrm>
              <a:off x="6718960" y="1952547"/>
              <a:ext cx="251074" cy="7699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69962"/>
                  </a:lnTo>
                  <a:lnTo>
                    <a:pt x="251074" y="769962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10" name="Figura a mano libera 9"/>
            <p:cNvSpPr/>
            <p:nvPr/>
          </p:nvSpPr>
          <p:spPr>
            <a:xfrm>
              <a:off x="6970035" y="2304052"/>
              <a:ext cx="1440000" cy="836916"/>
            </a:xfrm>
            <a:custGeom>
              <a:avLst/>
              <a:gdLst>
                <a:gd name="connsiteX0" fmla="*/ 0 w 1673832"/>
                <a:gd name="connsiteY0" fmla="*/ 0 h 836916"/>
                <a:gd name="connsiteX1" fmla="*/ 1673832 w 1673832"/>
                <a:gd name="connsiteY1" fmla="*/ 0 h 836916"/>
                <a:gd name="connsiteX2" fmla="*/ 1673832 w 1673832"/>
                <a:gd name="connsiteY2" fmla="*/ 836916 h 836916"/>
                <a:gd name="connsiteX3" fmla="*/ 0 w 1673832"/>
                <a:gd name="connsiteY3" fmla="*/ 836916 h 836916"/>
                <a:gd name="connsiteX4" fmla="*/ 0 w 1673832"/>
                <a:gd name="connsiteY4" fmla="*/ 0 h 8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832" h="836916">
                  <a:moveTo>
                    <a:pt x="0" y="0"/>
                  </a:moveTo>
                  <a:lnTo>
                    <a:pt x="1673832" y="0"/>
                  </a:lnTo>
                  <a:lnTo>
                    <a:pt x="1673832" y="836916"/>
                  </a:lnTo>
                  <a:lnTo>
                    <a:pt x="0" y="836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015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Eleonora</a:t>
              </a:r>
              <a:br>
                <a:rPr lang="it-IT" sz="1200" kern="1200" dirty="0" smtClean="0"/>
              </a:br>
              <a:r>
                <a:rPr lang="it-IT" sz="1200" kern="1200" dirty="0" smtClean="0"/>
                <a:t>Atzeni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900" i="1" kern="1200" dirty="0" smtClean="0"/>
                <a:t>Assistant Professor </a:t>
              </a:r>
              <a:endParaRPr lang="it-IT" sz="900" i="1" kern="1200" dirty="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053726" y="2399428"/>
              <a:ext cx="502149" cy="669532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igura a mano libera 11"/>
            <p:cNvSpPr/>
            <p:nvPr/>
          </p:nvSpPr>
          <p:spPr>
            <a:xfrm>
              <a:off x="6970035" y="3396497"/>
              <a:ext cx="1440000" cy="836916"/>
            </a:xfrm>
            <a:custGeom>
              <a:avLst/>
              <a:gdLst>
                <a:gd name="connsiteX0" fmla="*/ 0 w 1673832"/>
                <a:gd name="connsiteY0" fmla="*/ 0 h 836916"/>
                <a:gd name="connsiteX1" fmla="*/ 1673832 w 1673832"/>
                <a:gd name="connsiteY1" fmla="*/ 0 h 836916"/>
                <a:gd name="connsiteX2" fmla="*/ 1673832 w 1673832"/>
                <a:gd name="connsiteY2" fmla="*/ 836916 h 836916"/>
                <a:gd name="connsiteX3" fmla="*/ 0 w 1673832"/>
                <a:gd name="connsiteY3" fmla="*/ 836916 h 836916"/>
                <a:gd name="connsiteX4" fmla="*/ 0 w 1673832"/>
                <a:gd name="connsiteY4" fmla="*/ 0 h 8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832" h="836916">
                  <a:moveTo>
                    <a:pt x="0" y="0"/>
                  </a:moveTo>
                  <a:lnTo>
                    <a:pt x="1673832" y="0"/>
                  </a:lnTo>
                  <a:lnTo>
                    <a:pt x="1673832" y="836916"/>
                  </a:lnTo>
                  <a:lnTo>
                    <a:pt x="0" y="836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015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Paolo</a:t>
              </a:r>
              <a:br>
                <a:rPr lang="it-IT" sz="1200" kern="1200" dirty="0" smtClean="0"/>
              </a:br>
              <a:r>
                <a:rPr lang="it-IT" sz="1200" kern="1200" dirty="0" smtClean="0"/>
                <a:t>Minetola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900" i="1" dirty="0" smtClean="0"/>
                <a:t>Associate</a:t>
              </a:r>
              <a:r>
                <a:rPr lang="it-IT" sz="900" i="1" kern="1200" dirty="0" smtClean="0"/>
                <a:t> Professor </a:t>
              </a:r>
              <a:endParaRPr lang="it-IT" sz="900" i="1" kern="1200" dirty="0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053726" y="3480189"/>
              <a:ext cx="502149" cy="66953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igura a mano libera 13"/>
            <p:cNvSpPr/>
            <p:nvPr/>
          </p:nvSpPr>
          <p:spPr>
            <a:xfrm>
              <a:off x="6970035" y="4584918"/>
              <a:ext cx="1440000" cy="836916"/>
            </a:xfrm>
            <a:custGeom>
              <a:avLst/>
              <a:gdLst>
                <a:gd name="connsiteX0" fmla="*/ 0 w 1673832"/>
                <a:gd name="connsiteY0" fmla="*/ 0 h 836916"/>
                <a:gd name="connsiteX1" fmla="*/ 1673832 w 1673832"/>
                <a:gd name="connsiteY1" fmla="*/ 0 h 836916"/>
                <a:gd name="connsiteX2" fmla="*/ 1673832 w 1673832"/>
                <a:gd name="connsiteY2" fmla="*/ 836916 h 836916"/>
                <a:gd name="connsiteX3" fmla="*/ 0 w 1673832"/>
                <a:gd name="connsiteY3" fmla="*/ 836916 h 836916"/>
                <a:gd name="connsiteX4" fmla="*/ 0 w 1673832"/>
                <a:gd name="connsiteY4" fmla="*/ 0 h 8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832" h="836916">
                  <a:moveTo>
                    <a:pt x="0" y="0"/>
                  </a:moveTo>
                  <a:lnTo>
                    <a:pt x="1673832" y="0"/>
                  </a:lnTo>
                  <a:lnTo>
                    <a:pt x="1673832" y="836916"/>
                  </a:lnTo>
                  <a:lnTo>
                    <a:pt x="0" y="836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015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Alessandro</a:t>
              </a:r>
              <a:br>
                <a:rPr lang="it-IT" sz="1200" kern="1200" dirty="0" smtClean="0"/>
              </a:br>
              <a:r>
                <a:rPr lang="it-IT" sz="1200" kern="1200" dirty="0" smtClean="0"/>
                <a:t>Salmi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900" i="1" kern="1200" dirty="0" smtClean="0"/>
                <a:t>Assistant Professor </a:t>
              </a:r>
              <a:endParaRPr lang="it-IT" sz="900" i="1" kern="1200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7053726" y="4668610"/>
              <a:ext cx="502149" cy="669532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igura a mano libera 15"/>
            <p:cNvSpPr/>
            <p:nvPr/>
          </p:nvSpPr>
          <p:spPr>
            <a:xfrm>
              <a:off x="6878161" y="6021284"/>
              <a:ext cx="828000" cy="612001"/>
            </a:xfrm>
            <a:custGeom>
              <a:avLst/>
              <a:gdLst>
                <a:gd name="connsiteX0" fmla="*/ 0 w 1673832"/>
                <a:gd name="connsiteY0" fmla="*/ 0 h 836916"/>
                <a:gd name="connsiteX1" fmla="*/ 1673832 w 1673832"/>
                <a:gd name="connsiteY1" fmla="*/ 0 h 836916"/>
                <a:gd name="connsiteX2" fmla="*/ 1673832 w 1673832"/>
                <a:gd name="connsiteY2" fmla="*/ 836916 h 836916"/>
                <a:gd name="connsiteX3" fmla="*/ 0 w 1673832"/>
                <a:gd name="connsiteY3" fmla="*/ 836916 h 836916"/>
                <a:gd name="connsiteX4" fmla="*/ 0 w 1673832"/>
                <a:gd name="connsiteY4" fmla="*/ 0 h 8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832" h="836916">
                  <a:moveTo>
                    <a:pt x="0" y="0"/>
                  </a:moveTo>
                  <a:lnTo>
                    <a:pt x="1673832" y="0"/>
                  </a:lnTo>
                  <a:lnTo>
                    <a:pt x="1673832" y="836916"/>
                  </a:lnTo>
                  <a:lnTo>
                    <a:pt x="0" y="836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it-IT" sz="1200" kern="1200" dirty="0" smtClean="0"/>
                <a:t>Manuela Galati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</a:pPr>
              <a:r>
                <a:rPr lang="it-IT" sz="1200" kern="1200" dirty="0" smtClean="0"/>
                <a:t> </a:t>
              </a:r>
              <a:r>
                <a:rPr lang="it-IT" sz="900" i="1" kern="1200" dirty="0" err="1" smtClean="0"/>
                <a:t>Research</a:t>
              </a:r>
              <a:r>
                <a:rPr lang="it-IT" sz="900" i="1" kern="1200" dirty="0" smtClean="0"/>
                <a:t> </a:t>
              </a:r>
              <a:r>
                <a:rPr lang="it-IT" sz="900" i="1" kern="1200" dirty="0" err="1" smtClean="0"/>
                <a:t>fellow</a:t>
              </a:r>
              <a:endParaRPr lang="it-IT" sz="900" i="1" kern="1200" dirty="0"/>
            </a:p>
          </p:txBody>
        </p:sp>
        <p:sp>
          <p:nvSpPr>
            <p:cNvPr id="17" name="Rettangolo 16"/>
            <p:cNvSpPr/>
            <p:nvPr/>
          </p:nvSpPr>
          <p:spPr>
            <a:xfrm rot="16200000">
              <a:off x="6614042" y="3436742"/>
              <a:ext cx="42179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/>
                <a:t>Politecnico di Torino </a:t>
              </a:r>
              <a:r>
                <a:rPr lang="en-GB" sz="1400" b="1" dirty="0" smtClean="0"/>
                <a:t/>
              </a:r>
              <a:br>
                <a:rPr lang="en-GB" sz="1400" b="1" dirty="0" smtClean="0"/>
              </a:br>
              <a:r>
                <a:rPr lang="en-GB" sz="1400" dirty="0" smtClean="0"/>
                <a:t> </a:t>
              </a:r>
              <a:r>
                <a:rPr lang="en-GB" sz="1100" dirty="0"/>
                <a:t>Department of Management and Production </a:t>
              </a:r>
              <a:r>
                <a:rPr lang="en-GB" sz="1100" dirty="0" smtClean="0"/>
                <a:t>Engineering</a:t>
              </a:r>
              <a:endParaRPr lang="it-IT" sz="1100" dirty="0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6673" y="932680"/>
              <a:ext cx="859823" cy="426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uppo 18"/>
            <p:cNvGrpSpPr/>
            <p:nvPr/>
          </p:nvGrpSpPr>
          <p:grpSpPr>
            <a:xfrm>
              <a:off x="6551577" y="1268760"/>
              <a:ext cx="1440000" cy="836916"/>
              <a:chOff x="6551577" y="1268760"/>
              <a:chExt cx="1440000" cy="836916"/>
            </a:xfrm>
          </p:grpSpPr>
          <p:sp>
            <p:nvSpPr>
              <p:cNvPr id="20" name="Figura a mano libera 19"/>
              <p:cNvSpPr/>
              <p:nvPr/>
            </p:nvSpPr>
            <p:spPr>
              <a:xfrm>
                <a:off x="6551577" y="1268760"/>
                <a:ext cx="1440000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20015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kern="1200" dirty="0" smtClean="0"/>
                  <a:t>Luca</a:t>
                </a:r>
                <a:br>
                  <a:rPr lang="it-IT" sz="1400" kern="1200" dirty="0" smtClean="0"/>
                </a:br>
                <a:r>
                  <a:rPr lang="it-IT" sz="1400" kern="1200" dirty="0" err="1" smtClean="0"/>
                  <a:t>Iuliano</a:t>
                </a:r>
                <a:endParaRPr lang="it-IT" sz="1400" kern="1200" dirty="0" smtClean="0"/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kern="1200" dirty="0" smtClean="0"/>
                  <a:t>Full Professor</a:t>
                </a:r>
                <a:endParaRPr lang="it-IT" sz="900" i="1" kern="1200" dirty="0"/>
              </a:p>
            </p:txBody>
          </p:sp>
          <p:sp>
            <p:nvSpPr>
              <p:cNvPr id="21" name="Rettangolo 20"/>
              <p:cNvSpPr/>
              <p:nvPr/>
            </p:nvSpPr>
            <p:spPr>
              <a:xfrm>
                <a:off x="6635268" y="1352451"/>
                <a:ext cx="502149" cy="669532"/>
              </a:xfrm>
              <a:prstGeom prst="rect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" r="-2000"/>
                </a:stretch>
              </a:blipFill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22" name="Gruppo 21"/>
          <p:cNvGrpSpPr/>
          <p:nvPr/>
        </p:nvGrpSpPr>
        <p:grpSpPr>
          <a:xfrm>
            <a:off x="107504" y="878810"/>
            <a:ext cx="2880320" cy="5878159"/>
            <a:chOff x="107504" y="878810"/>
            <a:chExt cx="2880320" cy="5878159"/>
          </a:xfrm>
        </p:grpSpPr>
        <p:sp>
          <p:nvSpPr>
            <p:cNvPr id="23" name="Rettangolo 22"/>
            <p:cNvSpPr/>
            <p:nvPr/>
          </p:nvSpPr>
          <p:spPr>
            <a:xfrm>
              <a:off x="107505" y="878810"/>
              <a:ext cx="2880319" cy="58781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 rot="16200000">
              <a:off x="-1667857" y="3722706"/>
              <a:ext cx="42179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/>
                <a:t>Politecnico di Torino </a:t>
              </a:r>
              <a:r>
                <a:rPr lang="en-GB" sz="1400" b="1" dirty="0" smtClean="0"/>
                <a:t/>
              </a:r>
              <a:br>
                <a:rPr lang="en-GB" sz="1400" b="1" dirty="0" smtClean="0"/>
              </a:br>
              <a:r>
                <a:rPr lang="en-GB" sz="1400" dirty="0" smtClean="0"/>
                <a:t> </a:t>
              </a:r>
              <a:r>
                <a:rPr lang="en-GB" sz="1100" dirty="0"/>
                <a:t>Department of </a:t>
              </a:r>
              <a:r>
                <a:rPr lang="en-GB" sz="1100" dirty="0" smtClean="0"/>
                <a:t>Applied Science and Technology</a:t>
              </a:r>
              <a:endParaRPr lang="it-IT" sz="1100" dirty="0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18479"/>
              <a:ext cx="859823" cy="426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igura a mano libera 25"/>
            <p:cNvSpPr/>
            <p:nvPr/>
          </p:nvSpPr>
          <p:spPr>
            <a:xfrm>
              <a:off x="1080183" y="2168928"/>
              <a:ext cx="251074" cy="314680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46805"/>
                  </a:lnTo>
                  <a:lnTo>
                    <a:pt x="251074" y="3146805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27" name="Figura a mano libera 26"/>
            <p:cNvSpPr/>
            <p:nvPr/>
          </p:nvSpPr>
          <p:spPr>
            <a:xfrm>
              <a:off x="1080183" y="2370784"/>
              <a:ext cx="251074" cy="19583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58384"/>
                  </a:lnTo>
                  <a:lnTo>
                    <a:pt x="251074" y="1958384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28" name="Figura a mano libera 27"/>
            <p:cNvSpPr/>
            <p:nvPr/>
          </p:nvSpPr>
          <p:spPr>
            <a:xfrm>
              <a:off x="1080183" y="1736880"/>
              <a:ext cx="251075" cy="4779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69962"/>
                  </a:lnTo>
                  <a:lnTo>
                    <a:pt x="251074" y="769962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29" name="Figura a mano libera 28"/>
            <p:cNvSpPr/>
            <p:nvPr/>
          </p:nvSpPr>
          <p:spPr>
            <a:xfrm>
              <a:off x="1226645" y="4977240"/>
              <a:ext cx="1508947" cy="836916"/>
            </a:xfrm>
            <a:custGeom>
              <a:avLst/>
              <a:gdLst>
                <a:gd name="connsiteX0" fmla="*/ 0 w 1673832"/>
                <a:gd name="connsiteY0" fmla="*/ 0 h 836916"/>
                <a:gd name="connsiteX1" fmla="*/ 1673832 w 1673832"/>
                <a:gd name="connsiteY1" fmla="*/ 0 h 836916"/>
                <a:gd name="connsiteX2" fmla="*/ 1673832 w 1673832"/>
                <a:gd name="connsiteY2" fmla="*/ 836916 h 836916"/>
                <a:gd name="connsiteX3" fmla="*/ 0 w 1673832"/>
                <a:gd name="connsiteY3" fmla="*/ 836916 h 836916"/>
                <a:gd name="connsiteX4" fmla="*/ 0 w 1673832"/>
                <a:gd name="connsiteY4" fmla="*/ 0 h 83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3832" h="836916">
                  <a:moveTo>
                    <a:pt x="0" y="0"/>
                  </a:moveTo>
                  <a:lnTo>
                    <a:pt x="1673832" y="0"/>
                  </a:lnTo>
                  <a:lnTo>
                    <a:pt x="1673832" y="836916"/>
                  </a:lnTo>
                  <a:lnTo>
                    <a:pt x="0" y="836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0015" tIns="7620" rIns="7620" bIns="76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dirty="0" smtClean="0"/>
                <a:t>Mariangela Lombardi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900" i="1" dirty="0" smtClean="0"/>
                <a:t>Associate </a:t>
              </a:r>
              <a:r>
                <a:rPr lang="it-IT" sz="900" i="1" dirty="0"/>
                <a:t>Professor </a:t>
              </a:r>
            </a:p>
          </p:txBody>
        </p:sp>
        <p:pic>
          <p:nvPicPr>
            <p:cNvPr id="30" name="Picture 4" descr="fototessera Lombardi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0" t="7246" r="15797" b="12306"/>
            <a:stretch/>
          </p:blipFill>
          <p:spPr bwMode="auto">
            <a:xfrm>
              <a:off x="1355842" y="5087485"/>
              <a:ext cx="518400" cy="6373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uppo 30"/>
            <p:cNvGrpSpPr/>
            <p:nvPr/>
          </p:nvGrpSpPr>
          <p:grpSpPr>
            <a:xfrm>
              <a:off x="1226645" y="4041136"/>
              <a:ext cx="1508947" cy="836916"/>
              <a:chOff x="1490611" y="3861048"/>
              <a:chExt cx="1508947" cy="836916"/>
            </a:xfrm>
          </p:grpSpPr>
          <p:sp>
            <p:nvSpPr>
              <p:cNvPr id="53" name="Figura a mano libera 52"/>
              <p:cNvSpPr/>
              <p:nvPr/>
            </p:nvSpPr>
            <p:spPr>
              <a:xfrm>
                <a:off x="1490611" y="3861048"/>
                <a:ext cx="1508947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20015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dirty="0" smtClean="0"/>
                  <a:t>Matteo Pavese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dirty="0" smtClean="0"/>
                  <a:t>Associate </a:t>
                </a:r>
                <a:r>
                  <a:rPr lang="it-IT" sz="900" i="1" dirty="0"/>
                  <a:t>Professor </a:t>
                </a:r>
              </a:p>
            </p:txBody>
          </p:sp>
          <p:pic>
            <p:nvPicPr>
              <p:cNvPr id="54" name="Picture 22" descr="teo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82" t="11930" r="18481" b="4722"/>
              <a:stretch/>
            </p:blipFill>
            <p:spPr bwMode="auto">
              <a:xfrm>
                <a:off x="1550574" y="3958817"/>
                <a:ext cx="518400" cy="64642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uppo 31"/>
            <p:cNvGrpSpPr/>
            <p:nvPr/>
          </p:nvGrpSpPr>
          <p:grpSpPr>
            <a:xfrm>
              <a:off x="1226645" y="2168928"/>
              <a:ext cx="1508947" cy="836916"/>
              <a:chOff x="1490611" y="1988840"/>
              <a:chExt cx="1508947" cy="836916"/>
            </a:xfrm>
          </p:grpSpPr>
          <p:sp>
            <p:nvSpPr>
              <p:cNvPr id="51" name="Figura a mano libera 50"/>
              <p:cNvSpPr/>
              <p:nvPr/>
            </p:nvSpPr>
            <p:spPr>
              <a:xfrm>
                <a:off x="1490611" y="1988840"/>
                <a:ext cx="1508947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20015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kern="1200" dirty="0" smtClean="0"/>
                  <a:t>Sara </a:t>
                </a:r>
                <a:r>
                  <a:rPr lang="it-IT" sz="1200" kern="1200" dirty="0" err="1" smtClean="0"/>
                  <a:t>Biamino</a:t>
                </a:r>
                <a:endParaRPr lang="it-IT" sz="1200" kern="1200" dirty="0" smtClean="0"/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kern="1200" dirty="0" smtClean="0"/>
                  <a:t>Associate Professor </a:t>
                </a:r>
                <a:endParaRPr lang="it-IT" sz="900" i="1" kern="1200" dirty="0"/>
              </a:p>
            </p:txBody>
          </p:sp>
          <p:pic>
            <p:nvPicPr>
              <p:cNvPr id="52" name="Picture 23" descr="Immagin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895"/>
              <a:stretch>
                <a:fillRect/>
              </a:stretch>
            </p:blipFill>
            <p:spPr bwMode="auto">
              <a:xfrm>
                <a:off x="1560767" y="2077893"/>
                <a:ext cx="517159" cy="58411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Figura a mano libera 32"/>
            <p:cNvSpPr/>
            <p:nvPr/>
          </p:nvSpPr>
          <p:spPr>
            <a:xfrm>
              <a:off x="1080183" y="2672984"/>
              <a:ext cx="251075" cy="4779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69962"/>
                  </a:lnTo>
                  <a:lnTo>
                    <a:pt x="251074" y="769962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grpSp>
          <p:nvGrpSpPr>
            <p:cNvPr id="34" name="Gruppo 33"/>
            <p:cNvGrpSpPr/>
            <p:nvPr/>
          </p:nvGrpSpPr>
          <p:grpSpPr>
            <a:xfrm>
              <a:off x="1226645" y="3105032"/>
              <a:ext cx="1508947" cy="836916"/>
              <a:chOff x="1505566" y="2924944"/>
              <a:chExt cx="1508947" cy="836916"/>
            </a:xfrm>
          </p:grpSpPr>
          <p:sp>
            <p:nvSpPr>
              <p:cNvPr id="49" name="Figura a mano libera 48"/>
              <p:cNvSpPr/>
              <p:nvPr/>
            </p:nvSpPr>
            <p:spPr>
              <a:xfrm>
                <a:off x="1505566" y="2924944"/>
                <a:ext cx="1508947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20015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dirty="0" smtClean="0"/>
                  <a:t>Daniele </a:t>
                </a:r>
                <a:r>
                  <a:rPr lang="it-IT" sz="1200" dirty="0" err="1" smtClean="0"/>
                  <a:t>Ugues</a:t>
                </a:r>
                <a:endParaRPr lang="it-IT" sz="1200" dirty="0" smtClean="0"/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dirty="0" smtClean="0"/>
                  <a:t>Associate</a:t>
                </a:r>
                <a:r>
                  <a:rPr lang="it-IT" sz="900" i="1" kern="1200" dirty="0" smtClean="0"/>
                  <a:t> Professor </a:t>
                </a:r>
                <a:endParaRPr lang="it-IT" sz="900" i="1" kern="1200" dirty="0"/>
              </a:p>
            </p:txBody>
          </p:sp>
          <p:pic>
            <p:nvPicPr>
              <p:cNvPr id="50" name="Picture 34" descr="Daniele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478"/>
              <a:stretch/>
            </p:blipFill>
            <p:spPr bwMode="auto">
              <a:xfrm>
                <a:off x="1605328" y="3015776"/>
                <a:ext cx="518400" cy="629248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uppo 34"/>
            <p:cNvGrpSpPr/>
            <p:nvPr/>
          </p:nvGrpSpPr>
          <p:grpSpPr>
            <a:xfrm>
              <a:off x="179512" y="5913344"/>
              <a:ext cx="935722" cy="756016"/>
              <a:chOff x="438751" y="5805264"/>
              <a:chExt cx="1152000" cy="756016"/>
            </a:xfrm>
          </p:grpSpPr>
          <p:cxnSp>
            <p:nvCxnSpPr>
              <p:cNvPr id="47" name="Connettore 1 46"/>
              <p:cNvCxnSpPr/>
              <p:nvPr/>
            </p:nvCxnSpPr>
            <p:spPr>
              <a:xfrm flipV="1">
                <a:off x="971600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Figura a mano libera 47"/>
              <p:cNvSpPr/>
              <p:nvPr/>
            </p:nvSpPr>
            <p:spPr>
              <a:xfrm>
                <a:off x="438751" y="5949280"/>
                <a:ext cx="1152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smtClean="0"/>
                  <a:t>Alberta     Aversa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/>
                  <a:t>Research</a:t>
                </a:r>
                <a:r>
                  <a:rPr lang="it-IT" sz="900" i="1" dirty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1198481" y="5913344"/>
              <a:ext cx="824036" cy="756016"/>
              <a:chOff x="1728865" y="5805264"/>
              <a:chExt cx="1152000" cy="756016"/>
            </a:xfrm>
          </p:grpSpPr>
          <p:cxnSp>
            <p:nvCxnSpPr>
              <p:cNvPr id="45" name="Connettore 1 44"/>
              <p:cNvCxnSpPr/>
              <p:nvPr/>
            </p:nvCxnSpPr>
            <p:spPr>
              <a:xfrm flipV="1">
                <a:off x="2318663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Figura a mano libera 45"/>
              <p:cNvSpPr/>
              <p:nvPr/>
            </p:nvSpPr>
            <p:spPr>
              <a:xfrm>
                <a:off x="1728865" y="5949280"/>
                <a:ext cx="1152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smtClean="0"/>
                  <a:t>Giorgio    Baudana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/>
                  <a:t>Research</a:t>
                </a:r>
                <a:r>
                  <a:rPr lang="it-IT" sz="900" i="1" dirty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cxnSp>
          <p:nvCxnSpPr>
            <p:cNvPr id="37" name="Connettore 1 36"/>
            <p:cNvCxnSpPr/>
            <p:nvPr/>
          </p:nvCxnSpPr>
          <p:spPr>
            <a:xfrm flipH="1">
              <a:off x="611178" y="5913344"/>
              <a:ext cx="1893802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1080183" y="4390107"/>
              <a:ext cx="0" cy="152323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9" name="Gruppo 38"/>
            <p:cNvGrpSpPr/>
            <p:nvPr/>
          </p:nvGrpSpPr>
          <p:grpSpPr>
            <a:xfrm>
              <a:off x="2094525" y="5913344"/>
              <a:ext cx="820909" cy="756016"/>
              <a:chOff x="3030605" y="5805264"/>
              <a:chExt cx="1152000" cy="756016"/>
            </a:xfrm>
          </p:grpSpPr>
          <p:cxnSp>
            <p:nvCxnSpPr>
              <p:cNvPr id="43" name="Connettore 1 42"/>
              <p:cNvCxnSpPr/>
              <p:nvPr/>
            </p:nvCxnSpPr>
            <p:spPr>
              <a:xfrm flipV="1">
                <a:off x="3606605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Figura a mano libera 43"/>
              <p:cNvSpPr/>
              <p:nvPr/>
            </p:nvSpPr>
            <p:spPr>
              <a:xfrm>
                <a:off x="3030605" y="5949280"/>
                <a:ext cx="1152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smtClean="0"/>
                  <a:t>Giulio   Marchese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/>
                  <a:t>Research</a:t>
                </a:r>
                <a:r>
                  <a:rPr lang="it-IT" sz="900" i="1" dirty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grpSp>
          <p:nvGrpSpPr>
            <p:cNvPr id="40" name="Gruppo 39"/>
            <p:cNvGrpSpPr/>
            <p:nvPr/>
          </p:nvGrpSpPr>
          <p:grpSpPr>
            <a:xfrm>
              <a:off x="467162" y="1260004"/>
              <a:ext cx="1440000" cy="836916"/>
              <a:chOff x="1072154" y="1007908"/>
              <a:chExt cx="1440000" cy="836916"/>
            </a:xfrm>
          </p:grpSpPr>
          <p:sp>
            <p:nvSpPr>
              <p:cNvPr id="41" name="Figura a mano libera 40"/>
              <p:cNvSpPr/>
              <p:nvPr/>
            </p:nvSpPr>
            <p:spPr>
              <a:xfrm>
                <a:off x="1072154" y="1007908"/>
                <a:ext cx="1440000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0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400" kern="1200" dirty="0" smtClean="0"/>
                  <a:t>Paolo Fino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kern="1200" dirty="0" smtClean="0"/>
                  <a:t>Full Professor</a:t>
                </a:r>
                <a:endParaRPr lang="it-IT" sz="900" i="1" kern="1200" dirty="0"/>
              </a:p>
            </p:txBody>
          </p:sp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1" t="1007" r="14960" b="15065"/>
              <a:stretch/>
            </p:blipFill>
            <p:spPr bwMode="auto">
              <a:xfrm>
                <a:off x="1165000" y="1089554"/>
                <a:ext cx="627044" cy="697118"/>
              </a:xfrm>
              <a:prstGeom prst="rect">
                <a:avLst/>
              </a:prstGeom>
              <a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000" r="-2000"/>
                </a:stretch>
              </a:blipFill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5" name="Gruppo 54"/>
          <p:cNvGrpSpPr/>
          <p:nvPr/>
        </p:nvGrpSpPr>
        <p:grpSpPr>
          <a:xfrm>
            <a:off x="3275856" y="800708"/>
            <a:ext cx="3024336" cy="5956261"/>
            <a:chOff x="3203848" y="800708"/>
            <a:chExt cx="3024336" cy="5956261"/>
          </a:xfrm>
        </p:grpSpPr>
        <p:sp>
          <p:nvSpPr>
            <p:cNvPr id="56" name="Rettangolo 55"/>
            <p:cNvSpPr/>
            <p:nvPr/>
          </p:nvSpPr>
          <p:spPr>
            <a:xfrm>
              <a:off x="3203848" y="878811"/>
              <a:ext cx="2880320" cy="5878158"/>
            </a:xfrm>
            <a:prstGeom prst="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47000">
                  <a:schemeClr val="accent2">
                    <a:lumMod val="40000"/>
                    <a:lumOff val="60000"/>
                  </a:schemeClr>
                </a:gs>
                <a:gs pos="99000">
                  <a:schemeClr val="accent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3606391" y="800708"/>
              <a:ext cx="262179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 err="1" smtClean="0"/>
                <a:t>Istituto</a:t>
              </a:r>
              <a:r>
                <a:rPr lang="en-GB" sz="1400" b="1" dirty="0" smtClean="0"/>
                <a:t> </a:t>
              </a:r>
              <a:r>
                <a:rPr lang="en-GB" sz="1400" b="1" dirty="0" err="1" smtClean="0"/>
                <a:t>Italiano</a:t>
              </a:r>
              <a:r>
                <a:rPr lang="en-GB" sz="1400" b="1" dirty="0" smtClean="0"/>
                <a:t> di </a:t>
              </a:r>
              <a:r>
                <a:rPr lang="en-GB" sz="1400" b="1" dirty="0" err="1" smtClean="0"/>
                <a:t>Tecnologia</a:t>
              </a:r>
              <a:r>
                <a:rPr lang="en-GB" sz="1400" b="1" dirty="0" smtClean="0"/>
                <a:t/>
              </a:r>
              <a:br>
                <a:rPr lang="en-GB" sz="1400" b="1" dirty="0" smtClean="0"/>
              </a:br>
              <a:r>
                <a:rPr lang="en-GB" sz="1400" dirty="0" smtClean="0"/>
                <a:t> </a:t>
              </a:r>
              <a:r>
                <a:rPr lang="en-US" sz="1100" dirty="0"/>
                <a:t>Centre for Sustainable Futures </a:t>
              </a:r>
              <a:r>
                <a:rPr lang="en-US" sz="1100" dirty="0" err="1"/>
                <a:t>CSF@PoliTo</a:t>
              </a:r>
              <a:r>
                <a:rPr lang="en-US" sz="1100" dirty="0" smtClean="0"/>
                <a:t> </a:t>
              </a:r>
              <a:endParaRPr lang="it-IT" sz="1100" dirty="0"/>
            </a:p>
          </p:txBody>
        </p:sp>
        <p:sp>
          <p:nvSpPr>
            <p:cNvPr id="58" name="Figura a mano libera 57"/>
            <p:cNvSpPr/>
            <p:nvPr/>
          </p:nvSpPr>
          <p:spPr>
            <a:xfrm>
              <a:off x="4067944" y="2132856"/>
              <a:ext cx="251074" cy="19583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58384"/>
                  </a:lnTo>
                  <a:lnTo>
                    <a:pt x="251074" y="1958384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sp>
          <p:nvSpPr>
            <p:cNvPr id="59" name="Figura a mano libera 58"/>
            <p:cNvSpPr/>
            <p:nvPr/>
          </p:nvSpPr>
          <p:spPr>
            <a:xfrm>
              <a:off x="4067944" y="2384595"/>
              <a:ext cx="251074" cy="7699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69962"/>
                  </a:lnTo>
                  <a:lnTo>
                    <a:pt x="251074" y="769962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grpSp>
          <p:nvGrpSpPr>
            <p:cNvPr id="60" name="Gruppo 59"/>
            <p:cNvGrpSpPr/>
            <p:nvPr/>
          </p:nvGrpSpPr>
          <p:grpSpPr>
            <a:xfrm>
              <a:off x="4319018" y="2736100"/>
              <a:ext cx="1440000" cy="836916"/>
              <a:chOff x="5903194" y="2497238"/>
              <a:chExt cx="1440000" cy="836916"/>
            </a:xfrm>
          </p:grpSpPr>
          <p:sp>
            <p:nvSpPr>
              <p:cNvPr id="85" name="Figura a mano libera 84"/>
              <p:cNvSpPr/>
              <p:nvPr/>
            </p:nvSpPr>
            <p:spPr>
              <a:xfrm>
                <a:off x="5903194" y="2497238"/>
                <a:ext cx="1440000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4000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kern="1200" dirty="0" smtClean="0"/>
                  <a:t>Diego Manfredi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dirty="0" err="1"/>
                  <a:t>Researcher</a:t>
                </a:r>
                <a:r>
                  <a:rPr lang="it-IT" sz="900" i="1" dirty="0"/>
                  <a:t> </a:t>
                </a:r>
                <a:r>
                  <a:rPr lang="it-IT" sz="900" i="1" dirty="0" err="1" smtClean="0"/>
                  <a:t>Technologist</a:t>
                </a:r>
                <a:r>
                  <a:rPr lang="it-IT" sz="900" i="1" kern="1200" dirty="0" smtClean="0"/>
                  <a:t> </a:t>
                </a:r>
                <a:endParaRPr lang="it-IT" sz="900" i="1" kern="1200" dirty="0"/>
              </a:p>
            </p:txBody>
          </p:sp>
          <p:pic>
            <p:nvPicPr>
              <p:cNvPr id="86" name="Picture 26" descr="image_pers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9" t="17616" r="5130"/>
              <a:stretch/>
            </p:blipFill>
            <p:spPr bwMode="auto">
              <a:xfrm>
                <a:off x="5940152" y="2662305"/>
                <a:ext cx="518400" cy="53726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Figura a mano libera 60"/>
            <p:cNvSpPr/>
            <p:nvPr/>
          </p:nvSpPr>
          <p:spPr>
            <a:xfrm>
              <a:off x="4067944" y="3068960"/>
              <a:ext cx="251074" cy="19583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958384"/>
                  </a:lnTo>
                  <a:lnTo>
                    <a:pt x="251074" y="1958384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grpSp>
          <p:nvGrpSpPr>
            <p:cNvPr id="62" name="Gruppo 61"/>
            <p:cNvGrpSpPr/>
            <p:nvPr/>
          </p:nvGrpSpPr>
          <p:grpSpPr>
            <a:xfrm>
              <a:off x="3311952" y="5785638"/>
              <a:ext cx="828000" cy="847650"/>
              <a:chOff x="562761" y="5805264"/>
              <a:chExt cx="828000" cy="847650"/>
            </a:xfrm>
          </p:grpSpPr>
          <p:cxnSp>
            <p:nvCxnSpPr>
              <p:cNvPr id="83" name="Connettore 1 82"/>
              <p:cNvCxnSpPr/>
              <p:nvPr/>
            </p:nvCxnSpPr>
            <p:spPr>
              <a:xfrm flipV="1">
                <a:off x="971600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Figura a mano libera 83"/>
              <p:cNvSpPr/>
              <p:nvPr/>
            </p:nvSpPr>
            <p:spPr>
              <a:xfrm>
                <a:off x="562761" y="6040914"/>
                <a:ext cx="828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smtClean="0"/>
                  <a:t>Francesco Trevisan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/>
                  <a:t>Research</a:t>
                </a:r>
                <a:r>
                  <a:rPr lang="it-IT" sz="900" i="1" dirty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grpSp>
          <p:nvGrpSpPr>
            <p:cNvPr id="63" name="Gruppo 62"/>
            <p:cNvGrpSpPr/>
            <p:nvPr/>
          </p:nvGrpSpPr>
          <p:grpSpPr>
            <a:xfrm>
              <a:off x="4211960" y="5785638"/>
              <a:ext cx="828000" cy="847647"/>
              <a:chOff x="1742663" y="5805264"/>
              <a:chExt cx="1152000" cy="847647"/>
            </a:xfrm>
          </p:grpSpPr>
          <p:cxnSp>
            <p:nvCxnSpPr>
              <p:cNvPr id="81" name="Connettore 1 80"/>
              <p:cNvCxnSpPr/>
              <p:nvPr/>
            </p:nvCxnSpPr>
            <p:spPr>
              <a:xfrm flipV="1">
                <a:off x="2318663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Figura a mano libera 81"/>
              <p:cNvSpPr/>
              <p:nvPr/>
            </p:nvSpPr>
            <p:spPr>
              <a:xfrm>
                <a:off x="1742663" y="6040911"/>
                <a:ext cx="1152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err="1" smtClean="0"/>
                  <a:t>Jukka</a:t>
                </a:r>
                <a:r>
                  <a:rPr lang="it-IT" sz="1200" dirty="0" smtClean="0"/>
                  <a:t>    </a:t>
                </a:r>
                <a:r>
                  <a:rPr lang="it-IT" sz="1200" dirty="0" err="1" smtClean="0"/>
                  <a:t>Pakkanen</a:t>
                </a:r>
                <a:endParaRPr lang="it-IT" sz="1200" dirty="0" smtClean="0"/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 smtClean="0"/>
                  <a:t>Research</a:t>
                </a:r>
                <a:r>
                  <a:rPr lang="it-IT" sz="900" i="1" dirty="0" smtClean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cxnSp>
          <p:nvCxnSpPr>
            <p:cNvPr id="64" name="Connettore 1 63"/>
            <p:cNvCxnSpPr/>
            <p:nvPr/>
          </p:nvCxnSpPr>
          <p:spPr>
            <a:xfrm flipH="1">
              <a:off x="3707904" y="5785638"/>
              <a:ext cx="1836000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4067944" y="4262401"/>
              <a:ext cx="0" cy="152323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Gruppo 65"/>
            <p:cNvGrpSpPr/>
            <p:nvPr/>
          </p:nvGrpSpPr>
          <p:grpSpPr>
            <a:xfrm>
              <a:off x="5112152" y="5785638"/>
              <a:ext cx="828000" cy="848444"/>
              <a:chOff x="3192324" y="5805264"/>
              <a:chExt cx="828000" cy="848444"/>
            </a:xfrm>
          </p:grpSpPr>
          <p:cxnSp>
            <p:nvCxnSpPr>
              <p:cNvPr id="79" name="Connettore 1 78"/>
              <p:cNvCxnSpPr/>
              <p:nvPr/>
            </p:nvCxnSpPr>
            <p:spPr>
              <a:xfrm flipV="1">
                <a:off x="3606605" y="5805264"/>
                <a:ext cx="0" cy="256964"/>
              </a:xfrm>
              <a:prstGeom prst="line">
                <a:avLst/>
              </a:prstGeom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Figura a mano libera 79"/>
              <p:cNvSpPr/>
              <p:nvPr/>
            </p:nvSpPr>
            <p:spPr>
              <a:xfrm>
                <a:off x="3192324" y="6041708"/>
                <a:ext cx="828000" cy="612000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1200" dirty="0" smtClean="0"/>
                  <a:t>Giulio       Cattano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it-IT" sz="900" i="1" dirty="0" err="1"/>
                  <a:t>Research</a:t>
                </a:r>
                <a:r>
                  <a:rPr lang="it-IT" sz="900" i="1" dirty="0"/>
                  <a:t> </a:t>
                </a:r>
                <a:r>
                  <a:rPr lang="it-IT" sz="900" i="1" dirty="0" err="1"/>
                  <a:t>fellow</a:t>
                </a:r>
                <a:endParaRPr lang="it-IT" sz="900" i="1" dirty="0"/>
              </a:p>
            </p:txBody>
          </p:sp>
        </p:grpSp>
        <p:grpSp>
          <p:nvGrpSpPr>
            <p:cNvPr id="67" name="Gruppo 66"/>
            <p:cNvGrpSpPr/>
            <p:nvPr/>
          </p:nvGrpSpPr>
          <p:grpSpPr>
            <a:xfrm>
              <a:off x="4319019" y="3672782"/>
              <a:ext cx="1440000" cy="836916"/>
              <a:chOff x="5903195" y="3685659"/>
              <a:chExt cx="1440000" cy="836916"/>
            </a:xfrm>
          </p:grpSpPr>
          <p:sp>
            <p:nvSpPr>
              <p:cNvPr id="77" name="Figura a mano libera 76"/>
              <p:cNvSpPr/>
              <p:nvPr/>
            </p:nvSpPr>
            <p:spPr>
              <a:xfrm>
                <a:off x="5903195" y="3685659"/>
                <a:ext cx="1440000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4000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kern="1200" dirty="0" smtClean="0"/>
                  <a:t>Flaviana Calignano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kern="1200" dirty="0" err="1" smtClean="0"/>
                  <a:t>Researcher</a:t>
                </a:r>
                <a:endParaRPr lang="it-IT" sz="900" i="1" kern="1200" dirty="0"/>
              </a:p>
            </p:txBody>
          </p:sp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90" t="11570" r="10249" b="5141"/>
              <a:stretch/>
            </p:blipFill>
            <p:spPr bwMode="auto">
              <a:xfrm>
                <a:off x="6012160" y="3849692"/>
                <a:ext cx="518400" cy="518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8" name="Gruppo 67"/>
            <p:cNvGrpSpPr/>
            <p:nvPr/>
          </p:nvGrpSpPr>
          <p:grpSpPr>
            <a:xfrm>
              <a:off x="4342385" y="1772816"/>
              <a:ext cx="1440000" cy="836916"/>
              <a:chOff x="5926561" y="1396659"/>
              <a:chExt cx="1440001" cy="836916"/>
            </a:xfrm>
          </p:grpSpPr>
          <p:sp>
            <p:nvSpPr>
              <p:cNvPr id="75" name="Figura a mano libera 74"/>
              <p:cNvSpPr/>
              <p:nvPr/>
            </p:nvSpPr>
            <p:spPr>
              <a:xfrm>
                <a:off x="5926561" y="1396659"/>
                <a:ext cx="1440001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40000" tIns="7620" rIns="7620" bIns="76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kern="1200" dirty="0" smtClean="0"/>
                  <a:t>Elisa Paola Ambrosio </a:t>
                </a: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dirty="0" err="1" smtClean="0"/>
                  <a:t>Researcher</a:t>
                </a:r>
                <a:r>
                  <a:rPr lang="it-IT" sz="900" i="1" dirty="0" smtClean="0"/>
                  <a:t> </a:t>
                </a:r>
                <a:r>
                  <a:rPr lang="it-IT" sz="900" i="1" dirty="0" err="1" smtClean="0"/>
                  <a:t>Technologist</a:t>
                </a:r>
                <a:r>
                  <a:rPr lang="it-IT" sz="900" i="1" kern="1200" dirty="0" smtClean="0"/>
                  <a:t> </a:t>
                </a:r>
                <a:endParaRPr lang="it-IT" sz="900" i="1" kern="1200" dirty="0"/>
              </a:p>
            </p:txBody>
          </p:sp>
          <p:pic>
            <p:nvPicPr>
              <p:cNvPr id="76" name="Picture 24" descr="scherma4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70"/>
              <a:stretch/>
            </p:blipFill>
            <p:spPr bwMode="auto">
              <a:xfrm>
                <a:off x="5981467" y="1551336"/>
                <a:ext cx="477085" cy="55930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uppo 68"/>
            <p:cNvGrpSpPr/>
            <p:nvPr/>
          </p:nvGrpSpPr>
          <p:grpSpPr>
            <a:xfrm>
              <a:off x="4319017" y="4608886"/>
              <a:ext cx="1440000" cy="836916"/>
              <a:chOff x="5903193" y="4752324"/>
              <a:chExt cx="1440000" cy="836916"/>
            </a:xfrm>
          </p:grpSpPr>
          <p:sp>
            <p:nvSpPr>
              <p:cNvPr id="73" name="Figura a mano libera 72"/>
              <p:cNvSpPr/>
              <p:nvPr/>
            </p:nvSpPr>
            <p:spPr>
              <a:xfrm>
                <a:off x="5903193" y="4752324"/>
                <a:ext cx="1440000" cy="836916"/>
              </a:xfrm>
              <a:custGeom>
                <a:avLst/>
                <a:gdLst>
                  <a:gd name="connsiteX0" fmla="*/ 0 w 1673832"/>
                  <a:gd name="connsiteY0" fmla="*/ 0 h 836916"/>
                  <a:gd name="connsiteX1" fmla="*/ 1673832 w 1673832"/>
                  <a:gd name="connsiteY1" fmla="*/ 0 h 836916"/>
                  <a:gd name="connsiteX2" fmla="*/ 1673832 w 1673832"/>
                  <a:gd name="connsiteY2" fmla="*/ 836916 h 836916"/>
                  <a:gd name="connsiteX3" fmla="*/ 0 w 1673832"/>
                  <a:gd name="connsiteY3" fmla="*/ 836916 h 836916"/>
                  <a:gd name="connsiteX4" fmla="*/ 0 w 1673832"/>
                  <a:gd name="connsiteY4" fmla="*/ 0 h 83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832" h="836916">
                    <a:moveTo>
                      <a:pt x="0" y="0"/>
                    </a:moveTo>
                    <a:lnTo>
                      <a:pt x="1673832" y="0"/>
                    </a:lnTo>
                    <a:lnTo>
                      <a:pt x="1673832" y="836916"/>
                    </a:lnTo>
                    <a:lnTo>
                      <a:pt x="0" y="83691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12000" tIns="7620" rIns="7620" bIns="762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1200" kern="1200" dirty="0" smtClean="0"/>
                  <a:t>Massimo Lorusso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it-IT" sz="900" i="1" kern="1200" dirty="0" err="1" smtClean="0"/>
                  <a:t>Researcher</a:t>
                </a:r>
                <a:endParaRPr lang="it-IT" sz="900" i="1" kern="1200" dirty="0"/>
              </a:p>
            </p:txBody>
          </p:sp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60" y="4926824"/>
                <a:ext cx="518400" cy="51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0" name="Picture 2" descr="polito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81"/>
            <a:stretch/>
          </p:blipFill>
          <p:spPr bwMode="auto">
            <a:xfrm>
              <a:off x="3203848" y="932680"/>
              <a:ext cx="648019" cy="45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Figura a mano libera 70"/>
            <p:cNvSpPr/>
            <p:nvPr/>
          </p:nvSpPr>
          <p:spPr>
            <a:xfrm flipV="1">
              <a:off x="4067943" y="2204864"/>
              <a:ext cx="251074" cy="7699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69962"/>
                  </a:lnTo>
                  <a:lnTo>
                    <a:pt x="251074" y="769962"/>
                  </a:lnTo>
                </a:path>
              </a:pathLst>
            </a:cu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sp>
        <p:cxnSp>
          <p:nvCxnSpPr>
            <p:cNvPr id="72" name="Connettore 1 71"/>
            <p:cNvCxnSpPr/>
            <p:nvPr/>
          </p:nvCxnSpPr>
          <p:spPr>
            <a:xfrm>
              <a:off x="4067944" y="1674000"/>
              <a:ext cx="0" cy="1523237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7" name="Connettore 1 86"/>
          <p:cNvCxnSpPr/>
          <p:nvPr/>
        </p:nvCxnSpPr>
        <p:spPr>
          <a:xfrm flipH="1">
            <a:off x="1907162" y="1674000"/>
            <a:ext cx="4644415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Titolo 5"/>
          <p:cNvSpPr txBox="1">
            <a:spLocks/>
          </p:cNvSpPr>
          <p:nvPr/>
        </p:nvSpPr>
        <p:spPr>
          <a:xfrm>
            <a:off x="201688" y="152636"/>
            <a:ext cx="7571443" cy="504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377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i="1" smtClean="0"/>
              <a:t>AM @ Politecnico di Torino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332391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4584112"/>
              </p:ext>
            </p:extLst>
          </p:nvPr>
        </p:nvGraphicFramePr>
        <p:xfrm>
          <a:off x="395536" y="188640"/>
          <a:ext cx="84249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755650" y="2150145"/>
            <a:ext cx="0" cy="6477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556" name="Text Box 19"/>
          <p:cNvSpPr txBox="1">
            <a:spLocks noChangeArrowheads="1"/>
          </p:cNvSpPr>
          <p:nvPr/>
        </p:nvSpPr>
        <p:spPr bwMode="auto">
          <a:xfrm>
            <a:off x="717550" y="1646907"/>
            <a:ext cx="3097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7030A0"/>
                </a:solidFill>
                <a:latin typeface="Arial" charset="0"/>
              </a:rPr>
              <a:t>Polito @ Tecnogrnada Spa</a:t>
            </a:r>
          </a:p>
        </p:txBody>
      </p:sp>
      <p:pic>
        <p:nvPicPr>
          <p:cNvPr id="23557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718345"/>
            <a:ext cx="558800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078707"/>
            <a:ext cx="666750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827088" y="2142207"/>
            <a:ext cx="1081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en-US" sz="1400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M250 EOS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en-US" sz="1400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CoCr alloy</a:t>
            </a:r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143508" y="119063"/>
            <a:ext cx="2374368" cy="58477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AM@POLITO</a:t>
            </a:r>
            <a:endParaRPr lang="it-IT" altLang="it-IT" sz="2400" b="1" i="1" spc="-150" dirty="0">
              <a:solidFill>
                <a:srgbClr val="00377B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39975" y="3229645"/>
            <a:ext cx="0" cy="504825"/>
          </a:xfrm>
          <a:prstGeom prst="line">
            <a:avLst/>
          </a:prstGeom>
          <a:ln>
            <a:solidFill>
              <a:srgbClr val="5FB65B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76300" y="4229770"/>
            <a:ext cx="27051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Partnership AVIO – </a:t>
            </a:r>
            <a:r>
              <a:rPr lang="en-US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Polito</a:t>
            </a:r>
            <a:endParaRPr lang="en-US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Regional research project</a:t>
            </a:r>
          </a:p>
        </p:txBody>
      </p:sp>
      <p:sp>
        <p:nvSpPr>
          <p:cNvPr id="23563" name="Text Box 24"/>
          <p:cNvSpPr txBox="1">
            <a:spLocks noChangeArrowheads="1"/>
          </p:cNvSpPr>
          <p:nvPr/>
        </p:nvSpPr>
        <p:spPr bwMode="auto">
          <a:xfrm>
            <a:off x="209964" y="3317751"/>
            <a:ext cx="2921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>
                <a:solidFill>
                  <a:srgbClr val="5FB65B"/>
                </a:solidFill>
                <a:latin typeface="Arial" charset="0"/>
              </a:rPr>
              <a:t>EBM - </a:t>
            </a:r>
            <a:r>
              <a:rPr lang="it-IT" altLang="en-US" sz="1600" b="1" dirty="0" err="1">
                <a:solidFill>
                  <a:srgbClr val="5FB65B"/>
                </a:solidFill>
                <a:latin typeface="Arial" charset="0"/>
              </a:rPr>
              <a:t>TiAl</a:t>
            </a:r>
            <a:r>
              <a:rPr lang="it-IT" altLang="en-US" sz="1600" b="1" dirty="0">
                <a:solidFill>
                  <a:srgbClr val="5FB65B"/>
                </a:solidFill>
                <a:latin typeface="Arial" charset="0"/>
              </a:rPr>
              <a:t> </a:t>
            </a:r>
            <a:r>
              <a:rPr lang="it-IT" altLang="en-US" sz="1600" b="1" dirty="0" err="1">
                <a:solidFill>
                  <a:srgbClr val="5FB65B"/>
                </a:solidFill>
                <a:latin typeface="Arial" charset="0"/>
              </a:rPr>
              <a:t>Intermetallics</a:t>
            </a:r>
            <a:endParaRPr lang="it-IT" altLang="en-US" sz="1600" b="1" dirty="0">
              <a:solidFill>
                <a:srgbClr val="5FB65B"/>
              </a:solidFill>
              <a:latin typeface="Arial" charset="0"/>
            </a:endParaRPr>
          </a:p>
        </p:txBody>
      </p:sp>
      <p:pic>
        <p:nvPicPr>
          <p:cNvPr id="23564" name="Picture 5" descr="Logo Great2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734470"/>
            <a:ext cx="682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743995"/>
            <a:ext cx="9953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6" descr="LOGO_AVIO_RG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3832895"/>
            <a:ext cx="10080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4572000" y="1831057"/>
            <a:ext cx="0" cy="966788"/>
          </a:xfrm>
          <a:prstGeom prst="line">
            <a:avLst/>
          </a:prstGeom>
          <a:ln>
            <a:solidFill>
              <a:srgbClr val="5EAFA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568" name="Text Box 33"/>
          <p:cNvSpPr txBox="1">
            <a:spLocks noChangeArrowheads="1"/>
          </p:cNvSpPr>
          <p:nvPr/>
        </p:nvSpPr>
        <p:spPr bwMode="auto">
          <a:xfrm>
            <a:off x="4572000" y="1754857"/>
            <a:ext cx="12096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EAFA6"/>
                </a:solidFill>
                <a:latin typeface="Arial" charset="0"/>
              </a:rPr>
              <a:t>M270 EOS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EAFA6"/>
                </a:solidFill>
                <a:latin typeface="Arial" charset="0"/>
              </a:rPr>
              <a:t>Lightweight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EAFA6"/>
                </a:solidFill>
                <a:latin typeface="Arial" charset="0"/>
              </a:rPr>
              <a:t>Composites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5EAFA6"/>
                </a:solidFill>
                <a:latin typeface="Arial" charset="0"/>
              </a:rPr>
              <a:t>SMA</a:t>
            </a:r>
          </a:p>
        </p:txBody>
      </p:sp>
      <p:pic>
        <p:nvPicPr>
          <p:cNvPr id="23569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42082"/>
            <a:ext cx="3276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6728" r="9637" b="6319"/>
          <a:stretch>
            <a:fillRect/>
          </a:stretch>
        </p:blipFill>
        <p:spPr bwMode="auto">
          <a:xfrm>
            <a:off x="5781675" y="1718345"/>
            <a:ext cx="9969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8604250" y="1892970"/>
            <a:ext cx="0" cy="90487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7754938" y="908720"/>
            <a:ext cx="13398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Arcam</a:t>
            </a: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A2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Intermetallics</a:t>
            </a:r>
            <a:endParaRPr lang="en-US" altLang="en-US" sz="1400" b="1" dirty="0" smtClean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Superalloy</a:t>
            </a:r>
            <a:endParaRPr lang="en-US" altLang="en-US" sz="1400" b="1" dirty="0" smtClean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Ceramics</a:t>
            </a:r>
          </a:p>
        </p:txBody>
      </p:sp>
      <p:sp>
        <p:nvSpPr>
          <p:cNvPr id="23575" name="Text Box 33"/>
          <p:cNvSpPr txBox="1">
            <a:spLocks noChangeArrowheads="1"/>
          </p:cNvSpPr>
          <p:nvPr/>
        </p:nvSpPr>
        <p:spPr bwMode="auto">
          <a:xfrm>
            <a:off x="5705475" y="3230339"/>
            <a:ext cx="23686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chemeClr val="tx2"/>
                </a:solidFill>
                <a:latin typeface="Arial" charset="0"/>
              </a:rPr>
              <a:t>Blow Powder Tech.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chemeClr val="tx2"/>
                </a:solidFill>
                <a:latin typeface="Arial" charset="0"/>
              </a:rPr>
              <a:t>Large </a:t>
            </a:r>
            <a:r>
              <a:rPr lang="en-US" altLang="en-US" sz="1600" b="1" dirty="0">
                <a:solidFill>
                  <a:schemeClr val="tx2"/>
                </a:solidFill>
                <a:latin typeface="Arial" charset="0"/>
              </a:rPr>
              <a:t>components</a:t>
            </a:r>
          </a:p>
        </p:txBody>
      </p:sp>
      <p:pic>
        <p:nvPicPr>
          <p:cNvPr id="23576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60" y="3813448"/>
            <a:ext cx="1103313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7" name="Picture 3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52341"/>
            <a:ext cx="11064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9"/>
          <p:cNvCxnSpPr/>
          <p:nvPr/>
        </p:nvCxnSpPr>
        <p:spPr>
          <a:xfrm flipV="1">
            <a:off x="8145048" y="3229646"/>
            <a:ext cx="0" cy="51434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436096" y="4090070"/>
            <a:ext cx="36776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Partnership Prima </a:t>
            </a:r>
            <a:r>
              <a:rPr lang="en-US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Industrie</a:t>
            </a:r>
            <a:r>
              <a:rPr lang="en-US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– </a:t>
            </a:r>
            <a:r>
              <a:rPr lang="en-US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Polito</a:t>
            </a:r>
            <a:endParaRPr lang="en-US" alt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European research project</a:t>
            </a:r>
          </a:p>
        </p:txBody>
      </p:sp>
      <p:sp>
        <p:nvSpPr>
          <p:cNvPr id="29" name="Rettangolo 33"/>
          <p:cNvSpPr/>
          <p:nvPr/>
        </p:nvSpPr>
        <p:spPr>
          <a:xfrm>
            <a:off x="7265988" y="5605635"/>
            <a:ext cx="1544637" cy="206375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66CA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</a:rPr>
              <a:t>Cluster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1" name="Pentagono 32"/>
          <p:cNvSpPr/>
          <p:nvPr/>
        </p:nvSpPr>
        <p:spPr>
          <a:xfrm>
            <a:off x="5889625" y="4742035"/>
            <a:ext cx="2312988" cy="214313"/>
          </a:xfrm>
          <a:prstGeom prst="homePlate">
            <a:avLst/>
          </a:prstGeom>
          <a:solidFill>
            <a:srgbClr val="60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</a:rPr>
              <a:t>E-Break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3" name="Pentagono 36"/>
          <p:cNvSpPr/>
          <p:nvPr/>
        </p:nvSpPr>
        <p:spPr>
          <a:xfrm>
            <a:off x="6176963" y="5029373"/>
            <a:ext cx="2312987" cy="215900"/>
          </a:xfrm>
          <a:prstGeom prst="homePlate">
            <a:avLst/>
          </a:prstGeom>
          <a:solidFill>
            <a:srgbClr val="666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</a:rPr>
              <a:t>Great2020-F2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4" name="Pentagono 37"/>
          <p:cNvSpPr/>
          <p:nvPr/>
        </p:nvSpPr>
        <p:spPr>
          <a:xfrm>
            <a:off x="5897563" y="5316710"/>
            <a:ext cx="2914650" cy="215900"/>
          </a:xfrm>
          <a:prstGeom prst="homePlat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084A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bg1"/>
                </a:solidFill>
              </a:rPr>
              <a:t>AMAZE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5" name="Pentagono 38"/>
          <p:cNvSpPr/>
          <p:nvPr/>
        </p:nvSpPr>
        <p:spPr>
          <a:xfrm>
            <a:off x="6186488" y="5865985"/>
            <a:ext cx="2312987" cy="214313"/>
          </a:xfrm>
          <a:prstGeom prst="homePlat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66CA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err="1">
                <a:solidFill>
                  <a:schemeClr val="bg1"/>
                </a:solidFill>
              </a:rPr>
              <a:t>TiAl-Charger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6" name="Rettangolo 39"/>
          <p:cNvSpPr/>
          <p:nvPr/>
        </p:nvSpPr>
        <p:spPr>
          <a:xfrm>
            <a:off x="7265988" y="6148560"/>
            <a:ext cx="1544637" cy="206375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C63A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err="1">
                <a:solidFill>
                  <a:schemeClr val="bg1"/>
                </a:solidFill>
              </a:rPr>
              <a:t>Helmet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8" name="Rettangolo 40"/>
          <p:cNvSpPr/>
          <p:nvPr/>
        </p:nvSpPr>
        <p:spPr>
          <a:xfrm>
            <a:off x="7908925" y="6478760"/>
            <a:ext cx="911225" cy="2079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err="1">
                <a:solidFill>
                  <a:schemeClr val="bg1"/>
                </a:solidFill>
              </a:rPr>
              <a:t>Borealis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/>
          <p:cNvCxnSpPr/>
          <p:nvPr/>
        </p:nvCxnSpPr>
        <p:spPr>
          <a:xfrm>
            <a:off x="3203848" y="3068960"/>
            <a:ext cx="0" cy="50482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29"/>
          <p:cNvCxnSpPr/>
          <p:nvPr/>
        </p:nvCxnSpPr>
        <p:spPr>
          <a:xfrm flipV="1">
            <a:off x="2211705" y="3140968"/>
            <a:ext cx="0" cy="836304"/>
          </a:xfrm>
          <a:prstGeom prst="line">
            <a:avLst/>
          </a:prstGeom>
          <a:ln>
            <a:solidFill>
              <a:srgbClr val="6600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203848" y="1859039"/>
            <a:ext cx="0" cy="966788"/>
          </a:xfrm>
          <a:prstGeom prst="line">
            <a:avLst/>
          </a:prstGeom>
          <a:ln>
            <a:solidFill>
              <a:srgbClr val="6600FF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12"/>
          <p:cNvCxnSpPr/>
          <p:nvPr/>
        </p:nvCxnSpPr>
        <p:spPr>
          <a:xfrm>
            <a:off x="1707886" y="2478768"/>
            <a:ext cx="0" cy="50482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29"/>
          <p:cNvCxnSpPr/>
          <p:nvPr/>
        </p:nvCxnSpPr>
        <p:spPr>
          <a:xfrm flipV="1">
            <a:off x="1878928" y="2983593"/>
            <a:ext cx="0" cy="5143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25756772"/>
              </p:ext>
            </p:extLst>
          </p:nvPr>
        </p:nvGraphicFramePr>
        <p:xfrm>
          <a:off x="395536" y="188640"/>
          <a:ext cx="84249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143508" y="119063"/>
            <a:ext cx="2374368" cy="58477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AM@POLITO</a:t>
            </a:r>
            <a:endParaRPr lang="it-IT" altLang="it-IT" sz="2400" b="1" i="1" spc="-150" dirty="0">
              <a:solidFill>
                <a:srgbClr val="00377B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211705" y="2321002"/>
            <a:ext cx="0" cy="50482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72" name="Picture 34" descr="C:\Users\TOSHIBA\Documents\Presentazioni varie\Melbourne\Arcam%20A2%202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51" y="1730453"/>
            <a:ext cx="7207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331640" y="836712"/>
            <a:ext cx="1800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Arcam</a:t>
            </a: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A2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Intermetallics</a:t>
            </a:r>
            <a:r>
              <a:rPr lang="en-US" alt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altLang="en-US" sz="1400" b="1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Superalloy</a:t>
            </a:r>
            <a:endParaRPr lang="en-US" altLang="en-US" sz="1400" b="1" dirty="0" smtClean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Ceramics</a:t>
            </a:r>
          </a:p>
        </p:txBody>
      </p:sp>
      <p:pic>
        <p:nvPicPr>
          <p:cNvPr id="23576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6085"/>
            <a:ext cx="1103313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9"/>
          <p:cNvCxnSpPr/>
          <p:nvPr/>
        </p:nvCxnSpPr>
        <p:spPr>
          <a:xfrm flipV="1">
            <a:off x="747192" y="3204640"/>
            <a:ext cx="0" cy="5143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Rettangolo 33"/>
          <p:cNvSpPr/>
          <p:nvPr/>
        </p:nvSpPr>
        <p:spPr>
          <a:xfrm>
            <a:off x="467544" y="5174932"/>
            <a:ext cx="2376264" cy="216000"/>
          </a:xfrm>
          <a:prstGeom prst="homePlat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66CA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smtClean="0">
                <a:solidFill>
                  <a:schemeClr val="bg1"/>
                </a:solidFill>
              </a:rPr>
              <a:t>Cluster – P. Fino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6" name="Rettangolo 39"/>
          <p:cNvSpPr/>
          <p:nvPr/>
        </p:nvSpPr>
        <p:spPr>
          <a:xfrm>
            <a:off x="467544" y="5750997"/>
            <a:ext cx="2016224" cy="216000"/>
          </a:xfrm>
          <a:prstGeom prst="homePlat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0000">
                <a:srgbClr val="666CA2"/>
              </a:gs>
              <a:gs pos="100000">
                <a:srgbClr val="6C63A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err="1" smtClean="0">
                <a:solidFill>
                  <a:schemeClr val="bg1"/>
                </a:solidFill>
              </a:rPr>
              <a:t>Helmet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smtClean="0">
                <a:solidFill>
                  <a:schemeClr val="bg1"/>
                </a:solidFill>
              </a:rPr>
              <a:t>– D. Ugues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8" name="Rettangolo 40"/>
          <p:cNvSpPr/>
          <p:nvPr/>
        </p:nvSpPr>
        <p:spPr>
          <a:xfrm>
            <a:off x="467544" y="5462965"/>
            <a:ext cx="2545384" cy="2160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err="1" smtClean="0">
                <a:solidFill>
                  <a:schemeClr val="bg1"/>
                </a:solidFill>
              </a:rPr>
              <a:t>Borealis</a:t>
            </a:r>
            <a:r>
              <a:rPr lang="it-IT" sz="1400" b="1" dirty="0" smtClean="0">
                <a:solidFill>
                  <a:schemeClr val="bg1"/>
                </a:solidFill>
              </a:rPr>
              <a:t> – M. Lombardi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://corsair-project.eu/wp-content/uploads/2013/09/avio_aero_posit_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1299735" cy="2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18208" r="24187" b="17100"/>
          <a:stretch/>
        </p:blipFill>
        <p:spPr bwMode="auto">
          <a:xfrm>
            <a:off x="411588" y="893788"/>
            <a:ext cx="1023340" cy="91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4" y="1823578"/>
            <a:ext cx="1370781" cy="87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ttangolo 40"/>
          <p:cNvSpPr/>
          <p:nvPr/>
        </p:nvSpPr>
        <p:spPr>
          <a:xfrm>
            <a:off x="1878928" y="6291056"/>
            <a:ext cx="2268000" cy="216000"/>
          </a:xfrm>
          <a:prstGeom prst="homePlate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bg1"/>
                </a:solidFill>
              </a:rPr>
              <a:t>STAMP – M. Lombardi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8062" r="5105" b="6394"/>
          <a:stretch/>
        </p:blipFill>
        <p:spPr bwMode="auto">
          <a:xfrm>
            <a:off x="2843809" y="1652956"/>
            <a:ext cx="1152128" cy="101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555776" y="1124744"/>
            <a:ext cx="18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Hot </a:t>
            </a:r>
            <a:r>
              <a:rPr lang="en-US" altLang="en-US" sz="1400" b="1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Isostatic Pressing</a:t>
            </a:r>
          </a:p>
        </p:txBody>
      </p:sp>
      <p:pic>
        <p:nvPicPr>
          <p:cNvPr id="6158" name="Picture 14" descr="Logo Politecnico di Torino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20" y="3891520"/>
            <a:ext cx="1219200" cy="5095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568" name="Text Box 33"/>
          <p:cNvSpPr txBox="1">
            <a:spLocks noChangeArrowheads="1"/>
          </p:cNvSpPr>
          <p:nvPr/>
        </p:nvSpPr>
        <p:spPr bwMode="auto">
          <a:xfrm>
            <a:off x="-72516" y="1652956"/>
            <a:ext cx="1061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7030A0"/>
                </a:solidFill>
                <a:latin typeface="Arial" charset="0"/>
              </a:rPr>
              <a:t>M290 EOS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7030A0"/>
                </a:solidFill>
                <a:latin typeface="Arial" charset="0"/>
              </a:rPr>
              <a:t>M400 EOS</a:t>
            </a:r>
            <a:endParaRPr lang="en-US" altLang="en-US" sz="1400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5" name="Rettangolo 40"/>
          <p:cNvSpPr/>
          <p:nvPr/>
        </p:nvSpPr>
        <p:spPr>
          <a:xfrm>
            <a:off x="1861894" y="6016697"/>
            <a:ext cx="2545384" cy="2160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smtClean="0">
                <a:solidFill>
                  <a:schemeClr val="bg1"/>
                </a:solidFill>
              </a:rPr>
              <a:t>4D-Hybrid – S. Biamino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1748763"/>
            <a:ext cx="785789" cy="852145"/>
          </a:xfrm>
          <a:prstGeom prst="rect">
            <a:avLst/>
          </a:prstGeom>
        </p:spPr>
      </p:pic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3923928" y="1141584"/>
            <a:ext cx="18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Gas atomization system</a:t>
            </a:r>
            <a:endParaRPr lang="en-US" altLang="en-US" sz="1400" b="1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1" name="Rettangolo 33"/>
          <p:cNvSpPr/>
          <p:nvPr/>
        </p:nvSpPr>
        <p:spPr>
          <a:xfrm>
            <a:off x="1920916" y="4706880"/>
            <a:ext cx="4104456" cy="395361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93000">
                <a:schemeClr val="accent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 smtClean="0">
                <a:solidFill>
                  <a:schemeClr val="bg1"/>
                </a:solidFill>
              </a:rPr>
              <a:t>HUB - DIMA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3" name="Rettangolo 40"/>
          <p:cNvSpPr/>
          <p:nvPr/>
        </p:nvSpPr>
        <p:spPr>
          <a:xfrm>
            <a:off x="2712048" y="6561372"/>
            <a:ext cx="2268000" cy="216000"/>
          </a:xfrm>
          <a:prstGeom prst="homePlate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bg1"/>
                </a:solidFill>
              </a:rPr>
              <a:t>AMABLE </a:t>
            </a:r>
            <a:r>
              <a:rPr lang="en-GB" sz="1400" b="1" dirty="0" smtClean="0">
                <a:solidFill>
                  <a:schemeClr val="bg1"/>
                </a:solidFill>
              </a:rPr>
              <a:t>– M. Lombardi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34123"/>
            <a:ext cx="1317136" cy="894977"/>
          </a:xfrm>
          <a:prstGeom prst="rect">
            <a:avLst/>
          </a:prstGeom>
        </p:spPr>
      </p:pic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627212" y="4301936"/>
            <a:ext cx="1800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Tomography</a:t>
            </a:r>
            <a:endParaRPr lang="en-US" altLang="en-US" sz="1400" b="1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04293552"/>
              </p:ext>
            </p:extLst>
          </p:nvPr>
        </p:nvGraphicFramePr>
        <p:xfrm>
          <a:off x="395536" y="18492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6" name="CasellaDiTesto 4"/>
          <p:cNvSpPr txBox="1">
            <a:spLocks noChangeArrowheads="1"/>
          </p:cNvSpPr>
          <p:nvPr/>
        </p:nvSpPr>
        <p:spPr bwMode="auto">
          <a:xfrm>
            <a:off x="863600" y="1893503"/>
            <a:ext cx="15478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 smtClean="0">
                <a:latin typeface="Arial" charset="0"/>
              </a:rPr>
              <a:t>DMLS/EBM </a:t>
            </a:r>
            <a:r>
              <a:rPr lang="it-IT" altLang="en-US" sz="1800" b="1" dirty="0">
                <a:latin typeface="Arial" charset="0"/>
              </a:rPr>
              <a:t>design and production</a:t>
            </a:r>
            <a:endParaRPr lang="en-GB" altLang="en-US" sz="1800" b="1" dirty="0">
              <a:latin typeface="Arial" charset="0"/>
            </a:endParaRPr>
          </a:p>
        </p:txBody>
      </p:sp>
      <p:sp>
        <p:nvSpPr>
          <p:cNvPr id="38917" name="CasellaDiTesto 5"/>
          <p:cNvSpPr txBox="1">
            <a:spLocks noChangeArrowheads="1"/>
          </p:cNvSpPr>
          <p:nvPr/>
        </p:nvSpPr>
        <p:spPr bwMode="auto">
          <a:xfrm>
            <a:off x="4679950" y="2093528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Arial" charset="0"/>
              </a:rPr>
              <a:t>Process optimization</a:t>
            </a:r>
            <a:endParaRPr lang="en-GB" altLang="en-US" sz="1800" b="1">
              <a:latin typeface="Arial" charset="0"/>
            </a:endParaRPr>
          </a:p>
        </p:txBody>
      </p:sp>
      <p:sp>
        <p:nvSpPr>
          <p:cNvPr id="38918" name="CasellaDiTesto 6"/>
          <p:cNvSpPr txBox="1">
            <a:spLocks noChangeArrowheads="1"/>
          </p:cNvSpPr>
          <p:nvPr/>
        </p:nvSpPr>
        <p:spPr bwMode="auto">
          <a:xfrm>
            <a:off x="682625" y="3393691"/>
            <a:ext cx="2160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Arial" charset="0"/>
              </a:rPr>
              <a:t>Heat treatmet setup and surf. finishing</a:t>
            </a:r>
            <a:endParaRPr lang="en-GB" altLang="en-US" sz="1800" b="1">
              <a:latin typeface="Arial" charset="0"/>
            </a:endParaRPr>
          </a:p>
        </p:txBody>
      </p:sp>
      <p:sp>
        <p:nvSpPr>
          <p:cNvPr id="38919" name="CasellaDiTesto 7"/>
          <p:cNvSpPr txBox="1">
            <a:spLocks noChangeArrowheads="1"/>
          </p:cNvSpPr>
          <p:nvPr/>
        </p:nvSpPr>
        <p:spPr bwMode="auto">
          <a:xfrm>
            <a:off x="2909888" y="1912553"/>
            <a:ext cx="1549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Arial" charset="0"/>
              </a:rPr>
              <a:t>Alloy selection and design</a:t>
            </a:r>
            <a:endParaRPr lang="en-GB" altLang="en-US" sz="1800" b="1">
              <a:latin typeface="Arial" charset="0"/>
            </a:endParaRPr>
          </a:p>
        </p:txBody>
      </p:sp>
      <p:sp>
        <p:nvSpPr>
          <p:cNvPr id="38920" name="CasellaDiTesto 8"/>
          <p:cNvSpPr txBox="1">
            <a:spLocks noChangeArrowheads="1"/>
          </p:cNvSpPr>
          <p:nvPr/>
        </p:nvSpPr>
        <p:spPr bwMode="auto">
          <a:xfrm>
            <a:off x="4665663" y="3422266"/>
            <a:ext cx="1873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 err="1">
                <a:latin typeface="Arial" charset="0"/>
              </a:rPr>
              <a:t>Optimal</a:t>
            </a:r>
            <a:r>
              <a:rPr lang="it-IT" altLang="en-US" sz="1800" b="1" dirty="0">
                <a:latin typeface="Arial" charset="0"/>
              </a:rPr>
              <a:t> </a:t>
            </a:r>
            <a:r>
              <a:rPr lang="it-IT" altLang="en-US" sz="1800" b="1" dirty="0" err="1">
                <a:latin typeface="Arial" charset="0"/>
              </a:rPr>
              <a:t>m</a:t>
            </a:r>
            <a:r>
              <a:rPr lang="it-IT" altLang="en-US" sz="1800" b="1" dirty="0" err="1" smtClean="0">
                <a:latin typeface="Arial" charset="0"/>
              </a:rPr>
              <a:t>icrostructure</a:t>
            </a:r>
            <a:r>
              <a:rPr lang="it-IT" altLang="en-US" sz="1800" b="1" dirty="0" smtClean="0">
                <a:latin typeface="Arial" charset="0"/>
              </a:rPr>
              <a:t> </a:t>
            </a:r>
            <a:r>
              <a:rPr lang="it-IT" altLang="en-US" sz="1800" b="1" dirty="0" err="1">
                <a:latin typeface="Arial" charset="0"/>
              </a:rPr>
              <a:t>definition</a:t>
            </a:r>
            <a:endParaRPr lang="en-GB" altLang="en-US" sz="1800" b="1" dirty="0">
              <a:latin typeface="Arial" charset="0"/>
            </a:endParaRPr>
          </a:p>
        </p:txBody>
      </p:sp>
      <p:sp>
        <p:nvSpPr>
          <p:cNvPr id="38921" name="CasellaDiTesto 9"/>
          <p:cNvSpPr txBox="1">
            <a:spLocks noChangeArrowheads="1"/>
          </p:cNvSpPr>
          <p:nvPr/>
        </p:nvSpPr>
        <p:spPr bwMode="auto">
          <a:xfrm>
            <a:off x="2771229" y="3538153"/>
            <a:ext cx="18007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 err="1" smtClean="0">
                <a:latin typeface="Arial" charset="0"/>
              </a:rPr>
              <a:t>Microstruc-tural</a:t>
            </a:r>
            <a:r>
              <a:rPr lang="it-IT" altLang="en-US" sz="1800" b="1" dirty="0" smtClean="0">
                <a:latin typeface="Arial" charset="0"/>
              </a:rPr>
              <a:t> </a:t>
            </a:r>
            <a:r>
              <a:rPr lang="it-IT" altLang="en-US" sz="1800" b="1" dirty="0" err="1" smtClean="0">
                <a:latin typeface="Arial" charset="0"/>
              </a:rPr>
              <a:t>selection</a:t>
            </a:r>
            <a:endParaRPr lang="en-GB" altLang="en-US" sz="1800" b="1" dirty="0">
              <a:latin typeface="Arial" charset="0"/>
            </a:endParaRPr>
          </a:p>
        </p:txBody>
      </p:sp>
      <p:sp>
        <p:nvSpPr>
          <p:cNvPr id="38922" name="CasellaDiTesto 10"/>
          <p:cNvSpPr txBox="1">
            <a:spLocks noChangeArrowheads="1"/>
          </p:cNvSpPr>
          <p:nvPr/>
        </p:nvSpPr>
        <p:spPr bwMode="auto">
          <a:xfrm>
            <a:off x="539750" y="4947853"/>
            <a:ext cx="2052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latin typeface="Arial" charset="0"/>
              </a:rPr>
              <a:t>Mechanical and thermal properties tests</a:t>
            </a:r>
            <a:endParaRPr lang="en-GB" altLang="en-US" sz="1800" b="1">
              <a:latin typeface="Arial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267744" y="80628"/>
            <a:ext cx="6177372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lang="it-IT" sz="32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2400" dirty="0"/>
              <a:t>Approach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48" y="1673882"/>
            <a:ext cx="1914900" cy="1391736"/>
          </a:xfrm>
          <a:prstGeom prst="rect">
            <a:avLst/>
          </a:prstGeom>
          <a:ln w="254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41" y="3136118"/>
            <a:ext cx="1915507" cy="1481014"/>
          </a:xfrm>
          <a:prstGeom prst="rect">
            <a:avLst/>
          </a:prstGeom>
        </p:spPr>
      </p:pic>
      <p:pic>
        <p:nvPicPr>
          <p:cNvPr id="25" name="Segnaposto contenuto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9157" r="13903" b="1885"/>
          <a:stretch/>
        </p:blipFill>
        <p:spPr>
          <a:xfrm>
            <a:off x="3923928" y="4695825"/>
            <a:ext cx="2038383" cy="16042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Segnaposto contenuto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>
          <a:xfrm rot="10800000">
            <a:off x="6418238" y="4958653"/>
            <a:ext cx="2114201" cy="15759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" y="80628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1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indent="-255588" eaLnBrk="1" hangingPunct="1">
              <a:lnSpc>
                <a:spcPts val="3000"/>
              </a:lnSpc>
              <a:buFontTx/>
              <a:buAutoNum type="arabicPeriod"/>
            </a:pPr>
            <a:endParaRPr lang="sv-SE" altLang="en-US" sz="1600" smtClean="0">
              <a:cs typeface="Times New Roman" pitchFamily="18" charset="0"/>
            </a:endParaRPr>
          </a:p>
          <a:p>
            <a:pPr marL="365125" indent="-255588" eaLnBrk="1" hangingPunct="1">
              <a:lnSpc>
                <a:spcPts val="3000"/>
              </a:lnSpc>
              <a:buFontTx/>
              <a:buAutoNum type="arabicPeriod"/>
            </a:pPr>
            <a:endParaRPr lang="sv-SE" altLang="en-US" sz="1600" smtClean="0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03159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a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374176"/>
              </p:ext>
            </p:extLst>
          </p:nvPr>
        </p:nvGraphicFramePr>
        <p:xfrm>
          <a:off x="17588" y="1226143"/>
          <a:ext cx="9108496" cy="5501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val 10"/>
          <p:cNvSpPr/>
          <p:nvPr/>
        </p:nvSpPr>
        <p:spPr>
          <a:xfrm>
            <a:off x="3795649" y="3356992"/>
            <a:ext cx="812505" cy="1872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11693" y="1916832"/>
            <a:ext cx="636171" cy="18795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2"/>
          <p:cNvSpPr txBox="1">
            <a:spLocks noChangeArrowheads="1"/>
          </p:cNvSpPr>
          <p:nvPr/>
        </p:nvSpPr>
        <p:spPr bwMode="auto">
          <a:xfrm>
            <a:off x="1983698" y="140282"/>
            <a:ext cx="5432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Process optimization</a:t>
            </a:r>
            <a:endParaRPr lang="it-IT" altLang="en-US" sz="2400" b="1" i="1" spc="-150" dirty="0">
              <a:solidFill>
                <a:srgbClr val="00377B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77515" y="1304764"/>
            <a:ext cx="550269" cy="16201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608154" y="3068960"/>
            <a:ext cx="1083956" cy="504056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1872208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30" y="1006104"/>
            <a:ext cx="1701050" cy="12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42616" y="836712"/>
            <a:ext cx="3265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Fundamental to find the best process window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Title 1"/>
          <p:cNvSpPr txBox="1">
            <a:spLocks/>
          </p:cNvSpPr>
          <p:nvPr/>
        </p:nvSpPr>
        <p:spPr bwMode="auto">
          <a:xfrm>
            <a:off x="1382960" y="116632"/>
            <a:ext cx="6501408" cy="65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b="1" dirty="0">
                <a:latin typeface="Arial Black" panose="020B0A04020102020204" pitchFamily="34" charset="0"/>
              </a:rPr>
              <a:t> </a:t>
            </a:r>
            <a:r>
              <a:rPr lang="it-IT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AM in </a:t>
            </a:r>
            <a:r>
              <a:rPr lang="it-IT" altLang="en-US" sz="2400" b="1" i="1" spc="-150" dirty="0" smtClean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Polito/IIT </a:t>
            </a:r>
            <a:r>
              <a:rPr lang="it-IT" altLang="en-US" sz="2400" b="1" i="1" spc="-150" dirty="0">
                <a:solidFill>
                  <a:srgbClr val="00377B"/>
                </a:solidFill>
                <a:latin typeface="Century Gothic" pitchFamily="34" charset="0"/>
                <a:ea typeface="+mj-ea"/>
                <a:cs typeface="+mj-cs"/>
              </a:rPr>
              <a:t>DMLS machine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0072" y="2377224"/>
            <a:ext cx="3546154" cy="3113086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00"/>
          </a:p>
        </p:txBody>
      </p:sp>
      <p:grpSp>
        <p:nvGrpSpPr>
          <p:cNvPr id="45067" name="Group 4"/>
          <p:cNvGrpSpPr>
            <a:grpSpLocks/>
          </p:cNvGrpSpPr>
          <p:nvPr/>
        </p:nvGrpSpPr>
        <p:grpSpPr bwMode="auto">
          <a:xfrm>
            <a:off x="5298173" y="2412405"/>
            <a:ext cx="4193247" cy="2753652"/>
            <a:chOff x="5796136" y="2996952"/>
            <a:chExt cx="3363679" cy="2209217"/>
          </a:xfrm>
        </p:grpSpPr>
        <p:sp>
          <p:nvSpPr>
            <p:cNvPr id="18" name="TextBox 4"/>
            <p:cNvSpPr txBox="1"/>
            <p:nvPr/>
          </p:nvSpPr>
          <p:spPr>
            <a:xfrm>
              <a:off x="6177110" y="3964909"/>
              <a:ext cx="2087797" cy="271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-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+mn-lt"/>
                </a:rPr>
                <a:t>Other</a:t>
              </a:r>
              <a:r>
                <a:rPr lang="it-IT" sz="1600" b="1" dirty="0" smtClean="0">
                  <a:solidFill>
                    <a:schemeClr val="bg1"/>
                  </a:solidFill>
                  <a:latin typeface="+mn-lt"/>
                </a:rPr>
                <a:t> Al </a:t>
              </a: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based Composites</a:t>
              </a:r>
              <a:endParaRPr lang="it-IT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796136" y="2996952"/>
              <a:ext cx="2563004" cy="2716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b="1" u="sng" dirty="0">
                  <a:solidFill>
                    <a:schemeClr val="bg1"/>
                  </a:solidFill>
                  <a:latin typeface="+mn-lt"/>
                </a:rPr>
                <a:t>MATERIALS </a:t>
              </a:r>
              <a:r>
                <a:rPr lang="it-IT" sz="1600" b="1" u="sng" dirty="0" smtClean="0">
                  <a:solidFill>
                    <a:schemeClr val="bg1"/>
                  </a:solidFill>
                </a:rPr>
                <a:t>under </a:t>
              </a:r>
              <a:r>
                <a:rPr lang="it-IT" sz="1600" b="1" u="sng" dirty="0" err="1" smtClean="0">
                  <a:solidFill>
                    <a:schemeClr val="bg1"/>
                  </a:solidFill>
                </a:rPr>
                <a:t>investigation</a:t>
              </a:r>
              <a:endParaRPr lang="it-IT" sz="1600" u="sng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TextBox 4"/>
            <p:cNvSpPr txBox="1"/>
            <p:nvPr/>
          </p:nvSpPr>
          <p:spPr>
            <a:xfrm>
              <a:off x="6177110" y="4252965"/>
              <a:ext cx="1866060" cy="370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85725" indent="-85725">
                <a:buFontTx/>
                <a:buChar char="-"/>
                <a:defRPr/>
              </a:pPr>
              <a:r>
                <a:rPr lang="it-IT" sz="1600" b="1" dirty="0" smtClean="0">
                  <a:solidFill>
                    <a:schemeClr val="bg1"/>
                  </a:solidFill>
                  <a:latin typeface="+mn-lt"/>
                </a:rPr>
                <a:t>Ti </a:t>
              </a:r>
              <a:r>
                <a:rPr lang="it-IT" sz="1600" b="1" dirty="0" err="1">
                  <a:solidFill>
                    <a:schemeClr val="bg1"/>
                  </a:solidFill>
                  <a:latin typeface="+mn-lt"/>
                </a:rPr>
                <a:t>based</a:t>
              </a: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+mn-lt"/>
                </a:rPr>
                <a:t>Composites</a:t>
              </a:r>
              <a:endParaRPr lang="it-IT" sz="1600" b="1" dirty="0">
                <a:solidFill>
                  <a:schemeClr val="bg1"/>
                </a:solidFill>
                <a:latin typeface="+mn-lt"/>
              </a:endParaRPr>
            </a:p>
            <a:p>
              <a:pPr marL="85725" indent="-85725">
                <a:buFontTx/>
                <a:buChar char="-"/>
                <a:defRPr/>
              </a:pPr>
              <a:endParaRPr lang="it-IT" sz="800" b="1" dirty="0" smtClean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TextBox 4"/>
            <p:cNvSpPr txBox="1"/>
            <p:nvPr/>
          </p:nvSpPr>
          <p:spPr>
            <a:xfrm>
              <a:off x="6177110" y="4621347"/>
              <a:ext cx="2026762" cy="584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- Functional materials</a:t>
              </a:r>
            </a:p>
            <a:p>
              <a:pPr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  (e.g. </a:t>
              </a:r>
              <a:r>
                <a:rPr lang="it-IT" sz="1600" b="1" dirty="0" smtClean="0">
                  <a:solidFill>
                    <a:schemeClr val="bg1"/>
                  </a:solidFill>
                  <a:latin typeface="+mn-lt"/>
                </a:rPr>
                <a:t>SMA)</a:t>
              </a:r>
              <a:endParaRPr lang="it-IT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6177110" y="3392272"/>
              <a:ext cx="2982705" cy="46915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- </a:t>
              </a:r>
              <a:r>
                <a:rPr lang="it-IT" sz="1600" b="1" dirty="0" err="1" smtClean="0">
                  <a:solidFill>
                    <a:schemeClr val="bg1"/>
                  </a:solidFill>
                  <a:latin typeface="+mn-lt"/>
                </a:rPr>
                <a:t>Other</a:t>
              </a:r>
              <a:r>
                <a:rPr lang="it-IT" sz="1600" b="1" dirty="0" smtClean="0">
                  <a:solidFill>
                    <a:schemeClr val="bg1"/>
                  </a:solidFill>
                  <a:latin typeface="+mn-lt"/>
                </a:rPr>
                <a:t> Al </a:t>
              </a: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alloys for aerospace</a:t>
              </a:r>
            </a:p>
            <a:p>
              <a:pPr>
                <a:defRPr/>
              </a:pP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  (2xxx, </a:t>
              </a:r>
              <a:r>
                <a:rPr lang="it-IT" sz="1600" b="1" dirty="0" smtClean="0">
                  <a:solidFill>
                    <a:schemeClr val="bg1"/>
                  </a:solidFill>
                  <a:latin typeface="+mn-lt"/>
                </a:rPr>
                <a:t>6xxx, </a:t>
              </a:r>
              <a:r>
                <a:rPr lang="it-IT" sz="1600" b="1" dirty="0" err="1">
                  <a:solidFill>
                    <a:schemeClr val="bg1"/>
                  </a:solidFill>
                  <a:latin typeface="+mn-lt"/>
                </a:rPr>
                <a:t>etc</a:t>
              </a:r>
              <a:r>
                <a:rPr lang="it-IT" sz="1600" b="1" dirty="0">
                  <a:solidFill>
                    <a:schemeClr val="bg1"/>
                  </a:solidFill>
                  <a:latin typeface="+mn-lt"/>
                </a:rPr>
                <a:t>)</a:t>
              </a:r>
            </a:p>
          </p:txBody>
        </p:sp>
      </p:grpSp>
      <p:sp>
        <p:nvSpPr>
          <p:cNvPr id="20" name="TextBox 4"/>
          <p:cNvSpPr txBox="1"/>
          <p:nvPr/>
        </p:nvSpPr>
        <p:spPr>
          <a:xfrm>
            <a:off x="266372" y="1273184"/>
            <a:ext cx="49835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b="1" dirty="0">
                <a:latin typeface="Arial Black" panose="020B0A04020102020204" pitchFamily="34" charset="0"/>
              </a:rPr>
              <a:t>MATERIALS DEVELOPED @ </a:t>
            </a:r>
            <a:r>
              <a:rPr lang="it-IT" b="1" dirty="0" smtClean="0">
                <a:latin typeface="Arial Black" panose="020B0A04020102020204" pitchFamily="34" charset="0"/>
              </a:rPr>
              <a:t>POLITO/IIT</a:t>
            </a:r>
            <a:endParaRPr lang="it-IT" b="1" dirty="0">
              <a:latin typeface="Arial Black" panose="020B0A04020102020204" pitchFamily="34" charset="0"/>
            </a:endParaRPr>
          </a:p>
        </p:txBody>
      </p:sp>
      <p:sp>
        <p:nvSpPr>
          <p:cNvPr id="39" name="TextBox 10"/>
          <p:cNvSpPr txBox="1"/>
          <p:nvPr/>
        </p:nvSpPr>
        <p:spPr bwMode="auto">
          <a:xfrm>
            <a:off x="2901563" y="1855978"/>
            <a:ext cx="17287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 smtClean="0">
                <a:solidFill>
                  <a:srgbClr val="90BC48"/>
                </a:solidFill>
                <a:latin typeface="+mn-lt"/>
              </a:rPr>
              <a:t>7075</a:t>
            </a:r>
            <a:endParaRPr lang="it-IT" sz="1600" b="1" dirty="0">
              <a:solidFill>
                <a:srgbClr val="90BC48"/>
              </a:solidFill>
              <a:latin typeface="+mn-lt"/>
            </a:endParaRPr>
          </a:p>
        </p:txBody>
      </p:sp>
      <p:pic>
        <p:nvPicPr>
          <p:cNvPr id="4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8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43" y="2264418"/>
            <a:ext cx="2217799" cy="1523764"/>
          </a:xfrm>
          <a:prstGeom prst="rect">
            <a:avLst/>
          </a:prstGeom>
        </p:spPr>
      </p:pic>
      <p:sp>
        <p:nvSpPr>
          <p:cNvPr id="43" name="TextBox 3"/>
          <p:cNvSpPr txBox="1"/>
          <p:nvPr/>
        </p:nvSpPr>
        <p:spPr bwMode="auto">
          <a:xfrm>
            <a:off x="1023526" y="1849299"/>
            <a:ext cx="740162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 smtClean="0">
                <a:solidFill>
                  <a:schemeClr val="accent6"/>
                </a:solidFill>
                <a:latin typeface="+mn-lt"/>
              </a:rPr>
              <a:t>A357</a:t>
            </a:r>
            <a:endParaRPr lang="it-IT" sz="16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5" y="2252234"/>
            <a:ext cx="2299431" cy="1535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6" y="4437112"/>
            <a:ext cx="2197253" cy="1552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1"/>
            <a:ext cx="2209161" cy="1552997"/>
          </a:xfrm>
          <a:prstGeom prst="rect">
            <a:avLst/>
          </a:prstGeom>
        </p:spPr>
      </p:pic>
      <p:sp>
        <p:nvSpPr>
          <p:cNvPr id="44" name="TextBox 3"/>
          <p:cNvSpPr txBox="1"/>
          <p:nvPr/>
        </p:nvSpPr>
        <p:spPr bwMode="auto">
          <a:xfrm>
            <a:off x="1064192" y="4005064"/>
            <a:ext cx="882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 smtClean="0">
                <a:solidFill>
                  <a:srgbClr val="7030A0"/>
                </a:solidFill>
                <a:latin typeface="+mn-lt"/>
              </a:rPr>
              <a:t>In718</a:t>
            </a:r>
            <a:endParaRPr lang="it-IT" sz="16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5" name="TextBox 3"/>
          <p:cNvSpPr txBox="1"/>
          <p:nvPr/>
        </p:nvSpPr>
        <p:spPr bwMode="auto">
          <a:xfrm>
            <a:off x="3436235" y="4005064"/>
            <a:ext cx="882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In625</a:t>
            </a:r>
            <a:endParaRPr lang="it-IT" sz="1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1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" y="73993"/>
            <a:ext cx="809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131840" y="321297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In718 @ IIT-</a:t>
            </a:r>
            <a:r>
              <a:rPr lang="en-US" b="1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PoliTo</a:t>
            </a:r>
            <a:endParaRPr lang="en-US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23628" y="116632"/>
            <a:ext cx="4500500" cy="53631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it-IT" altLang="en-US" sz="3600" dirty="0" smtClean="0">
                <a:latin typeface="Arial Black" pitchFamily="34" charset="0"/>
              </a:rPr>
              <a:t> </a:t>
            </a:r>
            <a:r>
              <a:rPr lang="it-IT" altLang="en-US" sz="2400" b="1" i="1" spc="-150" dirty="0">
                <a:solidFill>
                  <a:srgbClr val="00377B"/>
                </a:solidFill>
                <a:latin typeface="Century Gothic" pitchFamily="34" charset="0"/>
              </a:rPr>
              <a:t>AM for </a:t>
            </a:r>
            <a:r>
              <a:rPr lang="it-IT" altLang="en-US" sz="2400" b="1" i="1" spc="-150" dirty="0" err="1">
                <a:solidFill>
                  <a:srgbClr val="00377B"/>
                </a:solidFill>
                <a:latin typeface="Century Gothic" pitchFamily="34" charset="0"/>
              </a:rPr>
              <a:t>heat</a:t>
            </a:r>
            <a:r>
              <a:rPr lang="it-IT" altLang="en-US" sz="2400" b="1" i="1" spc="-150" dirty="0">
                <a:solidFill>
                  <a:srgbClr val="00377B"/>
                </a:solidFill>
                <a:latin typeface="Century Gothic" pitchFamily="34" charset="0"/>
              </a:rPr>
              <a:t> </a:t>
            </a:r>
            <a:r>
              <a:rPr lang="it-IT" altLang="en-US" sz="2400" b="1" i="1" spc="-150" dirty="0" err="1">
                <a:solidFill>
                  <a:srgbClr val="00377B"/>
                </a:solidFill>
                <a:latin typeface="Century Gothic" pitchFamily="34" charset="0"/>
              </a:rPr>
              <a:t>exchangers</a:t>
            </a:r>
            <a:endParaRPr lang="it-IT" altLang="en-US" sz="2400" b="1" i="1" spc="-150" dirty="0">
              <a:solidFill>
                <a:srgbClr val="00377B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10102" r="35714" b="46620"/>
          <a:stretch/>
        </p:blipFill>
        <p:spPr>
          <a:xfrm>
            <a:off x="323528" y="3698576"/>
            <a:ext cx="3571677" cy="2682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9524" r="5711" b="23492"/>
          <a:stretch/>
        </p:blipFill>
        <p:spPr>
          <a:xfrm>
            <a:off x="4211960" y="3861048"/>
            <a:ext cx="4752528" cy="1472471"/>
          </a:xfrm>
          <a:prstGeom prst="rect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220072" y="5589240"/>
            <a:ext cx="31683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Scale up </a:t>
            </a:r>
            <a:r>
              <a:rPr lang="it-IT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alt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assembly</a:t>
            </a:r>
            <a:r>
              <a:rPr lang="it-IT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it-IT" alt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modules</a:t>
            </a:r>
            <a:r>
              <a:rPr lang="it-IT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with </a:t>
            </a:r>
            <a:r>
              <a:rPr lang="it-IT" alt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different</a:t>
            </a:r>
            <a:r>
              <a:rPr lang="it-IT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alt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heights</a:t>
            </a:r>
            <a:endParaRPr lang="it-IT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6"/>
          <p:cNvSpPr txBox="1"/>
          <p:nvPr/>
        </p:nvSpPr>
        <p:spPr>
          <a:xfrm>
            <a:off x="323528" y="980728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EU Project – FPVII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HELMETH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High-Temperature Electrolysis 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Methanation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for Effective Power to Gas Conversion”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/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and fabrication of fins and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heat exchanging elements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 DMLS: complex shapes and hollow structures to work at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high T (800 °C)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in a 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corrosive gas environment (H</a:t>
            </a:r>
            <a:r>
              <a:rPr lang="en-US" sz="1600" u="sng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16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1049</Words>
  <Application>Microsoft Office PowerPoint</Application>
  <PresentationFormat>Presentazione su schermo (4:3)</PresentationFormat>
  <Paragraphs>246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MS PGothic</vt:lpstr>
      <vt:lpstr>Arial</vt:lpstr>
      <vt:lpstr>Arial Black</vt:lpstr>
      <vt:lpstr>Avenir Heavy</vt:lpstr>
      <vt:lpstr>Avenir Next Demi Bold</vt:lpstr>
      <vt:lpstr>Calibri</vt:lpstr>
      <vt:lpstr>Century Gothic</vt:lpstr>
      <vt:lpstr>Symbol</vt:lpstr>
      <vt:lpstr>Times New Roman</vt:lpstr>
      <vt:lpstr>Wingdings</vt:lpstr>
      <vt:lpstr>Tema di Office</vt:lpstr>
      <vt:lpstr>L’esperienza POLITO nel campo delle tecnologie additive ed il Master in Additive Manufacturing </vt:lpstr>
      <vt:lpstr>AM @ Politecnico di Torino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PP Platform</vt:lpstr>
      <vt:lpstr>Current Environment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Projects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Cavaliere Monica</dc:creator>
  <cp:lastModifiedBy>Paolo Fino</cp:lastModifiedBy>
  <cp:revision>242</cp:revision>
  <dcterms:created xsi:type="dcterms:W3CDTF">2013-02-26T13:14:45Z</dcterms:created>
  <dcterms:modified xsi:type="dcterms:W3CDTF">2017-09-15T08:34:15Z</dcterms:modified>
</cp:coreProperties>
</file>