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79" r:id="rId3"/>
    <p:sldId id="276" r:id="rId4"/>
    <p:sldId id="277" r:id="rId5"/>
    <p:sldId id="27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5" autoAdjust="0"/>
    <p:restoredTop sz="94660"/>
  </p:normalViewPr>
  <p:slideViewPr>
    <p:cSldViewPr>
      <p:cViewPr varScale="1">
        <p:scale>
          <a:sx n="66" d="100"/>
          <a:sy n="66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B63D8-3DDC-4EFA-9246-4E042536EC63}" type="datetimeFigureOut">
              <a:rPr lang="en-US" smtClean="0"/>
              <a:pPr/>
              <a:t>10/13/2009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4541E-092B-494B-A759-D691D82A5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7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0" descr="LOGO_ESC09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smtClean="0"/>
              <a:t>Exercises</a:t>
            </a:r>
            <a:endParaRPr lang="en-US" b="1" dirty="0"/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5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Setup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First, create a 53687111 byte file</a:t>
            </a:r>
          </a:p>
          <a:p>
            <a:pPr lvl="1"/>
            <a:r>
              <a:rPr lang="en-US" dirty="0" err="1" smtClean="0"/>
              <a:t>dd</a:t>
            </a:r>
            <a:r>
              <a:rPr lang="en-US" dirty="0" smtClean="0"/>
              <a:t> of=~</a:t>
            </a:r>
            <a:r>
              <a:rPr lang="en-US" dirty="0" err="1" smtClean="0"/>
              <a:t>testfile</a:t>
            </a:r>
            <a:r>
              <a:rPr lang="en-US" dirty="0" smtClean="0"/>
              <a:t> if=/dev/zero </a:t>
            </a:r>
            <a:r>
              <a:rPr lang="en-US" dirty="0" err="1" smtClean="0"/>
              <a:t>bs</a:t>
            </a:r>
            <a:r>
              <a:rPr lang="en-US" dirty="0" smtClean="0"/>
              <a:t>=536871112 count=1</a:t>
            </a:r>
          </a:p>
          <a:p>
            <a:r>
              <a:rPr lang="en-US" dirty="0" smtClean="0"/>
              <a:t>Second, locate the cache clearing command</a:t>
            </a:r>
          </a:p>
          <a:p>
            <a:pPr lvl="1"/>
            <a:r>
              <a:rPr lang="en-US" b="1" dirty="0" err="1" smtClean="0"/>
              <a:t>c</a:t>
            </a:r>
            <a:r>
              <a:rPr lang="en-US" b="1" dirty="0" err="1" smtClean="0"/>
              <a:t>learcache</a:t>
            </a:r>
            <a:endParaRPr lang="en-US" b="1" dirty="0" smtClean="0"/>
          </a:p>
          <a:p>
            <a:pPr lvl="2"/>
            <a:r>
              <a:rPr lang="en-US" dirty="0" smtClean="0"/>
              <a:t>/home/</a:t>
            </a:r>
            <a:r>
              <a:rPr lang="en-US" dirty="0" err="1" smtClean="0"/>
              <a:t>nfsexp</a:t>
            </a:r>
            <a:r>
              <a:rPr lang="en-US" dirty="0" smtClean="0"/>
              <a:t>/track2_furano/Track2progs/</a:t>
            </a:r>
            <a:r>
              <a:rPr lang="en-US" dirty="0" err="1" smtClean="0"/>
              <a:t>clearcache</a:t>
            </a:r>
            <a:endParaRPr lang="en-US" dirty="0" smtClean="0"/>
          </a:p>
          <a:p>
            <a:r>
              <a:rPr lang="en-US" dirty="0" smtClean="0"/>
              <a:t>Make sure to issue this </a:t>
            </a:r>
            <a:r>
              <a:rPr lang="en-US" i="1" dirty="0" smtClean="0"/>
              <a:t>before</a:t>
            </a:r>
            <a:r>
              <a:rPr lang="en-US" dirty="0" smtClean="0"/>
              <a:t> each test</a:t>
            </a:r>
          </a:p>
          <a:p>
            <a:pPr lvl="1"/>
            <a:r>
              <a:rPr lang="en-US" dirty="0" smtClean="0"/>
              <a:t>This will avoid FS memory caching effects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Excersise</a:t>
            </a:r>
            <a:r>
              <a:rPr lang="en-US" b="1" dirty="0" smtClean="0"/>
              <a:t> 1: Simple Copy Program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Create two copy programs</a:t>
            </a:r>
          </a:p>
          <a:p>
            <a:pPr lvl="1"/>
            <a:r>
              <a:rPr lang="en-US" dirty="0" smtClean="0"/>
              <a:t>1st reads, say 1MB, into a buffer and writes it</a:t>
            </a:r>
          </a:p>
          <a:p>
            <a:pPr lvl="1"/>
            <a:r>
              <a:rPr lang="en-US" dirty="0" smtClean="0"/>
              <a:t>2nd that does the same using segmented </a:t>
            </a:r>
            <a:r>
              <a:rPr lang="en-US" b="1" dirty="0" err="1" smtClean="0"/>
              <a:t>mmap</a:t>
            </a:r>
            <a:r>
              <a:rPr lang="en-US" b="1" dirty="0" smtClean="0"/>
              <a:t>()</a:t>
            </a:r>
          </a:p>
          <a:p>
            <a:r>
              <a:rPr lang="en-US" dirty="0" smtClean="0"/>
              <a:t>Use simple command line arguments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mycopy</a:t>
            </a:r>
            <a:r>
              <a:rPr lang="en-US" dirty="0" smtClean="0"/>
              <a:t> </a:t>
            </a:r>
            <a:r>
              <a:rPr lang="en-US" i="1" dirty="0" err="1" smtClean="0"/>
              <a:t>infn</a:t>
            </a:r>
            <a:r>
              <a:rPr lang="en-US" i="1" dirty="0" smtClean="0"/>
              <a:t> </a:t>
            </a:r>
            <a:r>
              <a:rPr lang="en-US" i="1" dirty="0" err="1" smtClean="0"/>
              <a:t>outfn</a:t>
            </a:r>
            <a:endParaRPr lang="en-US" i="1" dirty="0" smtClean="0"/>
          </a:p>
          <a:p>
            <a:r>
              <a:rPr lang="en-US" dirty="0" smtClean="0"/>
              <a:t>Use the </a:t>
            </a:r>
            <a:r>
              <a:rPr lang="en-US" b="1" dirty="0" smtClean="0"/>
              <a:t>time</a:t>
            </a:r>
            <a:r>
              <a:rPr lang="en-US" dirty="0" smtClean="0"/>
              <a:t> command to measure performance differences between the two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Excersise</a:t>
            </a:r>
            <a:r>
              <a:rPr lang="en-US" b="1" dirty="0" smtClean="0"/>
              <a:t> 1: Optional Part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copy that uses </a:t>
            </a:r>
            <a:r>
              <a:rPr lang="en-US" b="1" dirty="0" smtClean="0"/>
              <a:t>O_DIRECT</a:t>
            </a:r>
            <a:r>
              <a:rPr lang="en-US" dirty="0" smtClean="0"/>
              <a:t> open flag</a:t>
            </a:r>
          </a:p>
          <a:p>
            <a:pPr lvl="1"/>
            <a:r>
              <a:rPr lang="en-US" dirty="0" smtClean="0"/>
              <a:t>Just do it for the </a:t>
            </a:r>
            <a:r>
              <a:rPr lang="en-US" b="1" dirty="0" err="1" smtClean="0"/>
              <a:t>mmap</a:t>
            </a:r>
            <a:r>
              <a:rPr lang="en-US" b="1" dirty="0" smtClean="0"/>
              <a:t>() </a:t>
            </a:r>
            <a:r>
              <a:rPr lang="en-US" dirty="0" smtClean="0"/>
              <a:t>version</a:t>
            </a:r>
          </a:p>
          <a:p>
            <a:pPr lvl="1"/>
            <a:r>
              <a:rPr lang="en-US" dirty="0" smtClean="0"/>
              <a:t>There are many caveats here…</a:t>
            </a:r>
          </a:p>
          <a:p>
            <a:pPr lvl="2"/>
            <a:r>
              <a:rPr lang="en-US" b="1" dirty="0" smtClean="0"/>
              <a:t>O_DIRECT</a:t>
            </a:r>
            <a:r>
              <a:rPr lang="en-US" dirty="0" smtClean="0"/>
              <a:t> requires you write whole pages</a:t>
            </a:r>
          </a:p>
          <a:p>
            <a:pPr lvl="3"/>
            <a:r>
              <a:rPr lang="en-US" dirty="0" smtClean="0"/>
              <a:t>Some file systems will allow sector sized writes</a:t>
            </a:r>
          </a:p>
          <a:p>
            <a:pPr lvl="2"/>
            <a:r>
              <a:rPr lang="en-US" dirty="0" smtClean="0"/>
              <a:t>Requires deft programming for the last file segment</a:t>
            </a:r>
          </a:p>
          <a:p>
            <a:pPr lvl="3"/>
            <a:r>
              <a:rPr lang="en-US" dirty="0" smtClean="0"/>
              <a:t>Not trivial</a:t>
            </a:r>
          </a:p>
          <a:p>
            <a:r>
              <a:rPr lang="en-US" dirty="0" smtClean="0"/>
              <a:t>Use </a:t>
            </a:r>
            <a:r>
              <a:rPr lang="en-US" b="1" dirty="0" smtClean="0"/>
              <a:t>time</a:t>
            </a:r>
            <a:r>
              <a:rPr lang="en-US" dirty="0" smtClean="0"/>
              <a:t> command to measure performance differences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Excersise</a:t>
            </a:r>
            <a:r>
              <a:rPr lang="en-US" b="1" dirty="0" smtClean="0"/>
              <a:t> 2: </a:t>
            </a:r>
            <a:r>
              <a:rPr lang="en-US" b="1" dirty="0" err="1" smtClean="0"/>
              <a:t>lio_listio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the previous </a:t>
            </a:r>
            <a:r>
              <a:rPr lang="en-US" b="1" dirty="0" err="1" smtClean="0"/>
              <a:t>mmap</a:t>
            </a:r>
            <a:r>
              <a:rPr lang="en-US" b="1" dirty="0" smtClean="0"/>
              <a:t>() </a:t>
            </a:r>
            <a:r>
              <a:rPr lang="en-US" dirty="0" smtClean="0"/>
              <a:t>copy to. . 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err="1" smtClean="0"/>
              <a:t>lio_listio</a:t>
            </a:r>
            <a:r>
              <a:rPr lang="en-US" b="1" dirty="0" smtClean="0"/>
              <a:t>() </a:t>
            </a:r>
            <a:r>
              <a:rPr lang="en-US" dirty="0" smtClean="0"/>
              <a:t>to create two output files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/>
              <a:t>LIO_WAIT</a:t>
            </a:r>
            <a:r>
              <a:rPr lang="en-US" dirty="0" smtClean="0"/>
              <a:t> for simplification</a:t>
            </a:r>
          </a:p>
          <a:p>
            <a:pPr lvl="1"/>
            <a:r>
              <a:rPr lang="en-US" dirty="0" smtClean="0"/>
              <a:t>Simple command line </a:t>
            </a:r>
            <a:r>
              <a:rPr lang="en-US" dirty="0" err="1" smtClean="0"/>
              <a:t>api</a:t>
            </a:r>
            <a:endParaRPr lang="en-US" dirty="0" smtClean="0"/>
          </a:p>
          <a:p>
            <a:pPr lvl="2"/>
            <a:r>
              <a:rPr lang="en-US" dirty="0" err="1" smtClean="0"/>
              <a:t>liocopy</a:t>
            </a:r>
            <a:r>
              <a:rPr lang="en-US" dirty="0" smtClean="0"/>
              <a:t> </a:t>
            </a:r>
            <a:r>
              <a:rPr lang="en-US" i="1" dirty="0" err="1" smtClean="0"/>
              <a:t>infile</a:t>
            </a:r>
            <a:r>
              <a:rPr lang="en-US" i="1" dirty="0" smtClean="0"/>
              <a:t> outfile1 outfile2</a:t>
            </a:r>
          </a:p>
          <a:p>
            <a:pPr lvl="1"/>
            <a:r>
              <a:rPr lang="en-US" dirty="0" smtClean="0"/>
              <a:t>Make sure to include </a:t>
            </a:r>
            <a:r>
              <a:rPr lang="en-US" b="1" dirty="0" smtClean="0"/>
              <a:t>–</a:t>
            </a:r>
            <a:r>
              <a:rPr lang="en-US" b="1" dirty="0" err="1" smtClean="0"/>
              <a:t>lrt</a:t>
            </a:r>
            <a:r>
              <a:rPr lang="en-US" dirty="0" smtClean="0"/>
              <a:t> with </a:t>
            </a:r>
            <a:r>
              <a:rPr lang="en-US" b="1" dirty="0" smtClean="0"/>
              <a:t>g++ </a:t>
            </a:r>
          </a:p>
          <a:p>
            <a:r>
              <a:rPr lang="en-US" dirty="0" smtClean="0"/>
              <a:t>Measure difference between two successive copies and a single one creating two files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259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Andrew Hanushevsky: Exercises</vt:lpstr>
      <vt:lpstr>The Setup</vt:lpstr>
      <vt:lpstr>Excersise 1: Simple Copy Program</vt:lpstr>
      <vt:lpstr>Excersise 1: Optional Part</vt:lpstr>
      <vt:lpstr>Excersise 2: lio_listio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Mapped I/O</dc:title>
  <dc:creator>abh</dc:creator>
  <cp:lastModifiedBy>abh</cp:lastModifiedBy>
  <cp:revision>67</cp:revision>
  <dcterms:created xsi:type="dcterms:W3CDTF">2009-08-30T01:08:51Z</dcterms:created>
  <dcterms:modified xsi:type="dcterms:W3CDTF">2009-10-13T17:18:08Z</dcterms:modified>
</cp:coreProperties>
</file>