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1" r:id="rId4"/>
    <p:sldId id="266" r:id="rId5"/>
    <p:sldId id="267" r:id="rId6"/>
    <p:sldId id="268" r:id="rId7"/>
    <p:sldId id="264" r:id="rId8"/>
    <p:sldId id="265" r:id="rId9"/>
    <p:sldId id="263" r:id="rId10"/>
    <p:sldId id="262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1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8DE7C-104C-4D4E-9116-236543DF6868}" type="datetimeFigureOut">
              <a:rPr lang="it-IT" smtClean="0"/>
              <a:t>28/06/17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FCFD4-CD0E-A649-B014-CBE608FE21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086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80B2-F05B-DA42-81CB-02D82B4EE3C8}" type="datetimeFigureOut">
              <a:rPr lang="it-IT" smtClean="0"/>
              <a:t>28/06/17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445FD-B85C-9745-B90C-22F7AFB30F6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4733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37B-0D53-5B46-8554-05C19C4A855E}" type="datetime1">
              <a:rPr lang="it-IT" smtClean="0"/>
              <a:t>28/06/17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94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0029-CDBA-A945-8E3F-1FFE0B3A0E7B}" type="datetime1">
              <a:rPr lang="it-IT" smtClean="0"/>
              <a:t>28/06/17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91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89C2-2500-3F4B-AD16-68C135C5BA83}" type="datetime1">
              <a:rPr lang="it-IT" smtClean="0"/>
              <a:t>28/06/17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32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CE6A-B54B-1849-9330-87C3B4B4BAA1}" type="datetime1">
              <a:rPr lang="it-IT" smtClean="0"/>
              <a:t>28/06/17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43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4BF9-B1E6-BD49-BD47-EBCEB04C1DE1}" type="datetime1">
              <a:rPr lang="it-IT" smtClean="0"/>
              <a:t>28/06/17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24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B67B-F63B-C249-8C5D-4389FEF99713}" type="datetime1">
              <a:rPr lang="it-IT" smtClean="0"/>
              <a:t>28/06/17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85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2BB-F3D3-B44F-B8CB-1FA4BB5FA44F}" type="datetime1">
              <a:rPr lang="it-IT" smtClean="0"/>
              <a:t>28/06/17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88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942C-7F3D-234C-9589-74B2A23A2B9C}" type="datetime1">
              <a:rPr lang="it-IT" smtClean="0"/>
              <a:t>28/06/17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46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D14D-3A6E-3045-B98F-EE23B0FC043F}" type="datetime1">
              <a:rPr lang="it-IT" smtClean="0"/>
              <a:t>28/06/17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38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BC5A-0FD0-7248-A598-3CFD939FBBD5}" type="datetime1">
              <a:rPr lang="it-IT" smtClean="0"/>
              <a:t>28/06/17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9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AF3B-859D-1249-9AA2-0ED5F8051907}" type="datetime1">
              <a:rPr lang="it-IT" smtClean="0"/>
              <a:t>28/06/17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29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67D1-E9F6-9646-BADE-1B57F920436D}" type="datetime1">
              <a:rPr lang="it-IT" smtClean="0"/>
              <a:t>28/06/17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39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3254" y="290396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SW&amp;C week </a:t>
            </a:r>
            <a:r>
              <a:rPr lang="it-IT" sz="4800" b="1" dirty="0" err="1"/>
              <a:t>h</a:t>
            </a:r>
            <a:r>
              <a:rPr lang="it-IT" sz="4800" b="1" dirty="0" err="1" smtClean="0"/>
              <a:t>ighlights</a:t>
            </a:r>
            <a:endParaRPr lang="it-IT" sz="4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0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97822" y="2565676"/>
            <a:ext cx="64684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 smtClean="0"/>
              <a:t>Distributed production (Status and </a:t>
            </a:r>
            <a:r>
              <a:rPr lang="it-IT" sz="2800" dirty="0" err="1" smtClean="0"/>
              <a:t>plans</a:t>
            </a:r>
            <a:r>
              <a:rPr lang="it-IT" sz="28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ADC hot </a:t>
            </a:r>
            <a:r>
              <a:rPr lang="it-IT" sz="2800" dirty="0" err="1" smtClean="0"/>
              <a:t>topics</a:t>
            </a:r>
            <a:endParaRPr lang="it-IT" sz="2800" dirty="0" smtClean="0"/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DDM </a:t>
            </a:r>
            <a:r>
              <a:rPr lang="it-IT" sz="2800" dirty="0" err="1" smtClean="0"/>
              <a:t>operations</a:t>
            </a:r>
            <a:endParaRPr lang="it-IT" sz="2800" dirty="0" smtClean="0"/>
          </a:p>
          <a:p>
            <a:pPr marL="285750" indent="-285750">
              <a:buFont typeface="Arial"/>
              <a:buChar char="•"/>
            </a:pPr>
            <a:r>
              <a:rPr lang="it-IT" sz="2800" dirty="0" err="1"/>
              <a:t>M</a:t>
            </a:r>
            <a:r>
              <a:rPr lang="it-IT" sz="2800" dirty="0" err="1" smtClean="0"/>
              <a:t>onitoring</a:t>
            </a:r>
            <a:endParaRPr lang="it-IT" sz="2800" dirty="0" smtClean="0"/>
          </a:p>
          <a:p>
            <a:pPr marL="285750" indent="-285750">
              <a:buFont typeface="Arial"/>
              <a:buChar char="•"/>
            </a:pPr>
            <a:endParaRPr lang="it-IT" sz="2800" dirty="0" smtClean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4793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9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306" y="1326436"/>
            <a:ext cx="4079844" cy="415248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6630" y="1477207"/>
            <a:ext cx="4302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Altri argomenti discussi ma non riportati qui</a:t>
            </a:r>
          </a:p>
          <a:p>
            <a:endParaRPr lang="it-IT" sz="2000" b="1" dirty="0"/>
          </a:p>
          <a:p>
            <a:pPr marL="285750" indent="-285750">
              <a:buFont typeface="Arial"/>
              <a:buChar char="•"/>
            </a:pPr>
            <a:r>
              <a:rPr lang="it-IT" sz="2000" dirty="0" err="1" smtClean="0"/>
              <a:t>CondDB</a:t>
            </a:r>
            <a:r>
              <a:rPr lang="it-IT" sz="2000" dirty="0" smtClean="0"/>
              <a:t> for </a:t>
            </a:r>
            <a:r>
              <a:rPr lang="it-IT" sz="2000" dirty="0"/>
              <a:t>R</a:t>
            </a:r>
            <a:r>
              <a:rPr lang="it-IT" sz="2000" dirty="0" smtClean="0"/>
              <a:t>un3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err="1" smtClean="0"/>
              <a:t>AthenaMT</a:t>
            </a:r>
            <a:r>
              <a:rPr lang="it-IT" sz="2000" dirty="0" smtClean="0"/>
              <a:t>  and Release22 </a:t>
            </a:r>
            <a:endParaRPr lang="it-IT" sz="2000" dirty="0"/>
          </a:p>
          <a:p>
            <a:pPr marL="285750" indent="-285750">
              <a:buFont typeface="Arial"/>
              <a:buChar char="•"/>
            </a:pPr>
            <a:r>
              <a:rPr lang="it-IT" sz="2000" dirty="0" smtClean="0"/>
              <a:t> </a:t>
            </a:r>
            <a:r>
              <a:rPr lang="it-IT" sz="2000" dirty="0"/>
              <a:t>Data Formats, </a:t>
            </a:r>
            <a:r>
              <a:rPr lang="it-IT" sz="2000" dirty="0" err="1" smtClean="0"/>
              <a:t>Event</a:t>
            </a:r>
            <a:r>
              <a:rPr lang="it-IT" sz="2000" dirty="0" smtClean="0"/>
              <a:t> </a:t>
            </a:r>
            <a:r>
              <a:rPr lang="it-IT" sz="2000" dirty="0"/>
              <a:t>Model and I/O </a:t>
            </a:r>
            <a:r>
              <a:rPr lang="it-IT" sz="2000" dirty="0" smtClean="0"/>
              <a:t>model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/>
              <a:t> </a:t>
            </a:r>
            <a:r>
              <a:rPr lang="it-IT" sz="2000" dirty="0"/>
              <a:t>Data </a:t>
            </a:r>
            <a:r>
              <a:rPr lang="it-IT" sz="2000" dirty="0" err="1"/>
              <a:t>Curation</a:t>
            </a:r>
            <a:r>
              <a:rPr lang="it-IT" sz="2000" dirty="0"/>
              <a:t> </a:t>
            </a:r>
            <a:r>
              <a:rPr lang="it-IT" sz="2000" dirty="0" smtClean="0"/>
              <a:t>and </a:t>
            </a:r>
            <a:r>
              <a:rPr lang="it-IT" sz="2000" dirty="0" err="1" smtClean="0"/>
              <a:t>Characterization</a:t>
            </a:r>
            <a:r>
              <a:rPr lang="it-IT" sz="2000" dirty="0" smtClean="0"/>
              <a:t> </a:t>
            </a:r>
            <a:endParaRPr lang="it-IT" sz="2000" dirty="0"/>
          </a:p>
          <a:p>
            <a:pPr marL="285750" indent="-285750">
              <a:buFont typeface="Arial"/>
              <a:buChar char="•"/>
            </a:pPr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44612" y="1784943"/>
            <a:ext cx="80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past</a:t>
            </a:r>
            <a:endParaRPr lang="it-IT" sz="2800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5144612" y="2410180"/>
            <a:ext cx="673855" cy="12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73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839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5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2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041400"/>
            <a:ext cx="8813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3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397000"/>
            <a:ext cx="85852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4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4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01700"/>
            <a:ext cx="89789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2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5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054100"/>
            <a:ext cx="90551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7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6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003300"/>
            <a:ext cx="89535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7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9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972912"/>
            <a:ext cx="8369064" cy="52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58</Words>
  <Application>Microsoft Macintosh PowerPoint</Application>
  <PresentationFormat>Presentazione su schermo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SW&amp;C week highlights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INFN -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S&amp;C week highlights</dc:title>
  <dc:creator>Lorenzo Rinaldi</dc:creator>
  <cp:lastModifiedBy>Lorenzo Rinaldi</cp:lastModifiedBy>
  <cp:revision>6</cp:revision>
  <dcterms:created xsi:type="dcterms:W3CDTF">2017-06-28T14:52:44Z</dcterms:created>
  <dcterms:modified xsi:type="dcterms:W3CDTF">2017-06-29T05:50:19Z</dcterms:modified>
</cp:coreProperties>
</file>