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88" r:id="rId3"/>
    <p:sldId id="305" r:id="rId4"/>
    <p:sldId id="306" r:id="rId5"/>
    <p:sldId id="309" r:id="rId6"/>
    <p:sldId id="307" r:id="rId7"/>
    <p:sldId id="310" r:id="rId8"/>
    <p:sldId id="308" r:id="rId9"/>
    <p:sldId id="317" r:id="rId10"/>
    <p:sldId id="316" r:id="rId11"/>
    <p:sldId id="314" r:id="rId12"/>
    <p:sldId id="319" r:id="rId13"/>
    <p:sldId id="321" r:id="rId14"/>
    <p:sldId id="323" r:id="rId15"/>
    <p:sldId id="311" r:id="rId16"/>
    <p:sldId id="303" r:id="rId17"/>
    <p:sldId id="324" r:id="rId18"/>
    <p:sldId id="284" r:id="rId19"/>
    <p:sldId id="322" r:id="rId20"/>
    <p:sldId id="325"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9838" autoAdjust="0"/>
  </p:normalViewPr>
  <p:slideViewPr>
    <p:cSldViewPr snapToGrid="0" snapToObjects="1" showGuides="1">
      <p:cViewPr varScale="1">
        <p:scale>
          <a:sx n="94" d="100"/>
          <a:sy n="94" d="100"/>
        </p:scale>
        <p:origin x="-15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2L25 Warm Up 5/04/16</a:t>
            </a:r>
          </a:p>
        </c:rich>
      </c:tx>
      <c:layout/>
      <c:overlay val="0"/>
    </c:title>
    <c:autoTitleDeleted val="0"/>
    <c:plotArea>
      <c:layout/>
      <c:scatterChart>
        <c:scatterStyle val="lineMarker"/>
        <c:varyColors val="0"/>
        <c:ser>
          <c:idx val="0"/>
          <c:order val="0"/>
          <c:tx>
            <c:strRef>
              <c:f>'[2L25_warmup__May_04_2016_dist.xlsx]Sheet1'!$C$1</c:f>
              <c:strCache>
                <c:ptCount val="1"/>
                <c:pt idx="0">
                  <c:v>Hydrogen</c:v>
                </c:pt>
              </c:strCache>
            </c:strRef>
          </c:tx>
          <c:spPr>
            <a:ln w="28575">
              <a:noFill/>
            </a:ln>
          </c:spP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'[2L25_warmup__May_04_2016_dist.xlsx]Sheet1'!$C$2:$C$17202</c:f>
              <c:numCache>
                <c:formatCode>0.00E+00</c:formatCode>
                <c:ptCount val="17201"/>
                <c:pt idx="0">
                  <c:v>7.51E-10</c:v>
                </c:pt>
                <c:pt idx="1">
                  <c:v>6.32E-10</c:v>
                </c:pt>
                <c:pt idx="2">
                  <c:v>5.49E-10</c:v>
                </c:pt>
                <c:pt idx="3">
                  <c:v>7.15E-10</c:v>
                </c:pt>
                <c:pt idx="4">
                  <c:v>5.55E-10</c:v>
                </c:pt>
                <c:pt idx="5">
                  <c:v>5.08E-10</c:v>
                </c:pt>
                <c:pt idx="6">
                  <c:v>7.12E-10</c:v>
                </c:pt>
                <c:pt idx="7">
                  <c:v>6.64E-10</c:v>
                </c:pt>
                <c:pt idx="8">
                  <c:v>6.97E-10</c:v>
                </c:pt>
                <c:pt idx="9">
                  <c:v>6.01E-10</c:v>
                </c:pt>
                <c:pt idx="10">
                  <c:v>6.93E-10</c:v>
                </c:pt>
                <c:pt idx="11">
                  <c:v>7.55E-10</c:v>
                </c:pt>
                <c:pt idx="12">
                  <c:v>5.95E-10</c:v>
                </c:pt>
                <c:pt idx="13">
                  <c:v>7.03E-10</c:v>
                </c:pt>
                <c:pt idx="14">
                  <c:v>6.03E-10</c:v>
                </c:pt>
                <c:pt idx="15">
                  <c:v>6.48E-10</c:v>
                </c:pt>
                <c:pt idx="16">
                  <c:v>6.36E-10</c:v>
                </c:pt>
                <c:pt idx="17">
                  <c:v>7.88E-10</c:v>
                </c:pt>
                <c:pt idx="18">
                  <c:v>6.62E-10</c:v>
                </c:pt>
                <c:pt idx="19">
                  <c:v>5.55E-10</c:v>
                </c:pt>
                <c:pt idx="20">
                  <c:v>5.32E-10</c:v>
                </c:pt>
                <c:pt idx="21">
                  <c:v>7.64E-10</c:v>
                </c:pt>
                <c:pt idx="22">
                  <c:v>5.41E-10</c:v>
                </c:pt>
                <c:pt idx="23">
                  <c:v>5.09E-10</c:v>
                </c:pt>
                <c:pt idx="24">
                  <c:v>6.0E-10</c:v>
                </c:pt>
                <c:pt idx="25">
                  <c:v>6.87E-10</c:v>
                </c:pt>
                <c:pt idx="26">
                  <c:v>6.93E-10</c:v>
                </c:pt>
                <c:pt idx="27">
                  <c:v>6.83E-10</c:v>
                </c:pt>
                <c:pt idx="28">
                  <c:v>6.9E-10</c:v>
                </c:pt>
                <c:pt idx="29">
                  <c:v>6.57E-10</c:v>
                </c:pt>
                <c:pt idx="30">
                  <c:v>3.77E-10</c:v>
                </c:pt>
                <c:pt idx="31">
                  <c:v>6.42E-10</c:v>
                </c:pt>
                <c:pt idx="32">
                  <c:v>5.92E-10</c:v>
                </c:pt>
                <c:pt idx="33">
                  <c:v>7.04E-10</c:v>
                </c:pt>
                <c:pt idx="34">
                  <c:v>6.58E-10</c:v>
                </c:pt>
                <c:pt idx="35">
                  <c:v>4.59E-10</c:v>
                </c:pt>
                <c:pt idx="36">
                  <c:v>5.21E-10</c:v>
                </c:pt>
                <c:pt idx="37">
                  <c:v>6.14E-10</c:v>
                </c:pt>
                <c:pt idx="38">
                  <c:v>6.79E-10</c:v>
                </c:pt>
                <c:pt idx="39">
                  <c:v>5.94E-10</c:v>
                </c:pt>
                <c:pt idx="40">
                  <c:v>6.9E-10</c:v>
                </c:pt>
                <c:pt idx="41">
                  <c:v>5.68E-10</c:v>
                </c:pt>
                <c:pt idx="42">
                  <c:v>6.44E-10</c:v>
                </c:pt>
                <c:pt idx="43">
                  <c:v>5.95E-10</c:v>
                </c:pt>
                <c:pt idx="44">
                  <c:v>6.93E-10</c:v>
                </c:pt>
                <c:pt idx="45">
                  <c:v>4.06E-10</c:v>
                </c:pt>
                <c:pt idx="46">
                  <c:v>6.85E-10</c:v>
                </c:pt>
                <c:pt idx="47">
                  <c:v>6.6E-10</c:v>
                </c:pt>
                <c:pt idx="48">
                  <c:v>8.18E-10</c:v>
                </c:pt>
                <c:pt idx="49">
                  <c:v>5.66E-10</c:v>
                </c:pt>
                <c:pt idx="50">
                  <c:v>6.3E-10</c:v>
                </c:pt>
                <c:pt idx="51">
                  <c:v>6.13E-10</c:v>
                </c:pt>
                <c:pt idx="52">
                  <c:v>5.71E-10</c:v>
                </c:pt>
                <c:pt idx="53">
                  <c:v>7.88E-10</c:v>
                </c:pt>
                <c:pt idx="54">
                  <c:v>6.21E-10</c:v>
                </c:pt>
                <c:pt idx="55">
                  <c:v>7.22E-10</c:v>
                </c:pt>
                <c:pt idx="56">
                  <c:v>5.54E-10</c:v>
                </c:pt>
                <c:pt idx="57">
                  <c:v>6.65E-10</c:v>
                </c:pt>
                <c:pt idx="58">
                  <c:v>5.09E-10</c:v>
                </c:pt>
                <c:pt idx="59">
                  <c:v>7.38E-10</c:v>
                </c:pt>
                <c:pt idx="60">
                  <c:v>6.05E-10</c:v>
                </c:pt>
                <c:pt idx="61">
                  <c:v>5.41E-10</c:v>
                </c:pt>
                <c:pt idx="62">
                  <c:v>6.42E-10</c:v>
                </c:pt>
                <c:pt idx="63">
                  <c:v>4.32E-10</c:v>
                </c:pt>
                <c:pt idx="64">
                  <c:v>8.08E-10</c:v>
                </c:pt>
                <c:pt idx="65">
                  <c:v>5.31E-10</c:v>
                </c:pt>
                <c:pt idx="66">
                  <c:v>7.11E-10</c:v>
                </c:pt>
                <c:pt idx="67">
                  <c:v>6.77E-10</c:v>
                </c:pt>
                <c:pt idx="68">
                  <c:v>6.83E-10</c:v>
                </c:pt>
                <c:pt idx="69">
                  <c:v>7.07E-10</c:v>
                </c:pt>
                <c:pt idx="70">
                  <c:v>6.25E-10</c:v>
                </c:pt>
                <c:pt idx="71">
                  <c:v>5.96E-10</c:v>
                </c:pt>
                <c:pt idx="72">
                  <c:v>6.66E-10</c:v>
                </c:pt>
                <c:pt idx="73">
                  <c:v>6.56E-10</c:v>
                </c:pt>
                <c:pt idx="74">
                  <c:v>6.25E-10</c:v>
                </c:pt>
                <c:pt idx="75">
                  <c:v>4.41E-10</c:v>
                </c:pt>
                <c:pt idx="76">
                  <c:v>5.49E-10</c:v>
                </c:pt>
                <c:pt idx="77">
                  <c:v>7.14E-10</c:v>
                </c:pt>
                <c:pt idx="78">
                  <c:v>7.96E-10</c:v>
                </c:pt>
                <c:pt idx="79">
                  <c:v>7.57E-10</c:v>
                </c:pt>
                <c:pt idx="80">
                  <c:v>7.33E-10</c:v>
                </c:pt>
                <c:pt idx="81">
                  <c:v>8.09E-10</c:v>
                </c:pt>
                <c:pt idx="82">
                  <c:v>8.9E-10</c:v>
                </c:pt>
                <c:pt idx="83">
                  <c:v>8.69E-10</c:v>
                </c:pt>
                <c:pt idx="84">
                  <c:v>9.97E-10</c:v>
                </c:pt>
                <c:pt idx="85">
                  <c:v>8.38E-10</c:v>
                </c:pt>
                <c:pt idx="86">
                  <c:v>9.31000000000001E-10</c:v>
                </c:pt>
                <c:pt idx="87">
                  <c:v>1.02E-9</c:v>
                </c:pt>
                <c:pt idx="88">
                  <c:v>1.23E-9</c:v>
                </c:pt>
                <c:pt idx="89">
                  <c:v>1.56E-9</c:v>
                </c:pt>
                <c:pt idx="90">
                  <c:v>1.17E-9</c:v>
                </c:pt>
                <c:pt idx="91">
                  <c:v>1.21E-9</c:v>
                </c:pt>
                <c:pt idx="92">
                  <c:v>1.18E-9</c:v>
                </c:pt>
                <c:pt idx="93">
                  <c:v>1.13E-9</c:v>
                </c:pt>
                <c:pt idx="94">
                  <c:v>1.07E-9</c:v>
                </c:pt>
                <c:pt idx="95">
                  <c:v>1.04E-9</c:v>
                </c:pt>
                <c:pt idx="96">
                  <c:v>7.57E-10</c:v>
                </c:pt>
                <c:pt idx="97">
                  <c:v>1.01E-9</c:v>
                </c:pt>
                <c:pt idx="98">
                  <c:v>8.37E-10</c:v>
                </c:pt>
                <c:pt idx="99">
                  <c:v>6.5E-10</c:v>
                </c:pt>
                <c:pt idx="100">
                  <c:v>8.02E-10</c:v>
                </c:pt>
                <c:pt idx="101">
                  <c:v>6.04E-10</c:v>
                </c:pt>
                <c:pt idx="102">
                  <c:v>8.47E-10</c:v>
                </c:pt>
                <c:pt idx="103">
                  <c:v>8.17E-10</c:v>
                </c:pt>
                <c:pt idx="104">
                  <c:v>7.92E-10</c:v>
                </c:pt>
                <c:pt idx="105">
                  <c:v>7.96E-10</c:v>
                </c:pt>
                <c:pt idx="106">
                  <c:v>7.93E-10</c:v>
                </c:pt>
                <c:pt idx="107">
                  <c:v>8.56E-10</c:v>
                </c:pt>
                <c:pt idx="108">
                  <c:v>8.1E-10</c:v>
                </c:pt>
                <c:pt idx="109">
                  <c:v>8.36E-10</c:v>
                </c:pt>
                <c:pt idx="110">
                  <c:v>8.71E-10</c:v>
                </c:pt>
                <c:pt idx="111">
                  <c:v>1.02E-9</c:v>
                </c:pt>
                <c:pt idx="112">
                  <c:v>1.26E-9</c:v>
                </c:pt>
                <c:pt idx="113">
                  <c:v>1.05E-9</c:v>
                </c:pt>
                <c:pt idx="114">
                  <c:v>1.24E-9</c:v>
                </c:pt>
                <c:pt idx="115">
                  <c:v>1.86E-9</c:v>
                </c:pt>
                <c:pt idx="116">
                  <c:v>3.04E-9</c:v>
                </c:pt>
                <c:pt idx="117">
                  <c:v>5.34E-9</c:v>
                </c:pt>
                <c:pt idx="118">
                  <c:v>8.58E-9</c:v>
                </c:pt>
                <c:pt idx="119">
                  <c:v>1.29E-8</c:v>
                </c:pt>
                <c:pt idx="120">
                  <c:v>2.22E-8</c:v>
                </c:pt>
                <c:pt idx="121">
                  <c:v>3.33E-8</c:v>
                </c:pt>
                <c:pt idx="122">
                  <c:v>3.72E-8</c:v>
                </c:pt>
                <c:pt idx="123">
                  <c:v>4.2E-8</c:v>
                </c:pt>
                <c:pt idx="124">
                  <c:v>5.35E-8</c:v>
                </c:pt>
                <c:pt idx="125">
                  <c:v>5.46E-8</c:v>
                </c:pt>
                <c:pt idx="126">
                  <c:v>6.01E-8</c:v>
                </c:pt>
                <c:pt idx="127">
                  <c:v>6.51E-8</c:v>
                </c:pt>
                <c:pt idx="128">
                  <c:v>3.13E-8</c:v>
                </c:pt>
                <c:pt idx="129">
                  <c:v>1.31E-8</c:v>
                </c:pt>
                <c:pt idx="130">
                  <c:v>6.59E-9</c:v>
                </c:pt>
                <c:pt idx="131">
                  <c:v>4.07E-9</c:v>
                </c:pt>
                <c:pt idx="132">
                  <c:v>2.62E-9</c:v>
                </c:pt>
                <c:pt idx="133">
                  <c:v>2.92E-9</c:v>
                </c:pt>
                <c:pt idx="134">
                  <c:v>4.56E-9</c:v>
                </c:pt>
                <c:pt idx="135">
                  <c:v>7.88E-9</c:v>
                </c:pt>
                <c:pt idx="136">
                  <c:v>1.51E-8</c:v>
                </c:pt>
                <c:pt idx="137">
                  <c:v>2.69E-8</c:v>
                </c:pt>
                <c:pt idx="138">
                  <c:v>3.81E-8</c:v>
                </c:pt>
                <c:pt idx="139">
                  <c:v>5.03E-8</c:v>
                </c:pt>
                <c:pt idx="140">
                  <c:v>6.3E-8</c:v>
                </c:pt>
                <c:pt idx="141">
                  <c:v>6.53E-8</c:v>
                </c:pt>
                <c:pt idx="142">
                  <c:v>6.24E-8</c:v>
                </c:pt>
                <c:pt idx="143">
                  <c:v>7.32E-8</c:v>
                </c:pt>
                <c:pt idx="144">
                  <c:v>7.69E-8</c:v>
                </c:pt>
                <c:pt idx="145">
                  <c:v>7.08E-8</c:v>
                </c:pt>
                <c:pt idx="146">
                  <c:v>8.24E-8</c:v>
                </c:pt>
                <c:pt idx="147">
                  <c:v>8.87000000000002E-8</c:v>
                </c:pt>
                <c:pt idx="148">
                  <c:v>9.99E-8</c:v>
                </c:pt>
                <c:pt idx="149">
                  <c:v>1.41E-7</c:v>
                </c:pt>
                <c:pt idx="150">
                  <c:v>1.82E-7</c:v>
                </c:pt>
                <c:pt idx="151">
                  <c:v>2.34E-7</c:v>
                </c:pt>
                <c:pt idx="152">
                  <c:v>2.64E-7</c:v>
                </c:pt>
                <c:pt idx="153">
                  <c:v>2.94E-7</c:v>
                </c:pt>
                <c:pt idx="154">
                  <c:v>3.09E-7</c:v>
                </c:pt>
                <c:pt idx="155">
                  <c:v>3.23E-7</c:v>
                </c:pt>
                <c:pt idx="156">
                  <c:v>3.26E-7</c:v>
                </c:pt>
                <c:pt idx="157">
                  <c:v>2.94E-7</c:v>
                </c:pt>
                <c:pt idx="158">
                  <c:v>3.26E-7</c:v>
                </c:pt>
                <c:pt idx="159">
                  <c:v>2.91E-7</c:v>
                </c:pt>
                <c:pt idx="160">
                  <c:v>2.62E-7</c:v>
                </c:pt>
                <c:pt idx="161">
                  <c:v>3.03E-7</c:v>
                </c:pt>
                <c:pt idx="162">
                  <c:v>2.91E-7</c:v>
                </c:pt>
                <c:pt idx="163">
                  <c:v>2.8E-7</c:v>
                </c:pt>
                <c:pt idx="164">
                  <c:v>2.68E-7</c:v>
                </c:pt>
                <c:pt idx="165">
                  <c:v>2.41E-7</c:v>
                </c:pt>
                <c:pt idx="166">
                  <c:v>2.63E-7</c:v>
                </c:pt>
                <c:pt idx="167">
                  <c:v>2.29E-7</c:v>
                </c:pt>
                <c:pt idx="168">
                  <c:v>2.39E-7</c:v>
                </c:pt>
                <c:pt idx="169">
                  <c:v>2.03E-7</c:v>
                </c:pt>
                <c:pt idx="170">
                  <c:v>1.95E-7</c:v>
                </c:pt>
                <c:pt idx="171">
                  <c:v>1.64E-7</c:v>
                </c:pt>
                <c:pt idx="172">
                  <c:v>1.5E-7</c:v>
                </c:pt>
                <c:pt idx="173">
                  <c:v>1.27E-7</c:v>
                </c:pt>
                <c:pt idx="174">
                  <c:v>1.22E-7</c:v>
                </c:pt>
                <c:pt idx="175">
                  <c:v>1.13E-7</c:v>
                </c:pt>
                <c:pt idx="176">
                  <c:v>1.02E-7</c:v>
                </c:pt>
                <c:pt idx="177">
                  <c:v>9.62E-8</c:v>
                </c:pt>
                <c:pt idx="178">
                  <c:v>9.42000000000001E-8</c:v>
                </c:pt>
                <c:pt idx="179">
                  <c:v>7.66E-8</c:v>
                </c:pt>
                <c:pt idx="180">
                  <c:v>6.93E-8</c:v>
                </c:pt>
                <c:pt idx="181">
                  <c:v>6.47E-8</c:v>
                </c:pt>
                <c:pt idx="182">
                  <c:v>6.41E-8</c:v>
                </c:pt>
                <c:pt idx="183">
                  <c:v>5.28E-8</c:v>
                </c:pt>
                <c:pt idx="184">
                  <c:v>4.94E-8</c:v>
                </c:pt>
                <c:pt idx="185">
                  <c:v>4.88E-8</c:v>
                </c:pt>
                <c:pt idx="186">
                  <c:v>4.44E-8</c:v>
                </c:pt>
                <c:pt idx="187">
                  <c:v>3.58E-8</c:v>
                </c:pt>
                <c:pt idx="188">
                  <c:v>3.75E-8</c:v>
                </c:pt>
                <c:pt idx="189">
                  <c:v>3.09E-8</c:v>
                </c:pt>
                <c:pt idx="190">
                  <c:v>2.98E-8</c:v>
                </c:pt>
                <c:pt idx="191">
                  <c:v>2.88E-8</c:v>
                </c:pt>
                <c:pt idx="192">
                  <c:v>2.47E-8</c:v>
                </c:pt>
                <c:pt idx="193">
                  <c:v>2.28E-8</c:v>
                </c:pt>
                <c:pt idx="194">
                  <c:v>2.14E-8</c:v>
                </c:pt>
                <c:pt idx="195">
                  <c:v>1.95E-8</c:v>
                </c:pt>
                <c:pt idx="196">
                  <c:v>1.78E-8</c:v>
                </c:pt>
                <c:pt idx="197">
                  <c:v>1.56E-8</c:v>
                </c:pt>
                <c:pt idx="198">
                  <c:v>1.54E-8</c:v>
                </c:pt>
                <c:pt idx="199">
                  <c:v>1.4E-8</c:v>
                </c:pt>
                <c:pt idx="200">
                  <c:v>1.6E-8</c:v>
                </c:pt>
                <c:pt idx="201">
                  <c:v>1.13E-8</c:v>
                </c:pt>
                <c:pt idx="202">
                  <c:v>1.06E-8</c:v>
                </c:pt>
                <c:pt idx="203">
                  <c:v>9.66E-9</c:v>
                </c:pt>
                <c:pt idx="204">
                  <c:v>9.16E-9</c:v>
                </c:pt>
                <c:pt idx="205">
                  <c:v>7.98E-9</c:v>
                </c:pt>
                <c:pt idx="206">
                  <c:v>7.34E-9</c:v>
                </c:pt>
                <c:pt idx="207">
                  <c:v>6.81E-9</c:v>
                </c:pt>
                <c:pt idx="208">
                  <c:v>6.07E-9</c:v>
                </c:pt>
                <c:pt idx="209">
                  <c:v>5.94E-9</c:v>
                </c:pt>
                <c:pt idx="210">
                  <c:v>5.53E-9</c:v>
                </c:pt>
                <c:pt idx="211">
                  <c:v>5.11E-9</c:v>
                </c:pt>
                <c:pt idx="212">
                  <c:v>4.73E-9</c:v>
                </c:pt>
                <c:pt idx="213">
                  <c:v>4.57E-9</c:v>
                </c:pt>
                <c:pt idx="214">
                  <c:v>4.29E-9</c:v>
                </c:pt>
                <c:pt idx="215">
                  <c:v>4.07E-9</c:v>
                </c:pt>
                <c:pt idx="216">
                  <c:v>3.76E-9</c:v>
                </c:pt>
                <c:pt idx="217">
                  <c:v>3.37E-9</c:v>
                </c:pt>
                <c:pt idx="218">
                  <c:v>3.37E-9</c:v>
                </c:pt>
                <c:pt idx="219">
                  <c:v>3.02E-9</c:v>
                </c:pt>
                <c:pt idx="220">
                  <c:v>2.93E-9</c:v>
                </c:pt>
                <c:pt idx="221">
                  <c:v>2.49E-9</c:v>
                </c:pt>
                <c:pt idx="222">
                  <c:v>2.61E-9</c:v>
                </c:pt>
                <c:pt idx="223">
                  <c:v>2.6E-9</c:v>
                </c:pt>
                <c:pt idx="224">
                  <c:v>2.43E-9</c:v>
                </c:pt>
                <c:pt idx="225">
                  <c:v>2.64E-9</c:v>
                </c:pt>
                <c:pt idx="226">
                  <c:v>2.41E-9</c:v>
                </c:pt>
                <c:pt idx="227">
                  <c:v>2.25E-9</c:v>
                </c:pt>
                <c:pt idx="228">
                  <c:v>2.16E-9</c:v>
                </c:pt>
                <c:pt idx="229">
                  <c:v>2.23E-9</c:v>
                </c:pt>
                <c:pt idx="230">
                  <c:v>1.9E-9</c:v>
                </c:pt>
                <c:pt idx="231">
                  <c:v>2.03E-9</c:v>
                </c:pt>
                <c:pt idx="232">
                  <c:v>1.84E-9</c:v>
                </c:pt>
                <c:pt idx="233">
                  <c:v>1.97E-9</c:v>
                </c:pt>
                <c:pt idx="234">
                  <c:v>1.77E-9</c:v>
                </c:pt>
                <c:pt idx="235">
                  <c:v>1.81E-9</c:v>
                </c:pt>
                <c:pt idx="236">
                  <c:v>1.8E-9</c:v>
                </c:pt>
                <c:pt idx="237">
                  <c:v>1.89E-9</c:v>
                </c:pt>
                <c:pt idx="238">
                  <c:v>1.71E-9</c:v>
                </c:pt>
                <c:pt idx="239">
                  <c:v>2.07E-9</c:v>
                </c:pt>
                <c:pt idx="240">
                  <c:v>2.0E-9</c:v>
                </c:pt>
                <c:pt idx="241">
                  <c:v>2.05E-9</c:v>
                </c:pt>
                <c:pt idx="242">
                  <c:v>2.07E-9</c:v>
                </c:pt>
                <c:pt idx="243">
                  <c:v>1.96E-9</c:v>
                </c:pt>
                <c:pt idx="244">
                  <c:v>1.95E-9</c:v>
                </c:pt>
                <c:pt idx="245">
                  <c:v>2.3E-9</c:v>
                </c:pt>
                <c:pt idx="246">
                  <c:v>2.42E-9</c:v>
                </c:pt>
                <c:pt idx="247">
                  <c:v>2.32E-9</c:v>
                </c:pt>
                <c:pt idx="248">
                  <c:v>2.11E-9</c:v>
                </c:pt>
                <c:pt idx="249">
                  <c:v>2.33E-9</c:v>
                </c:pt>
                <c:pt idx="250">
                  <c:v>2.17E-9</c:v>
                </c:pt>
                <c:pt idx="251">
                  <c:v>2.07E-9</c:v>
                </c:pt>
                <c:pt idx="252">
                  <c:v>2.26E-9</c:v>
                </c:pt>
                <c:pt idx="253">
                  <c:v>2.25E-9</c:v>
                </c:pt>
                <c:pt idx="254">
                  <c:v>2.11E-9</c:v>
                </c:pt>
                <c:pt idx="255">
                  <c:v>1.95E-9</c:v>
                </c:pt>
                <c:pt idx="256">
                  <c:v>2.29E-9</c:v>
                </c:pt>
                <c:pt idx="257">
                  <c:v>1.97E-9</c:v>
                </c:pt>
                <c:pt idx="258">
                  <c:v>1.96E-9</c:v>
                </c:pt>
                <c:pt idx="259">
                  <c:v>2.03E-9</c:v>
                </c:pt>
                <c:pt idx="260">
                  <c:v>2.11E-9</c:v>
                </c:pt>
                <c:pt idx="261">
                  <c:v>2.11E-9</c:v>
                </c:pt>
                <c:pt idx="262">
                  <c:v>2.04E-9</c:v>
                </c:pt>
                <c:pt idx="263">
                  <c:v>2.18E-9</c:v>
                </c:pt>
                <c:pt idx="264">
                  <c:v>2.2E-9</c:v>
                </c:pt>
                <c:pt idx="265">
                  <c:v>2.15E-9</c:v>
                </c:pt>
                <c:pt idx="266">
                  <c:v>1.87E-9</c:v>
                </c:pt>
                <c:pt idx="267">
                  <c:v>2.05E-9</c:v>
                </c:pt>
                <c:pt idx="268">
                  <c:v>1.95E-9</c:v>
                </c:pt>
                <c:pt idx="269">
                  <c:v>1.99E-9</c:v>
                </c:pt>
                <c:pt idx="270">
                  <c:v>2.11E-9</c:v>
                </c:pt>
                <c:pt idx="271">
                  <c:v>1.89E-9</c:v>
                </c:pt>
                <c:pt idx="272">
                  <c:v>1.96E-9</c:v>
                </c:pt>
                <c:pt idx="273">
                  <c:v>1.85E-9</c:v>
                </c:pt>
                <c:pt idx="274">
                  <c:v>1.98E-9</c:v>
                </c:pt>
                <c:pt idx="275">
                  <c:v>1.96E-9</c:v>
                </c:pt>
                <c:pt idx="276">
                  <c:v>1.73E-9</c:v>
                </c:pt>
                <c:pt idx="277">
                  <c:v>1.81E-9</c:v>
                </c:pt>
                <c:pt idx="278">
                  <c:v>1.92E-9</c:v>
                </c:pt>
                <c:pt idx="279">
                  <c:v>1.92E-9</c:v>
                </c:pt>
                <c:pt idx="280">
                  <c:v>1.75E-9</c:v>
                </c:pt>
                <c:pt idx="281">
                  <c:v>1.82E-9</c:v>
                </c:pt>
                <c:pt idx="282">
                  <c:v>1.96E-9</c:v>
                </c:pt>
                <c:pt idx="283">
                  <c:v>1.8E-9</c:v>
                </c:pt>
                <c:pt idx="284">
                  <c:v>1.74E-9</c:v>
                </c:pt>
                <c:pt idx="285">
                  <c:v>1.93E-9</c:v>
                </c:pt>
                <c:pt idx="286">
                  <c:v>2.1E-9</c:v>
                </c:pt>
                <c:pt idx="287">
                  <c:v>2.09E-9</c:v>
                </c:pt>
                <c:pt idx="288">
                  <c:v>1.98E-9</c:v>
                </c:pt>
                <c:pt idx="289">
                  <c:v>2.18E-9</c:v>
                </c:pt>
                <c:pt idx="290">
                  <c:v>2.1E-9</c:v>
                </c:pt>
                <c:pt idx="291">
                  <c:v>2.33E-9</c:v>
                </c:pt>
                <c:pt idx="292">
                  <c:v>2.05E-9</c:v>
                </c:pt>
                <c:pt idx="293">
                  <c:v>2.12E-9</c:v>
                </c:pt>
                <c:pt idx="294">
                  <c:v>2.11E-9</c:v>
                </c:pt>
                <c:pt idx="295">
                  <c:v>2.26E-9</c:v>
                </c:pt>
                <c:pt idx="296">
                  <c:v>2.41E-9</c:v>
                </c:pt>
                <c:pt idx="297">
                  <c:v>2.19E-9</c:v>
                </c:pt>
                <c:pt idx="298">
                  <c:v>2.22E-9</c:v>
                </c:pt>
                <c:pt idx="299">
                  <c:v>2.27E-9</c:v>
                </c:pt>
                <c:pt idx="300">
                  <c:v>2.38E-9</c:v>
                </c:pt>
                <c:pt idx="301">
                  <c:v>2.23E-9</c:v>
                </c:pt>
                <c:pt idx="302">
                  <c:v>2.25E-9</c:v>
                </c:pt>
                <c:pt idx="303">
                  <c:v>2.19E-9</c:v>
                </c:pt>
                <c:pt idx="304">
                  <c:v>1.99E-9</c:v>
                </c:pt>
                <c:pt idx="305">
                  <c:v>2.15E-9</c:v>
                </c:pt>
                <c:pt idx="306">
                  <c:v>2.21E-9</c:v>
                </c:pt>
                <c:pt idx="307">
                  <c:v>2.36E-9</c:v>
                </c:pt>
                <c:pt idx="308">
                  <c:v>2.28E-9</c:v>
                </c:pt>
                <c:pt idx="309">
                  <c:v>2.42E-9</c:v>
                </c:pt>
                <c:pt idx="310">
                  <c:v>2.67E-9</c:v>
                </c:pt>
                <c:pt idx="311">
                  <c:v>2.62E-9</c:v>
                </c:pt>
                <c:pt idx="312">
                  <c:v>2.58E-9</c:v>
                </c:pt>
                <c:pt idx="313">
                  <c:v>2.52E-9</c:v>
                </c:pt>
                <c:pt idx="314">
                  <c:v>2.75E-9</c:v>
                </c:pt>
                <c:pt idx="315">
                  <c:v>2.58E-9</c:v>
                </c:pt>
                <c:pt idx="316">
                  <c:v>2.35E-9</c:v>
                </c:pt>
              </c:numCache>
            </c:numRef>
          </c:yVal>
          <c:smooth val="0"/>
        </c:ser>
        <c:ser>
          <c:idx val="1"/>
          <c:order val="1"/>
          <c:tx>
            <c:strRef>
              <c:f>'[2L25_warmup__May_04_2016_dist.xlsx]Sheet1'!$D$1</c:f>
              <c:strCache>
                <c:ptCount val="1"/>
                <c:pt idx="0">
                  <c:v>Helium</c:v>
                </c:pt>
              </c:strCache>
            </c:strRef>
          </c:tx>
          <c:spPr>
            <a:ln w="28575">
              <a:noFill/>
            </a:ln>
          </c:spPr>
          <c:marker>
            <c:symbol val="diamond"/>
            <c:size val="7"/>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'[2L25_warmup__May_04_2016_dist.xlsx]Sheet1'!$D$2:$D$17202</c:f>
              <c:numCache>
                <c:formatCode>0.00E+00</c:formatCode>
                <c:ptCount val="17201"/>
                <c:pt idx="0">
                  <c:v>-5.55E-11</c:v>
                </c:pt>
                <c:pt idx="1">
                  <c:v>-9.12E-11</c:v>
                </c:pt>
                <c:pt idx="2">
                  <c:v>-1.02E-10</c:v>
                </c:pt>
                <c:pt idx="3">
                  <c:v>2.31E-11</c:v>
                </c:pt>
                <c:pt idx="4">
                  <c:v>-1.51E-10</c:v>
                </c:pt>
                <c:pt idx="5">
                  <c:v>-1.3E-10</c:v>
                </c:pt>
                <c:pt idx="6">
                  <c:v>6.08E-11</c:v>
                </c:pt>
                <c:pt idx="7">
                  <c:v>-1.98E-12</c:v>
                </c:pt>
                <c:pt idx="8">
                  <c:v>1.03E-10</c:v>
                </c:pt>
                <c:pt idx="9">
                  <c:v>-6.01E-11</c:v>
                </c:pt>
                <c:pt idx="10">
                  <c:v>4.16E-11</c:v>
                </c:pt>
                <c:pt idx="11">
                  <c:v>-2.64E-11</c:v>
                </c:pt>
                <c:pt idx="12">
                  <c:v>1.22E-10</c:v>
                </c:pt>
                <c:pt idx="13">
                  <c:v>2.84E-11</c:v>
                </c:pt>
                <c:pt idx="14">
                  <c:v>-4.63E-11</c:v>
                </c:pt>
                <c:pt idx="15">
                  <c:v>-1.52E-11</c:v>
                </c:pt>
                <c:pt idx="16">
                  <c:v>1.45E-10</c:v>
                </c:pt>
                <c:pt idx="17">
                  <c:v>1.18E-10</c:v>
                </c:pt>
                <c:pt idx="18">
                  <c:v>2.25E-11</c:v>
                </c:pt>
                <c:pt idx="19">
                  <c:v>-3.5E-11</c:v>
                </c:pt>
                <c:pt idx="20">
                  <c:v>5.35E-11</c:v>
                </c:pt>
                <c:pt idx="21">
                  <c:v>9.91000000000001E-11</c:v>
                </c:pt>
                <c:pt idx="22">
                  <c:v>7.2E-11</c:v>
                </c:pt>
                <c:pt idx="23">
                  <c:v>-1.34E-10</c:v>
                </c:pt>
                <c:pt idx="24">
                  <c:v>3.3E-12</c:v>
                </c:pt>
                <c:pt idx="25">
                  <c:v>3.77E-11</c:v>
                </c:pt>
                <c:pt idx="26">
                  <c:v>3.3E-12</c:v>
                </c:pt>
                <c:pt idx="27">
                  <c:v>5.55E-11</c:v>
                </c:pt>
                <c:pt idx="28">
                  <c:v>3.3E-11</c:v>
                </c:pt>
                <c:pt idx="29">
                  <c:v>6.68E-11</c:v>
                </c:pt>
                <c:pt idx="30">
                  <c:v>-2.64E-10</c:v>
                </c:pt>
                <c:pt idx="31">
                  <c:v>-7.93E-11</c:v>
                </c:pt>
                <c:pt idx="32">
                  <c:v>3.17E-11</c:v>
                </c:pt>
                <c:pt idx="33">
                  <c:v>4.89E-11</c:v>
                </c:pt>
                <c:pt idx="34">
                  <c:v>-3.3E-12</c:v>
                </c:pt>
                <c:pt idx="35">
                  <c:v>-8.53E-11</c:v>
                </c:pt>
                <c:pt idx="36">
                  <c:v>1.65E-11</c:v>
                </c:pt>
                <c:pt idx="37">
                  <c:v>-5.22E-11</c:v>
                </c:pt>
                <c:pt idx="38">
                  <c:v>1.55E-10</c:v>
                </c:pt>
                <c:pt idx="39" formatCode="General">
                  <c:v>0.0</c:v>
                </c:pt>
                <c:pt idx="40">
                  <c:v>2.64E-11</c:v>
                </c:pt>
                <c:pt idx="41">
                  <c:v>7.07E-11</c:v>
                </c:pt>
                <c:pt idx="42">
                  <c:v>9.45E-11</c:v>
                </c:pt>
                <c:pt idx="43">
                  <c:v>5.16E-11</c:v>
                </c:pt>
                <c:pt idx="44">
                  <c:v>3.3E-12</c:v>
                </c:pt>
                <c:pt idx="45">
                  <c:v>2.38E-11</c:v>
                </c:pt>
                <c:pt idx="46">
                  <c:v>2.64E-12</c:v>
                </c:pt>
                <c:pt idx="47">
                  <c:v>-3.5E-11</c:v>
                </c:pt>
                <c:pt idx="48">
                  <c:v>5.02E-11</c:v>
                </c:pt>
                <c:pt idx="49">
                  <c:v>-1.3E-10</c:v>
                </c:pt>
                <c:pt idx="50">
                  <c:v>1.08E-10</c:v>
                </c:pt>
                <c:pt idx="51">
                  <c:v>-1.46E-10</c:v>
                </c:pt>
                <c:pt idx="52">
                  <c:v>4.89E-11</c:v>
                </c:pt>
                <c:pt idx="53">
                  <c:v>1.33E-10</c:v>
                </c:pt>
                <c:pt idx="54">
                  <c:v>-2.58E-11</c:v>
                </c:pt>
                <c:pt idx="55">
                  <c:v>1.31E-10</c:v>
                </c:pt>
                <c:pt idx="56">
                  <c:v>-1.04E-10</c:v>
                </c:pt>
                <c:pt idx="57">
                  <c:v>9.98000000000001E-11</c:v>
                </c:pt>
                <c:pt idx="58">
                  <c:v>-1.1E-10</c:v>
                </c:pt>
                <c:pt idx="59">
                  <c:v>1.41E-10</c:v>
                </c:pt>
                <c:pt idx="60">
                  <c:v>-9.25E-12</c:v>
                </c:pt>
                <c:pt idx="61">
                  <c:v>-4.23E-11</c:v>
                </c:pt>
                <c:pt idx="62">
                  <c:v>6.61E-11</c:v>
                </c:pt>
                <c:pt idx="63">
                  <c:v>-9.45E-11</c:v>
                </c:pt>
                <c:pt idx="64">
                  <c:v>2.1E-10</c:v>
                </c:pt>
                <c:pt idx="65">
                  <c:v>9.72E-11</c:v>
                </c:pt>
                <c:pt idx="66">
                  <c:v>-1.98E-11</c:v>
                </c:pt>
                <c:pt idx="67">
                  <c:v>1.34E-10</c:v>
                </c:pt>
                <c:pt idx="68">
                  <c:v>2.97E-11</c:v>
                </c:pt>
                <c:pt idx="69">
                  <c:v>1.98E-11</c:v>
                </c:pt>
                <c:pt idx="70">
                  <c:v>1.98E-11</c:v>
                </c:pt>
                <c:pt idx="71">
                  <c:v>-7.2E-11</c:v>
                </c:pt>
                <c:pt idx="72">
                  <c:v>-6.08E-11</c:v>
                </c:pt>
                <c:pt idx="73">
                  <c:v>-2.45E-11</c:v>
                </c:pt>
                <c:pt idx="74">
                  <c:v>1.39E-10</c:v>
                </c:pt>
                <c:pt idx="75">
                  <c:v>-5.42E-11</c:v>
                </c:pt>
                <c:pt idx="76">
                  <c:v>-1.29E-10</c:v>
                </c:pt>
                <c:pt idx="77">
                  <c:v>8.26E-11</c:v>
                </c:pt>
                <c:pt idx="78">
                  <c:v>1.18E-10</c:v>
                </c:pt>
                <c:pt idx="79">
                  <c:v>2.68E-10</c:v>
                </c:pt>
                <c:pt idx="80">
                  <c:v>1.65E-10</c:v>
                </c:pt>
                <c:pt idx="81">
                  <c:v>2.21E-10</c:v>
                </c:pt>
                <c:pt idx="82">
                  <c:v>1.97E-10</c:v>
                </c:pt>
                <c:pt idx="83">
                  <c:v>4.69E-10</c:v>
                </c:pt>
                <c:pt idx="84">
                  <c:v>3.27E-10</c:v>
                </c:pt>
                <c:pt idx="85">
                  <c:v>3.38E-10</c:v>
                </c:pt>
                <c:pt idx="86">
                  <c:v>4.67E-10</c:v>
                </c:pt>
                <c:pt idx="87">
                  <c:v>5.18E-10</c:v>
                </c:pt>
                <c:pt idx="88">
                  <c:v>6.68E-10</c:v>
                </c:pt>
                <c:pt idx="89">
                  <c:v>7.91E-10</c:v>
                </c:pt>
                <c:pt idx="90">
                  <c:v>9.84000000000001E-10</c:v>
                </c:pt>
                <c:pt idx="91">
                  <c:v>9.46E-10</c:v>
                </c:pt>
                <c:pt idx="92">
                  <c:v>9.07E-10</c:v>
                </c:pt>
                <c:pt idx="93">
                  <c:v>7.74E-10</c:v>
                </c:pt>
                <c:pt idx="94">
                  <c:v>8.54E-10</c:v>
                </c:pt>
                <c:pt idx="95">
                  <c:v>7.11E-10</c:v>
                </c:pt>
                <c:pt idx="96">
                  <c:v>4.51E-10</c:v>
                </c:pt>
                <c:pt idx="97">
                  <c:v>2.89E-10</c:v>
                </c:pt>
                <c:pt idx="98">
                  <c:v>1.96E-10</c:v>
                </c:pt>
                <c:pt idx="99">
                  <c:v>-8.39E-11</c:v>
                </c:pt>
                <c:pt idx="100">
                  <c:v>6.87E-11</c:v>
                </c:pt>
                <c:pt idx="101">
                  <c:v>1.13E-10</c:v>
                </c:pt>
                <c:pt idx="102">
                  <c:v>1.7E-10</c:v>
                </c:pt>
                <c:pt idx="103">
                  <c:v>1.57E-10</c:v>
                </c:pt>
                <c:pt idx="104">
                  <c:v>1.53E-10</c:v>
                </c:pt>
                <c:pt idx="105">
                  <c:v>2.72E-10</c:v>
                </c:pt>
                <c:pt idx="106">
                  <c:v>2.13E-10</c:v>
                </c:pt>
                <c:pt idx="107">
                  <c:v>2.85E-10</c:v>
                </c:pt>
                <c:pt idx="108">
                  <c:v>3.64E-10</c:v>
                </c:pt>
                <c:pt idx="109">
                  <c:v>4.08E-10</c:v>
                </c:pt>
                <c:pt idx="110">
                  <c:v>3.2E-10</c:v>
                </c:pt>
                <c:pt idx="111">
                  <c:v>5.76E-10</c:v>
                </c:pt>
                <c:pt idx="112">
                  <c:v>1.22E-9</c:v>
                </c:pt>
                <c:pt idx="113">
                  <c:v>7.99E-10</c:v>
                </c:pt>
                <c:pt idx="114">
                  <c:v>1.18E-9</c:v>
                </c:pt>
                <c:pt idx="115">
                  <c:v>2.38E-9</c:v>
                </c:pt>
                <c:pt idx="116">
                  <c:v>5.0E-9</c:v>
                </c:pt>
                <c:pt idx="117">
                  <c:v>1.15E-8</c:v>
                </c:pt>
                <c:pt idx="118">
                  <c:v>2.38E-8</c:v>
                </c:pt>
                <c:pt idx="119">
                  <c:v>3.47E-8</c:v>
                </c:pt>
                <c:pt idx="120">
                  <c:v>5.2E-8</c:v>
                </c:pt>
                <c:pt idx="121">
                  <c:v>6.49E-8</c:v>
                </c:pt>
                <c:pt idx="122">
                  <c:v>5.65E-8</c:v>
                </c:pt>
                <c:pt idx="123">
                  <c:v>4.32E-8</c:v>
                </c:pt>
                <c:pt idx="124">
                  <c:v>3.44E-8</c:v>
                </c:pt>
                <c:pt idx="125">
                  <c:v>1.71E-8</c:v>
                </c:pt>
                <c:pt idx="126">
                  <c:v>1.02E-8</c:v>
                </c:pt>
                <c:pt idx="127">
                  <c:v>6.42E-9</c:v>
                </c:pt>
                <c:pt idx="128">
                  <c:v>3.98E-9</c:v>
                </c:pt>
                <c:pt idx="129">
                  <c:v>1.96E-9</c:v>
                </c:pt>
                <c:pt idx="130">
                  <c:v>1.19E-9</c:v>
                </c:pt>
                <c:pt idx="131">
                  <c:v>8.96E-10</c:v>
                </c:pt>
                <c:pt idx="132">
                  <c:v>5.68E-10</c:v>
                </c:pt>
                <c:pt idx="133">
                  <c:v>7.18E-10</c:v>
                </c:pt>
                <c:pt idx="134">
                  <c:v>6.05E-10</c:v>
                </c:pt>
                <c:pt idx="135">
                  <c:v>8.57E-10</c:v>
                </c:pt>
                <c:pt idx="136">
                  <c:v>1.06E-9</c:v>
                </c:pt>
                <c:pt idx="137">
                  <c:v>1.31E-9</c:v>
                </c:pt>
                <c:pt idx="138">
                  <c:v>1.55E-9</c:v>
                </c:pt>
                <c:pt idx="139">
                  <c:v>2.02E-9</c:v>
                </c:pt>
                <c:pt idx="140">
                  <c:v>2.53E-9</c:v>
                </c:pt>
                <c:pt idx="141">
                  <c:v>2.53E-9</c:v>
                </c:pt>
                <c:pt idx="142">
                  <c:v>2.37E-9</c:v>
                </c:pt>
                <c:pt idx="143">
                  <c:v>2.77E-9</c:v>
                </c:pt>
                <c:pt idx="144">
                  <c:v>2.83E-9</c:v>
                </c:pt>
                <c:pt idx="145">
                  <c:v>2.32E-9</c:v>
                </c:pt>
                <c:pt idx="146">
                  <c:v>2.9E-9</c:v>
                </c:pt>
                <c:pt idx="147">
                  <c:v>3.02E-9</c:v>
                </c:pt>
                <c:pt idx="148">
                  <c:v>3.1E-9</c:v>
                </c:pt>
                <c:pt idx="149">
                  <c:v>3.89E-9</c:v>
                </c:pt>
                <c:pt idx="150">
                  <c:v>4.45E-9</c:v>
                </c:pt>
                <c:pt idx="151">
                  <c:v>6.07E-9</c:v>
                </c:pt>
                <c:pt idx="152">
                  <c:v>7.55E-9</c:v>
                </c:pt>
                <c:pt idx="153">
                  <c:v>9.15E-9</c:v>
                </c:pt>
                <c:pt idx="154">
                  <c:v>1.01E-8</c:v>
                </c:pt>
                <c:pt idx="155">
                  <c:v>1.1E-8</c:v>
                </c:pt>
                <c:pt idx="156">
                  <c:v>1.16E-8</c:v>
                </c:pt>
                <c:pt idx="157">
                  <c:v>1.1E-8</c:v>
                </c:pt>
                <c:pt idx="158">
                  <c:v>1.33E-8</c:v>
                </c:pt>
                <c:pt idx="159">
                  <c:v>1.19E-8</c:v>
                </c:pt>
                <c:pt idx="160">
                  <c:v>9.84E-9</c:v>
                </c:pt>
                <c:pt idx="161">
                  <c:v>1.41E-8</c:v>
                </c:pt>
                <c:pt idx="162">
                  <c:v>1.43E-8</c:v>
                </c:pt>
                <c:pt idx="163">
                  <c:v>1.42E-8</c:v>
                </c:pt>
                <c:pt idx="164">
                  <c:v>1.45E-8</c:v>
                </c:pt>
                <c:pt idx="165">
                  <c:v>1.27E-8</c:v>
                </c:pt>
                <c:pt idx="166">
                  <c:v>1.5E-8</c:v>
                </c:pt>
                <c:pt idx="167">
                  <c:v>1.28E-8</c:v>
                </c:pt>
                <c:pt idx="168">
                  <c:v>1.46E-8</c:v>
                </c:pt>
                <c:pt idx="169">
                  <c:v>1.16E-8</c:v>
                </c:pt>
                <c:pt idx="170">
                  <c:v>1.26E-8</c:v>
                </c:pt>
                <c:pt idx="171">
                  <c:v>1.03E-8</c:v>
                </c:pt>
                <c:pt idx="172">
                  <c:v>9.53E-9</c:v>
                </c:pt>
                <c:pt idx="173">
                  <c:v>7.08E-9</c:v>
                </c:pt>
                <c:pt idx="174">
                  <c:v>8.27E-9</c:v>
                </c:pt>
                <c:pt idx="175">
                  <c:v>7.35E-9</c:v>
                </c:pt>
                <c:pt idx="176">
                  <c:v>6.55E-9</c:v>
                </c:pt>
                <c:pt idx="177">
                  <c:v>6.14E-9</c:v>
                </c:pt>
                <c:pt idx="178">
                  <c:v>6.27E-9</c:v>
                </c:pt>
                <c:pt idx="179">
                  <c:v>4.89E-9</c:v>
                </c:pt>
                <c:pt idx="180">
                  <c:v>4.47E-9</c:v>
                </c:pt>
                <c:pt idx="181">
                  <c:v>4.32E-9</c:v>
                </c:pt>
                <c:pt idx="182">
                  <c:v>4.42E-9</c:v>
                </c:pt>
                <c:pt idx="183">
                  <c:v>3.57E-9</c:v>
                </c:pt>
                <c:pt idx="184">
                  <c:v>3.33E-9</c:v>
                </c:pt>
                <c:pt idx="185">
                  <c:v>3.55E-9</c:v>
                </c:pt>
                <c:pt idx="186">
                  <c:v>2.98E-9</c:v>
                </c:pt>
                <c:pt idx="187">
                  <c:v>2.14E-9</c:v>
                </c:pt>
                <c:pt idx="188">
                  <c:v>2.75E-9</c:v>
                </c:pt>
                <c:pt idx="189">
                  <c:v>1.91E-9</c:v>
                </c:pt>
                <c:pt idx="190">
                  <c:v>1.87E-9</c:v>
                </c:pt>
                <c:pt idx="191">
                  <c:v>2.15E-9</c:v>
                </c:pt>
                <c:pt idx="192">
                  <c:v>1.73E-9</c:v>
                </c:pt>
                <c:pt idx="193">
                  <c:v>1.67E-9</c:v>
                </c:pt>
                <c:pt idx="194">
                  <c:v>1.55E-9</c:v>
                </c:pt>
                <c:pt idx="195">
                  <c:v>1.5E-9</c:v>
                </c:pt>
                <c:pt idx="196">
                  <c:v>1.36E-9</c:v>
                </c:pt>
                <c:pt idx="197">
                  <c:v>1.05E-9</c:v>
                </c:pt>
                <c:pt idx="198">
                  <c:v>1.27E-9</c:v>
                </c:pt>
                <c:pt idx="199">
                  <c:v>1.11E-9</c:v>
                </c:pt>
                <c:pt idx="200">
                  <c:v>1.29E-9</c:v>
                </c:pt>
                <c:pt idx="201">
                  <c:v>9.68E-10</c:v>
                </c:pt>
                <c:pt idx="202">
                  <c:v>8.9E-10</c:v>
                </c:pt>
                <c:pt idx="203">
                  <c:v>8.25E-10</c:v>
                </c:pt>
                <c:pt idx="204">
                  <c:v>8.46E-10</c:v>
                </c:pt>
                <c:pt idx="205">
                  <c:v>6.35E-10</c:v>
                </c:pt>
                <c:pt idx="206">
                  <c:v>7.29E-10</c:v>
                </c:pt>
                <c:pt idx="207">
                  <c:v>6.26E-10</c:v>
                </c:pt>
                <c:pt idx="208">
                  <c:v>5.65E-10</c:v>
                </c:pt>
                <c:pt idx="209">
                  <c:v>6.66E-10</c:v>
                </c:pt>
                <c:pt idx="210">
                  <c:v>6.26E-10</c:v>
                </c:pt>
                <c:pt idx="211">
                  <c:v>4.84E-10</c:v>
                </c:pt>
                <c:pt idx="212">
                  <c:v>4.95E-10</c:v>
                </c:pt>
                <c:pt idx="213">
                  <c:v>5.03E-10</c:v>
                </c:pt>
                <c:pt idx="214">
                  <c:v>4.24E-10</c:v>
                </c:pt>
                <c:pt idx="215">
                  <c:v>7.06E-10</c:v>
                </c:pt>
                <c:pt idx="216">
                  <c:v>3.89E-10</c:v>
                </c:pt>
                <c:pt idx="217">
                  <c:v>5.49E-10</c:v>
                </c:pt>
                <c:pt idx="218">
                  <c:v>4.93E-10</c:v>
                </c:pt>
                <c:pt idx="219">
                  <c:v>4.01E-10</c:v>
                </c:pt>
                <c:pt idx="220">
                  <c:v>4.67E-10</c:v>
                </c:pt>
                <c:pt idx="221">
                  <c:v>2.93E-10</c:v>
                </c:pt>
                <c:pt idx="222">
                  <c:v>4.59E-10</c:v>
                </c:pt>
                <c:pt idx="223">
                  <c:v>3.02E-10</c:v>
                </c:pt>
                <c:pt idx="224">
                  <c:v>2.87E-10</c:v>
                </c:pt>
                <c:pt idx="225">
                  <c:v>4.16E-10</c:v>
                </c:pt>
                <c:pt idx="226">
                  <c:v>5.04E-10</c:v>
                </c:pt>
                <c:pt idx="227">
                  <c:v>4.57E-10</c:v>
                </c:pt>
                <c:pt idx="228">
                  <c:v>5.16E-10</c:v>
                </c:pt>
                <c:pt idx="229">
                  <c:v>4.55E-10</c:v>
                </c:pt>
                <c:pt idx="230">
                  <c:v>4.08E-10</c:v>
                </c:pt>
                <c:pt idx="231">
                  <c:v>6.65E-10</c:v>
                </c:pt>
                <c:pt idx="232">
                  <c:v>4.92E-10</c:v>
                </c:pt>
                <c:pt idx="233">
                  <c:v>5.44E-10</c:v>
                </c:pt>
                <c:pt idx="234">
                  <c:v>5.04E-10</c:v>
                </c:pt>
                <c:pt idx="235">
                  <c:v>7.26E-10</c:v>
                </c:pt>
                <c:pt idx="236">
                  <c:v>5.9E-10</c:v>
                </c:pt>
                <c:pt idx="237">
                  <c:v>8.25E-10</c:v>
                </c:pt>
                <c:pt idx="238">
                  <c:v>5.44E-10</c:v>
                </c:pt>
                <c:pt idx="239">
                  <c:v>9.72E-10</c:v>
                </c:pt>
                <c:pt idx="240">
                  <c:v>9.69E-10</c:v>
                </c:pt>
                <c:pt idx="241">
                  <c:v>1.24E-9</c:v>
                </c:pt>
                <c:pt idx="242">
                  <c:v>1.02E-9</c:v>
                </c:pt>
                <c:pt idx="243">
                  <c:v>1.1E-9</c:v>
                </c:pt>
                <c:pt idx="244">
                  <c:v>1.19E-9</c:v>
                </c:pt>
                <c:pt idx="245">
                  <c:v>1.42E-9</c:v>
                </c:pt>
                <c:pt idx="246">
                  <c:v>1.53E-9</c:v>
                </c:pt>
                <c:pt idx="247">
                  <c:v>1.46E-9</c:v>
                </c:pt>
                <c:pt idx="248">
                  <c:v>1.28E-9</c:v>
                </c:pt>
                <c:pt idx="249">
                  <c:v>1.53E-9</c:v>
                </c:pt>
                <c:pt idx="250">
                  <c:v>1.57E-9</c:v>
                </c:pt>
                <c:pt idx="251">
                  <c:v>1.46E-9</c:v>
                </c:pt>
                <c:pt idx="252">
                  <c:v>1.5E-9</c:v>
                </c:pt>
                <c:pt idx="253">
                  <c:v>1.52E-9</c:v>
                </c:pt>
                <c:pt idx="254">
                  <c:v>1.78E-9</c:v>
                </c:pt>
                <c:pt idx="255">
                  <c:v>1.52E-9</c:v>
                </c:pt>
                <c:pt idx="256">
                  <c:v>1.79E-9</c:v>
                </c:pt>
                <c:pt idx="257">
                  <c:v>1.57E-9</c:v>
                </c:pt>
                <c:pt idx="258">
                  <c:v>1.57E-9</c:v>
                </c:pt>
                <c:pt idx="259">
                  <c:v>1.68E-9</c:v>
                </c:pt>
                <c:pt idx="260">
                  <c:v>1.54E-9</c:v>
                </c:pt>
                <c:pt idx="261">
                  <c:v>1.52E-9</c:v>
                </c:pt>
                <c:pt idx="262">
                  <c:v>1.34E-9</c:v>
                </c:pt>
                <c:pt idx="263">
                  <c:v>1.9E-9</c:v>
                </c:pt>
                <c:pt idx="264">
                  <c:v>1.65E-9</c:v>
                </c:pt>
                <c:pt idx="265">
                  <c:v>1.73E-9</c:v>
                </c:pt>
                <c:pt idx="266">
                  <c:v>1.62E-9</c:v>
                </c:pt>
                <c:pt idx="267">
                  <c:v>1.65E-9</c:v>
                </c:pt>
                <c:pt idx="268">
                  <c:v>1.51E-9</c:v>
                </c:pt>
                <c:pt idx="269">
                  <c:v>1.44E-9</c:v>
                </c:pt>
                <c:pt idx="270">
                  <c:v>1.76E-9</c:v>
                </c:pt>
                <c:pt idx="271">
                  <c:v>1.49E-9</c:v>
                </c:pt>
                <c:pt idx="272">
                  <c:v>1.44E-9</c:v>
                </c:pt>
                <c:pt idx="273">
                  <c:v>1.48E-9</c:v>
                </c:pt>
                <c:pt idx="274">
                  <c:v>1.76E-9</c:v>
                </c:pt>
                <c:pt idx="275">
                  <c:v>1.69E-9</c:v>
                </c:pt>
                <c:pt idx="276">
                  <c:v>1.41E-9</c:v>
                </c:pt>
                <c:pt idx="277">
                  <c:v>1.45E-9</c:v>
                </c:pt>
                <c:pt idx="278">
                  <c:v>1.75E-9</c:v>
                </c:pt>
                <c:pt idx="279">
                  <c:v>1.53E-9</c:v>
                </c:pt>
                <c:pt idx="280">
                  <c:v>1.37E-9</c:v>
                </c:pt>
                <c:pt idx="281">
                  <c:v>1.24E-9</c:v>
                </c:pt>
                <c:pt idx="282">
                  <c:v>1.66E-9</c:v>
                </c:pt>
                <c:pt idx="283">
                  <c:v>1.04E-9</c:v>
                </c:pt>
                <c:pt idx="284">
                  <c:v>1.43E-9</c:v>
                </c:pt>
                <c:pt idx="285">
                  <c:v>1.48E-9</c:v>
                </c:pt>
                <c:pt idx="286">
                  <c:v>1.75E-9</c:v>
                </c:pt>
                <c:pt idx="287">
                  <c:v>1.45E-9</c:v>
                </c:pt>
                <c:pt idx="288">
                  <c:v>1.68E-9</c:v>
                </c:pt>
                <c:pt idx="289">
                  <c:v>1.73E-9</c:v>
                </c:pt>
                <c:pt idx="290">
                  <c:v>1.83E-9</c:v>
                </c:pt>
                <c:pt idx="291">
                  <c:v>2.03E-9</c:v>
                </c:pt>
                <c:pt idx="292">
                  <c:v>1.72E-9</c:v>
                </c:pt>
                <c:pt idx="293">
                  <c:v>1.76E-9</c:v>
                </c:pt>
                <c:pt idx="294">
                  <c:v>1.74E-9</c:v>
                </c:pt>
                <c:pt idx="295">
                  <c:v>1.91E-9</c:v>
                </c:pt>
                <c:pt idx="296">
                  <c:v>2.2E-9</c:v>
                </c:pt>
                <c:pt idx="297">
                  <c:v>1.81E-9</c:v>
                </c:pt>
                <c:pt idx="298">
                  <c:v>1.88E-9</c:v>
                </c:pt>
                <c:pt idx="299">
                  <c:v>1.94E-9</c:v>
                </c:pt>
                <c:pt idx="300">
                  <c:v>2.13E-9</c:v>
                </c:pt>
                <c:pt idx="301">
                  <c:v>1.99E-9</c:v>
                </c:pt>
                <c:pt idx="302">
                  <c:v>1.62E-9</c:v>
                </c:pt>
                <c:pt idx="303">
                  <c:v>1.71E-9</c:v>
                </c:pt>
                <c:pt idx="304">
                  <c:v>1.58E-9</c:v>
                </c:pt>
                <c:pt idx="305">
                  <c:v>1.55E-9</c:v>
                </c:pt>
                <c:pt idx="306">
                  <c:v>2.08E-9</c:v>
                </c:pt>
                <c:pt idx="307">
                  <c:v>2.27E-9</c:v>
                </c:pt>
                <c:pt idx="308">
                  <c:v>2.77E-9</c:v>
                </c:pt>
                <c:pt idx="309">
                  <c:v>3.04E-9</c:v>
                </c:pt>
                <c:pt idx="310">
                  <c:v>3.82E-9</c:v>
                </c:pt>
                <c:pt idx="311">
                  <c:v>4.21E-9</c:v>
                </c:pt>
                <c:pt idx="312">
                  <c:v>3.99E-9</c:v>
                </c:pt>
                <c:pt idx="313">
                  <c:v>3.63E-9</c:v>
                </c:pt>
                <c:pt idx="314">
                  <c:v>5.29E-9</c:v>
                </c:pt>
                <c:pt idx="315">
                  <c:v>4.95E-9</c:v>
                </c:pt>
                <c:pt idx="316">
                  <c:v>5.0E-9</c:v>
                </c:pt>
              </c:numCache>
            </c:numRef>
          </c:yVal>
          <c:smooth val="0"/>
        </c:ser>
        <c:ser>
          <c:idx val="2"/>
          <c:order val="2"/>
          <c:tx>
            <c:strRef>
              <c:f>'[2L25_warmup__May_04_2016_dist.xlsx]Sheet1'!$E$1</c:f>
              <c:strCache>
                <c:ptCount val="1"/>
                <c:pt idx="0">
                  <c:v>Methan</c:v>
                </c:pt>
              </c:strCache>
            </c:strRef>
          </c:tx>
          <c:spPr>
            <a:ln w="28575">
              <a:noFill/>
            </a:ln>
          </c:spP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'[2L25_warmup__May_04_2016_dist.xlsx]Sheet1'!$E$2:$E$17202</c:f>
              <c:numCache>
                <c:formatCode>0.00E+00</c:formatCode>
                <c:ptCount val="17201"/>
                <c:pt idx="0">
                  <c:v>1.5E-10</c:v>
                </c:pt>
                <c:pt idx="1">
                  <c:v>-2.97E-11</c:v>
                </c:pt>
                <c:pt idx="2">
                  <c:v>-8.86000000000001E-11</c:v>
                </c:pt>
                <c:pt idx="3">
                  <c:v>8.66E-11</c:v>
                </c:pt>
                <c:pt idx="4">
                  <c:v>3.57E-11</c:v>
                </c:pt>
                <c:pt idx="5">
                  <c:v>-1.88E-10</c:v>
                </c:pt>
                <c:pt idx="6">
                  <c:v>6.21E-11</c:v>
                </c:pt>
                <c:pt idx="7">
                  <c:v>1.76E-10</c:v>
                </c:pt>
                <c:pt idx="8">
                  <c:v>9.78E-11</c:v>
                </c:pt>
                <c:pt idx="9">
                  <c:v>-9.78E-11</c:v>
                </c:pt>
                <c:pt idx="10">
                  <c:v>1.34E-10</c:v>
                </c:pt>
                <c:pt idx="11">
                  <c:v>1.33E-10</c:v>
                </c:pt>
                <c:pt idx="12">
                  <c:v>5.02E-11</c:v>
                </c:pt>
                <c:pt idx="13">
                  <c:v>-7.93E-12</c:v>
                </c:pt>
                <c:pt idx="14">
                  <c:v>1.45E-10</c:v>
                </c:pt>
                <c:pt idx="15">
                  <c:v>1.85E-11</c:v>
                </c:pt>
                <c:pt idx="16">
                  <c:v>6.54E-11</c:v>
                </c:pt>
                <c:pt idx="17">
                  <c:v>2.49E-10</c:v>
                </c:pt>
                <c:pt idx="18">
                  <c:v>1.59E-11</c:v>
                </c:pt>
                <c:pt idx="19">
                  <c:v>-2.84E-11</c:v>
                </c:pt>
                <c:pt idx="20">
                  <c:v>4.56E-11</c:v>
                </c:pt>
                <c:pt idx="21">
                  <c:v>1.18E-10</c:v>
                </c:pt>
                <c:pt idx="22">
                  <c:v>1.05E-10</c:v>
                </c:pt>
                <c:pt idx="23">
                  <c:v>-4.96E-11</c:v>
                </c:pt>
                <c:pt idx="24">
                  <c:v>1.74E-10</c:v>
                </c:pt>
                <c:pt idx="25">
                  <c:v>-7.93E-12</c:v>
                </c:pt>
                <c:pt idx="26">
                  <c:v>5.29E-12</c:v>
                </c:pt>
                <c:pt idx="27">
                  <c:v>1.94E-10</c:v>
                </c:pt>
                <c:pt idx="28">
                  <c:v>1.3E-10</c:v>
                </c:pt>
                <c:pt idx="29">
                  <c:v>1.39E-10</c:v>
                </c:pt>
                <c:pt idx="30">
                  <c:v>-1.39E-10</c:v>
                </c:pt>
                <c:pt idx="31">
                  <c:v>1.91E-10</c:v>
                </c:pt>
                <c:pt idx="32">
                  <c:v>-2.71E-11</c:v>
                </c:pt>
                <c:pt idx="33">
                  <c:v>3.3E-12</c:v>
                </c:pt>
                <c:pt idx="34">
                  <c:v>-8.0E-11</c:v>
                </c:pt>
                <c:pt idx="35">
                  <c:v>-1.95E-10</c:v>
                </c:pt>
                <c:pt idx="36">
                  <c:v>1.52E-11</c:v>
                </c:pt>
                <c:pt idx="37">
                  <c:v>1.46E-10</c:v>
                </c:pt>
                <c:pt idx="38">
                  <c:v>1.22E-10</c:v>
                </c:pt>
                <c:pt idx="39">
                  <c:v>9.65E-11</c:v>
                </c:pt>
                <c:pt idx="40">
                  <c:v>-2.12E-11</c:v>
                </c:pt>
                <c:pt idx="41">
                  <c:v>9.52E-11</c:v>
                </c:pt>
                <c:pt idx="42">
                  <c:v>-5.42E-11</c:v>
                </c:pt>
                <c:pt idx="43">
                  <c:v>6.28E-11</c:v>
                </c:pt>
                <c:pt idx="44">
                  <c:v>1.84E-10</c:v>
                </c:pt>
                <c:pt idx="45">
                  <c:v>2.91E-11</c:v>
                </c:pt>
                <c:pt idx="46">
                  <c:v>-1.26E-11</c:v>
                </c:pt>
                <c:pt idx="47">
                  <c:v>4.89E-11</c:v>
                </c:pt>
                <c:pt idx="48">
                  <c:v>7.8E-11</c:v>
                </c:pt>
                <c:pt idx="49">
                  <c:v>-8.86000000000001E-11</c:v>
                </c:pt>
                <c:pt idx="50">
                  <c:v>1.52E-11</c:v>
                </c:pt>
                <c:pt idx="51">
                  <c:v>-2.15E-10</c:v>
                </c:pt>
                <c:pt idx="52">
                  <c:v>7.2E-11</c:v>
                </c:pt>
                <c:pt idx="53">
                  <c:v>1.88E-10</c:v>
                </c:pt>
                <c:pt idx="54">
                  <c:v>1.21E-10</c:v>
                </c:pt>
                <c:pt idx="55">
                  <c:v>2.56E-10</c:v>
                </c:pt>
                <c:pt idx="56">
                  <c:v>-1.06E-10</c:v>
                </c:pt>
                <c:pt idx="57">
                  <c:v>-9.45E-11</c:v>
                </c:pt>
                <c:pt idx="58">
                  <c:v>2.91E-11</c:v>
                </c:pt>
                <c:pt idx="59">
                  <c:v>2.52E-10</c:v>
                </c:pt>
                <c:pt idx="60">
                  <c:v>8.92E-11</c:v>
                </c:pt>
                <c:pt idx="61">
                  <c:v>1.3E-10</c:v>
                </c:pt>
                <c:pt idx="62">
                  <c:v>1.51E-10</c:v>
                </c:pt>
                <c:pt idx="63">
                  <c:v>3.3E-11</c:v>
                </c:pt>
                <c:pt idx="64">
                  <c:v>2.45E-11</c:v>
                </c:pt>
                <c:pt idx="65">
                  <c:v>7.93E-11</c:v>
                </c:pt>
                <c:pt idx="66">
                  <c:v>1.12E-11</c:v>
                </c:pt>
                <c:pt idx="67">
                  <c:v>1.38E-10</c:v>
                </c:pt>
                <c:pt idx="68">
                  <c:v>2.97E-11</c:v>
                </c:pt>
                <c:pt idx="69">
                  <c:v>8.39E-11</c:v>
                </c:pt>
                <c:pt idx="70">
                  <c:v>-1.32E-11</c:v>
                </c:pt>
                <c:pt idx="71">
                  <c:v>-5.42E-11</c:v>
                </c:pt>
                <c:pt idx="72">
                  <c:v>1.34E-10</c:v>
                </c:pt>
                <c:pt idx="73">
                  <c:v>4.89E-11</c:v>
                </c:pt>
                <c:pt idx="74">
                  <c:v>1.65E-11</c:v>
                </c:pt>
                <c:pt idx="75">
                  <c:v>-5.55E-11</c:v>
                </c:pt>
                <c:pt idx="76">
                  <c:v>-8.92E-11</c:v>
                </c:pt>
                <c:pt idx="77">
                  <c:v>8.79E-11</c:v>
                </c:pt>
                <c:pt idx="78">
                  <c:v>1.4E-10</c:v>
                </c:pt>
                <c:pt idx="79">
                  <c:v>1.78E-10</c:v>
                </c:pt>
                <c:pt idx="80">
                  <c:v>7.53E-11</c:v>
                </c:pt>
                <c:pt idx="81">
                  <c:v>9.91000000000001E-11</c:v>
                </c:pt>
                <c:pt idx="82">
                  <c:v>3.44E-11</c:v>
                </c:pt>
                <c:pt idx="83">
                  <c:v>8.72E-11</c:v>
                </c:pt>
                <c:pt idx="84">
                  <c:v>1.05E-10</c:v>
                </c:pt>
                <c:pt idx="85">
                  <c:v>4.63E-11</c:v>
                </c:pt>
                <c:pt idx="86">
                  <c:v>1.35E-10</c:v>
                </c:pt>
                <c:pt idx="87">
                  <c:v>2.12E-11</c:v>
                </c:pt>
                <c:pt idx="88">
                  <c:v>9.98000000000001E-11</c:v>
                </c:pt>
                <c:pt idx="89">
                  <c:v>3.5E-11</c:v>
                </c:pt>
                <c:pt idx="90">
                  <c:v>-5.09E-11</c:v>
                </c:pt>
                <c:pt idx="91">
                  <c:v>5.82E-11</c:v>
                </c:pt>
                <c:pt idx="92">
                  <c:v>-3.17E-11</c:v>
                </c:pt>
                <c:pt idx="93">
                  <c:v>1.14E-10</c:v>
                </c:pt>
                <c:pt idx="94">
                  <c:v>1.79E-10</c:v>
                </c:pt>
                <c:pt idx="95">
                  <c:v>9.12E-11</c:v>
                </c:pt>
                <c:pt idx="96">
                  <c:v>2.38E-11</c:v>
                </c:pt>
                <c:pt idx="97">
                  <c:v>3.9E-11</c:v>
                </c:pt>
                <c:pt idx="98">
                  <c:v>-9.25E-12</c:v>
                </c:pt>
                <c:pt idx="99">
                  <c:v>-1.82E-10</c:v>
                </c:pt>
                <c:pt idx="100">
                  <c:v>5.95E-12</c:v>
                </c:pt>
                <c:pt idx="101">
                  <c:v>5.29E-12</c:v>
                </c:pt>
                <c:pt idx="102">
                  <c:v>1.12E-11</c:v>
                </c:pt>
                <c:pt idx="103">
                  <c:v>9.39000000000001E-11</c:v>
                </c:pt>
                <c:pt idx="104">
                  <c:v>9.05E-11</c:v>
                </c:pt>
                <c:pt idx="105">
                  <c:v>1.78E-10</c:v>
                </c:pt>
                <c:pt idx="106">
                  <c:v>-2.78E-11</c:v>
                </c:pt>
                <c:pt idx="107">
                  <c:v>1.4E-10</c:v>
                </c:pt>
                <c:pt idx="108">
                  <c:v>3.77E-11</c:v>
                </c:pt>
                <c:pt idx="109">
                  <c:v>3.5E-11</c:v>
                </c:pt>
                <c:pt idx="110">
                  <c:v>-4.63E-12</c:v>
                </c:pt>
                <c:pt idx="111">
                  <c:v>7.27E-11</c:v>
                </c:pt>
                <c:pt idx="112">
                  <c:v>-4.03E-11</c:v>
                </c:pt>
                <c:pt idx="113">
                  <c:v>-2.58E-11</c:v>
                </c:pt>
                <c:pt idx="114">
                  <c:v>-1.9E-10</c:v>
                </c:pt>
                <c:pt idx="115">
                  <c:v>8.99000000000001E-11</c:v>
                </c:pt>
                <c:pt idx="116">
                  <c:v>2.18E-11</c:v>
                </c:pt>
                <c:pt idx="117">
                  <c:v>-4.63E-11</c:v>
                </c:pt>
                <c:pt idx="118">
                  <c:v>5.62E-11</c:v>
                </c:pt>
                <c:pt idx="119">
                  <c:v>1.71E-10</c:v>
                </c:pt>
                <c:pt idx="120">
                  <c:v>9.58000000000001E-11</c:v>
                </c:pt>
                <c:pt idx="121">
                  <c:v>1.7E-10</c:v>
                </c:pt>
                <c:pt idx="122">
                  <c:v>2.05E-11</c:v>
                </c:pt>
                <c:pt idx="123">
                  <c:v>1.53E-10</c:v>
                </c:pt>
                <c:pt idx="124">
                  <c:v>7.53E-11</c:v>
                </c:pt>
                <c:pt idx="125">
                  <c:v>1.13E-10</c:v>
                </c:pt>
                <c:pt idx="126">
                  <c:v>7.07E-11</c:v>
                </c:pt>
                <c:pt idx="127">
                  <c:v>6.15E-11</c:v>
                </c:pt>
                <c:pt idx="128">
                  <c:v>5.75E-11</c:v>
                </c:pt>
                <c:pt idx="129">
                  <c:v>-1.45E-11</c:v>
                </c:pt>
                <c:pt idx="130">
                  <c:v>-1.26E-11</c:v>
                </c:pt>
                <c:pt idx="131">
                  <c:v>9.12E-11</c:v>
                </c:pt>
                <c:pt idx="132">
                  <c:v>1.06E-11</c:v>
                </c:pt>
                <c:pt idx="133">
                  <c:v>3.44E-11</c:v>
                </c:pt>
                <c:pt idx="134">
                  <c:v>-7.27E-12</c:v>
                </c:pt>
                <c:pt idx="135">
                  <c:v>5.68E-11</c:v>
                </c:pt>
                <c:pt idx="136">
                  <c:v>1.18E-10</c:v>
                </c:pt>
                <c:pt idx="137">
                  <c:v>7.27E-12</c:v>
                </c:pt>
                <c:pt idx="138">
                  <c:v>1.09E-10</c:v>
                </c:pt>
                <c:pt idx="139">
                  <c:v>1.55E-10</c:v>
                </c:pt>
                <c:pt idx="140">
                  <c:v>2.53E-10</c:v>
                </c:pt>
                <c:pt idx="141">
                  <c:v>-2.71E-11</c:v>
                </c:pt>
                <c:pt idx="142">
                  <c:v>1.34E-10</c:v>
                </c:pt>
                <c:pt idx="143">
                  <c:v>2.54E-10</c:v>
                </c:pt>
                <c:pt idx="144">
                  <c:v>1.72E-11</c:v>
                </c:pt>
                <c:pt idx="145">
                  <c:v>9.39000000000001E-11</c:v>
                </c:pt>
                <c:pt idx="146">
                  <c:v>2.58E-11</c:v>
                </c:pt>
                <c:pt idx="147">
                  <c:v>1.92E-10</c:v>
                </c:pt>
                <c:pt idx="148">
                  <c:v>3.97E-11</c:v>
                </c:pt>
                <c:pt idx="149">
                  <c:v>9.12E-11</c:v>
                </c:pt>
                <c:pt idx="150">
                  <c:v>1.68E-10</c:v>
                </c:pt>
                <c:pt idx="151">
                  <c:v>-2.38E-11</c:v>
                </c:pt>
                <c:pt idx="152">
                  <c:v>1.13E-10</c:v>
                </c:pt>
                <c:pt idx="153">
                  <c:v>1.01E-10</c:v>
                </c:pt>
                <c:pt idx="154">
                  <c:v>7.67E-11</c:v>
                </c:pt>
                <c:pt idx="155">
                  <c:v>1.04E-10</c:v>
                </c:pt>
                <c:pt idx="156">
                  <c:v>8.72E-11</c:v>
                </c:pt>
                <c:pt idx="157">
                  <c:v>2.55E-10</c:v>
                </c:pt>
                <c:pt idx="158">
                  <c:v>7.2E-11</c:v>
                </c:pt>
                <c:pt idx="159">
                  <c:v>9.45E-11</c:v>
                </c:pt>
                <c:pt idx="160">
                  <c:v>-2.18E-11</c:v>
                </c:pt>
                <c:pt idx="161">
                  <c:v>3.37E-11</c:v>
                </c:pt>
                <c:pt idx="162">
                  <c:v>1.73E-10</c:v>
                </c:pt>
                <c:pt idx="163">
                  <c:v>3.27E-10</c:v>
                </c:pt>
                <c:pt idx="164">
                  <c:v>8.26E-11</c:v>
                </c:pt>
                <c:pt idx="165">
                  <c:v>9.72E-11</c:v>
                </c:pt>
                <c:pt idx="166">
                  <c:v>1.08E-10</c:v>
                </c:pt>
                <c:pt idx="167">
                  <c:v>1.59E-10</c:v>
                </c:pt>
                <c:pt idx="168">
                  <c:v>1.44E-10</c:v>
                </c:pt>
                <c:pt idx="169">
                  <c:v>1.9E-10</c:v>
                </c:pt>
                <c:pt idx="170">
                  <c:v>8.72E-11</c:v>
                </c:pt>
                <c:pt idx="171">
                  <c:v>1.57E-10</c:v>
                </c:pt>
                <c:pt idx="172">
                  <c:v>3.83E-11</c:v>
                </c:pt>
                <c:pt idx="173">
                  <c:v>1.55E-10</c:v>
                </c:pt>
                <c:pt idx="174">
                  <c:v>1.59E-10</c:v>
                </c:pt>
                <c:pt idx="175">
                  <c:v>-7.27E-12</c:v>
                </c:pt>
                <c:pt idx="176">
                  <c:v>-5.02E-11</c:v>
                </c:pt>
                <c:pt idx="177">
                  <c:v>2.5E-10</c:v>
                </c:pt>
                <c:pt idx="178">
                  <c:v>-5.82E-11</c:v>
                </c:pt>
                <c:pt idx="179">
                  <c:v>1.34E-10</c:v>
                </c:pt>
                <c:pt idx="180">
                  <c:v>-4.16E-11</c:v>
                </c:pt>
                <c:pt idx="181">
                  <c:v>1.82E-10</c:v>
                </c:pt>
                <c:pt idx="182">
                  <c:v>5.02E-11</c:v>
                </c:pt>
                <c:pt idx="183">
                  <c:v>5.62E-11</c:v>
                </c:pt>
                <c:pt idx="184">
                  <c:v>2.06E-10</c:v>
                </c:pt>
                <c:pt idx="185">
                  <c:v>9.25E-11</c:v>
                </c:pt>
                <c:pt idx="186">
                  <c:v>3.3E-11</c:v>
                </c:pt>
                <c:pt idx="187">
                  <c:v>2.18E-11</c:v>
                </c:pt>
                <c:pt idx="188">
                  <c:v>1.74E-10</c:v>
                </c:pt>
                <c:pt idx="189">
                  <c:v>4.03E-11</c:v>
                </c:pt>
                <c:pt idx="190">
                  <c:v>2.17E-10</c:v>
                </c:pt>
                <c:pt idx="191">
                  <c:v>1.12E-10</c:v>
                </c:pt>
                <c:pt idx="192">
                  <c:v>1.81E-10</c:v>
                </c:pt>
                <c:pt idx="193">
                  <c:v>2.18E-10</c:v>
                </c:pt>
                <c:pt idx="194">
                  <c:v>-5.42E-11</c:v>
                </c:pt>
                <c:pt idx="195">
                  <c:v>5.62E-11</c:v>
                </c:pt>
                <c:pt idx="196">
                  <c:v>1.53E-10</c:v>
                </c:pt>
                <c:pt idx="197">
                  <c:v>1.22E-10</c:v>
                </c:pt>
                <c:pt idx="198">
                  <c:v>1.28E-10</c:v>
                </c:pt>
                <c:pt idx="199">
                  <c:v>7.8E-11</c:v>
                </c:pt>
                <c:pt idx="200">
                  <c:v>-5.29E-12</c:v>
                </c:pt>
                <c:pt idx="201">
                  <c:v>5.29E-11</c:v>
                </c:pt>
                <c:pt idx="202">
                  <c:v>5.75E-11</c:v>
                </c:pt>
                <c:pt idx="203">
                  <c:v>-6.94E-11</c:v>
                </c:pt>
                <c:pt idx="204">
                  <c:v>7.4E-11</c:v>
                </c:pt>
                <c:pt idx="205">
                  <c:v>5.62E-11</c:v>
                </c:pt>
                <c:pt idx="206">
                  <c:v>1.42E-10</c:v>
                </c:pt>
                <c:pt idx="207">
                  <c:v>9.25E-12</c:v>
                </c:pt>
                <c:pt idx="208">
                  <c:v>3.7E-11</c:v>
                </c:pt>
                <c:pt idx="209">
                  <c:v>3.7E-11</c:v>
                </c:pt>
                <c:pt idx="210">
                  <c:v>9.78E-11</c:v>
                </c:pt>
                <c:pt idx="211">
                  <c:v>7.4E-11</c:v>
                </c:pt>
                <c:pt idx="212">
                  <c:v>2.84E-11</c:v>
                </c:pt>
                <c:pt idx="213">
                  <c:v>1.72E-10</c:v>
                </c:pt>
                <c:pt idx="214">
                  <c:v>8.13E-11</c:v>
                </c:pt>
                <c:pt idx="215">
                  <c:v>1.72E-11</c:v>
                </c:pt>
                <c:pt idx="216">
                  <c:v>-3.3E-11</c:v>
                </c:pt>
                <c:pt idx="217">
                  <c:v>6.61E-13</c:v>
                </c:pt>
                <c:pt idx="218">
                  <c:v>1.42E-10</c:v>
                </c:pt>
                <c:pt idx="219">
                  <c:v>-1.26E-10</c:v>
                </c:pt>
                <c:pt idx="220">
                  <c:v>1.04E-10</c:v>
                </c:pt>
                <c:pt idx="221">
                  <c:v>-7.73E-11</c:v>
                </c:pt>
                <c:pt idx="222">
                  <c:v>-7.27E-11</c:v>
                </c:pt>
                <c:pt idx="223">
                  <c:v>-8.39E-11</c:v>
                </c:pt>
                <c:pt idx="224">
                  <c:v>-1.93E-10</c:v>
                </c:pt>
                <c:pt idx="225">
                  <c:v>-1.65E-11</c:v>
                </c:pt>
                <c:pt idx="226">
                  <c:v>8.26E-11</c:v>
                </c:pt>
                <c:pt idx="227">
                  <c:v>2.71E-11</c:v>
                </c:pt>
                <c:pt idx="228">
                  <c:v>-5.68E-11</c:v>
                </c:pt>
                <c:pt idx="229">
                  <c:v>-1.98E-12</c:v>
                </c:pt>
                <c:pt idx="230">
                  <c:v>-1.32E-11</c:v>
                </c:pt>
                <c:pt idx="231">
                  <c:v>3.2E-10</c:v>
                </c:pt>
                <c:pt idx="232">
                  <c:v>5.95E-11</c:v>
                </c:pt>
                <c:pt idx="233">
                  <c:v>-1.19E-11</c:v>
                </c:pt>
                <c:pt idx="234">
                  <c:v>9.65E-11</c:v>
                </c:pt>
                <c:pt idx="235">
                  <c:v>2.05E-11</c:v>
                </c:pt>
                <c:pt idx="236">
                  <c:v>-3.77E-11</c:v>
                </c:pt>
                <c:pt idx="237">
                  <c:v>-2.91E-11</c:v>
                </c:pt>
                <c:pt idx="238">
                  <c:v>-1.37E-10</c:v>
                </c:pt>
                <c:pt idx="239">
                  <c:v>-1.16E-10</c:v>
                </c:pt>
                <c:pt idx="240">
                  <c:v>-5.02E-11</c:v>
                </c:pt>
                <c:pt idx="241">
                  <c:v>-2.71E-11</c:v>
                </c:pt>
                <c:pt idx="242">
                  <c:v>-8.66E-11</c:v>
                </c:pt>
                <c:pt idx="243">
                  <c:v>3.24E-11</c:v>
                </c:pt>
                <c:pt idx="244">
                  <c:v>-7.93E-12</c:v>
                </c:pt>
                <c:pt idx="245">
                  <c:v>1.26E-10</c:v>
                </c:pt>
                <c:pt idx="246">
                  <c:v>1.12E-10</c:v>
                </c:pt>
                <c:pt idx="247">
                  <c:v>7.27E-11</c:v>
                </c:pt>
                <c:pt idx="248">
                  <c:v>-6.61E-12</c:v>
                </c:pt>
                <c:pt idx="249">
                  <c:v>2.54E-10</c:v>
                </c:pt>
                <c:pt idx="250">
                  <c:v>-8.59000000000001E-12</c:v>
                </c:pt>
                <c:pt idx="251">
                  <c:v>-3.3E-11</c:v>
                </c:pt>
                <c:pt idx="252">
                  <c:v>3.57E-11</c:v>
                </c:pt>
                <c:pt idx="253">
                  <c:v>-9.91000000000002E-12</c:v>
                </c:pt>
                <c:pt idx="254">
                  <c:v>9.98000000000001E-11</c:v>
                </c:pt>
                <c:pt idx="255">
                  <c:v>-8.72E-11</c:v>
                </c:pt>
                <c:pt idx="256">
                  <c:v>1.68E-10</c:v>
                </c:pt>
                <c:pt idx="257">
                  <c:v>5.35E-11</c:v>
                </c:pt>
                <c:pt idx="258">
                  <c:v>5.02E-11</c:v>
                </c:pt>
                <c:pt idx="259">
                  <c:v>8.79E-11</c:v>
                </c:pt>
                <c:pt idx="260">
                  <c:v>1.3E-10</c:v>
                </c:pt>
                <c:pt idx="261">
                  <c:v>1.02E-10</c:v>
                </c:pt>
                <c:pt idx="262">
                  <c:v>-5.82E-11</c:v>
                </c:pt>
                <c:pt idx="263">
                  <c:v>1.81E-10</c:v>
                </c:pt>
                <c:pt idx="264">
                  <c:v>1.08E-10</c:v>
                </c:pt>
                <c:pt idx="265">
                  <c:v>5.88E-11</c:v>
                </c:pt>
                <c:pt idx="266">
                  <c:v>1.78E-10</c:v>
                </c:pt>
                <c:pt idx="267">
                  <c:v>1.08E-10</c:v>
                </c:pt>
                <c:pt idx="268">
                  <c:v>2.71E-11</c:v>
                </c:pt>
                <c:pt idx="269">
                  <c:v>-1.06E-11</c:v>
                </c:pt>
                <c:pt idx="270">
                  <c:v>1.26E-10</c:v>
                </c:pt>
                <c:pt idx="271">
                  <c:v>3.9E-11</c:v>
                </c:pt>
                <c:pt idx="272">
                  <c:v>1.39E-11</c:v>
                </c:pt>
                <c:pt idx="273">
                  <c:v>1.83E-10</c:v>
                </c:pt>
                <c:pt idx="274">
                  <c:v>-4.96E-11</c:v>
                </c:pt>
                <c:pt idx="275">
                  <c:v>8.53E-11</c:v>
                </c:pt>
                <c:pt idx="276">
                  <c:v>8.13E-11</c:v>
                </c:pt>
                <c:pt idx="277">
                  <c:v>-7.73E-11</c:v>
                </c:pt>
                <c:pt idx="278">
                  <c:v>1.28E-10</c:v>
                </c:pt>
                <c:pt idx="279">
                  <c:v>3.5E-11</c:v>
                </c:pt>
                <c:pt idx="280">
                  <c:v>6.61E-13</c:v>
                </c:pt>
                <c:pt idx="281">
                  <c:v>-4.23E-11</c:v>
                </c:pt>
                <c:pt idx="282">
                  <c:v>1.14E-10</c:v>
                </c:pt>
                <c:pt idx="283">
                  <c:v>-1.59E-11</c:v>
                </c:pt>
                <c:pt idx="284">
                  <c:v>3.11E-11</c:v>
                </c:pt>
                <c:pt idx="285">
                  <c:v>8.0E-11</c:v>
                </c:pt>
                <c:pt idx="286">
                  <c:v>1.33E-10</c:v>
                </c:pt>
                <c:pt idx="287">
                  <c:v>1.16E-10</c:v>
                </c:pt>
                <c:pt idx="288">
                  <c:v>3.3E-11</c:v>
                </c:pt>
                <c:pt idx="289">
                  <c:v>-2.78E-11</c:v>
                </c:pt>
                <c:pt idx="290">
                  <c:v>4.3E-11</c:v>
                </c:pt>
                <c:pt idx="291">
                  <c:v>2.85E-10</c:v>
                </c:pt>
                <c:pt idx="292">
                  <c:v>1.85E-11</c:v>
                </c:pt>
                <c:pt idx="293">
                  <c:v>-1.72E-11</c:v>
                </c:pt>
                <c:pt idx="294">
                  <c:v>7.47E-11</c:v>
                </c:pt>
                <c:pt idx="295">
                  <c:v>8.99000000000001E-11</c:v>
                </c:pt>
                <c:pt idx="296">
                  <c:v>1.37E-10</c:v>
                </c:pt>
                <c:pt idx="297" formatCode="General">
                  <c:v>0.0</c:v>
                </c:pt>
                <c:pt idx="298">
                  <c:v>1.45E-10</c:v>
                </c:pt>
                <c:pt idx="299">
                  <c:v>7.2E-11</c:v>
                </c:pt>
                <c:pt idx="300">
                  <c:v>2.43E-10</c:v>
                </c:pt>
                <c:pt idx="301">
                  <c:v>9.39000000000001E-11</c:v>
                </c:pt>
                <c:pt idx="302">
                  <c:v>1.2E-10</c:v>
                </c:pt>
                <c:pt idx="303">
                  <c:v>1.34E-10</c:v>
                </c:pt>
                <c:pt idx="304">
                  <c:v>-5.68E-11</c:v>
                </c:pt>
                <c:pt idx="305">
                  <c:v>7.67E-11</c:v>
                </c:pt>
                <c:pt idx="306">
                  <c:v>1.46E-10</c:v>
                </c:pt>
                <c:pt idx="307">
                  <c:v>1.48E-10</c:v>
                </c:pt>
                <c:pt idx="308">
                  <c:v>1.59E-10</c:v>
                </c:pt>
                <c:pt idx="309">
                  <c:v>1.37E-10</c:v>
                </c:pt>
                <c:pt idx="310">
                  <c:v>1.54E-10</c:v>
                </c:pt>
                <c:pt idx="311">
                  <c:v>1.79E-10</c:v>
                </c:pt>
                <c:pt idx="312">
                  <c:v>1.67E-10</c:v>
                </c:pt>
                <c:pt idx="313">
                  <c:v>2.67E-10</c:v>
                </c:pt>
                <c:pt idx="314">
                  <c:v>1.86E-10</c:v>
                </c:pt>
                <c:pt idx="315">
                  <c:v>1.62E-10</c:v>
                </c:pt>
                <c:pt idx="316">
                  <c:v>-4.76E-11</c:v>
                </c:pt>
              </c:numCache>
            </c:numRef>
          </c:yVal>
          <c:smooth val="0"/>
        </c:ser>
        <c:ser>
          <c:idx val="3"/>
          <c:order val="3"/>
          <c:tx>
            <c:strRef>
              <c:f>'[2L25_warmup__May_04_2016_dist.xlsx]Sheet1'!$F$1</c:f>
              <c:strCache>
                <c:ptCount val="1"/>
                <c:pt idx="0">
                  <c:v>Water</c:v>
                </c:pt>
              </c:strCache>
            </c:strRef>
          </c:tx>
          <c:spPr>
            <a:ln w="28575">
              <a:noFill/>
            </a:ln>
          </c:spPr>
          <c:marker>
            <c:symbol val="diamond"/>
            <c:size val="7"/>
            <c:spPr>
              <a:solidFill>
                <a:schemeClr val="accent4">
                  <a:lumMod val="50000"/>
                </a:schemeClr>
              </a:solidFill>
            </c:spPr>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'[2L25_warmup__May_04_2016_dist.xlsx]Sheet1'!$F$2:$F$17202</c:f>
              <c:numCache>
                <c:formatCode>0.00E+00</c:formatCode>
                <c:ptCount val="17201"/>
                <c:pt idx="0">
                  <c:v>2.33E-9</c:v>
                </c:pt>
                <c:pt idx="1">
                  <c:v>1.81E-9</c:v>
                </c:pt>
                <c:pt idx="2">
                  <c:v>2.0E-9</c:v>
                </c:pt>
                <c:pt idx="3">
                  <c:v>1.93E-9</c:v>
                </c:pt>
                <c:pt idx="4">
                  <c:v>1.96E-9</c:v>
                </c:pt>
                <c:pt idx="5">
                  <c:v>1.86E-9</c:v>
                </c:pt>
                <c:pt idx="6">
                  <c:v>2.19E-9</c:v>
                </c:pt>
                <c:pt idx="7">
                  <c:v>1.96E-9</c:v>
                </c:pt>
                <c:pt idx="8">
                  <c:v>2.13E-9</c:v>
                </c:pt>
                <c:pt idx="9">
                  <c:v>2.05E-9</c:v>
                </c:pt>
                <c:pt idx="10">
                  <c:v>2.22E-9</c:v>
                </c:pt>
                <c:pt idx="11">
                  <c:v>1.98E-9</c:v>
                </c:pt>
                <c:pt idx="12">
                  <c:v>1.91E-9</c:v>
                </c:pt>
                <c:pt idx="13">
                  <c:v>2.19E-9</c:v>
                </c:pt>
                <c:pt idx="14">
                  <c:v>1.98E-9</c:v>
                </c:pt>
                <c:pt idx="15">
                  <c:v>2.14E-9</c:v>
                </c:pt>
                <c:pt idx="16">
                  <c:v>2.09E-9</c:v>
                </c:pt>
                <c:pt idx="17">
                  <c:v>2.32E-9</c:v>
                </c:pt>
                <c:pt idx="18">
                  <c:v>2.06E-9</c:v>
                </c:pt>
                <c:pt idx="19">
                  <c:v>2.09E-9</c:v>
                </c:pt>
                <c:pt idx="20">
                  <c:v>1.98E-9</c:v>
                </c:pt>
                <c:pt idx="21">
                  <c:v>2.1E-9</c:v>
                </c:pt>
                <c:pt idx="22">
                  <c:v>2.15E-9</c:v>
                </c:pt>
                <c:pt idx="23">
                  <c:v>2.04E-9</c:v>
                </c:pt>
                <c:pt idx="24">
                  <c:v>2.0E-9</c:v>
                </c:pt>
                <c:pt idx="25">
                  <c:v>1.95E-9</c:v>
                </c:pt>
                <c:pt idx="26">
                  <c:v>1.98E-9</c:v>
                </c:pt>
                <c:pt idx="27">
                  <c:v>2.17E-9</c:v>
                </c:pt>
                <c:pt idx="28">
                  <c:v>1.88E-9</c:v>
                </c:pt>
                <c:pt idx="29">
                  <c:v>2.13E-9</c:v>
                </c:pt>
                <c:pt idx="30">
                  <c:v>1.95E-9</c:v>
                </c:pt>
                <c:pt idx="31">
                  <c:v>1.87E-9</c:v>
                </c:pt>
                <c:pt idx="32">
                  <c:v>2.11E-9</c:v>
                </c:pt>
                <c:pt idx="33">
                  <c:v>1.84E-9</c:v>
                </c:pt>
                <c:pt idx="34">
                  <c:v>2.15E-9</c:v>
                </c:pt>
                <c:pt idx="35">
                  <c:v>1.59E-9</c:v>
                </c:pt>
                <c:pt idx="36">
                  <c:v>2.01E-9</c:v>
                </c:pt>
                <c:pt idx="37">
                  <c:v>2.0E-9</c:v>
                </c:pt>
                <c:pt idx="38">
                  <c:v>1.73E-9</c:v>
                </c:pt>
                <c:pt idx="39">
                  <c:v>2.02E-9</c:v>
                </c:pt>
                <c:pt idx="40">
                  <c:v>2.03E-9</c:v>
                </c:pt>
                <c:pt idx="41">
                  <c:v>1.79E-9</c:v>
                </c:pt>
                <c:pt idx="42">
                  <c:v>1.94E-9</c:v>
                </c:pt>
                <c:pt idx="43">
                  <c:v>1.98E-9</c:v>
                </c:pt>
                <c:pt idx="44">
                  <c:v>2.05E-9</c:v>
                </c:pt>
                <c:pt idx="45">
                  <c:v>1.85E-9</c:v>
                </c:pt>
                <c:pt idx="46">
                  <c:v>1.95E-9</c:v>
                </c:pt>
                <c:pt idx="47">
                  <c:v>1.9E-9</c:v>
                </c:pt>
                <c:pt idx="48">
                  <c:v>1.9E-9</c:v>
                </c:pt>
                <c:pt idx="49">
                  <c:v>1.77E-9</c:v>
                </c:pt>
                <c:pt idx="50">
                  <c:v>1.91E-9</c:v>
                </c:pt>
                <c:pt idx="51">
                  <c:v>1.99E-9</c:v>
                </c:pt>
                <c:pt idx="52">
                  <c:v>1.81E-9</c:v>
                </c:pt>
                <c:pt idx="53">
                  <c:v>1.99E-9</c:v>
                </c:pt>
                <c:pt idx="54">
                  <c:v>1.79E-9</c:v>
                </c:pt>
                <c:pt idx="55">
                  <c:v>2.07E-9</c:v>
                </c:pt>
                <c:pt idx="56">
                  <c:v>1.76E-9</c:v>
                </c:pt>
                <c:pt idx="57">
                  <c:v>1.78E-9</c:v>
                </c:pt>
                <c:pt idx="58">
                  <c:v>1.89E-9</c:v>
                </c:pt>
                <c:pt idx="59">
                  <c:v>1.99E-9</c:v>
                </c:pt>
                <c:pt idx="60">
                  <c:v>2.15E-9</c:v>
                </c:pt>
                <c:pt idx="61">
                  <c:v>1.76E-9</c:v>
                </c:pt>
                <c:pt idx="62">
                  <c:v>1.98E-9</c:v>
                </c:pt>
                <c:pt idx="63">
                  <c:v>1.77E-9</c:v>
                </c:pt>
                <c:pt idx="64">
                  <c:v>2.07E-9</c:v>
                </c:pt>
                <c:pt idx="65">
                  <c:v>2.13E-9</c:v>
                </c:pt>
                <c:pt idx="66">
                  <c:v>1.98E-9</c:v>
                </c:pt>
                <c:pt idx="67">
                  <c:v>2.06E-9</c:v>
                </c:pt>
                <c:pt idx="68">
                  <c:v>1.92E-9</c:v>
                </c:pt>
                <c:pt idx="69">
                  <c:v>1.97E-9</c:v>
                </c:pt>
                <c:pt idx="70">
                  <c:v>1.93E-9</c:v>
                </c:pt>
                <c:pt idx="71">
                  <c:v>1.86E-9</c:v>
                </c:pt>
                <c:pt idx="72">
                  <c:v>1.86E-9</c:v>
                </c:pt>
                <c:pt idx="73">
                  <c:v>1.94E-9</c:v>
                </c:pt>
                <c:pt idx="74">
                  <c:v>2.03E-9</c:v>
                </c:pt>
                <c:pt idx="75">
                  <c:v>1.85E-9</c:v>
                </c:pt>
                <c:pt idx="76">
                  <c:v>1.7E-9</c:v>
                </c:pt>
                <c:pt idx="77">
                  <c:v>1.91E-9</c:v>
                </c:pt>
                <c:pt idx="78">
                  <c:v>1.88E-9</c:v>
                </c:pt>
                <c:pt idx="79">
                  <c:v>2.04E-9</c:v>
                </c:pt>
                <c:pt idx="80">
                  <c:v>2.01E-9</c:v>
                </c:pt>
                <c:pt idx="81">
                  <c:v>1.93E-9</c:v>
                </c:pt>
                <c:pt idx="82">
                  <c:v>2.01E-9</c:v>
                </c:pt>
                <c:pt idx="83">
                  <c:v>1.96E-9</c:v>
                </c:pt>
                <c:pt idx="84">
                  <c:v>1.84E-9</c:v>
                </c:pt>
                <c:pt idx="85">
                  <c:v>1.99E-9</c:v>
                </c:pt>
                <c:pt idx="86">
                  <c:v>1.97E-9</c:v>
                </c:pt>
                <c:pt idx="87">
                  <c:v>2.02E-9</c:v>
                </c:pt>
                <c:pt idx="88">
                  <c:v>1.85E-9</c:v>
                </c:pt>
                <c:pt idx="89">
                  <c:v>2.06E-9</c:v>
                </c:pt>
                <c:pt idx="90">
                  <c:v>2.04E-9</c:v>
                </c:pt>
                <c:pt idx="91">
                  <c:v>1.83E-9</c:v>
                </c:pt>
                <c:pt idx="92">
                  <c:v>1.87E-9</c:v>
                </c:pt>
                <c:pt idx="93">
                  <c:v>1.85E-9</c:v>
                </c:pt>
                <c:pt idx="94">
                  <c:v>1.98E-9</c:v>
                </c:pt>
                <c:pt idx="95">
                  <c:v>1.98E-9</c:v>
                </c:pt>
                <c:pt idx="96">
                  <c:v>1.59E-9</c:v>
                </c:pt>
                <c:pt idx="97">
                  <c:v>1.98E-9</c:v>
                </c:pt>
                <c:pt idx="98">
                  <c:v>1.88E-9</c:v>
                </c:pt>
                <c:pt idx="99">
                  <c:v>1.5E-9</c:v>
                </c:pt>
                <c:pt idx="100">
                  <c:v>1.78E-9</c:v>
                </c:pt>
                <c:pt idx="101">
                  <c:v>2.05E-9</c:v>
                </c:pt>
                <c:pt idx="102">
                  <c:v>2.02E-9</c:v>
                </c:pt>
                <c:pt idx="103">
                  <c:v>1.97E-9</c:v>
                </c:pt>
                <c:pt idx="104">
                  <c:v>1.91E-9</c:v>
                </c:pt>
                <c:pt idx="105">
                  <c:v>2.02E-9</c:v>
                </c:pt>
                <c:pt idx="106">
                  <c:v>1.76E-9</c:v>
                </c:pt>
                <c:pt idx="107">
                  <c:v>2.0E-9</c:v>
                </c:pt>
                <c:pt idx="108">
                  <c:v>2.05E-9</c:v>
                </c:pt>
                <c:pt idx="109">
                  <c:v>1.93E-9</c:v>
                </c:pt>
                <c:pt idx="110">
                  <c:v>1.77E-9</c:v>
                </c:pt>
                <c:pt idx="111">
                  <c:v>1.99E-9</c:v>
                </c:pt>
                <c:pt idx="112">
                  <c:v>1.92E-9</c:v>
                </c:pt>
                <c:pt idx="113">
                  <c:v>1.85E-9</c:v>
                </c:pt>
                <c:pt idx="114">
                  <c:v>1.77E-9</c:v>
                </c:pt>
                <c:pt idx="115">
                  <c:v>1.87E-9</c:v>
                </c:pt>
                <c:pt idx="116">
                  <c:v>1.87E-9</c:v>
                </c:pt>
                <c:pt idx="117">
                  <c:v>1.88E-9</c:v>
                </c:pt>
                <c:pt idx="118">
                  <c:v>2.07E-9</c:v>
                </c:pt>
                <c:pt idx="119">
                  <c:v>2.06E-9</c:v>
                </c:pt>
                <c:pt idx="120">
                  <c:v>1.87E-9</c:v>
                </c:pt>
                <c:pt idx="121">
                  <c:v>1.98E-9</c:v>
                </c:pt>
                <c:pt idx="122">
                  <c:v>1.88E-9</c:v>
                </c:pt>
                <c:pt idx="123">
                  <c:v>1.89E-9</c:v>
                </c:pt>
                <c:pt idx="124">
                  <c:v>2.05E-9</c:v>
                </c:pt>
                <c:pt idx="125">
                  <c:v>1.84E-9</c:v>
                </c:pt>
                <c:pt idx="126">
                  <c:v>1.92E-9</c:v>
                </c:pt>
                <c:pt idx="127">
                  <c:v>1.82E-9</c:v>
                </c:pt>
                <c:pt idx="128">
                  <c:v>2.06E-9</c:v>
                </c:pt>
                <c:pt idx="129">
                  <c:v>1.95E-9</c:v>
                </c:pt>
                <c:pt idx="130">
                  <c:v>1.69E-9</c:v>
                </c:pt>
                <c:pt idx="131">
                  <c:v>1.93E-9</c:v>
                </c:pt>
                <c:pt idx="132">
                  <c:v>1.66E-9</c:v>
                </c:pt>
                <c:pt idx="133">
                  <c:v>1.82E-9</c:v>
                </c:pt>
                <c:pt idx="134">
                  <c:v>1.74E-9</c:v>
                </c:pt>
                <c:pt idx="135">
                  <c:v>1.79E-9</c:v>
                </c:pt>
                <c:pt idx="136">
                  <c:v>1.97E-9</c:v>
                </c:pt>
                <c:pt idx="137">
                  <c:v>1.87E-9</c:v>
                </c:pt>
                <c:pt idx="138">
                  <c:v>1.74E-9</c:v>
                </c:pt>
                <c:pt idx="139">
                  <c:v>1.93E-9</c:v>
                </c:pt>
                <c:pt idx="140">
                  <c:v>2.03E-9</c:v>
                </c:pt>
                <c:pt idx="141">
                  <c:v>1.9E-9</c:v>
                </c:pt>
                <c:pt idx="142">
                  <c:v>1.86E-9</c:v>
                </c:pt>
                <c:pt idx="143">
                  <c:v>2.03E-9</c:v>
                </c:pt>
                <c:pt idx="144">
                  <c:v>1.97E-9</c:v>
                </c:pt>
                <c:pt idx="145">
                  <c:v>1.89E-9</c:v>
                </c:pt>
                <c:pt idx="146">
                  <c:v>1.88E-9</c:v>
                </c:pt>
                <c:pt idx="147">
                  <c:v>2.12E-9</c:v>
                </c:pt>
                <c:pt idx="148">
                  <c:v>1.94E-9</c:v>
                </c:pt>
                <c:pt idx="149">
                  <c:v>1.89E-9</c:v>
                </c:pt>
                <c:pt idx="150">
                  <c:v>1.8E-9</c:v>
                </c:pt>
                <c:pt idx="151">
                  <c:v>1.92E-9</c:v>
                </c:pt>
                <c:pt idx="152">
                  <c:v>1.92E-9</c:v>
                </c:pt>
                <c:pt idx="153">
                  <c:v>2.21E-9</c:v>
                </c:pt>
                <c:pt idx="154">
                  <c:v>2.14E-9</c:v>
                </c:pt>
                <c:pt idx="155">
                  <c:v>2.08E-9</c:v>
                </c:pt>
                <c:pt idx="156">
                  <c:v>2.24E-9</c:v>
                </c:pt>
                <c:pt idx="157">
                  <c:v>2.19E-9</c:v>
                </c:pt>
                <c:pt idx="158">
                  <c:v>2.24E-9</c:v>
                </c:pt>
                <c:pt idx="159">
                  <c:v>2.14E-9</c:v>
                </c:pt>
                <c:pt idx="160">
                  <c:v>1.71E-9</c:v>
                </c:pt>
                <c:pt idx="161">
                  <c:v>2.33E-9</c:v>
                </c:pt>
                <c:pt idx="162">
                  <c:v>2.35E-9</c:v>
                </c:pt>
                <c:pt idx="163">
                  <c:v>2.37E-9</c:v>
                </c:pt>
                <c:pt idx="164">
                  <c:v>2.19E-9</c:v>
                </c:pt>
                <c:pt idx="165">
                  <c:v>2.32E-9</c:v>
                </c:pt>
                <c:pt idx="166">
                  <c:v>2.32E-9</c:v>
                </c:pt>
                <c:pt idx="167">
                  <c:v>2.12E-9</c:v>
                </c:pt>
                <c:pt idx="168">
                  <c:v>2.4E-9</c:v>
                </c:pt>
                <c:pt idx="169">
                  <c:v>2.11E-9</c:v>
                </c:pt>
                <c:pt idx="170">
                  <c:v>2.17E-9</c:v>
                </c:pt>
                <c:pt idx="171">
                  <c:v>2.26E-9</c:v>
                </c:pt>
                <c:pt idx="172">
                  <c:v>2.12E-9</c:v>
                </c:pt>
                <c:pt idx="173">
                  <c:v>2.05E-9</c:v>
                </c:pt>
                <c:pt idx="174">
                  <c:v>2.19E-9</c:v>
                </c:pt>
                <c:pt idx="175">
                  <c:v>1.9E-9</c:v>
                </c:pt>
                <c:pt idx="176">
                  <c:v>2.11E-9</c:v>
                </c:pt>
                <c:pt idx="177">
                  <c:v>2.11E-9</c:v>
                </c:pt>
                <c:pt idx="178">
                  <c:v>2.04E-9</c:v>
                </c:pt>
                <c:pt idx="179">
                  <c:v>1.98E-9</c:v>
                </c:pt>
                <c:pt idx="180">
                  <c:v>1.83E-9</c:v>
                </c:pt>
                <c:pt idx="181">
                  <c:v>2.16E-9</c:v>
                </c:pt>
                <c:pt idx="182">
                  <c:v>2.14E-9</c:v>
                </c:pt>
                <c:pt idx="183">
                  <c:v>1.89E-9</c:v>
                </c:pt>
                <c:pt idx="184">
                  <c:v>1.95E-9</c:v>
                </c:pt>
                <c:pt idx="185">
                  <c:v>2.12E-9</c:v>
                </c:pt>
                <c:pt idx="186">
                  <c:v>1.88E-9</c:v>
                </c:pt>
                <c:pt idx="187">
                  <c:v>1.82E-9</c:v>
                </c:pt>
                <c:pt idx="188">
                  <c:v>2.02E-9</c:v>
                </c:pt>
                <c:pt idx="189">
                  <c:v>1.63E-9</c:v>
                </c:pt>
                <c:pt idx="190">
                  <c:v>1.88E-9</c:v>
                </c:pt>
                <c:pt idx="191">
                  <c:v>1.9E-9</c:v>
                </c:pt>
                <c:pt idx="192">
                  <c:v>1.87E-9</c:v>
                </c:pt>
                <c:pt idx="193">
                  <c:v>2.1E-9</c:v>
                </c:pt>
                <c:pt idx="194">
                  <c:v>1.84E-9</c:v>
                </c:pt>
                <c:pt idx="195">
                  <c:v>1.92E-9</c:v>
                </c:pt>
                <c:pt idx="196">
                  <c:v>1.87E-9</c:v>
                </c:pt>
                <c:pt idx="197">
                  <c:v>1.58E-9</c:v>
                </c:pt>
                <c:pt idx="198">
                  <c:v>1.84E-9</c:v>
                </c:pt>
                <c:pt idx="199">
                  <c:v>1.73E-9</c:v>
                </c:pt>
                <c:pt idx="200">
                  <c:v>2.18E-9</c:v>
                </c:pt>
                <c:pt idx="201">
                  <c:v>1.68E-9</c:v>
                </c:pt>
                <c:pt idx="202">
                  <c:v>1.7E-9</c:v>
                </c:pt>
                <c:pt idx="203">
                  <c:v>1.66E-9</c:v>
                </c:pt>
                <c:pt idx="204">
                  <c:v>1.78E-9</c:v>
                </c:pt>
                <c:pt idx="205">
                  <c:v>1.58E-9</c:v>
                </c:pt>
                <c:pt idx="206">
                  <c:v>1.77E-9</c:v>
                </c:pt>
                <c:pt idx="207">
                  <c:v>1.61E-9</c:v>
                </c:pt>
                <c:pt idx="208">
                  <c:v>1.51E-9</c:v>
                </c:pt>
                <c:pt idx="209">
                  <c:v>1.69E-9</c:v>
                </c:pt>
                <c:pt idx="210">
                  <c:v>1.66E-9</c:v>
                </c:pt>
                <c:pt idx="211">
                  <c:v>1.61E-9</c:v>
                </c:pt>
                <c:pt idx="212">
                  <c:v>1.59E-9</c:v>
                </c:pt>
                <c:pt idx="213">
                  <c:v>1.66E-9</c:v>
                </c:pt>
                <c:pt idx="214">
                  <c:v>1.67E-9</c:v>
                </c:pt>
                <c:pt idx="215">
                  <c:v>1.7E-9</c:v>
                </c:pt>
                <c:pt idx="216">
                  <c:v>1.56E-9</c:v>
                </c:pt>
                <c:pt idx="217">
                  <c:v>1.56E-9</c:v>
                </c:pt>
                <c:pt idx="218">
                  <c:v>1.62E-9</c:v>
                </c:pt>
                <c:pt idx="219">
                  <c:v>1.63E-9</c:v>
                </c:pt>
                <c:pt idx="220">
                  <c:v>1.66E-9</c:v>
                </c:pt>
                <c:pt idx="221">
                  <c:v>1.42E-9</c:v>
                </c:pt>
                <c:pt idx="222">
                  <c:v>1.33E-9</c:v>
                </c:pt>
                <c:pt idx="223">
                  <c:v>1.53E-9</c:v>
                </c:pt>
                <c:pt idx="224">
                  <c:v>1.52E-9</c:v>
                </c:pt>
                <c:pt idx="225">
                  <c:v>1.7E-9</c:v>
                </c:pt>
                <c:pt idx="226">
                  <c:v>1.7E-9</c:v>
                </c:pt>
                <c:pt idx="227">
                  <c:v>1.61E-9</c:v>
                </c:pt>
                <c:pt idx="228">
                  <c:v>1.57E-9</c:v>
                </c:pt>
                <c:pt idx="229">
                  <c:v>1.56E-9</c:v>
                </c:pt>
                <c:pt idx="230">
                  <c:v>1.51E-9</c:v>
                </c:pt>
                <c:pt idx="231">
                  <c:v>1.57E-9</c:v>
                </c:pt>
                <c:pt idx="232">
                  <c:v>1.42E-9</c:v>
                </c:pt>
                <c:pt idx="233">
                  <c:v>1.6E-9</c:v>
                </c:pt>
                <c:pt idx="234">
                  <c:v>1.54E-9</c:v>
                </c:pt>
                <c:pt idx="235">
                  <c:v>1.62E-9</c:v>
                </c:pt>
                <c:pt idx="236">
                  <c:v>1.5E-9</c:v>
                </c:pt>
                <c:pt idx="237">
                  <c:v>1.57E-9</c:v>
                </c:pt>
                <c:pt idx="238">
                  <c:v>1.21E-9</c:v>
                </c:pt>
                <c:pt idx="239">
                  <c:v>1.64E-9</c:v>
                </c:pt>
                <c:pt idx="240">
                  <c:v>1.55E-9</c:v>
                </c:pt>
                <c:pt idx="241">
                  <c:v>1.65E-9</c:v>
                </c:pt>
                <c:pt idx="242">
                  <c:v>1.57E-9</c:v>
                </c:pt>
                <c:pt idx="243">
                  <c:v>1.46E-9</c:v>
                </c:pt>
                <c:pt idx="244">
                  <c:v>1.48E-9</c:v>
                </c:pt>
                <c:pt idx="245">
                  <c:v>1.66E-9</c:v>
                </c:pt>
                <c:pt idx="246">
                  <c:v>1.61E-9</c:v>
                </c:pt>
                <c:pt idx="247">
                  <c:v>1.64E-9</c:v>
                </c:pt>
                <c:pt idx="248">
                  <c:v>1.47E-9</c:v>
                </c:pt>
                <c:pt idx="249">
                  <c:v>1.64E-9</c:v>
                </c:pt>
                <c:pt idx="250">
                  <c:v>1.52E-9</c:v>
                </c:pt>
                <c:pt idx="251">
                  <c:v>1.51E-9</c:v>
                </c:pt>
                <c:pt idx="252">
                  <c:v>1.49E-9</c:v>
                </c:pt>
                <c:pt idx="253">
                  <c:v>1.49E-9</c:v>
                </c:pt>
                <c:pt idx="254">
                  <c:v>1.6E-9</c:v>
                </c:pt>
                <c:pt idx="255">
                  <c:v>1.37E-9</c:v>
                </c:pt>
                <c:pt idx="256">
                  <c:v>1.71E-9</c:v>
                </c:pt>
                <c:pt idx="257">
                  <c:v>1.46E-9</c:v>
                </c:pt>
                <c:pt idx="258">
                  <c:v>1.5E-9</c:v>
                </c:pt>
                <c:pt idx="259">
                  <c:v>1.58E-9</c:v>
                </c:pt>
                <c:pt idx="260">
                  <c:v>1.62E-9</c:v>
                </c:pt>
                <c:pt idx="261">
                  <c:v>1.51E-9</c:v>
                </c:pt>
                <c:pt idx="262">
                  <c:v>1.25E-9</c:v>
                </c:pt>
                <c:pt idx="263">
                  <c:v>1.79E-9</c:v>
                </c:pt>
                <c:pt idx="264">
                  <c:v>1.64E-9</c:v>
                </c:pt>
                <c:pt idx="265">
                  <c:v>1.67E-9</c:v>
                </c:pt>
                <c:pt idx="266">
                  <c:v>1.57E-9</c:v>
                </c:pt>
                <c:pt idx="267">
                  <c:v>1.65E-9</c:v>
                </c:pt>
                <c:pt idx="268">
                  <c:v>1.64E-9</c:v>
                </c:pt>
                <c:pt idx="269">
                  <c:v>1.56E-9</c:v>
                </c:pt>
                <c:pt idx="270">
                  <c:v>1.64E-9</c:v>
                </c:pt>
                <c:pt idx="271">
                  <c:v>1.59E-9</c:v>
                </c:pt>
                <c:pt idx="272">
                  <c:v>1.64E-9</c:v>
                </c:pt>
                <c:pt idx="273">
                  <c:v>1.42E-9</c:v>
                </c:pt>
                <c:pt idx="274">
                  <c:v>1.48E-9</c:v>
                </c:pt>
                <c:pt idx="275">
                  <c:v>1.55E-9</c:v>
                </c:pt>
                <c:pt idx="276">
                  <c:v>1.56E-9</c:v>
                </c:pt>
                <c:pt idx="277">
                  <c:v>1.51E-9</c:v>
                </c:pt>
                <c:pt idx="278">
                  <c:v>1.67E-9</c:v>
                </c:pt>
                <c:pt idx="279">
                  <c:v>1.53E-9</c:v>
                </c:pt>
                <c:pt idx="280">
                  <c:v>1.45E-9</c:v>
                </c:pt>
                <c:pt idx="281">
                  <c:v>1.37E-9</c:v>
                </c:pt>
                <c:pt idx="282">
                  <c:v>1.64E-9</c:v>
                </c:pt>
                <c:pt idx="283">
                  <c:v>1.41E-9</c:v>
                </c:pt>
                <c:pt idx="284">
                  <c:v>1.45E-9</c:v>
                </c:pt>
                <c:pt idx="285">
                  <c:v>1.48E-9</c:v>
                </c:pt>
                <c:pt idx="286">
                  <c:v>1.7E-9</c:v>
                </c:pt>
                <c:pt idx="287">
                  <c:v>1.47E-9</c:v>
                </c:pt>
                <c:pt idx="288">
                  <c:v>1.41E-9</c:v>
                </c:pt>
                <c:pt idx="289">
                  <c:v>1.55E-9</c:v>
                </c:pt>
                <c:pt idx="290">
                  <c:v>1.56E-9</c:v>
                </c:pt>
                <c:pt idx="291">
                  <c:v>1.87E-9</c:v>
                </c:pt>
                <c:pt idx="292">
                  <c:v>1.48E-9</c:v>
                </c:pt>
                <c:pt idx="293">
                  <c:v>1.53E-9</c:v>
                </c:pt>
                <c:pt idx="294">
                  <c:v>1.67E-9</c:v>
                </c:pt>
                <c:pt idx="295">
                  <c:v>1.53E-9</c:v>
                </c:pt>
                <c:pt idx="296">
                  <c:v>1.64E-9</c:v>
                </c:pt>
                <c:pt idx="297">
                  <c:v>1.48E-9</c:v>
                </c:pt>
                <c:pt idx="298">
                  <c:v>1.53E-9</c:v>
                </c:pt>
                <c:pt idx="299">
                  <c:v>1.57E-9</c:v>
                </c:pt>
                <c:pt idx="300">
                  <c:v>1.67E-9</c:v>
                </c:pt>
                <c:pt idx="301">
                  <c:v>1.62E-9</c:v>
                </c:pt>
                <c:pt idx="302">
                  <c:v>1.55E-9</c:v>
                </c:pt>
                <c:pt idx="303">
                  <c:v>1.62E-9</c:v>
                </c:pt>
                <c:pt idx="304">
                  <c:v>1.39E-9</c:v>
                </c:pt>
                <c:pt idx="305">
                  <c:v>1.46E-9</c:v>
                </c:pt>
                <c:pt idx="306">
                  <c:v>1.59E-9</c:v>
                </c:pt>
                <c:pt idx="307">
                  <c:v>1.35E-9</c:v>
                </c:pt>
                <c:pt idx="308">
                  <c:v>1.66E-9</c:v>
                </c:pt>
                <c:pt idx="309">
                  <c:v>1.52E-9</c:v>
                </c:pt>
                <c:pt idx="310">
                  <c:v>1.59E-9</c:v>
                </c:pt>
                <c:pt idx="311">
                  <c:v>1.62E-9</c:v>
                </c:pt>
                <c:pt idx="312">
                  <c:v>1.52E-9</c:v>
                </c:pt>
                <c:pt idx="313">
                  <c:v>1.5E-9</c:v>
                </c:pt>
                <c:pt idx="314">
                  <c:v>1.75E-9</c:v>
                </c:pt>
                <c:pt idx="315">
                  <c:v>1.45E-9</c:v>
                </c:pt>
                <c:pt idx="316">
                  <c:v>1.47E-9</c:v>
                </c:pt>
              </c:numCache>
            </c:numRef>
          </c:yVal>
          <c:smooth val="0"/>
        </c:ser>
        <c:ser>
          <c:idx val="4"/>
          <c:order val="4"/>
          <c:tx>
            <c:strRef>
              <c:f>'[2L25_warmup__May_04_2016_dist.xlsx]Sheet1'!$G$1</c:f>
              <c:strCache>
                <c:ptCount val="1"/>
                <c:pt idx="0">
                  <c:v>Neon</c:v>
                </c:pt>
              </c:strCache>
            </c:strRef>
          </c:tx>
          <c:spPr>
            <a:ln w="28575">
              <a:noFill/>
            </a:ln>
          </c:spPr>
          <c:marker>
            <c:symbol val="diamond"/>
            <c:size val="7"/>
            <c:spPr>
              <a:solidFill>
                <a:srgbClr val="AFF1BA"/>
              </a:solidFill>
            </c:spPr>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'[2L25_warmup__May_04_2016_dist.xlsx]Sheet1'!$G$2:$G$17202</c:f>
              <c:numCache>
                <c:formatCode>0.00E+00</c:formatCode>
                <c:ptCount val="17201"/>
                <c:pt idx="0">
                  <c:v>1.08E-10</c:v>
                </c:pt>
                <c:pt idx="1">
                  <c:v>-5.62E-11</c:v>
                </c:pt>
                <c:pt idx="2">
                  <c:v>-9.39000000000001E-11</c:v>
                </c:pt>
                <c:pt idx="3">
                  <c:v>8.46E-11</c:v>
                </c:pt>
                <c:pt idx="4">
                  <c:v>-8.59000000000001E-12</c:v>
                </c:pt>
                <c:pt idx="5">
                  <c:v>4.56E-11</c:v>
                </c:pt>
                <c:pt idx="6">
                  <c:v>2.13E-10</c:v>
                </c:pt>
                <c:pt idx="7">
                  <c:v>8.66E-11</c:v>
                </c:pt>
                <c:pt idx="8">
                  <c:v>1.43E-10</c:v>
                </c:pt>
                <c:pt idx="9">
                  <c:v>-5.95E-12</c:v>
                </c:pt>
                <c:pt idx="10">
                  <c:v>2.74E-10</c:v>
                </c:pt>
                <c:pt idx="11">
                  <c:v>2.91E-11</c:v>
                </c:pt>
                <c:pt idx="12">
                  <c:v>6.35E-11</c:v>
                </c:pt>
                <c:pt idx="13">
                  <c:v>-9.91000000000002E-12</c:v>
                </c:pt>
                <c:pt idx="14">
                  <c:v>6.68E-11</c:v>
                </c:pt>
                <c:pt idx="15">
                  <c:v>4.63E-11</c:v>
                </c:pt>
                <c:pt idx="16">
                  <c:v>1.95E-10</c:v>
                </c:pt>
                <c:pt idx="17">
                  <c:v>1.99E-10</c:v>
                </c:pt>
                <c:pt idx="18">
                  <c:v>-1.65E-11</c:v>
                </c:pt>
                <c:pt idx="19">
                  <c:v>-5.88E-11</c:v>
                </c:pt>
                <c:pt idx="20">
                  <c:v>1.53E-10</c:v>
                </c:pt>
                <c:pt idx="21">
                  <c:v>9.39000000000001E-11</c:v>
                </c:pt>
                <c:pt idx="22">
                  <c:v>3.11E-11</c:v>
                </c:pt>
                <c:pt idx="23">
                  <c:v>-3.97E-12</c:v>
                </c:pt>
                <c:pt idx="24">
                  <c:v>1.03E-10</c:v>
                </c:pt>
                <c:pt idx="25">
                  <c:v>2.1E-10</c:v>
                </c:pt>
                <c:pt idx="26">
                  <c:v>-1.52E-11</c:v>
                </c:pt>
                <c:pt idx="27">
                  <c:v>1.82E-10</c:v>
                </c:pt>
                <c:pt idx="28">
                  <c:v>9.85E-11</c:v>
                </c:pt>
                <c:pt idx="29">
                  <c:v>4.1E-11</c:v>
                </c:pt>
                <c:pt idx="30">
                  <c:v>-1.54E-10</c:v>
                </c:pt>
                <c:pt idx="31">
                  <c:v>7.67E-11</c:v>
                </c:pt>
                <c:pt idx="32">
                  <c:v>3.17E-11</c:v>
                </c:pt>
                <c:pt idx="33">
                  <c:v>1.34E-10</c:v>
                </c:pt>
                <c:pt idx="34">
                  <c:v>-6.28E-11</c:v>
                </c:pt>
                <c:pt idx="35">
                  <c:v>-1.06E-10</c:v>
                </c:pt>
                <c:pt idx="36">
                  <c:v>1.28E-10</c:v>
                </c:pt>
                <c:pt idx="37">
                  <c:v>2.84E-11</c:v>
                </c:pt>
                <c:pt idx="38">
                  <c:v>8.99000000000001E-11</c:v>
                </c:pt>
                <c:pt idx="39">
                  <c:v>8.39E-11</c:v>
                </c:pt>
                <c:pt idx="40">
                  <c:v>9.25E-12</c:v>
                </c:pt>
                <c:pt idx="41">
                  <c:v>9.45E-11</c:v>
                </c:pt>
                <c:pt idx="42">
                  <c:v>-6.35E-11</c:v>
                </c:pt>
                <c:pt idx="43">
                  <c:v>-1.72E-11</c:v>
                </c:pt>
                <c:pt idx="44">
                  <c:v>1.24E-10</c:v>
                </c:pt>
                <c:pt idx="45">
                  <c:v>-5.95E-12</c:v>
                </c:pt>
                <c:pt idx="46">
                  <c:v>1.59E-10</c:v>
                </c:pt>
                <c:pt idx="47">
                  <c:v>9.65E-11</c:v>
                </c:pt>
                <c:pt idx="48">
                  <c:v>1.34E-10</c:v>
                </c:pt>
                <c:pt idx="49">
                  <c:v>5.42E-11</c:v>
                </c:pt>
                <c:pt idx="50">
                  <c:v>2.18E-11</c:v>
                </c:pt>
                <c:pt idx="51">
                  <c:v>-1.77E-10</c:v>
                </c:pt>
                <c:pt idx="52">
                  <c:v>1.98E-10</c:v>
                </c:pt>
                <c:pt idx="53">
                  <c:v>1.21E-10</c:v>
                </c:pt>
                <c:pt idx="54">
                  <c:v>2.72E-10</c:v>
                </c:pt>
                <c:pt idx="55">
                  <c:v>2.81E-10</c:v>
                </c:pt>
                <c:pt idx="56">
                  <c:v>7.93E-12</c:v>
                </c:pt>
                <c:pt idx="57">
                  <c:v>4.49E-11</c:v>
                </c:pt>
                <c:pt idx="58">
                  <c:v>5.88E-11</c:v>
                </c:pt>
                <c:pt idx="59">
                  <c:v>1.14E-10</c:v>
                </c:pt>
                <c:pt idx="60">
                  <c:v>1.53E-10</c:v>
                </c:pt>
                <c:pt idx="61">
                  <c:v>1.26E-11</c:v>
                </c:pt>
                <c:pt idx="62">
                  <c:v>1.1E-10</c:v>
                </c:pt>
                <c:pt idx="63">
                  <c:v>-1.26E-11</c:v>
                </c:pt>
                <c:pt idx="64">
                  <c:v>1.06E-10</c:v>
                </c:pt>
                <c:pt idx="65">
                  <c:v>1.09E-10</c:v>
                </c:pt>
                <c:pt idx="66">
                  <c:v>4.36E-11</c:v>
                </c:pt>
                <c:pt idx="67">
                  <c:v>7.27E-11</c:v>
                </c:pt>
                <c:pt idx="68">
                  <c:v>8.99000000000001E-11</c:v>
                </c:pt>
                <c:pt idx="69">
                  <c:v>3.44E-11</c:v>
                </c:pt>
                <c:pt idx="70">
                  <c:v>1.32E-11</c:v>
                </c:pt>
                <c:pt idx="71">
                  <c:v>-1.39E-10</c:v>
                </c:pt>
                <c:pt idx="72">
                  <c:v>-4.36E-11</c:v>
                </c:pt>
                <c:pt idx="73">
                  <c:v>3.11E-11</c:v>
                </c:pt>
                <c:pt idx="74">
                  <c:v>9.85E-11</c:v>
                </c:pt>
                <c:pt idx="75">
                  <c:v>-8.13E-11</c:v>
                </c:pt>
                <c:pt idx="76">
                  <c:v>-2.31E-11</c:v>
                </c:pt>
                <c:pt idx="77">
                  <c:v>2.9E-10</c:v>
                </c:pt>
                <c:pt idx="78">
                  <c:v>1.04E-10</c:v>
                </c:pt>
                <c:pt idx="79">
                  <c:v>2.97E-11</c:v>
                </c:pt>
                <c:pt idx="80">
                  <c:v>5.55E-11</c:v>
                </c:pt>
                <c:pt idx="81">
                  <c:v>3.9E-11</c:v>
                </c:pt>
                <c:pt idx="82">
                  <c:v>1.39E-10</c:v>
                </c:pt>
                <c:pt idx="83">
                  <c:v>2.45E-11</c:v>
                </c:pt>
                <c:pt idx="84">
                  <c:v>9.25E-12</c:v>
                </c:pt>
                <c:pt idx="85">
                  <c:v>6.81E-11</c:v>
                </c:pt>
                <c:pt idx="86">
                  <c:v>9.91000000000002E-12</c:v>
                </c:pt>
                <c:pt idx="87">
                  <c:v>3.24E-11</c:v>
                </c:pt>
                <c:pt idx="88">
                  <c:v>-3.77E-11</c:v>
                </c:pt>
                <c:pt idx="89">
                  <c:v>7.6E-11</c:v>
                </c:pt>
                <c:pt idx="90">
                  <c:v>-1.32E-11</c:v>
                </c:pt>
                <c:pt idx="91">
                  <c:v>1.45E-10</c:v>
                </c:pt>
                <c:pt idx="92">
                  <c:v>2.64E-11</c:v>
                </c:pt>
                <c:pt idx="93">
                  <c:v>2.25E-11</c:v>
                </c:pt>
                <c:pt idx="94">
                  <c:v>2.45E-11</c:v>
                </c:pt>
                <c:pt idx="95">
                  <c:v>8.06000000000001E-11</c:v>
                </c:pt>
                <c:pt idx="96">
                  <c:v>-3.7E-11</c:v>
                </c:pt>
                <c:pt idx="97">
                  <c:v>1.98E-12</c:v>
                </c:pt>
                <c:pt idx="98" formatCode="General">
                  <c:v>0.0</c:v>
                </c:pt>
                <c:pt idx="99">
                  <c:v>-1.06E-10</c:v>
                </c:pt>
                <c:pt idx="100">
                  <c:v>9.45E-11</c:v>
                </c:pt>
                <c:pt idx="101">
                  <c:v>8.2E-11</c:v>
                </c:pt>
                <c:pt idx="102">
                  <c:v>8.72E-11</c:v>
                </c:pt>
                <c:pt idx="103">
                  <c:v>8.92E-11</c:v>
                </c:pt>
                <c:pt idx="104">
                  <c:v>2.78E-11</c:v>
                </c:pt>
                <c:pt idx="105">
                  <c:v>5.95E-11</c:v>
                </c:pt>
                <c:pt idx="106">
                  <c:v>-2.18E-11</c:v>
                </c:pt>
                <c:pt idx="107">
                  <c:v>6.21E-11</c:v>
                </c:pt>
                <c:pt idx="108">
                  <c:v>1.73E-10</c:v>
                </c:pt>
                <c:pt idx="109">
                  <c:v>4.03E-11</c:v>
                </c:pt>
                <c:pt idx="110">
                  <c:v>4.49E-11</c:v>
                </c:pt>
                <c:pt idx="111">
                  <c:v>1.04E-10</c:v>
                </c:pt>
                <c:pt idx="112">
                  <c:v>7.27E-11</c:v>
                </c:pt>
                <c:pt idx="113">
                  <c:v>-3.7E-11</c:v>
                </c:pt>
                <c:pt idx="114">
                  <c:v>-1.17E-10</c:v>
                </c:pt>
                <c:pt idx="115">
                  <c:v>8.59000000000001E-11</c:v>
                </c:pt>
                <c:pt idx="116">
                  <c:v>-1.03E-10</c:v>
                </c:pt>
                <c:pt idx="117">
                  <c:v>1.14E-10</c:v>
                </c:pt>
                <c:pt idx="118">
                  <c:v>1.84E-10</c:v>
                </c:pt>
                <c:pt idx="119">
                  <c:v>1.04E-10</c:v>
                </c:pt>
                <c:pt idx="120">
                  <c:v>5.49E-11</c:v>
                </c:pt>
                <c:pt idx="121">
                  <c:v>1.81E-10</c:v>
                </c:pt>
                <c:pt idx="122">
                  <c:v>5.82E-11</c:v>
                </c:pt>
                <c:pt idx="123">
                  <c:v>1.74E-10</c:v>
                </c:pt>
                <c:pt idx="124">
                  <c:v>5.42E-11</c:v>
                </c:pt>
                <c:pt idx="125">
                  <c:v>9.45E-11</c:v>
                </c:pt>
                <c:pt idx="126">
                  <c:v>3.7E-11</c:v>
                </c:pt>
                <c:pt idx="127">
                  <c:v>7.53E-11</c:v>
                </c:pt>
                <c:pt idx="128">
                  <c:v>2.0E-10</c:v>
                </c:pt>
                <c:pt idx="129">
                  <c:v>1.14E-10</c:v>
                </c:pt>
                <c:pt idx="130">
                  <c:v>-1.06E-10</c:v>
                </c:pt>
                <c:pt idx="131">
                  <c:v>1.14E-10</c:v>
                </c:pt>
                <c:pt idx="132">
                  <c:v>2.58E-11</c:v>
                </c:pt>
                <c:pt idx="133">
                  <c:v>-3.97E-11</c:v>
                </c:pt>
                <c:pt idx="134">
                  <c:v>-1.16E-10</c:v>
                </c:pt>
                <c:pt idx="135">
                  <c:v>1.1E-10</c:v>
                </c:pt>
                <c:pt idx="136">
                  <c:v>1.86E-10</c:v>
                </c:pt>
                <c:pt idx="137">
                  <c:v>3.57E-11</c:v>
                </c:pt>
                <c:pt idx="138">
                  <c:v>1.78E-10</c:v>
                </c:pt>
                <c:pt idx="139">
                  <c:v>2.48E-10</c:v>
                </c:pt>
                <c:pt idx="140">
                  <c:v>1.13E-10</c:v>
                </c:pt>
                <c:pt idx="141">
                  <c:v>-6.87E-11</c:v>
                </c:pt>
                <c:pt idx="142">
                  <c:v>8.59000000000001E-11</c:v>
                </c:pt>
                <c:pt idx="143">
                  <c:v>1.53E-10</c:v>
                </c:pt>
                <c:pt idx="144">
                  <c:v>-1.85E-11</c:v>
                </c:pt>
                <c:pt idx="145">
                  <c:v>4.96E-11</c:v>
                </c:pt>
                <c:pt idx="146">
                  <c:v>-4.63E-11</c:v>
                </c:pt>
                <c:pt idx="147">
                  <c:v>3.24E-11</c:v>
                </c:pt>
                <c:pt idx="148">
                  <c:v>1.14E-10</c:v>
                </c:pt>
                <c:pt idx="149">
                  <c:v>9.85E-11</c:v>
                </c:pt>
                <c:pt idx="150">
                  <c:v>2.91E-11</c:v>
                </c:pt>
                <c:pt idx="151">
                  <c:v>1.05E-10</c:v>
                </c:pt>
                <c:pt idx="152">
                  <c:v>-7.93E-12</c:v>
                </c:pt>
                <c:pt idx="153">
                  <c:v>3.9E-11</c:v>
                </c:pt>
                <c:pt idx="154">
                  <c:v>1.27E-10</c:v>
                </c:pt>
                <c:pt idx="155">
                  <c:v>4.69E-11</c:v>
                </c:pt>
                <c:pt idx="156">
                  <c:v>2.84E-11</c:v>
                </c:pt>
                <c:pt idx="157">
                  <c:v>2.39E-10</c:v>
                </c:pt>
                <c:pt idx="158">
                  <c:v>-1.71E-10</c:v>
                </c:pt>
                <c:pt idx="159">
                  <c:v>9.25E-11</c:v>
                </c:pt>
                <c:pt idx="160">
                  <c:v>-1.89E-10</c:v>
                </c:pt>
                <c:pt idx="161">
                  <c:v>-5.35E-11</c:v>
                </c:pt>
                <c:pt idx="162">
                  <c:v>1.78E-11</c:v>
                </c:pt>
                <c:pt idx="163">
                  <c:v>8.59000000000001E-11</c:v>
                </c:pt>
                <c:pt idx="164">
                  <c:v>7.01E-11</c:v>
                </c:pt>
                <c:pt idx="165">
                  <c:v>1.34E-10</c:v>
                </c:pt>
                <c:pt idx="166">
                  <c:v>1.84E-10</c:v>
                </c:pt>
                <c:pt idx="167">
                  <c:v>1.92E-11</c:v>
                </c:pt>
                <c:pt idx="168">
                  <c:v>6.01E-11</c:v>
                </c:pt>
                <c:pt idx="169">
                  <c:v>-9.91000000000002E-12</c:v>
                </c:pt>
                <c:pt idx="170">
                  <c:v>1.38E-10</c:v>
                </c:pt>
                <c:pt idx="171">
                  <c:v>3.24E-11</c:v>
                </c:pt>
                <c:pt idx="172">
                  <c:v>-1.39E-11</c:v>
                </c:pt>
                <c:pt idx="173">
                  <c:v>2.19E-10</c:v>
                </c:pt>
                <c:pt idx="174">
                  <c:v>2.04E-10</c:v>
                </c:pt>
                <c:pt idx="175">
                  <c:v>1.85E-11</c:v>
                </c:pt>
                <c:pt idx="176">
                  <c:v>5.09E-11</c:v>
                </c:pt>
                <c:pt idx="177">
                  <c:v>1.95E-10</c:v>
                </c:pt>
                <c:pt idx="178">
                  <c:v>5.29E-12</c:v>
                </c:pt>
                <c:pt idx="179">
                  <c:v>6.61E-12</c:v>
                </c:pt>
                <c:pt idx="180">
                  <c:v>-1.1E-10</c:v>
                </c:pt>
                <c:pt idx="181">
                  <c:v>4.56E-11</c:v>
                </c:pt>
                <c:pt idx="182">
                  <c:v>1.73E-10</c:v>
                </c:pt>
                <c:pt idx="183">
                  <c:v>7.27E-12</c:v>
                </c:pt>
                <c:pt idx="184">
                  <c:v>7.4E-11</c:v>
                </c:pt>
                <c:pt idx="185">
                  <c:v>7.93E-11</c:v>
                </c:pt>
                <c:pt idx="186">
                  <c:v>-2.71E-11</c:v>
                </c:pt>
                <c:pt idx="187">
                  <c:v>1.03E-10</c:v>
                </c:pt>
                <c:pt idx="188">
                  <c:v>1.06E-10</c:v>
                </c:pt>
                <c:pt idx="189">
                  <c:v>-2.91E-11</c:v>
                </c:pt>
                <c:pt idx="190">
                  <c:v>1.35E-10</c:v>
                </c:pt>
                <c:pt idx="191">
                  <c:v>6.94E-11</c:v>
                </c:pt>
                <c:pt idx="192">
                  <c:v>7.93E-11</c:v>
                </c:pt>
                <c:pt idx="193">
                  <c:v>9.78E-11</c:v>
                </c:pt>
                <c:pt idx="194">
                  <c:v>-1.49E-10</c:v>
                </c:pt>
                <c:pt idx="195">
                  <c:v>1.07E-10</c:v>
                </c:pt>
                <c:pt idx="196">
                  <c:v>1.73E-10</c:v>
                </c:pt>
                <c:pt idx="197">
                  <c:v>2.64E-12</c:v>
                </c:pt>
                <c:pt idx="198">
                  <c:v>6.87E-11</c:v>
                </c:pt>
                <c:pt idx="199">
                  <c:v>3.17E-11</c:v>
                </c:pt>
                <c:pt idx="200">
                  <c:v>-5.95E-11</c:v>
                </c:pt>
                <c:pt idx="201">
                  <c:v>-2.64E-11</c:v>
                </c:pt>
                <c:pt idx="202">
                  <c:v>-5.75E-11</c:v>
                </c:pt>
                <c:pt idx="203">
                  <c:v>-4.03E-11</c:v>
                </c:pt>
                <c:pt idx="204">
                  <c:v>9.98000000000001E-11</c:v>
                </c:pt>
                <c:pt idx="205">
                  <c:v>-5.88E-11</c:v>
                </c:pt>
                <c:pt idx="206">
                  <c:v>5.42E-11</c:v>
                </c:pt>
                <c:pt idx="207">
                  <c:v>4.69E-11</c:v>
                </c:pt>
                <c:pt idx="208">
                  <c:v>5.42E-11</c:v>
                </c:pt>
                <c:pt idx="209">
                  <c:v>4.43E-11</c:v>
                </c:pt>
                <c:pt idx="210">
                  <c:v>-2.64E-12</c:v>
                </c:pt>
                <c:pt idx="211">
                  <c:v>1.7E-10</c:v>
                </c:pt>
                <c:pt idx="212">
                  <c:v>3.5E-11</c:v>
                </c:pt>
                <c:pt idx="213">
                  <c:v>9.91000000000001E-11</c:v>
                </c:pt>
                <c:pt idx="214">
                  <c:v>5.16E-11</c:v>
                </c:pt>
                <c:pt idx="215">
                  <c:v>2.18E-11</c:v>
                </c:pt>
                <c:pt idx="216">
                  <c:v>-2.84E-11</c:v>
                </c:pt>
                <c:pt idx="217">
                  <c:v>2.18E-11</c:v>
                </c:pt>
                <c:pt idx="218">
                  <c:v>3.97E-12</c:v>
                </c:pt>
                <c:pt idx="219">
                  <c:v>3.5E-11</c:v>
                </c:pt>
                <c:pt idx="220">
                  <c:v>1.12E-10</c:v>
                </c:pt>
                <c:pt idx="221">
                  <c:v>-1.44E-10</c:v>
                </c:pt>
                <c:pt idx="222">
                  <c:v>3.37E-11</c:v>
                </c:pt>
                <c:pt idx="223">
                  <c:v>-1.11E-10</c:v>
                </c:pt>
                <c:pt idx="224">
                  <c:v>-1.51E-10</c:v>
                </c:pt>
                <c:pt idx="225">
                  <c:v>1.16E-10</c:v>
                </c:pt>
                <c:pt idx="226" formatCode="General">
                  <c:v>0.0</c:v>
                </c:pt>
                <c:pt idx="227">
                  <c:v>-6.74E-11</c:v>
                </c:pt>
                <c:pt idx="228">
                  <c:v>-3.9E-11</c:v>
                </c:pt>
                <c:pt idx="229">
                  <c:v>2.31E-11</c:v>
                </c:pt>
                <c:pt idx="230">
                  <c:v>3.9E-11</c:v>
                </c:pt>
                <c:pt idx="231">
                  <c:v>9.05E-11</c:v>
                </c:pt>
                <c:pt idx="232">
                  <c:v>-1.54E-10</c:v>
                </c:pt>
                <c:pt idx="233">
                  <c:v>-4.69E-11</c:v>
                </c:pt>
                <c:pt idx="234">
                  <c:v>9.25E-12</c:v>
                </c:pt>
                <c:pt idx="235">
                  <c:v>2.64E-12</c:v>
                </c:pt>
                <c:pt idx="236">
                  <c:v>3.24E-11</c:v>
                </c:pt>
                <c:pt idx="237">
                  <c:v>-5.62E-11</c:v>
                </c:pt>
                <c:pt idx="238">
                  <c:v>-1.9E-10</c:v>
                </c:pt>
                <c:pt idx="239">
                  <c:v>-3.37E-11</c:v>
                </c:pt>
                <c:pt idx="240">
                  <c:v>-2.38E-11</c:v>
                </c:pt>
                <c:pt idx="241">
                  <c:v>4.89E-11</c:v>
                </c:pt>
                <c:pt idx="242">
                  <c:v>-1.1E-10</c:v>
                </c:pt>
                <c:pt idx="243">
                  <c:v>5.22E-11</c:v>
                </c:pt>
                <c:pt idx="244">
                  <c:v>1.15E-10</c:v>
                </c:pt>
                <c:pt idx="245">
                  <c:v>1.28E-10</c:v>
                </c:pt>
                <c:pt idx="246">
                  <c:v>6.08E-11</c:v>
                </c:pt>
                <c:pt idx="247">
                  <c:v>8.13E-11</c:v>
                </c:pt>
                <c:pt idx="248">
                  <c:v>9.25E-11</c:v>
                </c:pt>
                <c:pt idx="249">
                  <c:v>8.99000000000001E-11</c:v>
                </c:pt>
                <c:pt idx="250">
                  <c:v>-8.0E-11</c:v>
                </c:pt>
                <c:pt idx="251">
                  <c:v>1.78E-11</c:v>
                </c:pt>
                <c:pt idx="252">
                  <c:v>6.61E-12</c:v>
                </c:pt>
                <c:pt idx="253">
                  <c:v>-6.94E-11</c:v>
                </c:pt>
                <c:pt idx="254">
                  <c:v>1.23E-10</c:v>
                </c:pt>
                <c:pt idx="255">
                  <c:v>-5.29E-11</c:v>
                </c:pt>
                <c:pt idx="256">
                  <c:v>9.98000000000001E-11</c:v>
                </c:pt>
                <c:pt idx="257">
                  <c:v>-5.22E-11</c:v>
                </c:pt>
                <c:pt idx="258">
                  <c:v>-3.77E-11</c:v>
                </c:pt>
                <c:pt idx="259">
                  <c:v>1.51E-10</c:v>
                </c:pt>
                <c:pt idx="260">
                  <c:v>1.59E-11</c:v>
                </c:pt>
                <c:pt idx="261">
                  <c:v>6.01E-11</c:v>
                </c:pt>
                <c:pt idx="262">
                  <c:v>-1.45E-11</c:v>
                </c:pt>
                <c:pt idx="263">
                  <c:v>9.78E-11</c:v>
                </c:pt>
                <c:pt idx="264">
                  <c:v>1.06E-10</c:v>
                </c:pt>
                <c:pt idx="265">
                  <c:v>1.53E-10</c:v>
                </c:pt>
                <c:pt idx="266">
                  <c:v>-5.22E-11</c:v>
                </c:pt>
                <c:pt idx="267">
                  <c:v>6.21E-11</c:v>
                </c:pt>
                <c:pt idx="268">
                  <c:v>-2.64E-12</c:v>
                </c:pt>
                <c:pt idx="269">
                  <c:v>-5.95E-12</c:v>
                </c:pt>
                <c:pt idx="270">
                  <c:v>8.59000000000001E-11</c:v>
                </c:pt>
                <c:pt idx="271">
                  <c:v>1.98E-11</c:v>
                </c:pt>
                <c:pt idx="272">
                  <c:v>1.65E-11</c:v>
                </c:pt>
                <c:pt idx="273">
                  <c:v>-1.65E-11</c:v>
                </c:pt>
                <c:pt idx="274">
                  <c:v>1.98E-11</c:v>
                </c:pt>
                <c:pt idx="275">
                  <c:v>7.67E-11</c:v>
                </c:pt>
                <c:pt idx="276">
                  <c:v>8.59000000000001E-11</c:v>
                </c:pt>
                <c:pt idx="277">
                  <c:v>1.92E-11</c:v>
                </c:pt>
                <c:pt idx="278">
                  <c:v>4.1E-11</c:v>
                </c:pt>
                <c:pt idx="279">
                  <c:v>3.3E-12</c:v>
                </c:pt>
                <c:pt idx="280">
                  <c:v>-9.25E-12</c:v>
                </c:pt>
                <c:pt idx="281">
                  <c:v>-1.27E-10</c:v>
                </c:pt>
                <c:pt idx="282">
                  <c:v>-1.98E-12</c:v>
                </c:pt>
                <c:pt idx="283">
                  <c:v>-7.07E-11</c:v>
                </c:pt>
                <c:pt idx="284">
                  <c:v>-1.69E-10</c:v>
                </c:pt>
                <c:pt idx="285">
                  <c:v>-2.31E-11</c:v>
                </c:pt>
                <c:pt idx="286">
                  <c:v>5.42E-11</c:v>
                </c:pt>
                <c:pt idx="287">
                  <c:v>-5.09E-11</c:v>
                </c:pt>
                <c:pt idx="288">
                  <c:v>2.91E-11</c:v>
                </c:pt>
                <c:pt idx="289">
                  <c:v>-1.31E-10</c:v>
                </c:pt>
                <c:pt idx="290">
                  <c:v>-7.14E-11</c:v>
                </c:pt>
                <c:pt idx="291">
                  <c:v>4.1E-11</c:v>
                </c:pt>
                <c:pt idx="292">
                  <c:v>-1.32E-10</c:v>
                </c:pt>
                <c:pt idx="293">
                  <c:v>4.16E-11</c:v>
                </c:pt>
                <c:pt idx="294">
                  <c:v>1.72E-11</c:v>
                </c:pt>
                <c:pt idx="295">
                  <c:v>1.19E-10</c:v>
                </c:pt>
                <c:pt idx="296">
                  <c:v>4.56E-11</c:v>
                </c:pt>
                <c:pt idx="297">
                  <c:v>-2.64E-12</c:v>
                </c:pt>
                <c:pt idx="298">
                  <c:v>9.19E-11</c:v>
                </c:pt>
                <c:pt idx="299">
                  <c:v>1.19E-11</c:v>
                </c:pt>
                <c:pt idx="300">
                  <c:v>1.26E-10</c:v>
                </c:pt>
                <c:pt idx="301">
                  <c:v>9.58000000000001E-11</c:v>
                </c:pt>
                <c:pt idx="302">
                  <c:v>3.57E-11</c:v>
                </c:pt>
                <c:pt idx="303">
                  <c:v>7.53E-11</c:v>
                </c:pt>
                <c:pt idx="304">
                  <c:v>-1.65E-10</c:v>
                </c:pt>
                <c:pt idx="305">
                  <c:v>-6.08E-11</c:v>
                </c:pt>
                <c:pt idx="306">
                  <c:v>3.97E-11</c:v>
                </c:pt>
                <c:pt idx="307">
                  <c:v>-1.72E-11</c:v>
                </c:pt>
                <c:pt idx="308">
                  <c:v>-4.76E-11</c:v>
                </c:pt>
                <c:pt idx="309">
                  <c:v>1.45E-10</c:v>
                </c:pt>
                <c:pt idx="310">
                  <c:v>8.59000000000001E-11</c:v>
                </c:pt>
                <c:pt idx="311">
                  <c:v>3.77E-11</c:v>
                </c:pt>
                <c:pt idx="312">
                  <c:v>6.81E-11</c:v>
                </c:pt>
                <c:pt idx="313">
                  <c:v>6.94E-11</c:v>
                </c:pt>
                <c:pt idx="314">
                  <c:v>1.39E-10</c:v>
                </c:pt>
                <c:pt idx="315">
                  <c:v>4.23E-11</c:v>
                </c:pt>
                <c:pt idx="316">
                  <c:v>-7.27E-11</c:v>
                </c:pt>
              </c:numCache>
            </c:numRef>
          </c:yVal>
          <c:smooth val="0"/>
        </c:ser>
        <c:ser>
          <c:idx val="5"/>
          <c:order val="5"/>
          <c:tx>
            <c:strRef>
              <c:f>'[2L25_warmup__May_04_2016_dist.xlsx]Sheet1'!$H$1</c:f>
              <c:strCache>
                <c:ptCount val="1"/>
                <c:pt idx="0">
                  <c:v>CO</c:v>
                </c:pt>
              </c:strCache>
            </c:strRef>
          </c:tx>
          <c:spPr>
            <a:ln w="28575">
              <a:noFill/>
            </a:ln>
          </c:spPr>
          <c:marker>
            <c:symbol val="diamond"/>
            <c:size val="7"/>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'[2L25_warmup__May_04_2016_dist.xlsx]Sheet1'!$H$2:$H$17202</c:f>
              <c:numCache>
                <c:formatCode>0.00E+00</c:formatCode>
                <c:ptCount val="17201"/>
                <c:pt idx="0">
                  <c:v>2.06E-9</c:v>
                </c:pt>
                <c:pt idx="1">
                  <c:v>1.52E-9</c:v>
                </c:pt>
                <c:pt idx="2">
                  <c:v>1.64E-9</c:v>
                </c:pt>
                <c:pt idx="3">
                  <c:v>1.65E-9</c:v>
                </c:pt>
                <c:pt idx="4">
                  <c:v>1.73E-9</c:v>
                </c:pt>
                <c:pt idx="5">
                  <c:v>1.59E-9</c:v>
                </c:pt>
                <c:pt idx="6">
                  <c:v>1.89E-9</c:v>
                </c:pt>
                <c:pt idx="7">
                  <c:v>1.81E-9</c:v>
                </c:pt>
                <c:pt idx="8">
                  <c:v>1.82E-9</c:v>
                </c:pt>
                <c:pt idx="9">
                  <c:v>1.67E-9</c:v>
                </c:pt>
                <c:pt idx="10">
                  <c:v>1.81E-9</c:v>
                </c:pt>
                <c:pt idx="11">
                  <c:v>1.87E-9</c:v>
                </c:pt>
                <c:pt idx="12">
                  <c:v>1.65E-9</c:v>
                </c:pt>
                <c:pt idx="13">
                  <c:v>1.69E-9</c:v>
                </c:pt>
                <c:pt idx="14">
                  <c:v>1.82E-9</c:v>
                </c:pt>
                <c:pt idx="15">
                  <c:v>1.72E-9</c:v>
                </c:pt>
                <c:pt idx="16">
                  <c:v>1.81E-9</c:v>
                </c:pt>
                <c:pt idx="17">
                  <c:v>1.91E-9</c:v>
                </c:pt>
                <c:pt idx="18">
                  <c:v>1.69E-9</c:v>
                </c:pt>
                <c:pt idx="19">
                  <c:v>1.65E-9</c:v>
                </c:pt>
                <c:pt idx="20">
                  <c:v>1.54E-9</c:v>
                </c:pt>
                <c:pt idx="21">
                  <c:v>1.77E-9</c:v>
                </c:pt>
                <c:pt idx="22">
                  <c:v>1.73E-9</c:v>
                </c:pt>
                <c:pt idx="23">
                  <c:v>1.62E-9</c:v>
                </c:pt>
                <c:pt idx="24">
                  <c:v>1.81E-9</c:v>
                </c:pt>
                <c:pt idx="25">
                  <c:v>1.87E-9</c:v>
                </c:pt>
                <c:pt idx="26">
                  <c:v>1.77E-9</c:v>
                </c:pt>
                <c:pt idx="27">
                  <c:v>1.8E-9</c:v>
                </c:pt>
                <c:pt idx="28">
                  <c:v>1.72E-9</c:v>
                </c:pt>
                <c:pt idx="29">
                  <c:v>1.7E-9</c:v>
                </c:pt>
                <c:pt idx="30">
                  <c:v>1.53E-9</c:v>
                </c:pt>
                <c:pt idx="31">
                  <c:v>1.82E-9</c:v>
                </c:pt>
                <c:pt idx="32">
                  <c:v>1.75E-9</c:v>
                </c:pt>
                <c:pt idx="33">
                  <c:v>1.66E-9</c:v>
                </c:pt>
                <c:pt idx="34">
                  <c:v>1.77E-9</c:v>
                </c:pt>
                <c:pt idx="35">
                  <c:v>1.48E-9</c:v>
                </c:pt>
                <c:pt idx="36">
                  <c:v>1.67E-9</c:v>
                </c:pt>
                <c:pt idx="37">
                  <c:v>1.67E-9</c:v>
                </c:pt>
                <c:pt idx="38">
                  <c:v>1.67E-9</c:v>
                </c:pt>
                <c:pt idx="39">
                  <c:v>1.86E-9</c:v>
                </c:pt>
                <c:pt idx="40">
                  <c:v>1.79E-9</c:v>
                </c:pt>
                <c:pt idx="41">
                  <c:v>1.83E-9</c:v>
                </c:pt>
                <c:pt idx="42">
                  <c:v>1.63E-9</c:v>
                </c:pt>
                <c:pt idx="43">
                  <c:v>1.68E-9</c:v>
                </c:pt>
                <c:pt idx="44">
                  <c:v>1.51E-9</c:v>
                </c:pt>
                <c:pt idx="45">
                  <c:v>1.63E-9</c:v>
                </c:pt>
                <c:pt idx="46">
                  <c:v>1.78E-9</c:v>
                </c:pt>
                <c:pt idx="47">
                  <c:v>1.71E-9</c:v>
                </c:pt>
                <c:pt idx="48">
                  <c:v>1.65E-9</c:v>
                </c:pt>
                <c:pt idx="49">
                  <c:v>1.57E-9</c:v>
                </c:pt>
                <c:pt idx="50">
                  <c:v>1.78E-9</c:v>
                </c:pt>
                <c:pt idx="51">
                  <c:v>1.61E-9</c:v>
                </c:pt>
                <c:pt idx="52">
                  <c:v>1.7E-9</c:v>
                </c:pt>
                <c:pt idx="53">
                  <c:v>1.76E-9</c:v>
                </c:pt>
                <c:pt idx="54">
                  <c:v>1.62E-9</c:v>
                </c:pt>
                <c:pt idx="55">
                  <c:v>1.79E-9</c:v>
                </c:pt>
                <c:pt idx="56">
                  <c:v>1.63E-9</c:v>
                </c:pt>
                <c:pt idx="57">
                  <c:v>1.64E-9</c:v>
                </c:pt>
                <c:pt idx="58">
                  <c:v>1.57E-9</c:v>
                </c:pt>
                <c:pt idx="59">
                  <c:v>1.73E-9</c:v>
                </c:pt>
                <c:pt idx="60">
                  <c:v>1.84E-9</c:v>
                </c:pt>
                <c:pt idx="61">
                  <c:v>1.6E-9</c:v>
                </c:pt>
                <c:pt idx="62">
                  <c:v>1.62E-9</c:v>
                </c:pt>
                <c:pt idx="63">
                  <c:v>1.67E-9</c:v>
                </c:pt>
                <c:pt idx="64">
                  <c:v>1.84E-9</c:v>
                </c:pt>
                <c:pt idx="65">
                  <c:v>1.78E-9</c:v>
                </c:pt>
                <c:pt idx="66">
                  <c:v>1.74E-9</c:v>
                </c:pt>
                <c:pt idx="67">
                  <c:v>1.74E-9</c:v>
                </c:pt>
                <c:pt idx="68">
                  <c:v>1.78E-9</c:v>
                </c:pt>
                <c:pt idx="69">
                  <c:v>1.81E-9</c:v>
                </c:pt>
                <c:pt idx="70">
                  <c:v>1.82E-9</c:v>
                </c:pt>
                <c:pt idx="71">
                  <c:v>1.77E-9</c:v>
                </c:pt>
                <c:pt idx="72">
                  <c:v>1.71E-9</c:v>
                </c:pt>
                <c:pt idx="73">
                  <c:v>1.61E-9</c:v>
                </c:pt>
                <c:pt idx="74">
                  <c:v>1.65E-9</c:v>
                </c:pt>
                <c:pt idx="75">
                  <c:v>1.61E-9</c:v>
                </c:pt>
                <c:pt idx="76">
                  <c:v>1.45E-9</c:v>
                </c:pt>
                <c:pt idx="77">
                  <c:v>1.7E-9</c:v>
                </c:pt>
                <c:pt idx="78">
                  <c:v>1.89E-9</c:v>
                </c:pt>
                <c:pt idx="79">
                  <c:v>1.89E-9</c:v>
                </c:pt>
                <c:pt idx="80">
                  <c:v>1.72E-9</c:v>
                </c:pt>
                <c:pt idx="81">
                  <c:v>1.81E-9</c:v>
                </c:pt>
                <c:pt idx="82">
                  <c:v>1.85E-9</c:v>
                </c:pt>
                <c:pt idx="83">
                  <c:v>1.77E-9</c:v>
                </c:pt>
                <c:pt idx="84">
                  <c:v>1.72E-9</c:v>
                </c:pt>
                <c:pt idx="85">
                  <c:v>1.74E-9</c:v>
                </c:pt>
                <c:pt idx="86">
                  <c:v>1.75E-9</c:v>
                </c:pt>
                <c:pt idx="87">
                  <c:v>1.61E-9</c:v>
                </c:pt>
                <c:pt idx="88">
                  <c:v>1.63E-9</c:v>
                </c:pt>
                <c:pt idx="89">
                  <c:v>1.77E-9</c:v>
                </c:pt>
                <c:pt idx="90">
                  <c:v>1.72E-9</c:v>
                </c:pt>
                <c:pt idx="91">
                  <c:v>1.73E-9</c:v>
                </c:pt>
                <c:pt idx="92">
                  <c:v>1.73E-9</c:v>
                </c:pt>
                <c:pt idx="93">
                  <c:v>1.9E-9</c:v>
                </c:pt>
                <c:pt idx="94">
                  <c:v>1.94E-9</c:v>
                </c:pt>
                <c:pt idx="95">
                  <c:v>1.91E-9</c:v>
                </c:pt>
                <c:pt idx="96">
                  <c:v>1.47E-9</c:v>
                </c:pt>
                <c:pt idx="97">
                  <c:v>1.57E-9</c:v>
                </c:pt>
                <c:pt idx="98">
                  <c:v>1.75E-9</c:v>
                </c:pt>
                <c:pt idx="99">
                  <c:v>1.5E-9</c:v>
                </c:pt>
                <c:pt idx="100">
                  <c:v>1.66E-9</c:v>
                </c:pt>
                <c:pt idx="101">
                  <c:v>1.71E-9</c:v>
                </c:pt>
                <c:pt idx="102">
                  <c:v>1.69E-9</c:v>
                </c:pt>
                <c:pt idx="103">
                  <c:v>1.67E-9</c:v>
                </c:pt>
                <c:pt idx="104">
                  <c:v>1.72E-9</c:v>
                </c:pt>
                <c:pt idx="105">
                  <c:v>1.7E-9</c:v>
                </c:pt>
                <c:pt idx="106">
                  <c:v>1.71E-9</c:v>
                </c:pt>
                <c:pt idx="107">
                  <c:v>1.65E-9</c:v>
                </c:pt>
                <c:pt idx="108">
                  <c:v>1.96E-9</c:v>
                </c:pt>
                <c:pt idx="109">
                  <c:v>1.78E-9</c:v>
                </c:pt>
                <c:pt idx="110">
                  <c:v>1.66E-9</c:v>
                </c:pt>
                <c:pt idx="111">
                  <c:v>1.76E-9</c:v>
                </c:pt>
                <c:pt idx="112">
                  <c:v>1.6E-9</c:v>
                </c:pt>
                <c:pt idx="113">
                  <c:v>1.55E-9</c:v>
                </c:pt>
                <c:pt idx="114">
                  <c:v>1.57E-9</c:v>
                </c:pt>
                <c:pt idx="115">
                  <c:v>1.72E-9</c:v>
                </c:pt>
                <c:pt idx="116">
                  <c:v>1.6E-9</c:v>
                </c:pt>
                <c:pt idx="117">
                  <c:v>1.85E-9</c:v>
                </c:pt>
                <c:pt idx="118">
                  <c:v>1.96E-9</c:v>
                </c:pt>
                <c:pt idx="119">
                  <c:v>1.9E-9</c:v>
                </c:pt>
                <c:pt idx="120">
                  <c:v>1.92E-9</c:v>
                </c:pt>
                <c:pt idx="121">
                  <c:v>2.03E-9</c:v>
                </c:pt>
                <c:pt idx="122">
                  <c:v>1.97E-9</c:v>
                </c:pt>
                <c:pt idx="123">
                  <c:v>1.85E-9</c:v>
                </c:pt>
                <c:pt idx="124">
                  <c:v>1.96E-9</c:v>
                </c:pt>
                <c:pt idx="125">
                  <c:v>1.78E-9</c:v>
                </c:pt>
                <c:pt idx="126">
                  <c:v>1.72E-9</c:v>
                </c:pt>
                <c:pt idx="127">
                  <c:v>1.81E-9</c:v>
                </c:pt>
                <c:pt idx="128">
                  <c:v>1.88E-9</c:v>
                </c:pt>
                <c:pt idx="129">
                  <c:v>1.71E-9</c:v>
                </c:pt>
                <c:pt idx="130">
                  <c:v>1.7E-9</c:v>
                </c:pt>
                <c:pt idx="131">
                  <c:v>1.68E-9</c:v>
                </c:pt>
                <c:pt idx="132">
                  <c:v>1.68E-9</c:v>
                </c:pt>
                <c:pt idx="133">
                  <c:v>1.68E-9</c:v>
                </c:pt>
                <c:pt idx="134">
                  <c:v>1.61E-9</c:v>
                </c:pt>
                <c:pt idx="135">
                  <c:v>1.81E-9</c:v>
                </c:pt>
                <c:pt idx="136">
                  <c:v>1.77E-9</c:v>
                </c:pt>
                <c:pt idx="137">
                  <c:v>1.58E-9</c:v>
                </c:pt>
                <c:pt idx="138">
                  <c:v>1.76E-9</c:v>
                </c:pt>
                <c:pt idx="139">
                  <c:v>1.86E-9</c:v>
                </c:pt>
                <c:pt idx="140">
                  <c:v>1.95E-9</c:v>
                </c:pt>
                <c:pt idx="141">
                  <c:v>1.62E-9</c:v>
                </c:pt>
                <c:pt idx="142">
                  <c:v>1.85E-9</c:v>
                </c:pt>
                <c:pt idx="143">
                  <c:v>1.85E-9</c:v>
                </c:pt>
                <c:pt idx="144">
                  <c:v>1.75E-9</c:v>
                </c:pt>
                <c:pt idx="145">
                  <c:v>1.74E-9</c:v>
                </c:pt>
                <c:pt idx="146">
                  <c:v>1.81E-9</c:v>
                </c:pt>
                <c:pt idx="147">
                  <c:v>1.81E-9</c:v>
                </c:pt>
                <c:pt idx="148">
                  <c:v>1.87E-9</c:v>
                </c:pt>
                <c:pt idx="149">
                  <c:v>1.9E-9</c:v>
                </c:pt>
                <c:pt idx="150">
                  <c:v>1.81E-9</c:v>
                </c:pt>
                <c:pt idx="151">
                  <c:v>1.95E-9</c:v>
                </c:pt>
                <c:pt idx="152">
                  <c:v>1.82E-9</c:v>
                </c:pt>
                <c:pt idx="153">
                  <c:v>1.88E-9</c:v>
                </c:pt>
                <c:pt idx="154">
                  <c:v>2.07E-9</c:v>
                </c:pt>
                <c:pt idx="155">
                  <c:v>2.11E-9</c:v>
                </c:pt>
                <c:pt idx="156">
                  <c:v>2.13E-9</c:v>
                </c:pt>
                <c:pt idx="157">
                  <c:v>2.17E-9</c:v>
                </c:pt>
                <c:pt idx="158">
                  <c:v>2.02E-9</c:v>
                </c:pt>
                <c:pt idx="159">
                  <c:v>2.08E-9</c:v>
                </c:pt>
                <c:pt idx="160">
                  <c:v>1.54E-9</c:v>
                </c:pt>
                <c:pt idx="161">
                  <c:v>2.01E-9</c:v>
                </c:pt>
                <c:pt idx="162">
                  <c:v>2.11E-9</c:v>
                </c:pt>
                <c:pt idx="163">
                  <c:v>2.22E-9</c:v>
                </c:pt>
                <c:pt idx="164">
                  <c:v>2.05E-9</c:v>
                </c:pt>
                <c:pt idx="165">
                  <c:v>1.96E-9</c:v>
                </c:pt>
                <c:pt idx="166">
                  <c:v>2.24E-9</c:v>
                </c:pt>
                <c:pt idx="167">
                  <c:v>1.95E-9</c:v>
                </c:pt>
                <c:pt idx="168">
                  <c:v>2.28E-9</c:v>
                </c:pt>
                <c:pt idx="169">
                  <c:v>1.95E-9</c:v>
                </c:pt>
                <c:pt idx="170">
                  <c:v>1.98E-9</c:v>
                </c:pt>
                <c:pt idx="171">
                  <c:v>1.9E-9</c:v>
                </c:pt>
                <c:pt idx="172">
                  <c:v>1.77E-9</c:v>
                </c:pt>
                <c:pt idx="173">
                  <c:v>1.68E-9</c:v>
                </c:pt>
                <c:pt idx="174">
                  <c:v>1.8E-9</c:v>
                </c:pt>
                <c:pt idx="175">
                  <c:v>1.83E-9</c:v>
                </c:pt>
                <c:pt idx="176">
                  <c:v>1.83E-9</c:v>
                </c:pt>
                <c:pt idx="177">
                  <c:v>1.92E-9</c:v>
                </c:pt>
                <c:pt idx="178">
                  <c:v>1.73E-9</c:v>
                </c:pt>
                <c:pt idx="179">
                  <c:v>1.63E-9</c:v>
                </c:pt>
                <c:pt idx="180">
                  <c:v>1.65E-9</c:v>
                </c:pt>
                <c:pt idx="181">
                  <c:v>1.65E-9</c:v>
                </c:pt>
                <c:pt idx="182">
                  <c:v>1.72E-9</c:v>
                </c:pt>
                <c:pt idx="183">
                  <c:v>1.64E-9</c:v>
                </c:pt>
                <c:pt idx="184">
                  <c:v>1.74E-9</c:v>
                </c:pt>
                <c:pt idx="185">
                  <c:v>1.94E-9</c:v>
                </c:pt>
                <c:pt idx="186">
                  <c:v>1.61E-9</c:v>
                </c:pt>
                <c:pt idx="187">
                  <c:v>1.62E-9</c:v>
                </c:pt>
                <c:pt idx="188">
                  <c:v>1.65E-9</c:v>
                </c:pt>
                <c:pt idx="189">
                  <c:v>1.6E-9</c:v>
                </c:pt>
                <c:pt idx="190">
                  <c:v>1.6E-9</c:v>
                </c:pt>
                <c:pt idx="191">
                  <c:v>1.76E-9</c:v>
                </c:pt>
                <c:pt idx="192">
                  <c:v>1.58E-9</c:v>
                </c:pt>
                <c:pt idx="193">
                  <c:v>1.71E-9</c:v>
                </c:pt>
                <c:pt idx="194">
                  <c:v>1.57E-9</c:v>
                </c:pt>
                <c:pt idx="195">
                  <c:v>1.55E-9</c:v>
                </c:pt>
                <c:pt idx="196">
                  <c:v>1.83E-9</c:v>
                </c:pt>
                <c:pt idx="197">
                  <c:v>1.49E-9</c:v>
                </c:pt>
                <c:pt idx="198">
                  <c:v>1.78E-9</c:v>
                </c:pt>
                <c:pt idx="199">
                  <c:v>1.67E-9</c:v>
                </c:pt>
                <c:pt idx="200">
                  <c:v>1.83E-9</c:v>
                </c:pt>
                <c:pt idx="201">
                  <c:v>1.57E-9</c:v>
                </c:pt>
                <c:pt idx="202">
                  <c:v>1.62E-9</c:v>
                </c:pt>
                <c:pt idx="203">
                  <c:v>1.47E-9</c:v>
                </c:pt>
                <c:pt idx="204">
                  <c:v>1.52E-9</c:v>
                </c:pt>
                <c:pt idx="205">
                  <c:v>1.51E-9</c:v>
                </c:pt>
                <c:pt idx="206">
                  <c:v>1.72E-9</c:v>
                </c:pt>
                <c:pt idx="207">
                  <c:v>1.45E-9</c:v>
                </c:pt>
                <c:pt idx="208">
                  <c:v>1.62E-9</c:v>
                </c:pt>
                <c:pt idx="209">
                  <c:v>1.63E-9</c:v>
                </c:pt>
                <c:pt idx="210">
                  <c:v>1.58E-9</c:v>
                </c:pt>
                <c:pt idx="211">
                  <c:v>1.64E-9</c:v>
                </c:pt>
                <c:pt idx="212">
                  <c:v>1.57E-9</c:v>
                </c:pt>
                <c:pt idx="213">
                  <c:v>1.59E-9</c:v>
                </c:pt>
                <c:pt idx="214">
                  <c:v>1.76E-9</c:v>
                </c:pt>
                <c:pt idx="215">
                  <c:v>1.64E-9</c:v>
                </c:pt>
                <c:pt idx="216">
                  <c:v>1.46E-9</c:v>
                </c:pt>
                <c:pt idx="217">
                  <c:v>1.51E-9</c:v>
                </c:pt>
                <c:pt idx="218">
                  <c:v>1.69E-9</c:v>
                </c:pt>
                <c:pt idx="219">
                  <c:v>1.49E-9</c:v>
                </c:pt>
                <c:pt idx="220">
                  <c:v>1.77E-9</c:v>
                </c:pt>
                <c:pt idx="221">
                  <c:v>1.25E-9</c:v>
                </c:pt>
                <c:pt idx="222">
                  <c:v>1.54E-9</c:v>
                </c:pt>
                <c:pt idx="223">
                  <c:v>1.61E-9</c:v>
                </c:pt>
                <c:pt idx="224">
                  <c:v>1.38E-9</c:v>
                </c:pt>
                <c:pt idx="225">
                  <c:v>1.65E-9</c:v>
                </c:pt>
                <c:pt idx="226">
                  <c:v>1.79E-9</c:v>
                </c:pt>
                <c:pt idx="227">
                  <c:v>1.44E-9</c:v>
                </c:pt>
                <c:pt idx="228">
                  <c:v>1.58E-9</c:v>
                </c:pt>
                <c:pt idx="229">
                  <c:v>1.72E-9</c:v>
                </c:pt>
                <c:pt idx="230">
                  <c:v>1.52E-9</c:v>
                </c:pt>
                <c:pt idx="231">
                  <c:v>1.78E-9</c:v>
                </c:pt>
                <c:pt idx="232">
                  <c:v>1.54E-9</c:v>
                </c:pt>
                <c:pt idx="233">
                  <c:v>1.81E-9</c:v>
                </c:pt>
                <c:pt idx="234">
                  <c:v>1.59E-9</c:v>
                </c:pt>
                <c:pt idx="235">
                  <c:v>1.8E-9</c:v>
                </c:pt>
                <c:pt idx="236">
                  <c:v>1.61E-9</c:v>
                </c:pt>
                <c:pt idx="237">
                  <c:v>1.8E-9</c:v>
                </c:pt>
                <c:pt idx="238">
                  <c:v>1.62E-9</c:v>
                </c:pt>
                <c:pt idx="239">
                  <c:v>1.87E-9</c:v>
                </c:pt>
                <c:pt idx="240">
                  <c:v>2.07E-9</c:v>
                </c:pt>
                <c:pt idx="241">
                  <c:v>2.06E-9</c:v>
                </c:pt>
                <c:pt idx="242">
                  <c:v>1.94E-9</c:v>
                </c:pt>
                <c:pt idx="243">
                  <c:v>2.13E-9</c:v>
                </c:pt>
                <c:pt idx="244">
                  <c:v>2.13E-9</c:v>
                </c:pt>
                <c:pt idx="245">
                  <c:v>2.2E-9</c:v>
                </c:pt>
                <c:pt idx="246">
                  <c:v>2.34E-9</c:v>
                </c:pt>
                <c:pt idx="247">
                  <c:v>2.44E-9</c:v>
                </c:pt>
                <c:pt idx="248">
                  <c:v>2.36E-9</c:v>
                </c:pt>
                <c:pt idx="249">
                  <c:v>2.47E-9</c:v>
                </c:pt>
                <c:pt idx="250">
                  <c:v>2.46E-9</c:v>
                </c:pt>
                <c:pt idx="251">
                  <c:v>2.28E-9</c:v>
                </c:pt>
                <c:pt idx="252">
                  <c:v>2.43E-9</c:v>
                </c:pt>
                <c:pt idx="253">
                  <c:v>2.45E-9</c:v>
                </c:pt>
                <c:pt idx="254">
                  <c:v>2.38E-9</c:v>
                </c:pt>
                <c:pt idx="255">
                  <c:v>2.34E-9</c:v>
                </c:pt>
                <c:pt idx="256">
                  <c:v>2.87E-9</c:v>
                </c:pt>
                <c:pt idx="257">
                  <c:v>2.47E-9</c:v>
                </c:pt>
                <c:pt idx="258">
                  <c:v>2.39E-9</c:v>
                </c:pt>
                <c:pt idx="259">
                  <c:v>2.75E-9</c:v>
                </c:pt>
                <c:pt idx="260">
                  <c:v>2.64E-9</c:v>
                </c:pt>
                <c:pt idx="261">
                  <c:v>2.49E-9</c:v>
                </c:pt>
                <c:pt idx="262">
                  <c:v>2.41E-9</c:v>
                </c:pt>
                <c:pt idx="263">
                  <c:v>2.7E-9</c:v>
                </c:pt>
                <c:pt idx="264">
                  <c:v>2.56E-9</c:v>
                </c:pt>
                <c:pt idx="265">
                  <c:v>2.74E-9</c:v>
                </c:pt>
                <c:pt idx="266">
                  <c:v>2.56E-9</c:v>
                </c:pt>
                <c:pt idx="267">
                  <c:v>2.72E-9</c:v>
                </c:pt>
                <c:pt idx="268">
                  <c:v>2.67E-9</c:v>
                </c:pt>
                <c:pt idx="269">
                  <c:v>2.63E-9</c:v>
                </c:pt>
                <c:pt idx="270">
                  <c:v>2.78E-9</c:v>
                </c:pt>
                <c:pt idx="271">
                  <c:v>2.78E-9</c:v>
                </c:pt>
                <c:pt idx="272">
                  <c:v>2.42E-9</c:v>
                </c:pt>
                <c:pt idx="273">
                  <c:v>2.67E-9</c:v>
                </c:pt>
                <c:pt idx="274">
                  <c:v>2.57E-9</c:v>
                </c:pt>
                <c:pt idx="275">
                  <c:v>2.76E-9</c:v>
                </c:pt>
                <c:pt idx="276">
                  <c:v>2.57E-9</c:v>
                </c:pt>
                <c:pt idx="277">
                  <c:v>2.67E-9</c:v>
                </c:pt>
                <c:pt idx="278">
                  <c:v>2.78E-9</c:v>
                </c:pt>
                <c:pt idx="279">
                  <c:v>2.78E-9</c:v>
                </c:pt>
                <c:pt idx="280">
                  <c:v>2.68E-9</c:v>
                </c:pt>
                <c:pt idx="281">
                  <c:v>2.53E-9</c:v>
                </c:pt>
                <c:pt idx="282">
                  <c:v>2.69E-9</c:v>
                </c:pt>
                <c:pt idx="283">
                  <c:v>2.55E-9</c:v>
                </c:pt>
                <c:pt idx="284">
                  <c:v>2.68E-9</c:v>
                </c:pt>
                <c:pt idx="285">
                  <c:v>2.82E-9</c:v>
                </c:pt>
                <c:pt idx="286">
                  <c:v>3.14E-9</c:v>
                </c:pt>
                <c:pt idx="287">
                  <c:v>2.89E-9</c:v>
                </c:pt>
                <c:pt idx="288">
                  <c:v>2.88E-9</c:v>
                </c:pt>
                <c:pt idx="289">
                  <c:v>2.94E-9</c:v>
                </c:pt>
                <c:pt idx="290">
                  <c:v>3.08E-9</c:v>
                </c:pt>
                <c:pt idx="291">
                  <c:v>3.22E-9</c:v>
                </c:pt>
                <c:pt idx="292">
                  <c:v>3.0E-9</c:v>
                </c:pt>
                <c:pt idx="293">
                  <c:v>3.18E-9</c:v>
                </c:pt>
                <c:pt idx="294">
                  <c:v>3.16E-9</c:v>
                </c:pt>
                <c:pt idx="295">
                  <c:v>3.13E-9</c:v>
                </c:pt>
                <c:pt idx="296">
                  <c:v>3.33E-9</c:v>
                </c:pt>
                <c:pt idx="297">
                  <c:v>3.25E-9</c:v>
                </c:pt>
                <c:pt idx="298">
                  <c:v>3.25E-9</c:v>
                </c:pt>
                <c:pt idx="299">
                  <c:v>3.42E-9</c:v>
                </c:pt>
                <c:pt idx="300">
                  <c:v>3.44E-9</c:v>
                </c:pt>
                <c:pt idx="301">
                  <c:v>3.26E-9</c:v>
                </c:pt>
                <c:pt idx="302">
                  <c:v>3.29E-9</c:v>
                </c:pt>
                <c:pt idx="303">
                  <c:v>3.08E-9</c:v>
                </c:pt>
                <c:pt idx="304">
                  <c:v>3.09E-9</c:v>
                </c:pt>
                <c:pt idx="305">
                  <c:v>3.24E-9</c:v>
                </c:pt>
                <c:pt idx="306">
                  <c:v>3.72E-9</c:v>
                </c:pt>
                <c:pt idx="307">
                  <c:v>4.25E-9</c:v>
                </c:pt>
                <c:pt idx="308">
                  <c:v>4.81E-9</c:v>
                </c:pt>
                <c:pt idx="309">
                  <c:v>5.34E-9</c:v>
                </c:pt>
                <c:pt idx="310">
                  <c:v>5.91E-9</c:v>
                </c:pt>
                <c:pt idx="311">
                  <c:v>6.41E-9</c:v>
                </c:pt>
                <c:pt idx="312">
                  <c:v>6.88E-9</c:v>
                </c:pt>
                <c:pt idx="313">
                  <c:v>6.86E-9</c:v>
                </c:pt>
                <c:pt idx="314">
                  <c:v>8.1E-9</c:v>
                </c:pt>
                <c:pt idx="315">
                  <c:v>8.01E-9</c:v>
                </c:pt>
                <c:pt idx="316">
                  <c:v>8.36E-9</c:v>
                </c:pt>
              </c:numCache>
            </c:numRef>
          </c:yVal>
          <c:smooth val="0"/>
        </c:ser>
        <c:ser>
          <c:idx val="6"/>
          <c:order val="6"/>
          <c:tx>
            <c:strRef>
              <c:f>'[2L25_warmup__May_04_2016_dist.xlsx]Sheet1'!$I$1</c:f>
              <c:strCache>
                <c:ptCount val="1"/>
                <c:pt idx="0">
                  <c:v>NO</c:v>
                </c:pt>
              </c:strCache>
            </c:strRef>
          </c:tx>
          <c:spPr>
            <a:ln w="28575">
              <a:noFill/>
            </a:ln>
          </c:spPr>
          <c:marker>
            <c:symbol val="diamond"/>
            <c:size val="7"/>
            <c:spPr>
              <a:solidFill>
                <a:schemeClr val="accent5">
                  <a:lumMod val="40000"/>
                  <a:lumOff val="60000"/>
                </a:schemeClr>
              </a:solidFill>
            </c:spPr>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'[2L25_warmup__May_04_2016_dist.xlsx]Sheet1'!$I$2:$I$17202</c:f>
              <c:numCache>
                <c:formatCode>0.00E+00</c:formatCode>
                <c:ptCount val="17201"/>
                <c:pt idx="0">
                  <c:v>2.64E-10</c:v>
                </c:pt>
                <c:pt idx="1">
                  <c:v>-8.33000000000001E-11</c:v>
                </c:pt>
                <c:pt idx="2">
                  <c:v>-8.92E-11</c:v>
                </c:pt>
                <c:pt idx="3">
                  <c:v>-2.25E-11</c:v>
                </c:pt>
                <c:pt idx="4">
                  <c:v>-5.82E-11</c:v>
                </c:pt>
                <c:pt idx="5">
                  <c:v>-5.02E-11</c:v>
                </c:pt>
                <c:pt idx="6">
                  <c:v>9.52E-11</c:v>
                </c:pt>
                <c:pt idx="7">
                  <c:v>9.85E-11</c:v>
                </c:pt>
                <c:pt idx="8">
                  <c:v>5.95E-12</c:v>
                </c:pt>
                <c:pt idx="9">
                  <c:v>-7.93E-11</c:v>
                </c:pt>
                <c:pt idx="10">
                  <c:v>2.38E-10</c:v>
                </c:pt>
                <c:pt idx="11">
                  <c:v>-4.63E-12</c:v>
                </c:pt>
                <c:pt idx="12">
                  <c:v>-8.26E-11</c:v>
                </c:pt>
                <c:pt idx="13">
                  <c:v>4.16E-11</c:v>
                </c:pt>
                <c:pt idx="14">
                  <c:v>-4.36E-11</c:v>
                </c:pt>
                <c:pt idx="15">
                  <c:v>-6.41E-11</c:v>
                </c:pt>
                <c:pt idx="16">
                  <c:v>1.24E-10</c:v>
                </c:pt>
                <c:pt idx="17">
                  <c:v>4.49E-11</c:v>
                </c:pt>
                <c:pt idx="18">
                  <c:v>-1.24E-10</c:v>
                </c:pt>
                <c:pt idx="19">
                  <c:v>-1.01E-10</c:v>
                </c:pt>
                <c:pt idx="20">
                  <c:v>9.19E-11</c:v>
                </c:pt>
                <c:pt idx="21">
                  <c:v>3.24E-11</c:v>
                </c:pt>
                <c:pt idx="22">
                  <c:v>-5.68E-11</c:v>
                </c:pt>
                <c:pt idx="23">
                  <c:v>-6.21E-11</c:v>
                </c:pt>
                <c:pt idx="24">
                  <c:v>1.71E-10</c:v>
                </c:pt>
                <c:pt idx="25">
                  <c:v>1.77E-10</c:v>
                </c:pt>
                <c:pt idx="26">
                  <c:v>-3.7E-11</c:v>
                </c:pt>
                <c:pt idx="27">
                  <c:v>6.87E-11</c:v>
                </c:pt>
                <c:pt idx="28">
                  <c:v>1.47E-10</c:v>
                </c:pt>
                <c:pt idx="29">
                  <c:v>1.1E-10</c:v>
                </c:pt>
                <c:pt idx="30">
                  <c:v>-6.81E-11</c:v>
                </c:pt>
                <c:pt idx="31">
                  <c:v>2.97E-11</c:v>
                </c:pt>
                <c:pt idx="32">
                  <c:v>1.19E-11</c:v>
                </c:pt>
                <c:pt idx="33">
                  <c:v>1.98E-12</c:v>
                </c:pt>
                <c:pt idx="34">
                  <c:v>-4.03E-11</c:v>
                </c:pt>
                <c:pt idx="35">
                  <c:v>-1.94E-10</c:v>
                </c:pt>
                <c:pt idx="36">
                  <c:v>8.33000000000001E-11</c:v>
                </c:pt>
                <c:pt idx="37">
                  <c:v>-3.17E-11</c:v>
                </c:pt>
                <c:pt idx="38">
                  <c:v>2.04E-10</c:v>
                </c:pt>
                <c:pt idx="39">
                  <c:v>7.53E-11</c:v>
                </c:pt>
                <c:pt idx="40">
                  <c:v>1.22E-10</c:v>
                </c:pt>
                <c:pt idx="41">
                  <c:v>1.94E-10</c:v>
                </c:pt>
                <c:pt idx="42">
                  <c:v>-3.3E-11</c:v>
                </c:pt>
                <c:pt idx="43">
                  <c:v>-7.8E-11</c:v>
                </c:pt>
                <c:pt idx="44">
                  <c:v>9.25E-12</c:v>
                </c:pt>
                <c:pt idx="45">
                  <c:v>-5.55E-11</c:v>
                </c:pt>
                <c:pt idx="46">
                  <c:v>7.93E-12</c:v>
                </c:pt>
                <c:pt idx="47">
                  <c:v>2.38E-11</c:v>
                </c:pt>
                <c:pt idx="48">
                  <c:v>-1.78E-11</c:v>
                </c:pt>
                <c:pt idx="49">
                  <c:v>-1.3E-10</c:v>
                </c:pt>
                <c:pt idx="50">
                  <c:v>1.32E-10</c:v>
                </c:pt>
                <c:pt idx="51">
                  <c:v>-1.8E-10</c:v>
                </c:pt>
                <c:pt idx="52">
                  <c:v>-2.18E-11</c:v>
                </c:pt>
                <c:pt idx="53">
                  <c:v>1.39E-10</c:v>
                </c:pt>
                <c:pt idx="54">
                  <c:v>7.53E-11</c:v>
                </c:pt>
                <c:pt idx="55">
                  <c:v>2.12E-10</c:v>
                </c:pt>
                <c:pt idx="56">
                  <c:v>-1.28E-10</c:v>
                </c:pt>
                <c:pt idx="57">
                  <c:v>7.53E-11</c:v>
                </c:pt>
                <c:pt idx="58">
                  <c:v>-2.45E-11</c:v>
                </c:pt>
                <c:pt idx="59">
                  <c:v>5.29E-11</c:v>
                </c:pt>
                <c:pt idx="60">
                  <c:v>1.14E-10</c:v>
                </c:pt>
                <c:pt idx="61">
                  <c:v>-2.64E-11</c:v>
                </c:pt>
                <c:pt idx="62">
                  <c:v>3.97E-11</c:v>
                </c:pt>
                <c:pt idx="63">
                  <c:v>-1.1E-10</c:v>
                </c:pt>
                <c:pt idx="64">
                  <c:v>7.67E-11</c:v>
                </c:pt>
                <c:pt idx="65">
                  <c:v>1.52E-11</c:v>
                </c:pt>
                <c:pt idx="66">
                  <c:v>-6.81E-11</c:v>
                </c:pt>
                <c:pt idx="67">
                  <c:v>5.16E-11</c:v>
                </c:pt>
                <c:pt idx="68">
                  <c:v>4.03E-11</c:v>
                </c:pt>
                <c:pt idx="69">
                  <c:v>-2.51E-11</c:v>
                </c:pt>
                <c:pt idx="70">
                  <c:v>-1.78E-11</c:v>
                </c:pt>
                <c:pt idx="71">
                  <c:v>-1.84E-10</c:v>
                </c:pt>
                <c:pt idx="72">
                  <c:v>-5.35E-11</c:v>
                </c:pt>
                <c:pt idx="73">
                  <c:v>2.78E-11</c:v>
                </c:pt>
                <c:pt idx="74">
                  <c:v>2.38E-11</c:v>
                </c:pt>
                <c:pt idx="75">
                  <c:v>-1.75E-10</c:v>
                </c:pt>
                <c:pt idx="76">
                  <c:v>-3.57E-11</c:v>
                </c:pt>
                <c:pt idx="77">
                  <c:v>3.17E-11</c:v>
                </c:pt>
                <c:pt idx="78">
                  <c:v>1.47E-10</c:v>
                </c:pt>
                <c:pt idx="79">
                  <c:v>1.37E-10</c:v>
                </c:pt>
                <c:pt idx="80">
                  <c:v>-2.51E-11</c:v>
                </c:pt>
                <c:pt idx="81">
                  <c:v>1.14E-10</c:v>
                </c:pt>
                <c:pt idx="82">
                  <c:v>5.16E-11</c:v>
                </c:pt>
                <c:pt idx="83">
                  <c:v>-7.47E-11</c:v>
                </c:pt>
                <c:pt idx="84">
                  <c:v>3.97E-11</c:v>
                </c:pt>
                <c:pt idx="85">
                  <c:v>3.17E-11</c:v>
                </c:pt>
                <c:pt idx="86">
                  <c:v>-5.62E-11</c:v>
                </c:pt>
                <c:pt idx="87">
                  <c:v>-1.31E-10</c:v>
                </c:pt>
                <c:pt idx="88">
                  <c:v>-1.27E-10</c:v>
                </c:pt>
                <c:pt idx="89">
                  <c:v>3.3E-11</c:v>
                </c:pt>
                <c:pt idx="90">
                  <c:v>-4.49E-11</c:v>
                </c:pt>
                <c:pt idx="91">
                  <c:v>3.77E-11</c:v>
                </c:pt>
                <c:pt idx="92">
                  <c:v>-9.39000000000001E-11</c:v>
                </c:pt>
                <c:pt idx="93">
                  <c:v>4.69E-11</c:v>
                </c:pt>
                <c:pt idx="94">
                  <c:v>2.38E-11</c:v>
                </c:pt>
                <c:pt idx="95">
                  <c:v>1.47E-10</c:v>
                </c:pt>
                <c:pt idx="96">
                  <c:v>-9.52E-11</c:v>
                </c:pt>
                <c:pt idx="97">
                  <c:v>-2.05E-11</c:v>
                </c:pt>
                <c:pt idx="98">
                  <c:v>-1.12E-11</c:v>
                </c:pt>
                <c:pt idx="99">
                  <c:v>-2.31E-11</c:v>
                </c:pt>
                <c:pt idx="100">
                  <c:v>3.3E-11</c:v>
                </c:pt>
                <c:pt idx="101">
                  <c:v>-4.23E-11</c:v>
                </c:pt>
                <c:pt idx="102">
                  <c:v>-1.01E-10</c:v>
                </c:pt>
                <c:pt idx="103">
                  <c:v>-5.22E-11</c:v>
                </c:pt>
                <c:pt idx="104">
                  <c:v>-7.2E-11</c:v>
                </c:pt>
                <c:pt idx="105">
                  <c:v>2.05E-11</c:v>
                </c:pt>
                <c:pt idx="106">
                  <c:v>3.97E-11</c:v>
                </c:pt>
                <c:pt idx="107">
                  <c:v>-6.94E-11</c:v>
                </c:pt>
                <c:pt idx="108">
                  <c:v>6.61E-11</c:v>
                </c:pt>
                <c:pt idx="109">
                  <c:v>2.91E-11</c:v>
                </c:pt>
                <c:pt idx="110">
                  <c:v>4.36E-11</c:v>
                </c:pt>
                <c:pt idx="111">
                  <c:v>3.11E-11</c:v>
                </c:pt>
                <c:pt idx="112">
                  <c:v>-3.7E-11</c:v>
                </c:pt>
                <c:pt idx="113">
                  <c:v>6.15E-11</c:v>
                </c:pt>
                <c:pt idx="114">
                  <c:v>1.71E-10</c:v>
                </c:pt>
                <c:pt idx="115">
                  <c:v>-1.38E-10</c:v>
                </c:pt>
                <c:pt idx="116">
                  <c:v>-7.2E-11</c:v>
                </c:pt>
                <c:pt idx="117">
                  <c:v>4.82E-11</c:v>
                </c:pt>
                <c:pt idx="118">
                  <c:v>-1.11E-10</c:v>
                </c:pt>
                <c:pt idx="119">
                  <c:v>4.23E-11</c:v>
                </c:pt>
                <c:pt idx="120">
                  <c:v>3.37E-11</c:v>
                </c:pt>
                <c:pt idx="121">
                  <c:v>1.04E-10</c:v>
                </c:pt>
                <c:pt idx="122">
                  <c:v>-1.65E-11</c:v>
                </c:pt>
                <c:pt idx="123">
                  <c:v>2.12E-11</c:v>
                </c:pt>
                <c:pt idx="124">
                  <c:v>7.01E-11</c:v>
                </c:pt>
                <c:pt idx="125">
                  <c:v>-7.27E-12</c:v>
                </c:pt>
                <c:pt idx="126">
                  <c:v>-4.16E-11</c:v>
                </c:pt>
                <c:pt idx="127">
                  <c:v>-5.88E-11</c:v>
                </c:pt>
                <c:pt idx="128">
                  <c:v>2.17E-10</c:v>
                </c:pt>
                <c:pt idx="129">
                  <c:v>-1.85E-11</c:v>
                </c:pt>
                <c:pt idx="130">
                  <c:v>-5.22E-11</c:v>
                </c:pt>
                <c:pt idx="131">
                  <c:v>7.73E-11</c:v>
                </c:pt>
                <c:pt idx="132">
                  <c:v>-8.66E-11</c:v>
                </c:pt>
                <c:pt idx="133">
                  <c:v>-7.2E-11</c:v>
                </c:pt>
                <c:pt idx="134">
                  <c:v>-3.24E-11</c:v>
                </c:pt>
                <c:pt idx="135">
                  <c:v>5.35E-11</c:v>
                </c:pt>
                <c:pt idx="136">
                  <c:v>6.15E-11</c:v>
                </c:pt>
                <c:pt idx="137">
                  <c:v>-7.93E-12</c:v>
                </c:pt>
                <c:pt idx="138">
                  <c:v>2.09E-10</c:v>
                </c:pt>
                <c:pt idx="139">
                  <c:v>4.82E-11</c:v>
                </c:pt>
                <c:pt idx="140">
                  <c:v>1.31E-10</c:v>
                </c:pt>
                <c:pt idx="141">
                  <c:v>-9.72E-11</c:v>
                </c:pt>
                <c:pt idx="142">
                  <c:v>2.91E-11</c:v>
                </c:pt>
                <c:pt idx="143">
                  <c:v>2.25E-11</c:v>
                </c:pt>
                <c:pt idx="144">
                  <c:v>9.25E-11</c:v>
                </c:pt>
                <c:pt idx="145">
                  <c:v>8.79E-11</c:v>
                </c:pt>
                <c:pt idx="146">
                  <c:v>6.08E-11</c:v>
                </c:pt>
                <c:pt idx="147">
                  <c:v>2.31E-11</c:v>
                </c:pt>
                <c:pt idx="148">
                  <c:v>1.35E-10</c:v>
                </c:pt>
                <c:pt idx="149">
                  <c:v>3.5E-11</c:v>
                </c:pt>
                <c:pt idx="150">
                  <c:v>7.8E-11</c:v>
                </c:pt>
                <c:pt idx="151">
                  <c:v>-4.43E-11</c:v>
                </c:pt>
                <c:pt idx="152">
                  <c:v>-1.2E-10</c:v>
                </c:pt>
                <c:pt idx="153">
                  <c:v>-5.29E-11</c:v>
                </c:pt>
                <c:pt idx="154">
                  <c:v>-6.41E-11</c:v>
                </c:pt>
                <c:pt idx="155">
                  <c:v>-2.12E-11</c:v>
                </c:pt>
                <c:pt idx="156">
                  <c:v>2.45E-11</c:v>
                </c:pt>
                <c:pt idx="157">
                  <c:v>2.92E-10</c:v>
                </c:pt>
                <c:pt idx="158">
                  <c:v>-1.2E-10</c:v>
                </c:pt>
                <c:pt idx="159">
                  <c:v>-1.65E-11</c:v>
                </c:pt>
                <c:pt idx="160">
                  <c:v>-1.78E-10</c:v>
                </c:pt>
                <c:pt idx="161">
                  <c:v>-1.08E-10</c:v>
                </c:pt>
                <c:pt idx="162">
                  <c:v>1.2E-10</c:v>
                </c:pt>
                <c:pt idx="163">
                  <c:v>1.44E-10</c:v>
                </c:pt>
                <c:pt idx="164">
                  <c:v>-6.87E-11</c:v>
                </c:pt>
                <c:pt idx="165">
                  <c:v>3.64E-11</c:v>
                </c:pt>
                <c:pt idx="166">
                  <c:v>1.32E-10</c:v>
                </c:pt>
                <c:pt idx="167">
                  <c:v>-5.16E-11</c:v>
                </c:pt>
                <c:pt idx="168">
                  <c:v>4.69E-11</c:v>
                </c:pt>
                <c:pt idx="169">
                  <c:v>-2.18E-11</c:v>
                </c:pt>
                <c:pt idx="170">
                  <c:v>2.64E-11</c:v>
                </c:pt>
                <c:pt idx="171">
                  <c:v>5.95E-12</c:v>
                </c:pt>
                <c:pt idx="172">
                  <c:v>2.51E-11</c:v>
                </c:pt>
                <c:pt idx="173">
                  <c:v>-1.26E-11</c:v>
                </c:pt>
                <c:pt idx="174">
                  <c:v>-8.2E-11</c:v>
                </c:pt>
                <c:pt idx="175">
                  <c:v>-5.75E-11</c:v>
                </c:pt>
                <c:pt idx="176">
                  <c:v>6.68E-11</c:v>
                </c:pt>
                <c:pt idx="177">
                  <c:v>3.83E-11</c:v>
                </c:pt>
                <c:pt idx="178">
                  <c:v>-9.91000000000001E-11</c:v>
                </c:pt>
                <c:pt idx="179">
                  <c:v>3.7E-11</c:v>
                </c:pt>
                <c:pt idx="180">
                  <c:v>-1.04E-10</c:v>
                </c:pt>
                <c:pt idx="181">
                  <c:v>1.84E-10</c:v>
                </c:pt>
                <c:pt idx="182">
                  <c:v>4.1E-11</c:v>
                </c:pt>
                <c:pt idx="183">
                  <c:v>7.53E-11</c:v>
                </c:pt>
                <c:pt idx="184">
                  <c:v>1.37E-10</c:v>
                </c:pt>
                <c:pt idx="185">
                  <c:v>3.77E-11</c:v>
                </c:pt>
                <c:pt idx="186">
                  <c:v>-1.92E-11</c:v>
                </c:pt>
                <c:pt idx="187">
                  <c:v>2.58E-11</c:v>
                </c:pt>
                <c:pt idx="188">
                  <c:v>5.29E-12</c:v>
                </c:pt>
                <c:pt idx="189">
                  <c:v>3.57E-11</c:v>
                </c:pt>
                <c:pt idx="190">
                  <c:v>8.66E-11</c:v>
                </c:pt>
                <c:pt idx="191">
                  <c:v>1.35E-10</c:v>
                </c:pt>
                <c:pt idx="192">
                  <c:v>7.93E-11</c:v>
                </c:pt>
                <c:pt idx="193">
                  <c:v>1.1E-10</c:v>
                </c:pt>
                <c:pt idx="194">
                  <c:v>-1.38E-10</c:v>
                </c:pt>
                <c:pt idx="195">
                  <c:v>1.12E-10</c:v>
                </c:pt>
                <c:pt idx="196">
                  <c:v>-3.77E-11</c:v>
                </c:pt>
                <c:pt idx="197">
                  <c:v>-7.4E-11</c:v>
                </c:pt>
                <c:pt idx="198">
                  <c:v>9.39000000000001E-11</c:v>
                </c:pt>
                <c:pt idx="199">
                  <c:v>-4.36E-11</c:v>
                </c:pt>
                <c:pt idx="200">
                  <c:v>8.79E-11</c:v>
                </c:pt>
                <c:pt idx="201" formatCode="General">
                  <c:v>0.0</c:v>
                </c:pt>
                <c:pt idx="202">
                  <c:v>4.96E-11</c:v>
                </c:pt>
                <c:pt idx="203">
                  <c:v>2.64E-11</c:v>
                </c:pt>
                <c:pt idx="204">
                  <c:v>-3.37E-11</c:v>
                </c:pt>
                <c:pt idx="205">
                  <c:v>-3.77E-11</c:v>
                </c:pt>
                <c:pt idx="206">
                  <c:v>9.45E-11</c:v>
                </c:pt>
                <c:pt idx="207">
                  <c:v>-7.73E-11</c:v>
                </c:pt>
                <c:pt idx="208">
                  <c:v>-1.15E-10</c:v>
                </c:pt>
                <c:pt idx="209">
                  <c:v>-3.97E-11</c:v>
                </c:pt>
                <c:pt idx="210">
                  <c:v>7.47E-11</c:v>
                </c:pt>
                <c:pt idx="211">
                  <c:v>-1.12E-11</c:v>
                </c:pt>
                <c:pt idx="212">
                  <c:v>-8.59000000000001E-12</c:v>
                </c:pt>
                <c:pt idx="213">
                  <c:v>8.59000000000001E-11</c:v>
                </c:pt>
                <c:pt idx="214">
                  <c:v>6.41E-11</c:v>
                </c:pt>
                <c:pt idx="215">
                  <c:v>-4.43E-11</c:v>
                </c:pt>
                <c:pt idx="216">
                  <c:v>-2.05E-11</c:v>
                </c:pt>
                <c:pt idx="217">
                  <c:v>-6.08E-11</c:v>
                </c:pt>
                <c:pt idx="218">
                  <c:v>8.92E-11</c:v>
                </c:pt>
                <c:pt idx="219">
                  <c:v>-8.2E-11</c:v>
                </c:pt>
                <c:pt idx="220">
                  <c:v>1.2E-10</c:v>
                </c:pt>
                <c:pt idx="221">
                  <c:v>6.87E-11</c:v>
                </c:pt>
                <c:pt idx="222">
                  <c:v>-8.53E-11</c:v>
                </c:pt>
                <c:pt idx="223">
                  <c:v>-1.34E-10</c:v>
                </c:pt>
                <c:pt idx="224">
                  <c:v>-2.25E-10</c:v>
                </c:pt>
                <c:pt idx="225">
                  <c:v>2.71E-11</c:v>
                </c:pt>
                <c:pt idx="226">
                  <c:v>8.99000000000001E-11</c:v>
                </c:pt>
                <c:pt idx="227">
                  <c:v>-1.52E-11</c:v>
                </c:pt>
                <c:pt idx="228">
                  <c:v>6.61E-13</c:v>
                </c:pt>
                <c:pt idx="229">
                  <c:v>-9.25E-12</c:v>
                </c:pt>
                <c:pt idx="230">
                  <c:v>-1.29E-10</c:v>
                </c:pt>
                <c:pt idx="231">
                  <c:v>5.42E-11</c:v>
                </c:pt>
                <c:pt idx="232">
                  <c:v>-1.25E-10</c:v>
                </c:pt>
                <c:pt idx="233">
                  <c:v>-1.04E-10</c:v>
                </c:pt>
                <c:pt idx="234">
                  <c:v>-8.39E-11</c:v>
                </c:pt>
                <c:pt idx="235">
                  <c:v>1.12E-11</c:v>
                </c:pt>
                <c:pt idx="236">
                  <c:v>-7.53E-11</c:v>
                </c:pt>
                <c:pt idx="237">
                  <c:v>1.45E-11</c:v>
                </c:pt>
                <c:pt idx="238">
                  <c:v>-5.68E-11</c:v>
                </c:pt>
                <c:pt idx="239">
                  <c:v>-1.39E-11</c:v>
                </c:pt>
                <c:pt idx="240">
                  <c:v>1.72E-11</c:v>
                </c:pt>
                <c:pt idx="241">
                  <c:v>-7.2E-11</c:v>
                </c:pt>
                <c:pt idx="242">
                  <c:v>-3.17E-11</c:v>
                </c:pt>
                <c:pt idx="243">
                  <c:v>-7.27E-11</c:v>
                </c:pt>
                <c:pt idx="244">
                  <c:v>-1.2E-10</c:v>
                </c:pt>
                <c:pt idx="245">
                  <c:v>1.06E-11</c:v>
                </c:pt>
                <c:pt idx="246">
                  <c:v>-5.68E-11</c:v>
                </c:pt>
                <c:pt idx="247">
                  <c:v>9.32000000000001E-11</c:v>
                </c:pt>
                <c:pt idx="248">
                  <c:v>-1.98E-11</c:v>
                </c:pt>
                <c:pt idx="249">
                  <c:v>8.66E-11</c:v>
                </c:pt>
                <c:pt idx="250">
                  <c:v>-1.28E-10</c:v>
                </c:pt>
                <c:pt idx="251">
                  <c:v>-6.15E-11</c:v>
                </c:pt>
                <c:pt idx="252">
                  <c:v>1.29E-10</c:v>
                </c:pt>
                <c:pt idx="253">
                  <c:v>-1.22E-10</c:v>
                </c:pt>
                <c:pt idx="254">
                  <c:v>-1.12E-10</c:v>
                </c:pt>
                <c:pt idx="255">
                  <c:v>-2.78E-11</c:v>
                </c:pt>
                <c:pt idx="256">
                  <c:v>1.99E-10</c:v>
                </c:pt>
                <c:pt idx="257">
                  <c:v>-9.78E-11</c:v>
                </c:pt>
                <c:pt idx="258">
                  <c:v>-1.63E-10</c:v>
                </c:pt>
                <c:pt idx="259">
                  <c:v>1.98E-11</c:v>
                </c:pt>
                <c:pt idx="260">
                  <c:v>7.6E-11</c:v>
                </c:pt>
                <c:pt idx="261">
                  <c:v>1.27E-10</c:v>
                </c:pt>
                <c:pt idx="262">
                  <c:v>-5.75E-11</c:v>
                </c:pt>
                <c:pt idx="263">
                  <c:v>1.78E-11</c:v>
                </c:pt>
                <c:pt idx="264">
                  <c:v>-1.1E-10</c:v>
                </c:pt>
                <c:pt idx="265">
                  <c:v>-1.12E-11</c:v>
                </c:pt>
                <c:pt idx="266">
                  <c:v>-7.4E-11</c:v>
                </c:pt>
                <c:pt idx="267">
                  <c:v>2.05E-11</c:v>
                </c:pt>
                <c:pt idx="268">
                  <c:v>-7.01E-11</c:v>
                </c:pt>
                <c:pt idx="269">
                  <c:v>-4.36E-11</c:v>
                </c:pt>
                <c:pt idx="270">
                  <c:v>5.49E-11</c:v>
                </c:pt>
                <c:pt idx="271">
                  <c:v>7.01E-11</c:v>
                </c:pt>
                <c:pt idx="272">
                  <c:v>-6.74E-11</c:v>
                </c:pt>
                <c:pt idx="273">
                  <c:v>-4.49E-11</c:v>
                </c:pt>
                <c:pt idx="274">
                  <c:v>-1.28E-10</c:v>
                </c:pt>
                <c:pt idx="275">
                  <c:v>4.69E-11</c:v>
                </c:pt>
                <c:pt idx="276">
                  <c:v>-7.47E-11</c:v>
                </c:pt>
                <c:pt idx="277">
                  <c:v>1.19E-11</c:v>
                </c:pt>
                <c:pt idx="278">
                  <c:v>2.64E-12</c:v>
                </c:pt>
                <c:pt idx="279">
                  <c:v>-1.52E-11</c:v>
                </c:pt>
                <c:pt idx="280">
                  <c:v>-9.78E-11</c:v>
                </c:pt>
                <c:pt idx="281">
                  <c:v>-1.98E-12</c:v>
                </c:pt>
                <c:pt idx="282">
                  <c:v>-8.39E-11</c:v>
                </c:pt>
                <c:pt idx="283">
                  <c:v>9.25E-12</c:v>
                </c:pt>
                <c:pt idx="284">
                  <c:v>-1.23E-10</c:v>
                </c:pt>
                <c:pt idx="285">
                  <c:v>-6.28E-11</c:v>
                </c:pt>
                <c:pt idx="286">
                  <c:v>8.79E-11</c:v>
                </c:pt>
                <c:pt idx="287">
                  <c:v>-2.64E-11</c:v>
                </c:pt>
                <c:pt idx="288">
                  <c:v>4.63E-12</c:v>
                </c:pt>
                <c:pt idx="289">
                  <c:v>-1.9E-10</c:v>
                </c:pt>
                <c:pt idx="290">
                  <c:v>-1.49E-10</c:v>
                </c:pt>
                <c:pt idx="291">
                  <c:v>1.3E-10</c:v>
                </c:pt>
                <c:pt idx="292">
                  <c:v>-5.29E-12</c:v>
                </c:pt>
                <c:pt idx="293">
                  <c:v>-4.49E-11</c:v>
                </c:pt>
                <c:pt idx="294">
                  <c:v>-2.91E-11</c:v>
                </c:pt>
                <c:pt idx="295">
                  <c:v>1.65E-11</c:v>
                </c:pt>
                <c:pt idx="296">
                  <c:v>-7.93E-12</c:v>
                </c:pt>
                <c:pt idx="297">
                  <c:v>1.85E-11</c:v>
                </c:pt>
                <c:pt idx="298">
                  <c:v>5.22E-11</c:v>
                </c:pt>
                <c:pt idx="299">
                  <c:v>-4.76E-11</c:v>
                </c:pt>
                <c:pt idx="300">
                  <c:v>4.03E-11</c:v>
                </c:pt>
                <c:pt idx="301">
                  <c:v>-7.4E-11</c:v>
                </c:pt>
                <c:pt idx="302">
                  <c:v>-4.1E-11</c:v>
                </c:pt>
                <c:pt idx="303">
                  <c:v>-6.61E-13</c:v>
                </c:pt>
                <c:pt idx="304">
                  <c:v>-7.8E-11</c:v>
                </c:pt>
                <c:pt idx="305">
                  <c:v>-1.26E-10</c:v>
                </c:pt>
                <c:pt idx="306">
                  <c:v>-9.91000000000002E-12</c:v>
                </c:pt>
                <c:pt idx="307">
                  <c:v>-1.57E-10</c:v>
                </c:pt>
                <c:pt idx="308">
                  <c:v>6.41E-11</c:v>
                </c:pt>
                <c:pt idx="309">
                  <c:v>-1.12E-11</c:v>
                </c:pt>
                <c:pt idx="310">
                  <c:v>4.23E-11</c:v>
                </c:pt>
                <c:pt idx="311">
                  <c:v>-2.25E-11</c:v>
                </c:pt>
                <c:pt idx="312">
                  <c:v>1.08E-10</c:v>
                </c:pt>
                <c:pt idx="313">
                  <c:v>3.77E-11</c:v>
                </c:pt>
                <c:pt idx="314">
                  <c:v>7.14E-11</c:v>
                </c:pt>
                <c:pt idx="315">
                  <c:v>8.2E-11</c:v>
                </c:pt>
                <c:pt idx="316">
                  <c:v>5.95E-12</c:v>
                </c:pt>
              </c:numCache>
            </c:numRef>
          </c:yVal>
          <c:smooth val="0"/>
        </c:ser>
        <c:ser>
          <c:idx val="7"/>
          <c:order val="7"/>
          <c:tx>
            <c:strRef>
              <c:f>'[2L25_warmup__May_04_2016_dist.xlsx]Sheet1'!$J$1</c:f>
              <c:strCache>
                <c:ptCount val="1"/>
                <c:pt idx="0">
                  <c:v>Argon</c:v>
                </c:pt>
              </c:strCache>
            </c:strRef>
          </c:tx>
          <c:spPr>
            <a:ln w="28575">
              <a:noFill/>
            </a:ln>
          </c:spPr>
          <c:marker>
            <c:symbol val="circle"/>
            <c:size val="7"/>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'[2L25_warmup__May_04_2016_dist.xlsx]Sheet1'!$J$2:$J$17202</c:f>
              <c:numCache>
                <c:formatCode>0.00E+00</c:formatCode>
                <c:ptCount val="17201"/>
                <c:pt idx="0">
                  <c:v>1.52E-11</c:v>
                </c:pt>
                <c:pt idx="1">
                  <c:v>3.3E-11</c:v>
                </c:pt>
                <c:pt idx="2">
                  <c:v>-3.97E-11</c:v>
                </c:pt>
                <c:pt idx="3">
                  <c:v>3.37E-11</c:v>
                </c:pt>
                <c:pt idx="4">
                  <c:v>-7.07E-11</c:v>
                </c:pt>
                <c:pt idx="5">
                  <c:v>-2.0E-10</c:v>
                </c:pt>
                <c:pt idx="6">
                  <c:v>3.3E-11</c:v>
                </c:pt>
                <c:pt idx="7">
                  <c:v>2.45E-11</c:v>
                </c:pt>
                <c:pt idx="8">
                  <c:v>8.72E-11</c:v>
                </c:pt>
                <c:pt idx="9">
                  <c:v>2.64E-12</c:v>
                </c:pt>
                <c:pt idx="10">
                  <c:v>1.33E-10</c:v>
                </c:pt>
                <c:pt idx="11">
                  <c:v>7.01E-11</c:v>
                </c:pt>
                <c:pt idx="12">
                  <c:v>-9.12E-11</c:v>
                </c:pt>
                <c:pt idx="13">
                  <c:v>-8.33000000000001E-11</c:v>
                </c:pt>
                <c:pt idx="14">
                  <c:v>-3.57E-11</c:v>
                </c:pt>
                <c:pt idx="15">
                  <c:v>-1.19E-10</c:v>
                </c:pt>
                <c:pt idx="16">
                  <c:v>8.13E-11</c:v>
                </c:pt>
                <c:pt idx="17">
                  <c:v>4.1E-11</c:v>
                </c:pt>
                <c:pt idx="18">
                  <c:v>1.98E-11</c:v>
                </c:pt>
                <c:pt idx="19">
                  <c:v>-1.86E-10</c:v>
                </c:pt>
                <c:pt idx="20">
                  <c:v>6.94E-11</c:v>
                </c:pt>
                <c:pt idx="21">
                  <c:v>4.63E-11</c:v>
                </c:pt>
                <c:pt idx="22">
                  <c:v>5.29E-12</c:v>
                </c:pt>
                <c:pt idx="23">
                  <c:v>-1.69E-10</c:v>
                </c:pt>
                <c:pt idx="24">
                  <c:v>5.22E-11</c:v>
                </c:pt>
                <c:pt idx="25">
                  <c:v>-6.21E-11</c:v>
                </c:pt>
                <c:pt idx="26">
                  <c:v>-6.15E-11</c:v>
                </c:pt>
                <c:pt idx="27">
                  <c:v>3.9E-11</c:v>
                </c:pt>
                <c:pt idx="28">
                  <c:v>1.06E-10</c:v>
                </c:pt>
                <c:pt idx="29">
                  <c:v>1.78E-11</c:v>
                </c:pt>
                <c:pt idx="30">
                  <c:v>-2.62E-10</c:v>
                </c:pt>
                <c:pt idx="31">
                  <c:v>1.39E-11</c:v>
                </c:pt>
                <c:pt idx="32">
                  <c:v>-7.4E-11</c:v>
                </c:pt>
                <c:pt idx="33">
                  <c:v>-2.84E-11</c:v>
                </c:pt>
                <c:pt idx="34">
                  <c:v>2.45E-11</c:v>
                </c:pt>
                <c:pt idx="35">
                  <c:v>-1.94E-10</c:v>
                </c:pt>
                <c:pt idx="36">
                  <c:v>5.75E-11</c:v>
                </c:pt>
                <c:pt idx="37">
                  <c:v>-9.52E-11</c:v>
                </c:pt>
                <c:pt idx="38">
                  <c:v>5.88E-11</c:v>
                </c:pt>
                <c:pt idx="39">
                  <c:v>-1.45E-11</c:v>
                </c:pt>
                <c:pt idx="40">
                  <c:v>-7.93E-12</c:v>
                </c:pt>
                <c:pt idx="41">
                  <c:v>2.45E-11</c:v>
                </c:pt>
                <c:pt idx="42">
                  <c:v>-2.12E-11</c:v>
                </c:pt>
                <c:pt idx="43">
                  <c:v>-1.33E-10</c:v>
                </c:pt>
                <c:pt idx="44">
                  <c:v>1.28E-10</c:v>
                </c:pt>
                <c:pt idx="45">
                  <c:v>-9.25E-11</c:v>
                </c:pt>
                <c:pt idx="46">
                  <c:v>9.12E-11</c:v>
                </c:pt>
                <c:pt idx="47">
                  <c:v>-4.3E-11</c:v>
                </c:pt>
                <c:pt idx="48">
                  <c:v>5.82E-11</c:v>
                </c:pt>
                <c:pt idx="49">
                  <c:v>-9.65E-11</c:v>
                </c:pt>
                <c:pt idx="50">
                  <c:v>1.72E-11</c:v>
                </c:pt>
                <c:pt idx="51">
                  <c:v>-1.56E-10</c:v>
                </c:pt>
                <c:pt idx="52">
                  <c:v>2.05E-11</c:v>
                </c:pt>
                <c:pt idx="53">
                  <c:v>7.01E-11</c:v>
                </c:pt>
                <c:pt idx="54">
                  <c:v>9.32000000000001E-11</c:v>
                </c:pt>
                <c:pt idx="55">
                  <c:v>1.77E-10</c:v>
                </c:pt>
                <c:pt idx="56">
                  <c:v>-1.43E-10</c:v>
                </c:pt>
                <c:pt idx="57">
                  <c:v>1.26E-10</c:v>
                </c:pt>
                <c:pt idx="58">
                  <c:v>-1.12E-10</c:v>
                </c:pt>
                <c:pt idx="59">
                  <c:v>1.11E-10</c:v>
                </c:pt>
                <c:pt idx="60">
                  <c:v>-1.78E-11</c:v>
                </c:pt>
                <c:pt idx="61">
                  <c:v>6.28E-11</c:v>
                </c:pt>
                <c:pt idx="62">
                  <c:v>7.14E-11</c:v>
                </c:pt>
                <c:pt idx="63">
                  <c:v>-4.49E-11</c:v>
                </c:pt>
                <c:pt idx="64">
                  <c:v>2.64E-11</c:v>
                </c:pt>
                <c:pt idx="65">
                  <c:v>1.67E-10</c:v>
                </c:pt>
                <c:pt idx="66">
                  <c:v>-1.49E-10</c:v>
                </c:pt>
                <c:pt idx="67">
                  <c:v>3.11E-11</c:v>
                </c:pt>
                <c:pt idx="68">
                  <c:v>1.15E-10</c:v>
                </c:pt>
                <c:pt idx="69">
                  <c:v>2.64E-12</c:v>
                </c:pt>
                <c:pt idx="70">
                  <c:v>1.26E-11</c:v>
                </c:pt>
                <c:pt idx="71">
                  <c:v>-2.02E-10</c:v>
                </c:pt>
                <c:pt idx="72">
                  <c:v>-4.96E-11</c:v>
                </c:pt>
                <c:pt idx="73">
                  <c:v>9.25E-12</c:v>
                </c:pt>
                <c:pt idx="74">
                  <c:v>-4.16E-11</c:v>
                </c:pt>
                <c:pt idx="75">
                  <c:v>-1.65E-11</c:v>
                </c:pt>
                <c:pt idx="76">
                  <c:v>-9.25E-11</c:v>
                </c:pt>
                <c:pt idx="77">
                  <c:v>9.25E-12</c:v>
                </c:pt>
                <c:pt idx="78">
                  <c:v>1.12E-11</c:v>
                </c:pt>
                <c:pt idx="79">
                  <c:v>4.43E-11</c:v>
                </c:pt>
                <c:pt idx="80">
                  <c:v>-5.88E-11</c:v>
                </c:pt>
                <c:pt idx="81">
                  <c:v>-7.93E-12</c:v>
                </c:pt>
                <c:pt idx="82">
                  <c:v>8.79E-11</c:v>
                </c:pt>
                <c:pt idx="83">
                  <c:v>-9.91000000000002E-12</c:v>
                </c:pt>
                <c:pt idx="84">
                  <c:v>-1.06E-11</c:v>
                </c:pt>
                <c:pt idx="85">
                  <c:v>-3.3E-12</c:v>
                </c:pt>
                <c:pt idx="86">
                  <c:v>-4.43E-11</c:v>
                </c:pt>
                <c:pt idx="87">
                  <c:v>-6.94E-11</c:v>
                </c:pt>
                <c:pt idx="88">
                  <c:v>-2.64E-11</c:v>
                </c:pt>
                <c:pt idx="89">
                  <c:v>9.45E-11</c:v>
                </c:pt>
                <c:pt idx="90">
                  <c:v>-6.61E-11</c:v>
                </c:pt>
                <c:pt idx="91">
                  <c:v>-6.94E-11</c:v>
                </c:pt>
                <c:pt idx="92">
                  <c:v>2.97E-11</c:v>
                </c:pt>
                <c:pt idx="93">
                  <c:v>6.61E-12</c:v>
                </c:pt>
                <c:pt idx="94">
                  <c:v>4.69E-11</c:v>
                </c:pt>
                <c:pt idx="95">
                  <c:v>1.49E-10</c:v>
                </c:pt>
                <c:pt idx="96">
                  <c:v>-4.56E-11</c:v>
                </c:pt>
                <c:pt idx="97">
                  <c:v>-6.21E-11</c:v>
                </c:pt>
                <c:pt idx="98">
                  <c:v>-1.02E-10</c:v>
                </c:pt>
                <c:pt idx="99">
                  <c:v>-1.57E-10</c:v>
                </c:pt>
                <c:pt idx="100">
                  <c:v>-6.61E-13</c:v>
                </c:pt>
                <c:pt idx="101">
                  <c:v>-1.47E-10</c:v>
                </c:pt>
                <c:pt idx="102">
                  <c:v>-1.41E-10</c:v>
                </c:pt>
                <c:pt idx="103">
                  <c:v>7.4E-11</c:v>
                </c:pt>
                <c:pt idx="104">
                  <c:v>-8.39E-11</c:v>
                </c:pt>
                <c:pt idx="105">
                  <c:v>5.09E-11</c:v>
                </c:pt>
                <c:pt idx="106">
                  <c:v>-6.35E-11</c:v>
                </c:pt>
                <c:pt idx="107">
                  <c:v>-3.57E-11</c:v>
                </c:pt>
                <c:pt idx="108">
                  <c:v>1.39E-11</c:v>
                </c:pt>
                <c:pt idx="109">
                  <c:v>3.7E-11</c:v>
                </c:pt>
                <c:pt idx="110">
                  <c:v>-3.97E-11</c:v>
                </c:pt>
                <c:pt idx="111">
                  <c:v>1.18E-10</c:v>
                </c:pt>
                <c:pt idx="112">
                  <c:v>-5.09E-11</c:v>
                </c:pt>
                <c:pt idx="113">
                  <c:v>-1.5E-10</c:v>
                </c:pt>
                <c:pt idx="114">
                  <c:v>-1.98E-10</c:v>
                </c:pt>
                <c:pt idx="115">
                  <c:v>-4.49E-11</c:v>
                </c:pt>
                <c:pt idx="116">
                  <c:v>-2.43E-10</c:v>
                </c:pt>
                <c:pt idx="117">
                  <c:v>-1.03E-10</c:v>
                </c:pt>
                <c:pt idx="118">
                  <c:v>-1.06E-11</c:v>
                </c:pt>
                <c:pt idx="119">
                  <c:v>-9.91000000000002E-12</c:v>
                </c:pt>
                <c:pt idx="120">
                  <c:v>-9.12E-11</c:v>
                </c:pt>
                <c:pt idx="121">
                  <c:v>1.82E-10</c:v>
                </c:pt>
                <c:pt idx="122">
                  <c:v>-1.57E-10</c:v>
                </c:pt>
                <c:pt idx="123">
                  <c:v>-5.95E-12</c:v>
                </c:pt>
                <c:pt idx="124">
                  <c:v>3.83E-11</c:v>
                </c:pt>
                <c:pt idx="125">
                  <c:v>-1.19E-10</c:v>
                </c:pt>
                <c:pt idx="126">
                  <c:v>-1.0E-10</c:v>
                </c:pt>
                <c:pt idx="127">
                  <c:v>-8.86000000000001E-11</c:v>
                </c:pt>
                <c:pt idx="128">
                  <c:v>6.81E-11</c:v>
                </c:pt>
                <c:pt idx="129">
                  <c:v>-2.12E-11</c:v>
                </c:pt>
                <c:pt idx="130">
                  <c:v>3.3E-12</c:v>
                </c:pt>
                <c:pt idx="131">
                  <c:v>-2.38E-11</c:v>
                </c:pt>
                <c:pt idx="132">
                  <c:v>-8.59000000000001E-12</c:v>
                </c:pt>
                <c:pt idx="133">
                  <c:v>-5.49E-11</c:v>
                </c:pt>
                <c:pt idx="134">
                  <c:v>-1.72E-10</c:v>
                </c:pt>
                <c:pt idx="135">
                  <c:v>-2.31E-11</c:v>
                </c:pt>
                <c:pt idx="136">
                  <c:v>3.83E-11</c:v>
                </c:pt>
                <c:pt idx="137">
                  <c:v>-6.61E-11</c:v>
                </c:pt>
                <c:pt idx="138">
                  <c:v>1.28E-10</c:v>
                </c:pt>
                <c:pt idx="139">
                  <c:v>2.97E-11</c:v>
                </c:pt>
                <c:pt idx="140">
                  <c:v>9.91000000000001E-11</c:v>
                </c:pt>
                <c:pt idx="141">
                  <c:v>-2.06E-10</c:v>
                </c:pt>
                <c:pt idx="142">
                  <c:v>2.91E-11</c:v>
                </c:pt>
                <c:pt idx="143">
                  <c:v>6.48E-11</c:v>
                </c:pt>
                <c:pt idx="144">
                  <c:v>1.98E-12</c:v>
                </c:pt>
                <c:pt idx="145">
                  <c:v>3.64E-11</c:v>
                </c:pt>
                <c:pt idx="146">
                  <c:v>-1.09E-10</c:v>
                </c:pt>
                <c:pt idx="147">
                  <c:v>1.83E-10</c:v>
                </c:pt>
                <c:pt idx="148">
                  <c:v>5.22E-11</c:v>
                </c:pt>
                <c:pt idx="149">
                  <c:v>1.15E-10</c:v>
                </c:pt>
                <c:pt idx="150">
                  <c:v>-1.98E-11</c:v>
                </c:pt>
                <c:pt idx="151">
                  <c:v>1.51E-10</c:v>
                </c:pt>
                <c:pt idx="152">
                  <c:v>-1.07E-10</c:v>
                </c:pt>
                <c:pt idx="153">
                  <c:v>-9.19E-11</c:v>
                </c:pt>
                <c:pt idx="154">
                  <c:v>-1.59E-10</c:v>
                </c:pt>
                <c:pt idx="155">
                  <c:v>6.61E-13</c:v>
                </c:pt>
                <c:pt idx="156">
                  <c:v>-2.71E-11</c:v>
                </c:pt>
                <c:pt idx="157">
                  <c:v>1.41E-10</c:v>
                </c:pt>
                <c:pt idx="158">
                  <c:v>-2.02E-10</c:v>
                </c:pt>
                <c:pt idx="159">
                  <c:v>-2.51E-11</c:v>
                </c:pt>
                <c:pt idx="160">
                  <c:v>-2.37E-10</c:v>
                </c:pt>
                <c:pt idx="161">
                  <c:v>-2.12E-10</c:v>
                </c:pt>
                <c:pt idx="162">
                  <c:v>-5.82E-11</c:v>
                </c:pt>
                <c:pt idx="163">
                  <c:v>-8.92E-11</c:v>
                </c:pt>
                <c:pt idx="164">
                  <c:v>-1.43E-10</c:v>
                </c:pt>
                <c:pt idx="165">
                  <c:v>-3.77E-11</c:v>
                </c:pt>
                <c:pt idx="166">
                  <c:v>-3.04E-11</c:v>
                </c:pt>
                <c:pt idx="167">
                  <c:v>-7.2E-11</c:v>
                </c:pt>
                <c:pt idx="168">
                  <c:v>-1.06E-11</c:v>
                </c:pt>
                <c:pt idx="169">
                  <c:v>-1.92E-11</c:v>
                </c:pt>
                <c:pt idx="170">
                  <c:v>-2.64E-12</c:v>
                </c:pt>
                <c:pt idx="171">
                  <c:v>3.04E-11</c:v>
                </c:pt>
                <c:pt idx="172">
                  <c:v>-1.61E-10</c:v>
                </c:pt>
                <c:pt idx="173">
                  <c:v>-4.56E-11</c:v>
                </c:pt>
                <c:pt idx="174">
                  <c:v>-5.82E-11</c:v>
                </c:pt>
                <c:pt idx="175">
                  <c:v>-1.71E-10</c:v>
                </c:pt>
                <c:pt idx="176">
                  <c:v>-5.62E-11</c:v>
                </c:pt>
                <c:pt idx="177">
                  <c:v>1.19E-11</c:v>
                </c:pt>
                <c:pt idx="178">
                  <c:v>-5.02E-11</c:v>
                </c:pt>
                <c:pt idx="179">
                  <c:v>-9.12E-11</c:v>
                </c:pt>
                <c:pt idx="180">
                  <c:v>-1.15E-10</c:v>
                </c:pt>
                <c:pt idx="181">
                  <c:v>6.15E-11</c:v>
                </c:pt>
                <c:pt idx="182">
                  <c:v>-6.15E-11</c:v>
                </c:pt>
                <c:pt idx="183">
                  <c:v>-3.17E-11</c:v>
                </c:pt>
                <c:pt idx="184">
                  <c:v>3.97E-11</c:v>
                </c:pt>
                <c:pt idx="185">
                  <c:v>3.3E-11</c:v>
                </c:pt>
                <c:pt idx="186">
                  <c:v>-9.65E-11</c:v>
                </c:pt>
                <c:pt idx="187">
                  <c:v>-3.3E-12</c:v>
                </c:pt>
                <c:pt idx="188">
                  <c:v>6.74E-11</c:v>
                </c:pt>
                <c:pt idx="189">
                  <c:v>3.97E-11</c:v>
                </c:pt>
                <c:pt idx="190">
                  <c:v>-4.1E-11</c:v>
                </c:pt>
                <c:pt idx="191">
                  <c:v>1.49E-10</c:v>
                </c:pt>
                <c:pt idx="192">
                  <c:v>-1.32E-12</c:v>
                </c:pt>
                <c:pt idx="193">
                  <c:v>1.14E-10</c:v>
                </c:pt>
                <c:pt idx="194">
                  <c:v>-1.32E-10</c:v>
                </c:pt>
                <c:pt idx="195">
                  <c:v>9.39000000000001E-11</c:v>
                </c:pt>
                <c:pt idx="196">
                  <c:v>3.97E-11</c:v>
                </c:pt>
                <c:pt idx="197">
                  <c:v>-6.01E-11</c:v>
                </c:pt>
                <c:pt idx="198">
                  <c:v>9.05E-11</c:v>
                </c:pt>
                <c:pt idx="199">
                  <c:v>-8.92E-11</c:v>
                </c:pt>
                <c:pt idx="200">
                  <c:v>-1.11E-10</c:v>
                </c:pt>
                <c:pt idx="201">
                  <c:v>-7.67E-11</c:v>
                </c:pt>
                <c:pt idx="202">
                  <c:v>-1.85E-11</c:v>
                </c:pt>
                <c:pt idx="203">
                  <c:v>-2.84E-11</c:v>
                </c:pt>
                <c:pt idx="204">
                  <c:v>-6.28E-11</c:v>
                </c:pt>
                <c:pt idx="205">
                  <c:v>-1.09E-10</c:v>
                </c:pt>
                <c:pt idx="206">
                  <c:v>2.1E-10</c:v>
                </c:pt>
                <c:pt idx="207">
                  <c:v>-8.92E-11</c:v>
                </c:pt>
                <c:pt idx="208">
                  <c:v>1.85E-11</c:v>
                </c:pt>
                <c:pt idx="209">
                  <c:v>8.59000000000001E-12</c:v>
                </c:pt>
                <c:pt idx="210">
                  <c:v>1.19E-10</c:v>
                </c:pt>
                <c:pt idx="211">
                  <c:v>-8.72E-11</c:v>
                </c:pt>
                <c:pt idx="212">
                  <c:v>-2.84E-11</c:v>
                </c:pt>
                <c:pt idx="213">
                  <c:v>-1.39E-11</c:v>
                </c:pt>
                <c:pt idx="214">
                  <c:v>1.09E-10</c:v>
                </c:pt>
                <c:pt idx="215">
                  <c:v>-9.91000000000001E-11</c:v>
                </c:pt>
                <c:pt idx="216">
                  <c:v>-3.7E-11</c:v>
                </c:pt>
                <c:pt idx="217">
                  <c:v>-1.78E-10</c:v>
                </c:pt>
                <c:pt idx="218">
                  <c:v>2.38E-11</c:v>
                </c:pt>
                <c:pt idx="219">
                  <c:v>-1.61E-10</c:v>
                </c:pt>
                <c:pt idx="220">
                  <c:v>2.64E-11</c:v>
                </c:pt>
                <c:pt idx="221">
                  <c:v>-1.08E-10</c:v>
                </c:pt>
                <c:pt idx="222">
                  <c:v>7.34E-11</c:v>
                </c:pt>
                <c:pt idx="223">
                  <c:v>-2.19E-10</c:v>
                </c:pt>
                <c:pt idx="224">
                  <c:v>-2.21E-10</c:v>
                </c:pt>
                <c:pt idx="225">
                  <c:v>5.29E-12</c:v>
                </c:pt>
                <c:pt idx="226">
                  <c:v>7.14E-11</c:v>
                </c:pt>
                <c:pt idx="227">
                  <c:v>-7.6E-11</c:v>
                </c:pt>
                <c:pt idx="228">
                  <c:v>7.34E-11</c:v>
                </c:pt>
                <c:pt idx="229">
                  <c:v>-7.73E-11</c:v>
                </c:pt>
                <c:pt idx="230">
                  <c:v>3.97E-12</c:v>
                </c:pt>
                <c:pt idx="231">
                  <c:v>-4.69E-11</c:v>
                </c:pt>
                <c:pt idx="232">
                  <c:v>-5.09E-11</c:v>
                </c:pt>
                <c:pt idx="233">
                  <c:v>-1.68E-10</c:v>
                </c:pt>
                <c:pt idx="234">
                  <c:v>1.26E-11</c:v>
                </c:pt>
                <c:pt idx="235">
                  <c:v>1.07E-10</c:v>
                </c:pt>
                <c:pt idx="236">
                  <c:v>-2.37E-10</c:v>
                </c:pt>
                <c:pt idx="237">
                  <c:v>1.32E-12</c:v>
                </c:pt>
                <c:pt idx="238">
                  <c:v>-1.37E-10</c:v>
                </c:pt>
                <c:pt idx="239">
                  <c:v>-5.82E-11</c:v>
                </c:pt>
                <c:pt idx="240">
                  <c:v>6.61E-12</c:v>
                </c:pt>
                <c:pt idx="241">
                  <c:v>-1.06E-11</c:v>
                </c:pt>
                <c:pt idx="242">
                  <c:v>-7.27E-12</c:v>
                </c:pt>
                <c:pt idx="243">
                  <c:v>-5.68E-11</c:v>
                </c:pt>
                <c:pt idx="244">
                  <c:v>-6.87E-11</c:v>
                </c:pt>
                <c:pt idx="245">
                  <c:v>-2.64E-11</c:v>
                </c:pt>
                <c:pt idx="246">
                  <c:v>-1.18E-10</c:v>
                </c:pt>
                <c:pt idx="247">
                  <c:v>7.34E-11</c:v>
                </c:pt>
                <c:pt idx="248">
                  <c:v>-9.32000000000001E-11</c:v>
                </c:pt>
                <c:pt idx="249">
                  <c:v>4.3E-11</c:v>
                </c:pt>
                <c:pt idx="250">
                  <c:v>-1.59E-10</c:v>
                </c:pt>
                <c:pt idx="251">
                  <c:v>-1.42E-10</c:v>
                </c:pt>
                <c:pt idx="252">
                  <c:v>-7.34E-11</c:v>
                </c:pt>
                <c:pt idx="253">
                  <c:v>-1.28E-10</c:v>
                </c:pt>
                <c:pt idx="254">
                  <c:v>-2.09E-10</c:v>
                </c:pt>
                <c:pt idx="255">
                  <c:v>-1.43E-10</c:v>
                </c:pt>
                <c:pt idx="256">
                  <c:v>4.1E-11</c:v>
                </c:pt>
                <c:pt idx="257">
                  <c:v>6.28E-11</c:v>
                </c:pt>
                <c:pt idx="258">
                  <c:v>-3.83E-11</c:v>
                </c:pt>
                <c:pt idx="259">
                  <c:v>4.16E-11</c:v>
                </c:pt>
                <c:pt idx="260">
                  <c:v>-1.31E-10</c:v>
                </c:pt>
                <c:pt idx="261">
                  <c:v>-2.64E-12</c:v>
                </c:pt>
                <c:pt idx="262">
                  <c:v>-9.78E-11</c:v>
                </c:pt>
                <c:pt idx="263">
                  <c:v>8.06000000000001E-11</c:v>
                </c:pt>
                <c:pt idx="264">
                  <c:v>-5.29E-11</c:v>
                </c:pt>
                <c:pt idx="265">
                  <c:v>-5.95E-12</c:v>
                </c:pt>
                <c:pt idx="266">
                  <c:v>-1.08E-10</c:v>
                </c:pt>
                <c:pt idx="267">
                  <c:v>8.46E-11</c:v>
                </c:pt>
                <c:pt idx="268">
                  <c:v>-1.22E-10</c:v>
                </c:pt>
                <c:pt idx="269">
                  <c:v>-8.46E-11</c:v>
                </c:pt>
                <c:pt idx="270">
                  <c:v>2.58E-11</c:v>
                </c:pt>
                <c:pt idx="271">
                  <c:v>6.15E-11</c:v>
                </c:pt>
                <c:pt idx="272">
                  <c:v>-6.61E-13</c:v>
                </c:pt>
                <c:pt idx="273">
                  <c:v>1.1E-10</c:v>
                </c:pt>
                <c:pt idx="274">
                  <c:v>-1.46E-10</c:v>
                </c:pt>
                <c:pt idx="275">
                  <c:v>1.93E-10</c:v>
                </c:pt>
                <c:pt idx="276">
                  <c:v>-1.72E-10</c:v>
                </c:pt>
                <c:pt idx="277">
                  <c:v>-6.35E-11</c:v>
                </c:pt>
                <c:pt idx="278">
                  <c:v>5.62E-11</c:v>
                </c:pt>
                <c:pt idx="279">
                  <c:v>-8.06000000000001E-11</c:v>
                </c:pt>
                <c:pt idx="280">
                  <c:v>-8.2E-11</c:v>
                </c:pt>
                <c:pt idx="281">
                  <c:v>-9.45E-11</c:v>
                </c:pt>
                <c:pt idx="282">
                  <c:v>-2.31E-11</c:v>
                </c:pt>
                <c:pt idx="283">
                  <c:v>-1.85E-11</c:v>
                </c:pt>
                <c:pt idx="284">
                  <c:v>-1.54E-10</c:v>
                </c:pt>
                <c:pt idx="285">
                  <c:v>1.78E-11</c:v>
                </c:pt>
                <c:pt idx="286">
                  <c:v>-3.83E-11</c:v>
                </c:pt>
                <c:pt idx="287">
                  <c:v>-8.79E-11</c:v>
                </c:pt>
                <c:pt idx="288">
                  <c:v>-6.68E-11</c:v>
                </c:pt>
                <c:pt idx="289">
                  <c:v>-1.71E-10</c:v>
                </c:pt>
                <c:pt idx="290">
                  <c:v>-1.02E-10</c:v>
                </c:pt>
                <c:pt idx="291">
                  <c:v>-3.44E-11</c:v>
                </c:pt>
                <c:pt idx="292">
                  <c:v>-1.71E-10</c:v>
                </c:pt>
                <c:pt idx="293">
                  <c:v>-8.53E-11</c:v>
                </c:pt>
                <c:pt idx="294">
                  <c:v>3.3E-11</c:v>
                </c:pt>
                <c:pt idx="295">
                  <c:v>-1.78E-11</c:v>
                </c:pt>
                <c:pt idx="296">
                  <c:v>1.57E-10</c:v>
                </c:pt>
                <c:pt idx="297">
                  <c:v>-1.08E-10</c:v>
                </c:pt>
                <c:pt idx="298">
                  <c:v>1.52E-11</c:v>
                </c:pt>
                <c:pt idx="299">
                  <c:v>1.65E-10</c:v>
                </c:pt>
                <c:pt idx="300">
                  <c:v>5.68E-11</c:v>
                </c:pt>
                <c:pt idx="301">
                  <c:v>2.05E-11</c:v>
                </c:pt>
                <c:pt idx="302">
                  <c:v>-9.72E-11</c:v>
                </c:pt>
                <c:pt idx="303">
                  <c:v>3.77E-11</c:v>
                </c:pt>
                <c:pt idx="304">
                  <c:v>-1.98E-10</c:v>
                </c:pt>
                <c:pt idx="305">
                  <c:v>-4.96E-11</c:v>
                </c:pt>
                <c:pt idx="306">
                  <c:v>6.74E-11</c:v>
                </c:pt>
                <c:pt idx="307">
                  <c:v>5.16E-11</c:v>
                </c:pt>
                <c:pt idx="308">
                  <c:v>1.26E-11</c:v>
                </c:pt>
                <c:pt idx="309">
                  <c:v>-2.25E-11</c:v>
                </c:pt>
                <c:pt idx="310">
                  <c:v>1.65E-10</c:v>
                </c:pt>
                <c:pt idx="311">
                  <c:v>1.1E-10</c:v>
                </c:pt>
                <c:pt idx="312">
                  <c:v>2.25E-10</c:v>
                </c:pt>
                <c:pt idx="313">
                  <c:v>3.46E-10</c:v>
                </c:pt>
                <c:pt idx="314">
                  <c:v>1.93E-10</c:v>
                </c:pt>
                <c:pt idx="315">
                  <c:v>1.39E-10</c:v>
                </c:pt>
                <c:pt idx="316">
                  <c:v>2.33E-10</c:v>
                </c:pt>
              </c:numCache>
            </c:numRef>
          </c:yVal>
          <c:smooth val="0"/>
        </c:ser>
        <c:ser>
          <c:idx val="8"/>
          <c:order val="8"/>
          <c:tx>
            <c:strRef>
              <c:f>'[2L25_warmup__May_04_2016_dist.xlsx]Sheet1'!$K$1</c:f>
              <c:strCache>
                <c:ptCount val="1"/>
                <c:pt idx="0">
                  <c:v>MP</c:v>
                </c:pt>
              </c:strCache>
            </c:strRef>
          </c:tx>
          <c:spPr>
            <a:ln w="28575">
              <a:noFill/>
            </a:ln>
          </c:spPr>
          <c:marker>
            <c:symbol val="circle"/>
            <c:size val="7"/>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'[2L25_warmup__May_04_2016_dist.xlsx]Sheet1'!$K$2:$K$17202</c:f>
              <c:numCache>
                <c:formatCode>0.00E+00</c:formatCode>
                <c:ptCount val="17201"/>
                <c:pt idx="0">
                  <c:v>6.15E-11</c:v>
                </c:pt>
                <c:pt idx="1">
                  <c:v>-3.44E-11</c:v>
                </c:pt>
                <c:pt idx="2">
                  <c:v>-1.07E-10</c:v>
                </c:pt>
                <c:pt idx="3">
                  <c:v>-6.81E-11</c:v>
                </c:pt>
                <c:pt idx="4">
                  <c:v>-5.62E-11</c:v>
                </c:pt>
                <c:pt idx="5">
                  <c:v>-1.92E-10</c:v>
                </c:pt>
                <c:pt idx="6">
                  <c:v>-5.29E-11</c:v>
                </c:pt>
                <c:pt idx="7">
                  <c:v>5.95E-11</c:v>
                </c:pt>
                <c:pt idx="8">
                  <c:v>1.19E-10</c:v>
                </c:pt>
                <c:pt idx="9">
                  <c:v>-1.22E-10</c:v>
                </c:pt>
                <c:pt idx="10">
                  <c:v>3.04E-11</c:v>
                </c:pt>
                <c:pt idx="11">
                  <c:v>9.91000000000001E-11</c:v>
                </c:pt>
                <c:pt idx="12">
                  <c:v>-1.82E-10</c:v>
                </c:pt>
                <c:pt idx="13">
                  <c:v>-1.2E-10</c:v>
                </c:pt>
                <c:pt idx="14">
                  <c:v>1.4E-10</c:v>
                </c:pt>
                <c:pt idx="15">
                  <c:v>-3.97E-12</c:v>
                </c:pt>
                <c:pt idx="16" formatCode="General">
                  <c:v>0.0</c:v>
                </c:pt>
                <c:pt idx="17">
                  <c:v>1.8E-10</c:v>
                </c:pt>
                <c:pt idx="18">
                  <c:v>-7.8E-11</c:v>
                </c:pt>
                <c:pt idx="19">
                  <c:v>-1.29E-10</c:v>
                </c:pt>
                <c:pt idx="20">
                  <c:v>8.06000000000001E-11</c:v>
                </c:pt>
                <c:pt idx="21">
                  <c:v>-6.21E-11</c:v>
                </c:pt>
                <c:pt idx="22">
                  <c:v>3.44E-11</c:v>
                </c:pt>
                <c:pt idx="23">
                  <c:v>-1.27E-10</c:v>
                </c:pt>
                <c:pt idx="24">
                  <c:v>7.53E-11</c:v>
                </c:pt>
                <c:pt idx="25">
                  <c:v>-3.83E-11</c:v>
                </c:pt>
                <c:pt idx="26">
                  <c:v>-3.11E-11</c:v>
                </c:pt>
                <c:pt idx="27">
                  <c:v>6.54E-11</c:v>
                </c:pt>
                <c:pt idx="28">
                  <c:v>1.57E-10</c:v>
                </c:pt>
                <c:pt idx="29">
                  <c:v>-4.23E-11</c:v>
                </c:pt>
                <c:pt idx="30">
                  <c:v>-1.11E-10</c:v>
                </c:pt>
                <c:pt idx="31">
                  <c:v>-1.02E-10</c:v>
                </c:pt>
                <c:pt idx="32">
                  <c:v>-3.97E-12</c:v>
                </c:pt>
                <c:pt idx="33">
                  <c:v>-2.91E-11</c:v>
                </c:pt>
                <c:pt idx="34">
                  <c:v>-6.35E-11</c:v>
                </c:pt>
                <c:pt idx="35">
                  <c:v>-2.15E-10</c:v>
                </c:pt>
                <c:pt idx="36">
                  <c:v>1.33E-10</c:v>
                </c:pt>
                <c:pt idx="37">
                  <c:v>-3.11E-11</c:v>
                </c:pt>
                <c:pt idx="38">
                  <c:v>5.49E-11</c:v>
                </c:pt>
                <c:pt idx="39">
                  <c:v>-7.93E-12</c:v>
                </c:pt>
                <c:pt idx="40">
                  <c:v>-1.08E-10</c:v>
                </c:pt>
                <c:pt idx="41">
                  <c:v>-5.16E-11</c:v>
                </c:pt>
                <c:pt idx="42">
                  <c:v>-7.14E-11</c:v>
                </c:pt>
                <c:pt idx="43">
                  <c:v>-4.43E-11</c:v>
                </c:pt>
                <c:pt idx="44">
                  <c:v>-9.39000000000001E-11</c:v>
                </c:pt>
                <c:pt idx="45">
                  <c:v>3.3E-11</c:v>
                </c:pt>
                <c:pt idx="46">
                  <c:v>-1.92E-11</c:v>
                </c:pt>
                <c:pt idx="47">
                  <c:v>-1.85E-11</c:v>
                </c:pt>
                <c:pt idx="48">
                  <c:v>5.62E-11</c:v>
                </c:pt>
                <c:pt idx="49">
                  <c:v>-1.91E-10</c:v>
                </c:pt>
                <c:pt idx="50">
                  <c:v>5.95E-12</c:v>
                </c:pt>
                <c:pt idx="51">
                  <c:v>-2.31E-10</c:v>
                </c:pt>
                <c:pt idx="52">
                  <c:v>-4.23E-11</c:v>
                </c:pt>
                <c:pt idx="53">
                  <c:v>2.17E-10</c:v>
                </c:pt>
                <c:pt idx="54">
                  <c:v>1.85E-11</c:v>
                </c:pt>
                <c:pt idx="55">
                  <c:v>6.21E-11</c:v>
                </c:pt>
                <c:pt idx="56">
                  <c:v>-2.84E-11</c:v>
                </c:pt>
                <c:pt idx="57">
                  <c:v>6.41E-11</c:v>
                </c:pt>
                <c:pt idx="58">
                  <c:v>-7.67E-11</c:v>
                </c:pt>
                <c:pt idx="59">
                  <c:v>1.72E-10</c:v>
                </c:pt>
                <c:pt idx="60">
                  <c:v>-1.45E-10</c:v>
                </c:pt>
                <c:pt idx="61">
                  <c:v>-7.67E-11</c:v>
                </c:pt>
                <c:pt idx="62">
                  <c:v>9.25E-12</c:v>
                </c:pt>
                <c:pt idx="63">
                  <c:v>-1.57E-10</c:v>
                </c:pt>
                <c:pt idx="64">
                  <c:v>6.01E-11</c:v>
                </c:pt>
                <c:pt idx="65">
                  <c:v>4.96E-11</c:v>
                </c:pt>
                <c:pt idx="66">
                  <c:v>-1.14E-10</c:v>
                </c:pt>
                <c:pt idx="67">
                  <c:v>8.59000000000001E-11</c:v>
                </c:pt>
                <c:pt idx="68">
                  <c:v>1.65E-11</c:v>
                </c:pt>
                <c:pt idx="69">
                  <c:v>-5.82E-11</c:v>
                </c:pt>
                <c:pt idx="70">
                  <c:v>1.32E-11</c:v>
                </c:pt>
                <c:pt idx="71">
                  <c:v>1.52E-11</c:v>
                </c:pt>
                <c:pt idx="72">
                  <c:v>-1.2E-10</c:v>
                </c:pt>
                <c:pt idx="73">
                  <c:v>3.3E-12</c:v>
                </c:pt>
                <c:pt idx="74">
                  <c:v>-9.91000000000002E-12</c:v>
                </c:pt>
                <c:pt idx="75">
                  <c:v>-1.27E-10</c:v>
                </c:pt>
                <c:pt idx="76">
                  <c:v>-9.05E-11</c:v>
                </c:pt>
                <c:pt idx="77">
                  <c:v>4.36E-11</c:v>
                </c:pt>
                <c:pt idx="78">
                  <c:v>-3.57E-11</c:v>
                </c:pt>
                <c:pt idx="79">
                  <c:v>-1.65E-11</c:v>
                </c:pt>
                <c:pt idx="80">
                  <c:v>-9.12E-11</c:v>
                </c:pt>
                <c:pt idx="81">
                  <c:v>1.26E-10</c:v>
                </c:pt>
                <c:pt idx="82">
                  <c:v>4.16E-11</c:v>
                </c:pt>
                <c:pt idx="83">
                  <c:v>-5.49E-11</c:v>
                </c:pt>
                <c:pt idx="84">
                  <c:v>-7.27E-11</c:v>
                </c:pt>
                <c:pt idx="85">
                  <c:v>-4.96E-11</c:v>
                </c:pt>
                <c:pt idx="86">
                  <c:v>-9.39000000000001E-11</c:v>
                </c:pt>
                <c:pt idx="87">
                  <c:v>-2.38E-11</c:v>
                </c:pt>
                <c:pt idx="88">
                  <c:v>-8.2E-11</c:v>
                </c:pt>
                <c:pt idx="89">
                  <c:v>7.93E-11</c:v>
                </c:pt>
                <c:pt idx="90">
                  <c:v>-7.93E-11</c:v>
                </c:pt>
                <c:pt idx="91">
                  <c:v>-1.49E-10</c:v>
                </c:pt>
                <c:pt idx="92">
                  <c:v>-2.45E-11</c:v>
                </c:pt>
                <c:pt idx="93">
                  <c:v>9.91000000000002E-12</c:v>
                </c:pt>
                <c:pt idx="94">
                  <c:v>1.33E-10</c:v>
                </c:pt>
                <c:pt idx="95">
                  <c:v>4.43E-11</c:v>
                </c:pt>
                <c:pt idx="96">
                  <c:v>-7.2E-11</c:v>
                </c:pt>
                <c:pt idx="97">
                  <c:v>5.02E-11</c:v>
                </c:pt>
                <c:pt idx="98">
                  <c:v>-1.46E-10</c:v>
                </c:pt>
                <c:pt idx="99">
                  <c:v>-1.65E-10</c:v>
                </c:pt>
                <c:pt idx="100">
                  <c:v>-7.34E-11</c:v>
                </c:pt>
                <c:pt idx="101">
                  <c:v>-9.65E-11</c:v>
                </c:pt>
                <c:pt idx="102">
                  <c:v>6.61E-13</c:v>
                </c:pt>
                <c:pt idx="103">
                  <c:v>-3.04E-11</c:v>
                </c:pt>
                <c:pt idx="104">
                  <c:v>-7.8E-11</c:v>
                </c:pt>
                <c:pt idx="105">
                  <c:v>-8.72E-11</c:v>
                </c:pt>
                <c:pt idx="106">
                  <c:v>1.45E-11</c:v>
                </c:pt>
                <c:pt idx="107">
                  <c:v>-1.04E-10</c:v>
                </c:pt>
                <c:pt idx="108">
                  <c:v>3.3E-12</c:v>
                </c:pt>
                <c:pt idx="109">
                  <c:v>-8.26E-11</c:v>
                </c:pt>
                <c:pt idx="110">
                  <c:v>-1.54E-10</c:v>
                </c:pt>
                <c:pt idx="111">
                  <c:v>1.32E-11</c:v>
                </c:pt>
                <c:pt idx="112">
                  <c:v>-1.22E-10</c:v>
                </c:pt>
                <c:pt idx="113">
                  <c:v>6.48E-11</c:v>
                </c:pt>
                <c:pt idx="114">
                  <c:v>-7.73E-11</c:v>
                </c:pt>
                <c:pt idx="115">
                  <c:v>-1.17E-10</c:v>
                </c:pt>
                <c:pt idx="116">
                  <c:v>-1.61E-10</c:v>
                </c:pt>
                <c:pt idx="117">
                  <c:v>-8.79E-11</c:v>
                </c:pt>
                <c:pt idx="118">
                  <c:v>1.39E-11</c:v>
                </c:pt>
                <c:pt idx="119">
                  <c:v>4.23E-11</c:v>
                </c:pt>
                <c:pt idx="120">
                  <c:v>-4.3E-11</c:v>
                </c:pt>
                <c:pt idx="121">
                  <c:v>1.45E-10</c:v>
                </c:pt>
                <c:pt idx="122">
                  <c:v>-1.55E-10</c:v>
                </c:pt>
                <c:pt idx="123">
                  <c:v>-8.86000000000001E-11</c:v>
                </c:pt>
                <c:pt idx="124">
                  <c:v>-1.32E-11</c:v>
                </c:pt>
                <c:pt idx="125">
                  <c:v>-4.16E-11</c:v>
                </c:pt>
                <c:pt idx="126">
                  <c:v>-1.04E-10</c:v>
                </c:pt>
                <c:pt idx="127">
                  <c:v>5.29E-12</c:v>
                </c:pt>
                <c:pt idx="128">
                  <c:v>1.41E-10</c:v>
                </c:pt>
                <c:pt idx="129">
                  <c:v>3.11E-11</c:v>
                </c:pt>
                <c:pt idx="130">
                  <c:v>-1.12E-11</c:v>
                </c:pt>
                <c:pt idx="131">
                  <c:v>-1.32E-11</c:v>
                </c:pt>
                <c:pt idx="132">
                  <c:v>-1.51E-10</c:v>
                </c:pt>
                <c:pt idx="133">
                  <c:v>-4.16E-11</c:v>
                </c:pt>
                <c:pt idx="134">
                  <c:v>-2.1E-10</c:v>
                </c:pt>
                <c:pt idx="135">
                  <c:v>-5.35E-11</c:v>
                </c:pt>
                <c:pt idx="136">
                  <c:v>5.29E-11</c:v>
                </c:pt>
                <c:pt idx="137">
                  <c:v>-5.88E-11</c:v>
                </c:pt>
                <c:pt idx="138">
                  <c:v>1.14E-10</c:v>
                </c:pt>
                <c:pt idx="139">
                  <c:v>2.31E-11</c:v>
                </c:pt>
                <c:pt idx="140">
                  <c:v>7.27E-11</c:v>
                </c:pt>
                <c:pt idx="141">
                  <c:v>-4.69E-11</c:v>
                </c:pt>
                <c:pt idx="142">
                  <c:v>6.61E-11</c:v>
                </c:pt>
                <c:pt idx="143">
                  <c:v>2.64E-12</c:v>
                </c:pt>
                <c:pt idx="144">
                  <c:v>4.3E-11</c:v>
                </c:pt>
                <c:pt idx="145">
                  <c:v>-1.26E-10</c:v>
                </c:pt>
                <c:pt idx="146">
                  <c:v>-1.25E-10</c:v>
                </c:pt>
                <c:pt idx="147">
                  <c:v>-1.65E-11</c:v>
                </c:pt>
                <c:pt idx="148">
                  <c:v>-6.81E-11</c:v>
                </c:pt>
                <c:pt idx="149">
                  <c:v>1.32E-12</c:v>
                </c:pt>
                <c:pt idx="150">
                  <c:v>-3.77E-11</c:v>
                </c:pt>
                <c:pt idx="151">
                  <c:v>1.16E-10</c:v>
                </c:pt>
                <c:pt idx="152">
                  <c:v>-1.72E-11</c:v>
                </c:pt>
                <c:pt idx="153">
                  <c:v>-6.61E-13</c:v>
                </c:pt>
                <c:pt idx="154">
                  <c:v>-1.12E-10</c:v>
                </c:pt>
                <c:pt idx="155">
                  <c:v>-1.45E-10</c:v>
                </c:pt>
                <c:pt idx="156">
                  <c:v>-8.46E-11</c:v>
                </c:pt>
                <c:pt idx="157">
                  <c:v>9.25E-12</c:v>
                </c:pt>
                <c:pt idx="158">
                  <c:v>-1.32E-10</c:v>
                </c:pt>
                <c:pt idx="159">
                  <c:v>-3.97E-11</c:v>
                </c:pt>
                <c:pt idx="160">
                  <c:v>-2.54E-10</c:v>
                </c:pt>
                <c:pt idx="161">
                  <c:v>-7.53E-11</c:v>
                </c:pt>
                <c:pt idx="162">
                  <c:v>9.25E-11</c:v>
                </c:pt>
                <c:pt idx="163">
                  <c:v>1.06E-10</c:v>
                </c:pt>
                <c:pt idx="164">
                  <c:v>-1.65E-11</c:v>
                </c:pt>
                <c:pt idx="165">
                  <c:v>-1.05E-10</c:v>
                </c:pt>
                <c:pt idx="166">
                  <c:v>5.02E-11</c:v>
                </c:pt>
                <c:pt idx="167">
                  <c:v>-6.48E-11</c:v>
                </c:pt>
                <c:pt idx="168">
                  <c:v>-3.24E-11</c:v>
                </c:pt>
                <c:pt idx="169">
                  <c:v>-5.29E-12</c:v>
                </c:pt>
                <c:pt idx="170">
                  <c:v>2.64E-11</c:v>
                </c:pt>
                <c:pt idx="171">
                  <c:v>-5.29E-12</c:v>
                </c:pt>
                <c:pt idx="172">
                  <c:v>-1.08E-10</c:v>
                </c:pt>
                <c:pt idx="173">
                  <c:v>-1.26E-10</c:v>
                </c:pt>
                <c:pt idx="174">
                  <c:v>9.25E-12</c:v>
                </c:pt>
                <c:pt idx="175">
                  <c:v>-1.29E-10</c:v>
                </c:pt>
                <c:pt idx="176">
                  <c:v>-1.38E-10</c:v>
                </c:pt>
                <c:pt idx="177">
                  <c:v>1.12E-11</c:v>
                </c:pt>
                <c:pt idx="178">
                  <c:v>-1.5E-10</c:v>
                </c:pt>
                <c:pt idx="179">
                  <c:v>-6.28E-11</c:v>
                </c:pt>
                <c:pt idx="180">
                  <c:v>-1.14E-10</c:v>
                </c:pt>
                <c:pt idx="181">
                  <c:v>1.27E-10</c:v>
                </c:pt>
                <c:pt idx="182">
                  <c:v>-3.64E-11</c:v>
                </c:pt>
                <c:pt idx="183">
                  <c:v>-1.12E-11</c:v>
                </c:pt>
                <c:pt idx="184">
                  <c:v>9.72E-11</c:v>
                </c:pt>
                <c:pt idx="185" formatCode="General">
                  <c:v>0.0</c:v>
                </c:pt>
                <c:pt idx="186">
                  <c:v>-8.2E-11</c:v>
                </c:pt>
                <c:pt idx="187">
                  <c:v>-1.12E-11</c:v>
                </c:pt>
                <c:pt idx="188">
                  <c:v>1.53E-10</c:v>
                </c:pt>
                <c:pt idx="189">
                  <c:v>-5.49E-11</c:v>
                </c:pt>
                <c:pt idx="190">
                  <c:v>-9.52E-11</c:v>
                </c:pt>
                <c:pt idx="191">
                  <c:v>7.27E-11</c:v>
                </c:pt>
                <c:pt idx="192">
                  <c:v>-3.7E-11</c:v>
                </c:pt>
                <c:pt idx="193">
                  <c:v>5.55E-11</c:v>
                </c:pt>
                <c:pt idx="194">
                  <c:v>-1.97E-10</c:v>
                </c:pt>
                <c:pt idx="195">
                  <c:v>-4.76E-11</c:v>
                </c:pt>
                <c:pt idx="196">
                  <c:v>5.02E-11</c:v>
                </c:pt>
                <c:pt idx="197">
                  <c:v>-2.78E-11</c:v>
                </c:pt>
                <c:pt idx="198">
                  <c:v>5.49E-11</c:v>
                </c:pt>
                <c:pt idx="199">
                  <c:v>-1.4E-10</c:v>
                </c:pt>
                <c:pt idx="200">
                  <c:v>-9.19E-11</c:v>
                </c:pt>
                <c:pt idx="201">
                  <c:v>-6.28E-11</c:v>
                </c:pt>
                <c:pt idx="202">
                  <c:v>8.59000000000001E-12</c:v>
                </c:pt>
                <c:pt idx="203">
                  <c:v>-1.32E-10</c:v>
                </c:pt>
                <c:pt idx="204">
                  <c:v>-4.49E-11</c:v>
                </c:pt>
                <c:pt idx="205">
                  <c:v>-1.45E-11</c:v>
                </c:pt>
                <c:pt idx="206">
                  <c:v>6.01E-11</c:v>
                </c:pt>
                <c:pt idx="207">
                  <c:v>-7.34E-11</c:v>
                </c:pt>
                <c:pt idx="208">
                  <c:v>-2.45E-11</c:v>
                </c:pt>
                <c:pt idx="209">
                  <c:v>-9.91000000000002E-12</c:v>
                </c:pt>
                <c:pt idx="210">
                  <c:v>2.12E-11</c:v>
                </c:pt>
                <c:pt idx="211">
                  <c:v>-1.41E-10</c:v>
                </c:pt>
                <c:pt idx="212">
                  <c:v>-2.78E-11</c:v>
                </c:pt>
                <c:pt idx="213">
                  <c:v>-1.26E-11</c:v>
                </c:pt>
                <c:pt idx="214">
                  <c:v>7.47E-11</c:v>
                </c:pt>
                <c:pt idx="215">
                  <c:v>-3.97E-11</c:v>
                </c:pt>
                <c:pt idx="216">
                  <c:v>-4.76E-11</c:v>
                </c:pt>
                <c:pt idx="217">
                  <c:v>-1.03E-10</c:v>
                </c:pt>
                <c:pt idx="218">
                  <c:v>-2.31E-11</c:v>
                </c:pt>
                <c:pt idx="219">
                  <c:v>-1.59E-10</c:v>
                </c:pt>
                <c:pt idx="220">
                  <c:v>-9.91000000000001E-11</c:v>
                </c:pt>
                <c:pt idx="221">
                  <c:v>-4.3E-11</c:v>
                </c:pt>
                <c:pt idx="222">
                  <c:v>1.85E-11</c:v>
                </c:pt>
                <c:pt idx="223">
                  <c:v>-1.62E-10</c:v>
                </c:pt>
                <c:pt idx="224">
                  <c:v>-3.09E-10</c:v>
                </c:pt>
                <c:pt idx="225">
                  <c:v>-7.07E-11</c:v>
                </c:pt>
                <c:pt idx="226">
                  <c:v>6.54E-11</c:v>
                </c:pt>
                <c:pt idx="227">
                  <c:v>-1.52E-10</c:v>
                </c:pt>
                <c:pt idx="228">
                  <c:v>-1.78E-11</c:v>
                </c:pt>
                <c:pt idx="229">
                  <c:v>-1.7E-10</c:v>
                </c:pt>
                <c:pt idx="230">
                  <c:v>-1.26E-11</c:v>
                </c:pt>
                <c:pt idx="231">
                  <c:v>6.01E-11</c:v>
                </c:pt>
                <c:pt idx="232">
                  <c:v>-3.97E-12</c:v>
                </c:pt>
                <c:pt idx="233">
                  <c:v>-5.22E-11</c:v>
                </c:pt>
                <c:pt idx="234">
                  <c:v>-8.86000000000001E-11</c:v>
                </c:pt>
                <c:pt idx="235">
                  <c:v>-4.23E-11</c:v>
                </c:pt>
                <c:pt idx="236">
                  <c:v>-1.14E-10</c:v>
                </c:pt>
                <c:pt idx="237">
                  <c:v>1.52E-11</c:v>
                </c:pt>
                <c:pt idx="238">
                  <c:v>-2.92E-10</c:v>
                </c:pt>
                <c:pt idx="239">
                  <c:v>-9.39000000000001E-11</c:v>
                </c:pt>
                <c:pt idx="240">
                  <c:v>-2.25E-11</c:v>
                </c:pt>
                <c:pt idx="241">
                  <c:v>-6.01E-11</c:v>
                </c:pt>
                <c:pt idx="242">
                  <c:v>-4.63E-11</c:v>
                </c:pt>
                <c:pt idx="243">
                  <c:v>-8.33000000000001E-11</c:v>
                </c:pt>
                <c:pt idx="244">
                  <c:v>8.06000000000001E-11</c:v>
                </c:pt>
                <c:pt idx="245">
                  <c:v>3.83E-11</c:v>
                </c:pt>
                <c:pt idx="246">
                  <c:v>-1.26E-11</c:v>
                </c:pt>
                <c:pt idx="247">
                  <c:v>8.59000000000001E-12</c:v>
                </c:pt>
                <c:pt idx="248">
                  <c:v>-1.06E-10</c:v>
                </c:pt>
                <c:pt idx="249">
                  <c:v>1.17E-10</c:v>
                </c:pt>
                <c:pt idx="250">
                  <c:v>-2.15E-10</c:v>
                </c:pt>
                <c:pt idx="251">
                  <c:v>-6.28E-11</c:v>
                </c:pt>
                <c:pt idx="252">
                  <c:v>-5.42E-11</c:v>
                </c:pt>
                <c:pt idx="253">
                  <c:v>-1.12E-10</c:v>
                </c:pt>
                <c:pt idx="254">
                  <c:v>-2.38E-11</c:v>
                </c:pt>
                <c:pt idx="255">
                  <c:v>-2.31E-11</c:v>
                </c:pt>
                <c:pt idx="256">
                  <c:v>3.24E-11</c:v>
                </c:pt>
                <c:pt idx="257">
                  <c:v>-4.76E-11</c:v>
                </c:pt>
                <c:pt idx="258">
                  <c:v>-1.18E-10</c:v>
                </c:pt>
                <c:pt idx="259">
                  <c:v>-8.66E-11</c:v>
                </c:pt>
                <c:pt idx="260">
                  <c:v>-1.05E-10</c:v>
                </c:pt>
                <c:pt idx="261">
                  <c:v>4.63E-11</c:v>
                </c:pt>
                <c:pt idx="262">
                  <c:v>-1.47E-10</c:v>
                </c:pt>
                <c:pt idx="263">
                  <c:v>1.34E-10</c:v>
                </c:pt>
                <c:pt idx="264">
                  <c:v>9.91000000000002E-12</c:v>
                </c:pt>
                <c:pt idx="265">
                  <c:v>-5.95E-12</c:v>
                </c:pt>
                <c:pt idx="266">
                  <c:v>-2.58E-11</c:v>
                </c:pt>
                <c:pt idx="267">
                  <c:v>-1.72E-11</c:v>
                </c:pt>
                <c:pt idx="268">
                  <c:v>-1.19E-10</c:v>
                </c:pt>
                <c:pt idx="269">
                  <c:v>-1.94E-10</c:v>
                </c:pt>
                <c:pt idx="270">
                  <c:v>9.05E-11</c:v>
                </c:pt>
                <c:pt idx="271">
                  <c:v>-3.97E-11</c:v>
                </c:pt>
                <c:pt idx="272">
                  <c:v>-7.93E-12</c:v>
                </c:pt>
                <c:pt idx="273">
                  <c:v>-3.3E-11</c:v>
                </c:pt>
                <c:pt idx="274">
                  <c:v>-1.57E-10</c:v>
                </c:pt>
                <c:pt idx="275">
                  <c:v>-6.61E-12</c:v>
                </c:pt>
                <c:pt idx="276">
                  <c:v>-1.57E-10</c:v>
                </c:pt>
                <c:pt idx="277">
                  <c:v>-5.09E-11</c:v>
                </c:pt>
                <c:pt idx="278">
                  <c:v>-7.14E-11</c:v>
                </c:pt>
                <c:pt idx="279">
                  <c:v>-1.16E-10</c:v>
                </c:pt>
                <c:pt idx="280">
                  <c:v>-1.73E-10</c:v>
                </c:pt>
                <c:pt idx="281">
                  <c:v>-6.94E-11</c:v>
                </c:pt>
                <c:pt idx="282">
                  <c:v>-3.7E-11</c:v>
                </c:pt>
                <c:pt idx="283">
                  <c:v>-1.45E-10</c:v>
                </c:pt>
                <c:pt idx="284">
                  <c:v>-5.82E-11</c:v>
                </c:pt>
                <c:pt idx="285">
                  <c:v>-2.25E-11</c:v>
                </c:pt>
                <c:pt idx="286">
                  <c:v>1.26E-10</c:v>
                </c:pt>
                <c:pt idx="287">
                  <c:v>3.24E-11</c:v>
                </c:pt>
                <c:pt idx="288">
                  <c:v>-8.53E-11</c:v>
                </c:pt>
                <c:pt idx="289">
                  <c:v>-1.34E-10</c:v>
                </c:pt>
                <c:pt idx="290">
                  <c:v>-4.96E-11</c:v>
                </c:pt>
                <c:pt idx="291">
                  <c:v>2.58E-11</c:v>
                </c:pt>
                <c:pt idx="292">
                  <c:v>5.75E-11</c:v>
                </c:pt>
                <c:pt idx="293">
                  <c:v>-1.85E-11</c:v>
                </c:pt>
                <c:pt idx="294">
                  <c:v>-7.34E-11</c:v>
                </c:pt>
                <c:pt idx="295">
                  <c:v>1.59E-11</c:v>
                </c:pt>
                <c:pt idx="296">
                  <c:v>8.72E-11</c:v>
                </c:pt>
                <c:pt idx="297">
                  <c:v>-2.02E-10</c:v>
                </c:pt>
                <c:pt idx="298">
                  <c:v>1.39E-10</c:v>
                </c:pt>
                <c:pt idx="299">
                  <c:v>8.2E-11</c:v>
                </c:pt>
                <c:pt idx="300">
                  <c:v>-1.26E-11</c:v>
                </c:pt>
                <c:pt idx="301">
                  <c:v>3.5E-11</c:v>
                </c:pt>
                <c:pt idx="302">
                  <c:v>-8.53E-11</c:v>
                </c:pt>
                <c:pt idx="303">
                  <c:v>3.77E-11</c:v>
                </c:pt>
                <c:pt idx="304">
                  <c:v>-1.75E-10</c:v>
                </c:pt>
                <c:pt idx="305">
                  <c:v>-1.55E-10</c:v>
                </c:pt>
                <c:pt idx="306">
                  <c:v>-2.25E-11</c:v>
                </c:pt>
                <c:pt idx="307">
                  <c:v>-1.28E-10</c:v>
                </c:pt>
                <c:pt idx="308">
                  <c:v>-2.05E-11</c:v>
                </c:pt>
                <c:pt idx="309">
                  <c:v>-7.47E-11</c:v>
                </c:pt>
                <c:pt idx="310">
                  <c:v>-1.04E-10</c:v>
                </c:pt>
                <c:pt idx="311">
                  <c:v>-1.59E-11</c:v>
                </c:pt>
                <c:pt idx="312">
                  <c:v>-9.12E-11</c:v>
                </c:pt>
                <c:pt idx="313">
                  <c:v>-4.49E-11</c:v>
                </c:pt>
                <c:pt idx="314">
                  <c:v>2.64E-12</c:v>
                </c:pt>
                <c:pt idx="315">
                  <c:v>1.85E-11</c:v>
                </c:pt>
                <c:pt idx="316">
                  <c:v>-1.29E-10</c:v>
                </c:pt>
              </c:numCache>
            </c:numRef>
          </c:yVal>
          <c:smooth val="0"/>
        </c:ser>
        <c:ser>
          <c:idx val="9"/>
          <c:order val="9"/>
          <c:tx>
            <c:strRef>
              <c:f>'[2L25_warmup__May_04_2016_dist.xlsx]Sheet1'!$L$1</c:f>
              <c:strCache>
                <c:ptCount val="1"/>
                <c:pt idx="0">
                  <c:v>CO2</c:v>
                </c:pt>
              </c:strCache>
            </c:strRef>
          </c:tx>
          <c:spPr>
            <a:ln w="28575">
              <a:noFill/>
            </a:ln>
          </c:spP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'[2L25_warmup__May_04_2016_dist.xlsx]Sheet1'!$L$2:$L$17202</c:f>
              <c:numCache>
                <c:formatCode>0.00E+00</c:formatCode>
                <c:ptCount val="17201"/>
                <c:pt idx="0">
                  <c:v>7.32E-10</c:v>
                </c:pt>
                <c:pt idx="1">
                  <c:v>6.64E-10</c:v>
                </c:pt>
                <c:pt idx="2">
                  <c:v>6.3E-10</c:v>
                </c:pt>
                <c:pt idx="3">
                  <c:v>5.35E-10</c:v>
                </c:pt>
                <c:pt idx="4">
                  <c:v>5.53E-10</c:v>
                </c:pt>
                <c:pt idx="5">
                  <c:v>4.25E-10</c:v>
                </c:pt>
                <c:pt idx="6">
                  <c:v>6.11E-10</c:v>
                </c:pt>
                <c:pt idx="7">
                  <c:v>7.38E-10</c:v>
                </c:pt>
                <c:pt idx="8">
                  <c:v>7.09E-10</c:v>
                </c:pt>
                <c:pt idx="9">
                  <c:v>4.96E-10</c:v>
                </c:pt>
                <c:pt idx="10">
                  <c:v>6.87E-10</c:v>
                </c:pt>
                <c:pt idx="11">
                  <c:v>7.6E-10</c:v>
                </c:pt>
                <c:pt idx="12">
                  <c:v>5.85E-10</c:v>
                </c:pt>
                <c:pt idx="13">
                  <c:v>6.25E-10</c:v>
                </c:pt>
                <c:pt idx="14">
                  <c:v>6.31E-10</c:v>
                </c:pt>
                <c:pt idx="15">
                  <c:v>5.55E-10</c:v>
                </c:pt>
                <c:pt idx="16">
                  <c:v>7.09E-10</c:v>
                </c:pt>
                <c:pt idx="17">
                  <c:v>6.47E-10</c:v>
                </c:pt>
                <c:pt idx="18">
                  <c:v>6.85E-10</c:v>
                </c:pt>
                <c:pt idx="19">
                  <c:v>3.87E-10</c:v>
                </c:pt>
                <c:pt idx="20">
                  <c:v>7.53E-10</c:v>
                </c:pt>
                <c:pt idx="21">
                  <c:v>4.77E-10</c:v>
                </c:pt>
                <c:pt idx="22">
                  <c:v>7.5E-10</c:v>
                </c:pt>
                <c:pt idx="23">
                  <c:v>5.4E-10</c:v>
                </c:pt>
                <c:pt idx="24">
                  <c:v>6.56E-10</c:v>
                </c:pt>
                <c:pt idx="25">
                  <c:v>6.01E-10</c:v>
                </c:pt>
                <c:pt idx="26">
                  <c:v>6.31E-10</c:v>
                </c:pt>
                <c:pt idx="27">
                  <c:v>6.73E-10</c:v>
                </c:pt>
                <c:pt idx="28">
                  <c:v>6.21E-10</c:v>
                </c:pt>
                <c:pt idx="29">
                  <c:v>6.86E-10</c:v>
                </c:pt>
                <c:pt idx="30">
                  <c:v>3.89E-10</c:v>
                </c:pt>
                <c:pt idx="31">
                  <c:v>5.27E-10</c:v>
                </c:pt>
                <c:pt idx="32">
                  <c:v>6.24E-10</c:v>
                </c:pt>
                <c:pt idx="33">
                  <c:v>6.03E-10</c:v>
                </c:pt>
                <c:pt idx="34">
                  <c:v>6.09E-10</c:v>
                </c:pt>
                <c:pt idx="35">
                  <c:v>3.79E-10</c:v>
                </c:pt>
                <c:pt idx="36">
                  <c:v>6.29E-10</c:v>
                </c:pt>
                <c:pt idx="37">
                  <c:v>5.76E-10</c:v>
                </c:pt>
                <c:pt idx="38">
                  <c:v>7.33E-10</c:v>
                </c:pt>
                <c:pt idx="39">
                  <c:v>6.28E-10</c:v>
                </c:pt>
                <c:pt idx="40">
                  <c:v>5.85E-10</c:v>
                </c:pt>
                <c:pt idx="41">
                  <c:v>5.66E-10</c:v>
                </c:pt>
                <c:pt idx="42">
                  <c:v>6.41E-10</c:v>
                </c:pt>
                <c:pt idx="43">
                  <c:v>5.44E-10</c:v>
                </c:pt>
                <c:pt idx="44">
                  <c:v>7.03E-10</c:v>
                </c:pt>
                <c:pt idx="45">
                  <c:v>6.03E-10</c:v>
                </c:pt>
                <c:pt idx="46">
                  <c:v>6.38E-10</c:v>
                </c:pt>
                <c:pt idx="47">
                  <c:v>4.9E-10</c:v>
                </c:pt>
                <c:pt idx="48">
                  <c:v>6.81E-10</c:v>
                </c:pt>
                <c:pt idx="49">
                  <c:v>5.43E-10</c:v>
                </c:pt>
                <c:pt idx="50">
                  <c:v>7.42E-10</c:v>
                </c:pt>
                <c:pt idx="51">
                  <c:v>3.5E-10</c:v>
                </c:pt>
                <c:pt idx="52">
                  <c:v>6.93E-10</c:v>
                </c:pt>
                <c:pt idx="53">
                  <c:v>7.65E-10</c:v>
                </c:pt>
                <c:pt idx="54">
                  <c:v>8.13E-10</c:v>
                </c:pt>
                <c:pt idx="55">
                  <c:v>7.51E-10</c:v>
                </c:pt>
                <c:pt idx="56">
                  <c:v>5.5E-10</c:v>
                </c:pt>
                <c:pt idx="57">
                  <c:v>5.39E-10</c:v>
                </c:pt>
                <c:pt idx="58">
                  <c:v>4.74E-10</c:v>
                </c:pt>
                <c:pt idx="59">
                  <c:v>6.61E-10</c:v>
                </c:pt>
                <c:pt idx="60">
                  <c:v>4.99E-10</c:v>
                </c:pt>
                <c:pt idx="61">
                  <c:v>5.46E-10</c:v>
                </c:pt>
                <c:pt idx="62">
                  <c:v>6.19E-10</c:v>
                </c:pt>
                <c:pt idx="63">
                  <c:v>4.67E-10</c:v>
                </c:pt>
                <c:pt idx="64">
                  <c:v>6.91E-10</c:v>
                </c:pt>
                <c:pt idx="65">
                  <c:v>7.87E-10</c:v>
                </c:pt>
                <c:pt idx="66">
                  <c:v>6.07E-10</c:v>
                </c:pt>
                <c:pt idx="67">
                  <c:v>6.39E-10</c:v>
                </c:pt>
                <c:pt idx="68">
                  <c:v>6.59E-10</c:v>
                </c:pt>
                <c:pt idx="69">
                  <c:v>5.88E-10</c:v>
                </c:pt>
                <c:pt idx="70">
                  <c:v>6.89E-10</c:v>
                </c:pt>
                <c:pt idx="71">
                  <c:v>4.42E-10</c:v>
                </c:pt>
                <c:pt idx="72">
                  <c:v>6.17E-10</c:v>
                </c:pt>
                <c:pt idx="73">
                  <c:v>6.54E-10</c:v>
                </c:pt>
                <c:pt idx="74">
                  <c:v>6.93E-10</c:v>
                </c:pt>
                <c:pt idx="75">
                  <c:v>5.16E-10</c:v>
                </c:pt>
                <c:pt idx="76">
                  <c:v>4.08E-10</c:v>
                </c:pt>
                <c:pt idx="77">
                  <c:v>6.94E-10</c:v>
                </c:pt>
                <c:pt idx="78">
                  <c:v>6.28E-10</c:v>
                </c:pt>
                <c:pt idx="79">
                  <c:v>6.29E-10</c:v>
                </c:pt>
                <c:pt idx="80">
                  <c:v>6.49E-10</c:v>
                </c:pt>
                <c:pt idx="81">
                  <c:v>6.21E-10</c:v>
                </c:pt>
                <c:pt idx="82">
                  <c:v>6.95E-10</c:v>
                </c:pt>
                <c:pt idx="83">
                  <c:v>6.97E-10</c:v>
                </c:pt>
                <c:pt idx="84">
                  <c:v>7.74E-10</c:v>
                </c:pt>
                <c:pt idx="85">
                  <c:v>5.0E-10</c:v>
                </c:pt>
                <c:pt idx="86">
                  <c:v>5.78E-10</c:v>
                </c:pt>
                <c:pt idx="87">
                  <c:v>6.17E-10</c:v>
                </c:pt>
                <c:pt idx="88">
                  <c:v>6.02E-10</c:v>
                </c:pt>
                <c:pt idx="89">
                  <c:v>6.32E-10</c:v>
                </c:pt>
                <c:pt idx="90">
                  <c:v>5.22E-10</c:v>
                </c:pt>
                <c:pt idx="91">
                  <c:v>5.73E-10</c:v>
                </c:pt>
                <c:pt idx="92">
                  <c:v>5.54E-10</c:v>
                </c:pt>
                <c:pt idx="93">
                  <c:v>6.1E-10</c:v>
                </c:pt>
                <c:pt idx="94">
                  <c:v>6.51E-10</c:v>
                </c:pt>
                <c:pt idx="95">
                  <c:v>6.07E-10</c:v>
                </c:pt>
                <c:pt idx="96">
                  <c:v>4.9E-10</c:v>
                </c:pt>
                <c:pt idx="97">
                  <c:v>5.89E-10</c:v>
                </c:pt>
                <c:pt idx="98">
                  <c:v>5.61E-10</c:v>
                </c:pt>
                <c:pt idx="99">
                  <c:v>3.95E-10</c:v>
                </c:pt>
                <c:pt idx="100">
                  <c:v>5.94E-10</c:v>
                </c:pt>
                <c:pt idx="101">
                  <c:v>4.11E-10</c:v>
                </c:pt>
                <c:pt idx="102">
                  <c:v>6.01E-10</c:v>
                </c:pt>
                <c:pt idx="103">
                  <c:v>5.78E-10</c:v>
                </c:pt>
                <c:pt idx="104">
                  <c:v>5.16E-10</c:v>
                </c:pt>
                <c:pt idx="105">
                  <c:v>5.31E-10</c:v>
                </c:pt>
                <c:pt idx="106">
                  <c:v>5.84E-10</c:v>
                </c:pt>
                <c:pt idx="107">
                  <c:v>5.64E-10</c:v>
                </c:pt>
                <c:pt idx="108">
                  <c:v>5.8E-10</c:v>
                </c:pt>
                <c:pt idx="109">
                  <c:v>5.49E-10</c:v>
                </c:pt>
                <c:pt idx="110">
                  <c:v>5.66E-10</c:v>
                </c:pt>
                <c:pt idx="111">
                  <c:v>6.65E-10</c:v>
                </c:pt>
                <c:pt idx="112">
                  <c:v>5.1E-10</c:v>
                </c:pt>
                <c:pt idx="113">
                  <c:v>6.41E-10</c:v>
                </c:pt>
                <c:pt idx="114">
                  <c:v>4.86E-10</c:v>
                </c:pt>
                <c:pt idx="115">
                  <c:v>4.41E-10</c:v>
                </c:pt>
                <c:pt idx="116">
                  <c:v>4.73E-10</c:v>
                </c:pt>
                <c:pt idx="117">
                  <c:v>4.95E-10</c:v>
                </c:pt>
                <c:pt idx="118">
                  <c:v>5.99E-10</c:v>
                </c:pt>
                <c:pt idx="119">
                  <c:v>6.23E-10</c:v>
                </c:pt>
                <c:pt idx="120">
                  <c:v>4.94E-10</c:v>
                </c:pt>
                <c:pt idx="121">
                  <c:v>7.67E-10</c:v>
                </c:pt>
                <c:pt idx="122">
                  <c:v>5.39E-10</c:v>
                </c:pt>
                <c:pt idx="123">
                  <c:v>7.48E-10</c:v>
                </c:pt>
                <c:pt idx="124">
                  <c:v>6.88E-10</c:v>
                </c:pt>
                <c:pt idx="125">
                  <c:v>4.92E-10</c:v>
                </c:pt>
                <c:pt idx="126">
                  <c:v>5.59E-10</c:v>
                </c:pt>
                <c:pt idx="127">
                  <c:v>6.56E-10</c:v>
                </c:pt>
                <c:pt idx="128">
                  <c:v>7.59E-10</c:v>
                </c:pt>
                <c:pt idx="129">
                  <c:v>6.08E-10</c:v>
                </c:pt>
                <c:pt idx="130">
                  <c:v>5.64E-10</c:v>
                </c:pt>
                <c:pt idx="131">
                  <c:v>6.44E-10</c:v>
                </c:pt>
                <c:pt idx="132">
                  <c:v>4.49E-10</c:v>
                </c:pt>
                <c:pt idx="133">
                  <c:v>6.29E-10</c:v>
                </c:pt>
                <c:pt idx="134">
                  <c:v>4.7E-10</c:v>
                </c:pt>
                <c:pt idx="135">
                  <c:v>6.19E-10</c:v>
                </c:pt>
                <c:pt idx="136">
                  <c:v>6.15E-10</c:v>
                </c:pt>
                <c:pt idx="137">
                  <c:v>7.01E-10</c:v>
                </c:pt>
                <c:pt idx="138">
                  <c:v>7.28E-10</c:v>
                </c:pt>
                <c:pt idx="139">
                  <c:v>6.5E-10</c:v>
                </c:pt>
                <c:pt idx="140">
                  <c:v>7.05E-10</c:v>
                </c:pt>
                <c:pt idx="141">
                  <c:v>5.23E-10</c:v>
                </c:pt>
                <c:pt idx="142">
                  <c:v>6.19E-10</c:v>
                </c:pt>
                <c:pt idx="143">
                  <c:v>7.12E-10</c:v>
                </c:pt>
                <c:pt idx="144">
                  <c:v>6.66E-10</c:v>
                </c:pt>
                <c:pt idx="145">
                  <c:v>6.13E-10</c:v>
                </c:pt>
                <c:pt idx="146">
                  <c:v>5.21E-10</c:v>
                </c:pt>
                <c:pt idx="147">
                  <c:v>5.87E-10</c:v>
                </c:pt>
                <c:pt idx="148">
                  <c:v>6.94E-10</c:v>
                </c:pt>
                <c:pt idx="149">
                  <c:v>5.72E-10</c:v>
                </c:pt>
                <c:pt idx="150">
                  <c:v>6.51E-10</c:v>
                </c:pt>
                <c:pt idx="151">
                  <c:v>8.74E-10</c:v>
                </c:pt>
                <c:pt idx="152">
                  <c:v>5.86E-10</c:v>
                </c:pt>
                <c:pt idx="153">
                  <c:v>6.51E-10</c:v>
                </c:pt>
                <c:pt idx="154">
                  <c:v>5.94E-10</c:v>
                </c:pt>
                <c:pt idx="155">
                  <c:v>7.09E-10</c:v>
                </c:pt>
                <c:pt idx="156">
                  <c:v>6.31E-10</c:v>
                </c:pt>
                <c:pt idx="157">
                  <c:v>7.39E-10</c:v>
                </c:pt>
                <c:pt idx="158">
                  <c:v>6.2E-10</c:v>
                </c:pt>
                <c:pt idx="159">
                  <c:v>8.04E-10</c:v>
                </c:pt>
                <c:pt idx="160">
                  <c:v>5.23E-10</c:v>
                </c:pt>
                <c:pt idx="161">
                  <c:v>5.08E-10</c:v>
                </c:pt>
                <c:pt idx="162">
                  <c:v>7.55E-10</c:v>
                </c:pt>
                <c:pt idx="163">
                  <c:v>7.85E-10</c:v>
                </c:pt>
                <c:pt idx="164">
                  <c:v>6.1E-10</c:v>
                </c:pt>
                <c:pt idx="165">
                  <c:v>7.0E-10</c:v>
                </c:pt>
                <c:pt idx="166">
                  <c:v>8.89E-10</c:v>
                </c:pt>
                <c:pt idx="167">
                  <c:v>6.51E-10</c:v>
                </c:pt>
                <c:pt idx="168">
                  <c:v>5.94E-10</c:v>
                </c:pt>
                <c:pt idx="169">
                  <c:v>6.0E-10</c:v>
                </c:pt>
                <c:pt idx="170">
                  <c:v>7.69E-10</c:v>
                </c:pt>
                <c:pt idx="171">
                  <c:v>6.68E-10</c:v>
                </c:pt>
                <c:pt idx="172">
                  <c:v>5.64E-10</c:v>
                </c:pt>
                <c:pt idx="173">
                  <c:v>6.47E-10</c:v>
                </c:pt>
                <c:pt idx="174">
                  <c:v>5.46E-10</c:v>
                </c:pt>
                <c:pt idx="175">
                  <c:v>5.73E-10</c:v>
                </c:pt>
                <c:pt idx="176">
                  <c:v>6.25E-10</c:v>
                </c:pt>
                <c:pt idx="177">
                  <c:v>6.93E-10</c:v>
                </c:pt>
                <c:pt idx="178">
                  <c:v>4.95E-10</c:v>
                </c:pt>
                <c:pt idx="179">
                  <c:v>6.05E-10</c:v>
                </c:pt>
                <c:pt idx="180">
                  <c:v>4.53E-10</c:v>
                </c:pt>
                <c:pt idx="181">
                  <c:v>6.83E-10</c:v>
                </c:pt>
                <c:pt idx="182">
                  <c:v>5.0E-10</c:v>
                </c:pt>
                <c:pt idx="183">
                  <c:v>6.29E-10</c:v>
                </c:pt>
                <c:pt idx="184">
                  <c:v>5.93E-10</c:v>
                </c:pt>
                <c:pt idx="185">
                  <c:v>5.8E-10</c:v>
                </c:pt>
                <c:pt idx="186">
                  <c:v>6.57E-10</c:v>
                </c:pt>
                <c:pt idx="187">
                  <c:v>5.46E-10</c:v>
                </c:pt>
                <c:pt idx="188">
                  <c:v>7.63E-10</c:v>
                </c:pt>
                <c:pt idx="189">
                  <c:v>5.02E-10</c:v>
                </c:pt>
                <c:pt idx="190">
                  <c:v>4.51E-10</c:v>
                </c:pt>
                <c:pt idx="191">
                  <c:v>7.69E-10</c:v>
                </c:pt>
                <c:pt idx="192">
                  <c:v>6.94E-10</c:v>
                </c:pt>
                <c:pt idx="193">
                  <c:v>6.42E-10</c:v>
                </c:pt>
                <c:pt idx="194">
                  <c:v>5.21E-10</c:v>
                </c:pt>
                <c:pt idx="195">
                  <c:v>5.53E-10</c:v>
                </c:pt>
                <c:pt idx="196">
                  <c:v>6.22E-10</c:v>
                </c:pt>
                <c:pt idx="197">
                  <c:v>4.1E-10</c:v>
                </c:pt>
                <c:pt idx="198">
                  <c:v>5.98E-10</c:v>
                </c:pt>
                <c:pt idx="199">
                  <c:v>5.41E-10</c:v>
                </c:pt>
                <c:pt idx="200">
                  <c:v>4.47E-10</c:v>
                </c:pt>
                <c:pt idx="201">
                  <c:v>4.16E-10</c:v>
                </c:pt>
                <c:pt idx="202">
                  <c:v>6.27E-10</c:v>
                </c:pt>
                <c:pt idx="203">
                  <c:v>4.19E-10</c:v>
                </c:pt>
                <c:pt idx="204">
                  <c:v>5.01E-10</c:v>
                </c:pt>
                <c:pt idx="205">
                  <c:v>4.9E-10</c:v>
                </c:pt>
                <c:pt idx="206">
                  <c:v>5.73E-10</c:v>
                </c:pt>
                <c:pt idx="207">
                  <c:v>5.1E-10</c:v>
                </c:pt>
                <c:pt idx="208">
                  <c:v>4.36E-10</c:v>
                </c:pt>
                <c:pt idx="209">
                  <c:v>5.15E-10</c:v>
                </c:pt>
                <c:pt idx="210">
                  <c:v>6.59E-10</c:v>
                </c:pt>
                <c:pt idx="211">
                  <c:v>4.53E-10</c:v>
                </c:pt>
                <c:pt idx="212">
                  <c:v>4.92E-10</c:v>
                </c:pt>
                <c:pt idx="213">
                  <c:v>5.94E-10</c:v>
                </c:pt>
                <c:pt idx="214">
                  <c:v>5.68E-10</c:v>
                </c:pt>
                <c:pt idx="215">
                  <c:v>4.9E-10</c:v>
                </c:pt>
                <c:pt idx="216">
                  <c:v>5.7E-10</c:v>
                </c:pt>
                <c:pt idx="217">
                  <c:v>3.7E-10</c:v>
                </c:pt>
                <c:pt idx="218">
                  <c:v>4.26E-10</c:v>
                </c:pt>
                <c:pt idx="219">
                  <c:v>4.75E-10</c:v>
                </c:pt>
                <c:pt idx="220">
                  <c:v>5.12E-10</c:v>
                </c:pt>
                <c:pt idx="221">
                  <c:v>3.34E-10</c:v>
                </c:pt>
                <c:pt idx="222">
                  <c:v>5.61E-10</c:v>
                </c:pt>
                <c:pt idx="223">
                  <c:v>4.4E-10</c:v>
                </c:pt>
                <c:pt idx="224">
                  <c:v>1.73E-10</c:v>
                </c:pt>
                <c:pt idx="225">
                  <c:v>4.43E-10</c:v>
                </c:pt>
                <c:pt idx="226">
                  <c:v>5.37E-10</c:v>
                </c:pt>
                <c:pt idx="227">
                  <c:v>3.27E-10</c:v>
                </c:pt>
                <c:pt idx="228">
                  <c:v>5.66E-10</c:v>
                </c:pt>
                <c:pt idx="229">
                  <c:v>3.51E-10</c:v>
                </c:pt>
                <c:pt idx="230">
                  <c:v>3.69E-10</c:v>
                </c:pt>
                <c:pt idx="231">
                  <c:v>5.67E-10</c:v>
                </c:pt>
                <c:pt idx="232">
                  <c:v>4.25E-10</c:v>
                </c:pt>
                <c:pt idx="233">
                  <c:v>3.89E-10</c:v>
                </c:pt>
                <c:pt idx="234">
                  <c:v>4.43E-10</c:v>
                </c:pt>
                <c:pt idx="235">
                  <c:v>4.57E-10</c:v>
                </c:pt>
                <c:pt idx="236">
                  <c:v>3.54E-10</c:v>
                </c:pt>
                <c:pt idx="237">
                  <c:v>5.23E-10</c:v>
                </c:pt>
                <c:pt idx="238">
                  <c:v>3.17E-10</c:v>
                </c:pt>
                <c:pt idx="239">
                  <c:v>4.65E-10</c:v>
                </c:pt>
                <c:pt idx="240">
                  <c:v>3.81E-10</c:v>
                </c:pt>
                <c:pt idx="241">
                  <c:v>3.04E-10</c:v>
                </c:pt>
                <c:pt idx="242">
                  <c:v>4.1E-10</c:v>
                </c:pt>
                <c:pt idx="243">
                  <c:v>5.56E-10</c:v>
                </c:pt>
                <c:pt idx="244">
                  <c:v>4.82E-10</c:v>
                </c:pt>
                <c:pt idx="245">
                  <c:v>5.52E-10</c:v>
                </c:pt>
                <c:pt idx="246">
                  <c:v>4.64E-10</c:v>
                </c:pt>
                <c:pt idx="247">
                  <c:v>4.86E-10</c:v>
                </c:pt>
                <c:pt idx="248">
                  <c:v>4.19E-10</c:v>
                </c:pt>
                <c:pt idx="249">
                  <c:v>5.76E-10</c:v>
                </c:pt>
                <c:pt idx="250">
                  <c:v>3.19E-10</c:v>
                </c:pt>
                <c:pt idx="251">
                  <c:v>4.32E-10</c:v>
                </c:pt>
                <c:pt idx="252">
                  <c:v>4.89E-10</c:v>
                </c:pt>
                <c:pt idx="253">
                  <c:v>3.22E-10</c:v>
                </c:pt>
                <c:pt idx="254">
                  <c:v>4.04E-10</c:v>
                </c:pt>
                <c:pt idx="255">
                  <c:v>4.13E-10</c:v>
                </c:pt>
                <c:pt idx="256">
                  <c:v>6.52E-10</c:v>
                </c:pt>
                <c:pt idx="257">
                  <c:v>4.08E-10</c:v>
                </c:pt>
                <c:pt idx="258">
                  <c:v>4.64E-10</c:v>
                </c:pt>
                <c:pt idx="259">
                  <c:v>5.16E-10</c:v>
                </c:pt>
                <c:pt idx="260">
                  <c:v>3.71E-10</c:v>
                </c:pt>
                <c:pt idx="261">
                  <c:v>3.98E-10</c:v>
                </c:pt>
                <c:pt idx="262">
                  <c:v>4.78E-10</c:v>
                </c:pt>
                <c:pt idx="263">
                  <c:v>6.13E-10</c:v>
                </c:pt>
                <c:pt idx="264">
                  <c:v>4.48E-10</c:v>
                </c:pt>
                <c:pt idx="265">
                  <c:v>5.76E-10</c:v>
                </c:pt>
                <c:pt idx="266">
                  <c:v>4.12E-10</c:v>
                </c:pt>
                <c:pt idx="267">
                  <c:v>6.43E-10</c:v>
                </c:pt>
                <c:pt idx="268">
                  <c:v>4.23E-10</c:v>
                </c:pt>
                <c:pt idx="269">
                  <c:v>4.9E-10</c:v>
                </c:pt>
                <c:pt idx="270">
                  <c:v>6.15E-10</c:v>
                </c:pt>
                <c:pt idx="271">
                  <c:v>4.63E-10</c:v>
                </c:pt>
                <c:pt idx="272">
                  <c:v>3.93E-10</c:v>
                </c:pt>
                <c:pt idx="273">
                  <c:v>5.0E-10</c:v>
                </c:pt>
                <c:pt idx="274">
                  <c:v>4.98E-10</c:v>
                </c:pt>
                <c:pt idx="275">
                  <c:v>5.19E-10</c:v>
                </c:pt>
                <c:pt idx="276">
                  <c:v>3.44E-10</c:v>
                </c:pt>
                <c:pt idx="277">
                  <c:v>4.16E-10</c:v>
                </c:pt>
                <c:pt idx="278">
                  <c:v>4.36E-10</c:v>
                </c:pt>
                <c:pt idx="279">
                  <c:v>4.01E-10</c:v>
                </c:pt>
                <c:pt idx="280">
                  <c:v>3.91E-10</c:v>
                </c:pt>
                <c:pt idx="281">
                  <c:v>4.27E-10</c:v>
                </c:pt>
                <c:pt idx="282">
                  <c:v>5.64E-10</c:v>
                </c:pt>
                <c:pt idx="283">
                  <c:v>4.34E-10</c:v>
                </c:pt>
                <c:pt idx="284">
                  <c:v>5.9E-10</c:v>
                </c:pt>
                <c:pt idx="285">
                  <c:v>4.22E-10</c:v>
                </c:pt>
                <c:pt idx="286">
                  <c:v>6.33E-10</c:v>
                </c:pt>
                <c:pt idx="287">
                  <c:v>4.81E-10</c:v>
                </c:pt>
                <c:pt idx="288">
                  <c:v>5.08E-10</c:v>
                </c:pt>
                <c:pt idx="289">
                  <c:v>4.24E-10</c:v>
                </c:pt>
                <c:pt idx="290">
                  <c:v>6.19E-10</c:v>
                </c:pt>
                <c:pt idx="291">
                  <c:v>5.84E-10</c:v>
                </c:pt>
                <c:pt idx="292">
                  <c:v>4.31E-10</c:v>
                </c:pt>
                <c:pt idx="293">
                  <c:v>4.81E-10</c:v>
                </c:pt>
                <c:pt idx="294">
                  <c:v>4.51E-10</c:v>
                </c:pt>
                <c:pt idx="295">
                  <c:v>4.69E-10</c:v>
                </c:pt>
                <c:pt idx="296">
                  <c:v>5.3E-10</c:v>
                </c:pt>
                <c:pt idx="297">
                  <c:v>3.92E-10</c:v>
                </c:pt>
                <c:pt idx="298">
                  <c:v>6.72E-10</c:v>
                </c:pt>
                <c:pt idx="299">
                  <c:v>4.61E-10</c:v>
                </c:pt>
                <c:pt idx="300">
                  <c:v>3.89E-10</c:v>
                </c:pt>
                <c:pt idx="301">
                  <c:v>3.07E-10</c:v>
                </c:pt>
                <c:pt idx="302">
                  <c:v>4.42E-10</c:v>
                </c:pt>
                <c:pt idx="303">
                  <c:v>5.14E-10</c:v>
                </c:pt>
                <c:pt idx="304">
                  <c:v>4.12E-10</c:v>
                </c:pt>
                <c:pt idx="305">
                  <c:v>3.67E-10</c:v>
                </c:pt>
                <c:pt idx="306">
                  <c:v>4.82E-10</c:v>
                </c:pt>
                <c:pt idx="307">
                  <c:v>5.56E-10</c:v>
                </c:pt>
                <c:pt idx="308">
                  <c:v>5.61E-10</c:v>
                </c:pt>
                <c:pt idx="309">
                  <c:v>3.77E-10</c:v>
                </c:pt>
                <c:pt idx="310">
                  <c:v>4.4E-10</c:v>
                </c:pt>
                <c:pt idx="311">
                  <c:v>4.1E-10</c:v>
                </c:pt>
                <c:pt idx="312">
                  <c:v>4.85E-10</c:v>
                </c:pt>
                <c:pt idx="313">
                  <c:v>4.06E-10</c:v>
                </c:pt>
                <c:pt idx="314">
                  <c:v>5.35E-10</c:v>
                </c:pt>
                <c:pt idx="315">
                  <c:v>4.25E-10</c:v>
                </c:pt>
                <c:pt idx="316">
                  <c:v>3.16E-10</c:v>
                </c:pt>
              </c:numCache>
            </c:numRef>
          </c:yVal>
          <c:smooth val="0"/>
        </c:ser>
        <c:ser>
          <c:idx val="10"/>
          <c:order val="10"/>
          <c:tx>
            <c:strRef>
              <c:f>'[2L25_warmup__May_04_2016_dist.xlsx]Sheet1'!$M$1</c:f>
              <c:strCache>
                <c:ptCount val="1"/>
                <c:pt idx="0">
                  <c:v>Krypton</c:v>
                </c:pt>
              </c:strCache>
            </c:strRef>
          </c:tx>
          <c:spPr>
            <a:ln w="28575">
              <a:noFill/>
            </a:ln>
          </c:spPr>
          <c:marker>
            <c:symbol val="diamond"/>
            <c:size val="7"/>
          </c:marker>
          <c:xVal>
            <c:numRef>
              <c:f>'[2L25_warmup__May_04_2016_dist.xlsx]Sheet1'!$B$2:$B$17202</c:f>
              <c:numCache>
                <c:formatCode>h:mm:ss;@</c:formatCode>
                <c:ptCount val="17201"/>
                <c:pt idx="0">
                  <c:v>0.380671296296296</c:v>
                </c:pt>
                <c:pt idx="1">
                  <c:v>0.381875</c:v>
                </c:pt>
                <c:pt idx="2">
                  <c:v>0.38306712962963</c:v>
                </c:pt>
                <c:pt idx="3">
                  <c:v>0.384270833333333</c:v>
                </c:pt>
                <c:pt idx="4">
                  <c:v>0.385462962962963</c:v>
                </c:pt>
                <c:pt idx="5">
                  <c:v>0.386666666666667</c:v>
                </c:pt>
                <c:pt idx="6">
                  <c:v>0.387858796296296</c:v>
                </c:pt>
                <c:pt idx="7">
                  <c:v>0.3890625</c:v>
                </c:pt>
                <c:pt idx="8">
                  <c:v>0.39025462962963</c:v>
                </c:pt>
                <c:pt idx="9">
                  <c:v>0.391458333333333</c:v>
                </c:pt>
                <c:pt idx="10">
                  <c:v>0.392650462962963</c:v>
                </c:pt>
                <c:pt idx="11">
                  <c:v>0.393842592592593</c:v>
                </c:pt>
                <c:pt idx="12">
                  <c:v>0.395046296296296</c:v>
                </c:pt>
                <c:pt idx="13">
                  <c:v>0.396238425925926</c:v>
                </c:pt>
                <c:pt idx="14">
                  <c:v>0.39744212962963</c:v>
                </c:pt>
                <c:pt idx="15">
                  <c:v>0.398634259259259</c:v>
                </c:pt>
                <c:pt idx="16">
                  <c:v>0.399837962962963</c:v>
                </c:pt>
                <c:pt idx="17">
                  <c:v>0.401030092592593</c:v>
                </c:pt>
                <c:pt idx="18">
                  <c:v>0.402233796296296</c:v>
                </c:pt>
                <c:pt idx="19">
                  <c:v>0.403425925925926</c:v>
                </c:pt>
                <c:pt idx="20">
                  <c:v>0.404618055555556</c:v>
                </c:pt>
                <c:pt idx="21">
                  <c:v>0.405821759259259</c:v>
                </c:pt>
                <c:pt idx="22">
                  <c:v>0.407013888888889</c:v>
                </c:pt>
                <c:pt idx="23">
                  <c:v>0.408217592592593</c:v>
                </c:pt>
                <c:pt idx="24">
                  <c:v>0.409409722222222</c:v>
                </c:pt>
                <c:pt idx="25">
                  <c:v>0.410613425925926</c:v>
                </c:pt>
                <c:pt idx="26">
                  <c:v>0.411805555555556</c:v>
                </c:pt>
                <c:pt idx="27">
                  <c:v>0.413009259259259</c:v>
                </c:pt>
                <c:pt idx="28">
                  <c:v>0.414201388888889</c:v>
                </c:pt>
                <c:pt idx="29">
                  <c:v>0.415393518518518</c:v>
                </c:pt>
                <c:pt idx="30">
                  <c:v>0.416597222222222</c:v>
                </c:pt>
                <c:pt idx="31">
                  <c:v>0.417789351851852</c:v>
                </c:pt>
                <c:pt idx="32">
                  <c:v>0.418993055555556</c:v>
                </c:pt>
                <c:pt idx="33">
                  <c:v>0.420185185185185</c:v>
                </c:pt>
                <c:pt idx="34">
                  <c:v>0.421388888888889</c:v>
                </c:pt>
                <c:pt idx="35">
                  <c:v>0.422581018518519</c:v>
                </c:pt>
                <c:pt idx="36">
                  <c:v>0.423784722222222</c:v>
                </c:pt>
                <c:pt idx="37">
                  <c:v>0.424976851851852</c:v>
                </c:pt>
                <c:pt idx="38">
                  <c:v>0.426168981481482</c:v>
                </c:pt>
                <c:pt idx="39">
                  <c:v>0.427372685185185</c:v>
                </c:pt>
                <c:pt idx="40">
                  <c:v>0.428564814814815</c:v>
                </c:pt>
                <c:pt idx="41">
                  <c:v>0.429768518518519</c:v>
                </c:pt>
                <c:pt idx="42">
                  <c:v>0.430960648148148</c:v>
                </c:pt>
                <c:pt idx="43">
                  <c:v>0.432164351851852</c:v>
                </c:pt>
                <c:pt idx="44">
                  <c:v>0.433356481481482</c:v>
                </c:pt>
                <c:pt idx="45">
                  <c:v>0.434560185185185</c:v>
                </c:pt>
                <c:pt idx="46">
                  <c:v>0.435752314814815</c:v>
                </c:pt>
                <c:pt idx="47">
                  <c:v>0.436944444444444</c:v>
                </c:pt>
                <c:pt idx="48">
                  <c:v>0.438148148148148</c:v>
                </c:pt>
                <c:pt idx="49">
                  <c:v>0.439340277777778</c:v>
                </c:pt>
                <c:pt idx="50">
                  <c:v>0.440543981481482</c:v>
                </c:pt>
                <c:pt idx="51">
                  <c:v>0.441736111111111</c:v>
                </c:pt>
                <c:pt idx="52">
                  <c:v>0.442939814814815</c:v>
                </c:pt>
                <c:pt idx="53">
                  <c:v>0.444131944444444</c:v>
                </c:pt>
                <c:pt idx="54">
                  <c:v>0.445335648148148</c:v>
                </c:pt>
                <c:pt idx="55">
                  <c:v>0.446527777777778</c:v>
                </c:pt>
                <c:pt idx="56">
                  <c:v>0.447719907407407</c:v>
                </c:pt>
                <c:pt idx="57">
                  <c:v>0.448923611111111</c:v>
                </c:pt>
                <c:pt idx="58">
                  <c:v>0.450115740740741</c:v>
                </c:pt>
                <c:pt idx="59">
                  <c:v>0.451319444444444</c:v>
                </c:pt>
                <c:pt idx="60">
                  <c:v>0.452511574074074</c:v>
                </c:pt>
                <c:pt idx="61">
                  <c:v>0.453715277777778</c:v>
                </c:pt>
                <c:pt idx="62">
                  <c:v>0.454907407407407</c:v>
                </c:pt>
                <c:pt idx="63">
                  <c:v>0.456111111111111</c:v>
                </c:pt>
                <c:pt idx="64">
                  <c:v>0.457303240740741</c:v>
                </c:pt>
                <c:pt idx="65">
                  <c:v>0.458506944444444</c:v>
                </c:pt>
                <c:pt idx="66">
                  <c:v>0.459699074074074</c:v>
                </c:pt>
                <c:pt idx="67">
                  <c:v>0.460891203703704</c:v>
                </c:pt>
                <c:pt idx="68">
                  <c:v>0.462094907407407</c:v>
                </c:pt>
                <c:pt idx="69">
                  <c:v>0.463287037037037</c:v>
                </c:pt>
                <c:pt idx="70">
                  <c:v>0.464490740740741</c:v>
                </c:pt>
                <c:pt idx="71">
                  <c:v>0.46568287037037</c:v>
                </c:pt>
                <c:pt idx="72">
                  <c:v>0.466886574074074</c:v>
                </c:pt>
                <c:pt idx="73">
                  <c:v>0.468078703703704</c:v>
                </c:pt>
                <c:pt idx="74">
                  <c:v>0.469270833333333</c:v>
                </c:pt>
                <c:pt idx="75">
                  <c:v>0.470474537037037</c:v>
                </c:pt>
                <c:pt idx="76">
                  <c:v>0.471666666666667</c:v>
                </c:pt>
                <c:pt idx="77">
                  <c:v>0.47287037037037</c:v>
                </c:pt>
                <c:pt idx="78">
                  <c:v>0.4740625</c:v>
                </c:pt>
                <c:pt idx="79">
                  <c:v>0.475266203703704</c:v>
                </c:pt>
                <c:pt idx="80">
                  <c:v>0.476458333333333</c:v>
                </c:pt>
                <c:pt idx="81">
                  <c:v>0.477662037037037</c:v>
                </c:pt>
                <c:pt idx="82">
                  <c:v>0.478854166666667</c:v>
                </c:pt>
                <c:pt idx="83">
                  <c:v>0.48005787037037</c:v>
                </c:pt>
                <c:pt idx="84">
                  <c:v>0.48125</c:v>
                </c:pt>
                <c:pt idx="85">
                  <c:v>0.48244212962963</c:v>
                </c:pt>
                <c:pt idx="86">
                  <c:v>0.483645833333333</c:v>
                </c:pt>
                <c:pt idx="87">
                  <c:v>0.484837962962963</c:v>
                </c:pt>
                <c:pt idx="88">
                  <c:v>0.486041666666667</c:v>
                </c:pt>
                <c:pt idx="89">
                  <c:v>0.487233796296296</c:v>
                </c:pt>
                <c:pt idx="90">
                  <c:v>0.4884375</c:v>
                </c:pt>
                <c:pt idx="91">
                  <c:v>0.48962962962963</c:v>
                </c:pt>
                <c:pt idx="92">
                  <c:v>0.490833333333333</c:v>
                </c:pt>
                <c:pt idx="93">
                  <c:v>0.492025462962963</c:v>
                </c:pt>
                <c:pt idx="94">
                  <c:v>0.493217592592593</c:v>
                </c:pt>
                <c:pt idx="95">
                  <c:v>0.494421296296296</c:v>
                </c:pt>
                <c:pt idx="96">
                  <c:v>0.495613425925926</c:v>
                </c:pt>
                <c:pt idx="97">
                  <c:v>0.49681712962963</c:v>
                </c:pt>
                <c:pt idx="98">
                  <c:v>0.498009259259259</c:v>
                </c:pt>
                <c:pt idx="99">
                  <c:v>0.499212962962963</c:v>
                </c:pt>
                <c:pt idx="100">
                  <c:v>0.500405092592593</c:v>
                </c:pt>
                <c:pt idx="101">
                  <c:v>0.501608796296296</c:v>
                </c:pt>
                <c:pt idx="102">
                  <c:v>0.502800925925926</c:v>
                </c:pt>
                <c:pt idx="103">
                  <c:v>0.503993055555556</c:v>
                </c:pt>
                <c:pt idx="104">
                  <c:v>0.505196759259259</c:v>
                </c:pt>
                <c:pt idx="105">
                  <c:v>0.506388888888889</c:v>
                </c:pt>
                <c:pt idx="106">
                  <c:v>0.507592592592593</c:v>
                </c:pt>
                <c:pt idx="107">
                  <c:v>0.508784722222222</c:v>
                </c:pt>
                <c:pt idx="108">
                  <c:v>0.509988425925926</c:v>
                </c:pt>
                <c:pt idx="109">
                  <c:v>0.511180555555556</c:v>
                </c:pt>
                <c:pt idx="110">
                  <c:v>0.512384259259259</c:v>
                </c:pt>
                <c:pt idx="111">
                  <c:v>0.513576388888889</c:v>
                </c:pt>
                <c:pt idx="112">
                  <c:v>0.514768518518519</c:v>
                </c:pt>
                <c:pt idx="113">
                  <c:v>0.515972222222222</c:v>
                </c:pt>
                <c:pt idx="114">
                  <c:v>0.517164351851852</c:v>
                </c:pt>
                <c:pt idx="115">
                  <c:v>0.518368055555556</c:v>
                </c:pt>
                <c:pt idx="116">
                  <c:v>0.519560185185185</c:v>
                </c:pt>
                <c:pt idx="117">
                  <c:v>0.520763888888889</c:v>
                </c:pt>
                <c:pt idx="118">
                  <c:v>0.521956018518519</c:v>
                </c:pt>
                <c:pt idx="119">
                  <c:v>0.523159722222222</c:v>
                </c:pt>
                <c:pt idx="120">
                  <c:v>0.524351851851852</c:v>
                </c:pt>
                <c:pt idx="121">
                  <c:v>0.525555555555556</c:v>
                </c:pt>
                <c:pt idx="122">
                  <c:v>0.526747685185185</c:v>
                </c:pt>
                <c:pt idx="123">
                  <c:v>0.527939814814815</c:v>
                </c:pt>
                <c:pt idx="124">
                  <c:v>0.529143518518519</c:v>
                </c:pt>
                <c:pt idx="125">
                  <c:v>0.530335648148148</c:v>
                </c:pt>
                <c:pt idx="126">
                  <c:v>0.531539351851852</c:v>
                </c:pt>
                <c:pt idx="127">
                  <c:v>0.532731481481482</c:v>
                </c:pt>
                <c:pt idx="128">
                  <c:v>0.533935185185185</c:v>
                </c:pt>
                <c:pt idx="129">
                  <c:v>0.535127314814815</c:v>
                </c:pt>
                <c:pt idx="130">
                  <c:v>0.536331018518519</c:v>
                </c:pt>
                <c:pt idx="131">
                  <c:v>0.537523148148148</c:v>
                </c:pt>
                <c:pt idx="132">
                  <c:v>0.538715277777778</c:v>
                </c:pt>
                <c:pt idx="133">
                  <c:v>0.539918981481482</c:v>
                </c:pt>
                <c:pt idx="134">
                  <c:v>0.541111111111111</c:v>
                </c:pt>
                <c:pt idx="135">
                  <c:v>0.542314814814815</c:v>
                </c:pt>
                <c:pt idx="136">
                  <c:v>0.543506944444444</c:v>
                </c:pt>
                <c:pt idx="137">
                  <c:v>0.544710648148148</c:v>
                </c:pt>
                <c:pt idx="138">
                  <c:v>0.545902777777778</c:v>
                </c:pt>
                <c:pt idx="139">
                  <c:v>0.547106481481481</c:v>
                </c:pt>
                <c:pt idx="140">
                  <c:v>0.548298611111111</c:v>
                </c:pt>
                <c:pt idx="141">
                  <c:v>0.549490740740741</c:v>
                </c:pt>
                <c:pt idx="142">
                  <c:v>0.550694444444445</c:v>
                </c:pt>
                <c:pt idx="143">
                  <c:v>0.551886574074074</c:v>
                </c:pt>
                <c:pt idx="144">
                  <c:v>0.553090277777778</c:v>
                </c:pt>
                <c:pt idx="145">
                  <c:v>0.554282407407407</c:v>
                </c:pt>
                <c:pt idx="146">
                  <c:v>0.555486111111111</c:v>
                </c:pt>
                <c:pt idx="147">
                  <c:v>0.556678240740741</c:v>
                </c:pt>
                <c:pt idx="148">
                  <c:v>0.557881944444445</c:v>
                </c:pt>
                <c:pt idx="149">
                  <c:v>0.559074074074074</c:v>
                </c:pt>
                <c:pt idx="150">
                  <c:v>0.560266203703704</c:v>
                </c:pt>
                <c:pt idx="151">
                  <c:v>0.561469907407407</c:v>
                </c:pt>
                <c:pt idx="152">
                  <c:v>0.562662037037037</c:v>
                </c:pt>
                <c:pt idx="153">
                  <c:v>0.563865740740741</c:v>
                </c:pt>
                <c:pt idx="154">
                  <c:v>0.565057870370371</c:v>
                </c:pt>
                <c:pt idx="155">
                  <c:v>0.566261574074074</c:v>
                </c:pt>
                <c:pt idx="156">
                  <c:v>0.567453703703704</c:v>
                </c:pt>
                <c:pt idx="157">
                  <c:v>0.568657407407408</c:v>
                </c:pt>
                <c:pt idx="158">
                  <c:v>0.569849537037037</c:v>
                </c:pt>
                <c:pt idx="159">
                  <c:v>0.571053240740741</c:v>
                </c:pt>
                <c:pt idx="160">
                  <c:v>0.572245370370371</c:v>
                </c:pt>
                <c:pt idx="161">
                  <c:v>0.5734375</c:v>
                </c:pt>
                <c:pt idx="162">
                  <c:v>0.574641203703704</c:v>
                </c:pt>
                <c:pt idx="163">
                  <c:v>0.575833333333334</c:v>
                </c:pt>
                <c:pt idx="164">
                  <c:v>0.577037037037037</c:v>
                </c:pt>
                <c:pt idx="165">
                  <c:v>0.578229166666667</c:v>
                </c:pt>
                <c:pt idx="166">
                  <c:v>0.57943287037037</c:v>
                </c:pt>
                <c:pt idx="167">
                  <c:v>0.580625</c:v>
                </c:pt>
                <c:pt idx="168">
                  <c:v>0.581817129629629</c:v>
                </c:pt>
                <c:pt idx="169">
                  <c:v>0.583020833333334</c:v>
                </c:pt>
                <c:pt idx="170">
                  <c:v>0.584212962962963</c:v>
                </c:pt>
                <c:pt idx="171">
                  <c:v>0.585416666666667</c:v>
                </c:pt>
                <c:pt idx="172">
                  <c:v>0.586608796296296</c:v>
                </c:pt>
                <c:pt idx="173">
                  <c:v>0.5878125</c:v>
                </c:pt>
                <c:pt idx="174">
                  <c:v>0.58900462962963</c:v>
                </c:pt>
                <c:pt idx="175">
                  <c:v>0.590208333333333</c:v>
                </c:pt>
                <c:pt idx="176">
                  <c:v>0.591400462962963</c:v>
                </c:pt>
                <c:pt idx="177">
                  <c:v>0.592592592592593</c:v>
                </c:pt>
                <c:pt idx="178">
                  <c:v>0.593796296296296</c:v>
                </c:pt>
                <c:pt idx="179">
                  <c:v>0.594988425925926</c:v>
                </c:pt>
                <c:pt idx="180">
                  <c:v>0.59619212962963</c:v>
                </c:pt>
                <c:pt idx="181">
                  <c:v>0.597384259259259</c:v>
                </c:pt>
                <c:pt idx="182">
                  <c:v>0.598587962962963</c:v>
                </c:pt>
                <c:pt idx="183">
                  <c:v>0.599780092592593</c:v>
                </c:pt>
                <c:pt idx="184">
                  <c:v>0.600983796296296</c:v>
                </c:pt>
                <c:pt idx="185">
                  <c:v>0.602175925925926</c:v>
                </c:pt>
                <c:pt idx="186">
                  <c:v>0.603368055555556</c:v>
                </c:pt>
                <c:pt idx="187">
                  <c:v>0.604571759259259</c:v>
                </c:pt>
                <c:pt idx="188">
                  <c:v>0.605763888888889</c:v>
                </c:pt>
                <c:pt idx="189">
                  <c:v>0.606967592592593</c:v>
                </c:pt>
                <c:pt idx="190">
                  <c:v>0.608159722222222</c:v>
                </c:pt>
                <c:pt idx="191">
                  <c:v>0.609363425925926</c:v>
                </c:pt>
                <c:pt idx="192">
                  <c:v>0.610555555555556</c:v>
                </c:pt>
                <c:pt idx="193">
                  <c:v>0.611759259259259</c:v>
                </c:pt>
                <c:pt idx="194">
                  <c:v>0.612951388888889</c:v>
                </c:pt>
                <c:pt idx="195">
                  <c:v>0.614143518518519</c:v>
                </c:pt>
                <c:pt idx="196">
                  <c:v>0.615347222222222</c:v>
                </c:pt>
                <c:pt idx="197">
                  <c:v>0.616539351851852</c:v>
                </c:pt>
                <c:pt idx="198">
                  <c:v>0.617743055555556</c:v>
                </c:pt>
                <c:pt idx="199">
                  <c:v>0.618935185185185</c:v>
                </c:pt>
                <c:pt idx="200">
                  <c:v>0.620138888888889</c:v>
                </c:pt>
                <c:pt idx="201">
                  <c:v>0.621331018518519</c:v>
                </c:pt>
                <c:pt idx="202">
                  <c:v>0.622523148148148</c:v>
                </c:pt>
                <c:pt idx="203">
                  <c:v>0.623726851851852</c:v>
                </c:pt>
                <c:pt idx="204">
                  <c:v>0.624918981481482</c:v>
                </c:pt>
                <c:pt idx="205">
                  <c:v>0.626122685185185</c:v>
                </c:pt>
                <c:pt idx="206">
                  <c:v>0.627314814814815</c:v>
                </c:pt>
                <c:pt idx="207">
                  <c:v>0.628518518518519</c:v>
                </c:pt>
                <c:pt idx="208">
                  <c:v>0.629710648148148</c:v>
                </c:pt>
                <c:pt idx="209">
                  <c:v>0.630914351851852</c:v>
                </c:pt>
                <c:pt idx="210">
                  <c:v>0.632106481481482</c:v>
                </c:pt>
                <c:pt idx="211">
                  <c:v>0.633310185185185</c:v>
                </c:pt>
                <c:pt idx="212">
                  <c:v>0.634502314814815</c:v>
                </c:pt>
                <c:pt idx="213">
                  <c:v>0.635706018518519</c:v>
                </c:pt>
                <c:pt idx="214">
                  <c:v>0.636898148148148</c:v>
                </c:pt>
                <c:pt idx="215">
                  <c:v>0.638090277777778</c:v>
                </c:pt>
                <c:pt idx="216">
                  <c:v>0.639293981481482</c:v>
                </c:pt>
                <c:pt idx="217">
                  <c:v>0.640486111111111</c:v>
                </c:pt>
                <c:pt idx="218">
                  <c:v>0.641689814814815</c:v>
                </c:pt>
                <c:pt idx="219">
                  <c:v>0.642881944444445</c:v>
                </c:pt>
                <c:pt idx="220">
                  <c:v>0.644085648148148</c:v>
                </c:pt>
                <c:pt idx="221">
                  <c:v>0.645277777777778</c:v>
                </c:pt>
                <c:pt idx="222">
                  <c:v>0.646481481481481</c:v>
                </c:pt>
                <c:pt idx="223">
                  <c:v>0.647673611111111</c:v>
                </c:pt>
                <c:pt idx="224">
                  <c:v>0.648877314814815</c:v>
                </c:pt>
                <c:pt idx="225">
                  <c:v>0.650069444444445</c:v>
                </c:pt>
                <c:pt idx="226">
                  <c:v>0.651261574074074</c:v>
                </c:pt>
                <c:pt idx="227">
                  <c:v>0.652465277777778</c:v>
                </c:pt>
                <c:pt idx="228">
                  <c:v>0.653657407407408</c:v>
                </c:pt>
                <c:pt idx="229">
                  <c:v>0.654861111111111</c:v>
                </c:pt>
                <c:pt idx="230">
                  <c:v>0.656053240740741</c:v>
                </c:pt>
                <c:pt idx="231">
                  <c:v>0.657256944444445</c:v>
                </c:pt>
                <c:pt idx="232">
                  <c:v>0.658449074074074</c:v>
                </c:pt>
                <c:pt idx="233">
                  <c:v>0.659652777777778</c:v>
                </c:pt>
                <c:pt idx="234">
                  <c:v>0.660844907407408</c:v>
                </c:pt>
                <c:pt idx="235">
                  <c:v>0.662037037037037</c:v>
                </c:pt>
                <c:pt idx="236">
                  <c:v>0.663240740740741</c:v>
                </c:pt>
                <c:pt idx="237">
                  <c:v>0.66443287037037</c:v>
                </c:pt>
                <c:pt idx="238">
                  <c:v>0.665636574074074</c:v>
                </c:pt>
                <c:pt idx="239">
                  <c:v>0.666828703703704</c:v>
                </c:pt>
                <c:pt idx="240">
                  <c:v>0.668032407407407</c:v>
                </c:pt>
                <c:pt idx="241">
                  <c:v>0.669224537037037</c:v>
                </c:pt>
                <c:pt idx="242">
                  <c:v>0.670428240740741</c:v>
                </c:pt>
                <c:pt idx="243">
                  <c:v>0.671620370370371</c:v>
                </c:pt>
                <c:pt idx="244">
                  <c:v>0.672824074074074</c:v>
                </c:pt>
                <c:pt idx="245">
                  <c:v>0.674016203703704</c:v>
                </c:pt>
                <c:pt idx="246">
                  <c:v>0.675208333333334</c:v>
                </c:pt>
                <c:pt idx="247">
                  <c:v>0.676412037037037</c:v>
                </c:pt>
                <c:pt idx="248">
                  <c:v>0.677604166666667</c:v>
                </c:pt>
                <c:pt idx="249">
                  <c:v>0.678807870370371</c:v>
                </c:pt>
                <c:pt idx="250">
                  <c:v>0.68</c:v>
                </c:pt>
                <c:pt idx="251">
                  <c:v>0.68119212962963</c:v>
                </c:pt>
                <c:pt idx="252">
                  <c:v>0.682395833333334</c:v>
                </c:pt>
                <c:pt idx="253">
                  <c:v>0.683587962962963</c:v>
                </c:pt>
                <c:pt idx="254">
                  <c:v>0.684791666666667</c:v>
                </c:pt>
                <c:pt idx="255">
                  <c:v>0.685983796296296</c:v>
                </c:pt>
                <c:pt idx="256">
                  <c:v>0.6871875</c:v>
                </c:pt>
                <c:pt idx="257">
                  <c:v>0.68837962962963</c:v>
                </c:pt>
                <c:pt idx="258">
                  <c:v>0.689583333333333</c:v>
                </c:pt>
                <c:pt idx="259">
                  <c:v>0.690775462962963</c:v>
                </c:pt>
                <c:pt idx="260">
                  <c:v>0.691967592592593</c:v>
                </c:pt>
                <c:pt idx="261">
                  <c:v>0.693171296296297</c:v>
                </c:pt>
                <c:pt idx="262">
                  <c:v>0.694363425925926</c:v>
                </c:pt>
                <c:pt idx="263">
                  <c:v>0.695567129629629</c:v>
                </c:pt>
                <c:pt idx="264">
                  <c:v>0.696759259259259</c:v>
                </c:pt>
                <c:pt idx="265">
                  <c:v>0.697962962962963</c:v>
                </c:pt>
                <c:pt idx="266">
                  <c:v>0.699155092592593</c:v>
                </c:pt>
                <c:pt idx="267">
                  <c:v>0.700358796296296</c:v>
                </c:pt>
                <c:pt idx="268">
                  <c:v>0.701550925925926</c:v>
                </c:pt>
                <c:pt idx="269">
                  <c:v>0.702743055555556</c:v>
                </c:pt>
                <c:pt idx="270">
                  <c:v>0.703946759259259</c:v>
                </c:pt>
                <c:pt idx="271">
                  <c:v>0.705138888888889</c:v>
                </c:pt>
                <c:pt idx="272">
                  <c:v>0.706342592592593</c:v>
                </c:pt>
                <c:pt idx="273">
                  <c:v>0.707534722222222</c:v>
                </c:pt>
                <c:pt idx="274">
                  <c:v>0.708738425925926</c:v>
                </c:pt>
                <c:pt idx="275">
                  <c:v>0.709930555555556</c:v>
                </c:pt>
                <c:pt idx="276">
                  <c:v>0.711122685185185</c:v>
                </c:pt>
                <c:pt idx="277">
                  <c:v>0.712326388888889</c:v>
                </c:pt>
                <c:pt idx="278">
                  <c:v>0.713518518518519</c:v>
                </c:pt>
                <c:pt idx="279">
                  <c:v>0.714722222222222</c:v>
                </c:pt>
                <c:pt idx="280">
                  <c:v>0.715914351851852</c:v>
                </c:pt>
                <c:pt idx="281">
                  <c:v>0.717118055555556</c:v>
                </c:pt>
                <c:pt idx="282">
                  <c:v>0.718310185185185</c:v>
                </c:pt>
                <c:pt idx="283">
                  <c:v>0.719513888888889</c:v>
                </c:pt>
                <c:pt idx="284">
                  <c:v>0.720706018518519</c:v>
                </c:pt>
                <c:pt idx="285">
                  <c:v>0.721909722222222</c:v>
                </c:pt>
                <c:pt idx="286">
                  <c:v>0.723101851851852</c:v>
                </c:pt>
                <c:pt idx="287">
                  <c:v>0.724293981481482</c:v>
                </c:pt>
                <c:pt idx="288">
                  <c:v>0.725497685185185</c:v>
                </c:pt>
                <c:pt idx="289">
                  <c:v>0.726689814814815</c:v>
                </c:pt>
                <c:pt idx="290">
                  <c:v>0.727893518518519</c:v>
                </c:pt>
                <c:pt idx="291">
                  <c:v>0.729085648148148</c:v>
                </c:pt>
                <c:pt idx="292">
                  <c:v>0.730289351851852</c:v>
                </c:pt>
                <c:pt idx="293">
                  <c:v>0.731481481481482</c:v>
                </c:pt>
                <c:pt idx="294">
                  <c:v>0.732685185185185</c:v>
                </c:pt>
                <c:pt idx="295">
                  <c:v>0.733877314814815</c:v>
                </c:pt>
                <c:pt idx="296">
                  <c:v>0.735081018518519</c:v>
                </c:pt>
                <c:pt idx="297">
                  <c:v>0.736273148148148</c:v>
                </c:pt>
                <c:pt idx="298">
                  <c:v>0.737465277777778</c:v>
                </c:pt>
                <c:pt idx="299">
                  <c:v>0.738668981481482</c:v>
                </c:pt>
                <c:pt idx="300">
                  <c:v>0.739861111111111</c:v>
                </c:pt>
                <c:pt idx="301">
                  <c:v>0.741064814814815</c:v>
                </c:pt>
                <c:pt idx="302">
                  <c:v>0.742256944444444</c:v>
                </c:pt>
                <c:pt idx="303">
                  <c:v>0.743460648148148</c:v>
                </c:pt>
                <c:pt idx="304">
                  <c:v>0.744652777777778</c:v>
                </c:pt>
                <c:pt idx="305">
                  <c:v>0.745856481481482</c:v>
                </c:pt>
                <c:pt idx="306">
                  <c:v>0.747048611111111</c:v>
                </c:pt>
                <c:pt idx="307">
                  <c:v>0.748240740740741</c:v>
                </c:pt>
                <c:pt idx="308">
                  <c:v>0.749444444444445</c:v>
                </c:pt>
                <c:pt idx="309">
                  <c:v>0.750636574074074</c:v>
                </c:pt>
                <c:pt idx="310">
                  <c:v>0.751840277777778</c:v>
                </c:pt>
                <c:pt idx="311">
                  <c:v>0.753032407407408</c:v>
                </c:pt>
                <c:pt idx="312">
                  <c:v>0.754236111111111</c:v>
                </c:pt>
                <c:pt idx="313">
                  <c:v>0.755428240740741</c:v>
                </c:pt>
                <c:pt idx="314">
                  <c:v>0.756631944444445</c:v>
                </c:pt>
                <c:pt idx="315">
                  <c:v>0.757824074074074</c:v>
                </c:pt>
                <c:pt idx="316">
                  <c:v>0.759027777777778</c:v>
                </c:pt>
              </c:numCache>
            </c:numRef>
          </c:xVal>
          <c:yVal>
            <c:numRef>
              <c:f>'[2L25_warmup__May_04_2016_dist.xlsx]Sheet1'!$M$2:$M$17202</c:f>
              <c:numCache>
                <c:formatCode>0.00E+00</c:formatCode>
                <c:ptCount val="17201"/>
                <c:pt idx="0">
                  <c:v>1.09E-10</c:v>
                </c:pt>
                <c:pt idx="1">
                  <c:v>-1.42E-10</c:v>
                </c:pt>
                <c:pt idx="2">
                  <c:v>-1.46E-10</c:v>
                </c:pt>
                <c:pt idx="3">
                  <c:v>6.68E-11</c:v>
                </c:pt>
                <c:pt idx="4">
                  <c:v>-7.93E-11</c:v>
                </c:pt>
                <c:pt idx="5">
                  <c:v>-2.93E-10</c:v>
                </c:pt>
                <c:pt idx="6">
                  <c:v>4.03E-11</c:v>
                </c:pt>
                <c:pt idx="7">
                  <c:v>1.1E-10</c:v>
                </c:pt>
                <c:pt idx="8">
                  <c:v>6.35E-11</c:v>
                </c:pt>
                <c:pt idx="9">
                  <c:v>-5.55E-11</c:v>
                </c:pt>
                <c:pt idx="10">
                  <c:v>1.74E-10</c:v>
                </c:pt>
                <c:pt idx="11">
                  <c:v>-7.27E-12</c:v>
                </c:pt>
                <c:pt idx="12">
                  <c:v>-3.17E-11</c:v>
                </c:pt>
                <c:pt idx="13">
                  <c:v>-7.53E-11</c:v>
                </c:pt>
                <c:pt idx="14">
                  <c:v>5.29E-11</c:v>
                </c:pt>
                <c:pt idx="15">
                  <c:v>-1.07E-10</c:v>
                </c:pt>
                <c:pt idx="16">
                  <c:v>-1.32E-12</c:v>
                </c:pt>
                <c:pt idx="17">
                  <c:v>3.57E-11</c:v>
                </c:pt>
                <c:pt idx="18">
                  <c:v>-6.01E-11</c:v>
                </c:pt>
                <c:pt idx="19">
                  <c:v>6.61E-12</c:v>
                </c:pt>
                <c:pt idx="20">
                  <c:v>-9.39000000000001E-11</c:v>
                </c:pt>
                <c:pt idx="21">
                  <c:v>-7.67E-11</c:v>
                </c:pt>
                <c:pt idx="22">
                  <c:v>-3.83E-11</c:v>
                </c:pt>
                <c:pt idx="23">
                  <c:v>-1.47E-10</c:v>
                </c:pt>
                <c:pt idx="24">
                  <c:v>9.32000000000001E-11</c:v>
                </c:pt>
                <c:pt idx="25">
                  <c:v>1.32E-11</c:v>
                </c:pt>
                <c:pt idx="26">
                  <c:v>-1.12E-10</c:v>
                </c:pt>
                <c:pt idx="27">
                  <c:v>1.72E-11</c:v>
                </c:pt>
                <c:pt idx="28">
                  <c:v>-1.1E-10</c:v>
                </c:pt>
                <c:pt idx="29">
                  <c:v>4.89E-11</c:v>
                </c:pt>
                <c:pt idx="30">
                  <c:v>-3.78E-10</c:v>
                </c:pt>
                <c:pt idx="31">
                  <c:v>-2.45E-11</c:v>
                </c:pt>
                <c:pt idx="32">
                  <c:v>-1.35E-10</c:v>
                </c:pt>
                <c:pt idx="33">
                  <c:v>8.92E-11</c:v>
                </c:pt>
                <c:pt idx="34">
                  <c:v>-1.88E-10</c:v>
                </c:pt>
                <c:pt idx="35">
                  <c:v>-2.39E-10</c:v>
                </c:pt>
                <c:pt idx="36">
                  <c:v>8.92E-11</c:v>
                </c:pt>
                <c:pt idx="37">
                  <c:v>2.05E-11</c:v>
                </c:pt>
                <c:pt idx="38">
                  <c:v>2.3E-10</c:v>
                </c:pt>
                <c:pt idx="39">
                  <c:v>6.61E-13</c:v>
                </c:pt>
                <c:pt idx="40">
                  <c:v>-2.31E-11</c:v>
                </c:pt>
                <c:pt idx="41">
                  <c:v>4.23E-11</c:v>
                </c:pt>
                <c:pt idx="42">
                  <c:v>-9.91000000000001E-11</c:v>
                </c:pt>
                <c:pt idx="43">
                  <c:v>-1.63E-10</c:v>
                </c:pt>
                <c:pt idx="44">
                  <c:v>-8.26E-11</c:v>
                </c:pt>
                <c:pt idx="45">
                  <c:v>-8.53E-11</c:v>
                </c:pt>
                <c:pt idx="46">
                  <c:v>-2.97E-11</c:v>
                </c:pt>
                <c:pt idx="47">
                  <c:v>-5.75E-11</c:v>
                </c:pt>
                <c:pt idx="48">
                  <c:v>1.88E-10</c:v>
                </c:pt>
                <c:pt idx="49">
                  <c:v>-2.43E-10</c:v>
                </c:pt>
                <c:pt idx="50">
                  <c:v>3.7E-11</c:v>
                </c:pt>
                <c:pt idx="51">
                  <c:v>-2.11E-10</c:v>
                </c:pt>
                <c:pt idx="52">
                  <c:v>-6.48E-11</c:v>
                </c:pt>
                <c:pt idx="53">
                  <c:v>1.39E-10</c:v>
                </c:pt>
                <c:pt idx="54">
                  <c:v>1.68E-10</c:v>
                </c:pt>
                <c:pt idx="55">
                  <c:v>1.14E-10</c:v>
                </c:pt>
                <c:pt idx="56">
                  <c:v>2.38E-11</c:v>
                </c:pt>
                <c:pt idx="57">
                  <c:v>1.52E-11</c:v>
                </c:pt>
                <c:pt idx="58">
                  <c:v>-1.4E-10</c:v>
                </c:pt>
                <c:pt idx="59">
                  <c:v>3.5E-11</c:v>
                </c:pt>
                <c:pt idx="60">
                  <c:v>2.91E-11</c:v>
                </c:pt>
                <c:pt idx="61">
                  <c:v>2.71E-11</c:v>
                </c:pt>
                <c:pt idx="62">
                  <c:v>2.18E-11</c:v>
                </c:pt>
                <c:pt idx="63">
                  <c:v>-1.64E-10</c:v>
                </c:pt>
                <c:pt idx="64">
                  <c:v>2.27E-10</c:v>
                </c:pt>
                <c:pt idx="65">
                  <c:v>-1.19E-11</c:v>
                </c:pt>
                <c:pt idx="66">
                  <c:v>-7.67E-11</c:v>
                </c:pt>
                <c:pt idx="67">
                  <c:v>1.78E-10</c:v>
                </c:pt>
                <c:pt idx="68">
                  <c:v>6.08E-11</c:v>
                </c:pt>
                <c:pt idx="69">
                  <c:v>-1.32E-12</c:v>
                </c:pt>
                <c:pt idx="70">
                  <c:v>-3.5E-11</c:v>
                </c:pt>
                <c:pt idx="71">
                  <c:v>-1.69E-10</c:v>
                </c:pt>
                <c:pt idx="72">
                  <c:v>-3.44E-11</c:v>
                </c:pt>
                <c:pt idx="73">
                  <c:v>9.12E-11</c:v>
                </c:pt>
                <c:pt idx="74">
                  <c:v>1.05E-10</c:v>
                </c:pt>
                <c:pt idx="75">
                  <c:v>-1.65E-10</c:v>
                </c:pt>
                <c:pt idx="76">
                  <c:v>-7.2E-11</c:v>
                </c:pt>
                <c:pt idx="77">
                  <c:v>2.12E-11</c:v>
                </c:pt>
                <c:pt idx="78">
                  <c:v>-7.47E-11</c:v>
                </c:pt>
                <c:pt idx="79">
                  <c:v>8.2E-11</c:v>
                </c:pt>
                <c:pt idx="80">
                  <c:v>-1.59E-11</c:v>
                </c:pt>
                <c:pt idx="81">
                  <c:v>7.8E-11</c:v>
                </c:pt>
                <c:pt idx="82">
                  <c:v>-2.64E-12</c:v>
                </c:pt>
                <c:pt idx="83">
                  <c:v>-8.06000000000001E-11</c:v>
                </c:pt>
                <c:pt idx="84">
                  <c:v>-8.99000000000001E-11</c:v>
                </c:pt>
                <c:pt idx="85">
                  <c:v>-7.47E-11</c:v>
                </c:pt>
                <c:pt idx="86">
                  <c:v>-7.93E-12</c:v>
                </c:pt>
                <c:pt idx="87">
                  <c:v>6.54E-11</c:v>
                </c:pt>
                <c:pt idx="88">
                  <c:v>4.3E-11</c:v>
                </c:pt>
                <c:pt idx="89">
                  <c:v>1.32E-12</c:v>
                </c:pt>
                <c:pt idx="90">
                  <c:v>-7.47E-11</c:v>
                </c:pt>
                <c:pt idx="91">
                  <c:v>-2.25E-11</c:v>
                </c:pt>
                <c:pt idx="92">
                  <c:v>1.19E-11</c:v>
                </c:pt>
                <c:pt idx="93">
                  <c:v>-1.25E-10</c:v>
                </c:pt>
                <c:pt idx="94">
                  <c:v>-1.12E-11</c:v>
                </c:pt>
                <c:pt idx="95">
                  <c:v>3.11E-11</c:v>
                </c:pt>
                <c:pt idx="96">
                  <c:v>-1.12E-10</c:v>
                </c:pt>
                <c:pt idx="97">
                  <c:v>-4.23E-11</c:v>
                </c:pt>
                <c:pt idx="98">
                  <c:v>-6.54E-11</c:v>
                </c:pt>
                <c:pt idx="99">
                  <c:v>-8.92E-11</c:v>
                </c:pt>
                <c:pt idx="100">
                  <c:v>3.44E-11</c:v>
                </c:pt>
                <c:pt idx="101">
                  <c:v>-1.18E-10</c:v>
                </c:pt>
                <c:pt idx="102">
                  <c:v>7.2E-11</c:v>
                </c:pt>
                <c:pt idx="103">
                  <c:v>-1.92E-11</c:v>
                </c:pt>
                <c:pt idx="104">
                  <c:v>-7.67E-11</c:v>
                </c:pt>
                <c:pt idx="105">
                  <c:v>1.23E-10</c:v>
                </c:pt>
                <c:pt idx="106">
                  <c:v>-6.81E-11</c:v>
                </c:pt>
                <c:pt idx="107">
                  <c:v>1.12E-11</c:v>
                </c:pt>
                <c:pt idx="108">
                  <c:v>-6.41E-11</c:v>
                </c:pt>
                <c:pt idx="109">
                  <c:v>1.03E-10</c:v>
                </c:pt>
                <c:pt idx="110">
                  <c:v>4.43E-11</c:v>
                </c:pt>
                <c:pt idx="111">
                  <c:v>2.45E-11</c:v>
                </c:pt>
                <c:pt idx="112">
                  <c:v>3.04E-11</c:v>
                </c:pt>
                <c:pt idx="113">
                  <c:v>-2.05E-11</c:v>
                </c:pt>
                <c:pt idx="114">
                  <c:v>-8.79E-11</c:v>
                </c:pt>
                <c:pt idx="115">
                  <c:v>-8.59000000000001E-11</c:v>
                </c:pt>
                <c:pt idx="116">
                  <c:v>1.52E-11</c:v>
                </c:pt>
                <c:pt idx="117">
                  <c:v>-1.57E-10</c:v>
                </c:pt>
                <c:pt idx="118">
                  <c:v>-3.57E-11</c:v>
                </c:pt>
                <c:pt idx="119">
                  <c:v>1.13E-10</c:v>
                </c:pt>
                <c:pt idx="120">
                  <c:v>1.47E-10</c:v>
                </c:pt>
                <c:pt idx="121">
                  <c:v>7.14E-11</c:v>
                </c:pt>
                <c:pt idx="122">
                  <c:v>-5.62E-11</c:v>
                </c:pt>
                <c:pt idx="123">
                  <c:v>-4.49E-11</c:v>
                </c:pt>
                <c:pt idx="124">
                  <c:v>-1.6E-10</c:v>
                </c:pt>
                <c:pt idx="125">
                  <c:v>-2.7E-10</c:v>
                </c:pt>
                <c:pt idx="126">
                  <c:v>1.65E-11</c:v>
                </c:pt>
                <c:pt idx="127">
                  <c:v>1.45E-11</c:v>
                </c:pt>
                <c:pt idx="128">
                  <c:v>5.95E-11</c:v>
                </c:pt>
                <c:pt idx="129">
                  <c:v>-4.43E-11</c:v>
                </c:pt>
                <c:pt idx="130">
                  <c:v>-2.38E-11</c:v>
                </c:pt>
                <c:pt idx="131">
                  <c:v>4.43E-11</c:v>
                </c:pt>
                <c:pt idx="132">
                  <c:v>4.56E-11</c:v>
                </c:pt>
                <c:pt idx="133">
                  <c:v>-8.39E-11</c:v>
                </c:pt>
                <c:pt idx="134">
                  <c:v>-1.1E-10</c:v>
                </c:pt>
                <c:pt idx="135">
                  <c:v>1.04E-10</c:v>
                </c:pt>
                <c:pt idx="136">
                  <c:v>-6.68E-11</c:v>
                </c:pt>
                <c:pt idx="137">
                  <c:v>-1.43E-10</c:v>
                </c:pt>
                <c:pt idx="138">
                  <c:v>7.93E-11</c:v>
                </c:pt>
                <c:pt idx="139">
                  <c:v>-7.8E-11</c:v>
                </c:pt>
                <c:pt idx="140">
                  <c:v>6.08E-11</c:v>
                </c:pt>
                <c:pt idx="141">
                  <c:v>-1.23E-10</c:v>
                </c:pt>
                <c:pt idx="142">
                  <c:v>-1.98E-11</c:v>
                </c:pt>
                <c:pt idx="143">
                  <c:v>1.62E-10</c:v>
                </c:pt>
                <c:pt idx="144">
                  <c:v>-2.31E-11</c:v>
                </c:pt>
                <c:pt idx="145">
                  <c:v>1.54E-10</c:v>
                </c:pt>
                <c:pt idx="146">
                  <c:v>1.14E-10</c:v>
                </c:pt>
                <c:pt idx="147">
                  <c:v>-1.2E-10</c:v>
                </c:pt>
                <c:pt idx="148">
                  <c:v>4.56E-11</c:v>
                </c:pt>
                <c:pt idx="149">
                  <c:v>-6.54E-11</c:v>
                </c:pt>
                <c:pt idx="150">
                  <c:v>1.58E-10</c:v>
                </c:pt>
                <c:pt idx="151">
                  <c:v>-1.06E-11</c:v>
                </c:pt>
                <c:pt idx="152">
                  <c:v>3.3E-12</c:v>
                </c:pt>
                <c:pt idx="153">
                  <c:v>-1.18E-10</c:v>
                </c:pt>
                <c:pt idx="154">
                  <c:v>-1.04E-10</c:v>
                </c:pt>
                <c:pt idx="155">
                  <c:v>-1.96E-10</c:v>
                </c:pt>
                <c:pt idx="156">
                  <c:v>-1.02E-10</c:v>
                </c:pt>
                <c:pt idx="157">
                  <c:v>5.82E-11</c:v>
                </c:pt>
                <c:pt idx="158">
                  <c:v>-2.18E-10</c:v>
                </c:pt>
                <c:pt idx="159">
                  <c:v>-1.45E-11</c:v>
                </c:pt>
                <c:pt idx="160">
                  <c:v>-2.18E-10</c:v>
                </c:pt>
                <c:pt idx="161">
                  <c:v>-5.16E-11</c:v>
                </c:pt>
                <c:pt idx="162">
                  <c:v>-5.29E-11</c:v>
                </c:pt>
                <c:pt idx="163">
                  <c:v>-5.02E-11</c:v>
                </c:pt>
                <c:pt idx="164">
                  <c:v>-1.38E-10</c:v>
                </c:pt>
                <c:pt idx="165">
                  <c:v>-1.2E-10</c:v>
                </c:pt>
                <c:pt idx="166">
                  <c:v>6.87E-11</c:v>
                </c:pt>
                <c:pt idx="167">
                  <c:v>-4.82E-11</c:v>
                </c:pt>
                <c:pt idx="168">
                  <c:v>-6.68E-11</c:v>
                </c:pt>
                <c:pt idx="169">
                  <c:v>2.64E-11</c:v>
                </c:pt>
                <c:pt idx="170">
                  <c:v>3.17E-11</c:v>
                </c:pt>
                <c:pt idx="171">
                  <c:v>-8.59000000000001E-11</c:v>
                </c:pt>
                <c:pt idx="172">
                  <c:v>-8.39E-11</c:v>
                </c:pt>
                <c:pt idx="173">
                  <c:v>-7.87E-11</c:v>
                </c:pt>
                <c:pt idx="174">
                  <c:v>-9.45E-11</c:v>
                </c:pt>
                <c:pt idx="175">
                  <c:v>-2.58E-10</c:v>
                </c:pt>
                <c:pt idx="176">
                  <c:v>-2.25E-11</c:v>
                </c:pt>
                <c:pt idx="177">
                  <c:v>1.43E-10</c:v>
                </c:pt>
                <c:pt idx="178">
                  <c:v>-9.52E-11</c:v>
                </c:pt>
                <c:pt idx="179">
                  <c:v>1.53E-10</c:v>
                </c:pt>
                <c:pt idx="180">
                  <c:v>8.59000000000001E-12</c:v>
                </c:pt>
                <c:pt idx="181">
                  <c:v>-3.11E-11</c:v>
                </c:pt>
                <c:pt idx="182">
                  <c:v>-7.6E-11</c:v>
                </c:pt>
                <c:pt idx="183">
                  <c:v>-8.2E-11</c:v>
                </c:pt>
                <c:pt idx="184">
                  <c:v>5.09E-11</c:v>
                </c:pt>
                <c:pt idx="185">
                  <c:v>-1.26E-11</c:v>
                </c:pt>
                <c:pt idx="186">
                  <c:v>1.04E-10</c:v>
                </c:pt>
                <c:pt idx="187">
                  <c:v>4.03E-11</c:v>
                </c:pt>
                <c:pt idx="188">
                  <c:v>7.93E-11</c:v>
                </c:pt>
                <c:pt idx="189">
                  <c:v>9.25E-11</c:v>
                </c:pt>
                <c:pt idx="190">
                  <c:v>8.39E-11</c:v>
                </c:pt>
                <c:pt idx="191">
                  <c:v>2.04E-10</c:v>
                </c:pt>
                <c:pt idx="192">
                  <c:v>8.92E-11</c:v>
                </c:pt>
                <c:pt idx="193">
                  <c:v>1.08E-10</c:v>
                </c:pt>
                <c:pt idx="194">
                  <c:v>8.2E-11</c:v>
                </c:pt>
                <c:pt idx="195">
                  <c:v>1.57E-10</c:v>
                </c:pt>
                <c:pt idx="196">
                  <c:v>3.5E-11</c:v>
                </c:pt>
                <c:pt idx="197">
                  <c:v>-9.98000000000001E-11</c:v>
                </c:pt>
                <c:pt idx="198">
                  <c:v>-5.68E-11</c:v>
                </c:pt>
                <c:pt idx="199">
                  <c:v>-5.02E-11</c:v>
                </c:pt>
                <c:pt idx="200">
                  <c:v>-1.44E-10</c:v>
                </c:pt>
                <c:pt idx="201">
                  <c:v>2.12E-11</c:v>
                </c:pt>
                <c:pt idx="202">
                  <c:v>-1.14E-10</c:v>
                </c:pt>
                <c:pt idx="203">
                  <c:v>1.59E-11</c:v>
                </c:pt>
                <c:pt idx="204">
                  <c:v>-1.47E-10</c:v>
                </c:pt>
                <c:pt idx="205">
                  <c:v>-5.42E-11</c:v>
                </c:pt>
                <c:pt idx="206">
                  <c:v>-2.45E-11</c:v>
                </c:pt>
                <c:pt idx="207">
                  <c:v>-1.62E-10</c:v>
                </c:pt>
                <c:pt idx="208">
                  <c:v>1.32E-12</c:v>
                </c:pt>
                <c:pt idx="209">
                  <c:v>5.55E-11</c:v>
                </c:pt>
                <c:pt idx="210">
                  <c:v>-2.38E-11</c:v>
                </c:pt>
                <c:pt idx="211">
                  <c:v>1.12E-11</c:v>
                </c:pt>
                <c:pt idx="212">
                  <c:v>-1.05E-10</c:v>
                </c:pt>
                <c:pt idx="213">
                  <c:v>5.29E-12</c:v>
                </c:pt>
                <c:pt idx="214">
                  <c:v>4.96E-11</c:v>
                </c:pt>
                <c:pt idx="215">
                  <c:v>1.72E-11</c:v>
                </c:pt>
                <c:pt idx="216">
                  <c:v>-7.27E-11</c:v>
                </c:pt>
                <c:pt idx="217">
                  <c:v>3.37E-11</c:v>
                </c:pt>
                <c:pt idx="218">
                  <c:v>-1.98E-11</c:v>
                </c:pt>
                <c:pt idx="219">
                  <c:v>-5.09E-11</c:v>
                </c:pt>
                <c:pt idx="220">
                  <c:v>5.95E-12</c:v>
                </c:pt>
                <c:pt idx="221">
                  <c:v>1.19E-11</c:v>
                </c:pt>
                <c:pt idx="222">
                  <c:v>-9.45E-11</c:v>
                </c:pt>
                <c:pt idx="223">
                  <c:v>-2.95E-10</c:v>
                </c:pt>
                <c:pt idx="224">
                  <c:v>-3.79E-10</c:v>
                </c:pt>
                <c:pt idx="225">
                  <c:v>1.58E-10</c:v>
                </c:pt>
                <c:pt idx="226">
                  <c:v>-2.64E-12</c:v>
                </c:pt>
                <c:pt idx="227">
                  <c:v>-1.66E-10</c:v>
                </c:pt>
                <c:pt idx="228">
                  <c:v>1.32E-10</c:v>
                </c:pt>
                <c:pt idx="229">
                  <c:v>-1.12E-10</c:v>
                </c:pt>
                <c:pt idx="230">
                  <c:v>-7.93E-11</c:v>
                </c:pt>
                <c:pt idx="231">
                  <c:v>2.44E-10</c:v>
                </c:pt>
                <c:pt idx="232">
                  <c:v>-9.78E-11</c:v>
                </c:pt>
                <c:pt idx="233">
                  <c:v>-7.53E-11</c:v>
                </c:pt>
                <c:pt idx="234">
                  <c:v>2.91E-11</c:v>
                </c:pt>
                <c:pt idx="235">
                  <c:v>2.05E-11</c:v>
                </c:pt>
                <c:pt idx="236">
                  <c:v>-1.39E-10</c:v>
                </c:pt>
                <c:pt idx="237">
                  <c:v>1.04E-10</c:v>
                </c:pt>
                <c:pt idx="238">
                  <c:v>-8.92E-11</c:v>
                </c:pt>
                <c:pt idx="239">
                  <c:v>1.82E-10</c:v>
                </c:pt>
                <c:pt idx="240">
                  <c:v>-8.79E-11</c:v>
                </c:pt>
                <c:pt idx="241">
                  <c:v>-2.5E-10</c:v>
                </c:pt>
                <c:pt idx="242">
                  <c:v>7.07E-11</c:v>
                </c:pt>
                <c:pt idx="243">
                  <c:v>-1.19E-10</c:v>
                </c:pt>
                <c:pt idx="244">
                  <c:v>-1.3E-10</c:v>
                </c:pt>
                <c:pt idx="245">
                  <c:v>5.62E-11</c:v>
                </c:pt>
                <c:pt idx="246">
                  <c:v>-2.91E-11</c:v>
                </c:pt>
                <c:pt idx="247">
                  <c:v>-4.69E-11</c:v>
                </c:pt>
                <c:pt idx="248">
                  <c:v>-9.91000000000002E-12</c:v>
                </c:pt>
                <c:pt idx="249">
                  <c:v>-1.92E-11</c:v>
                </c:pt>
                <c:pt idx="250">
                  <c:v>-1.57E-10</c:v>
                </c:pt>
                <c:pt idx="251">
                  <c:v>-1.22E-10</c:v>
                </c:pt>
                <c:pt idx="252">
                  <c:v>1.32E-11</c:v>
                </c:pt>
                <c:pt idx="253">
                  <c:v>-5.88E-11</c:v>
                </c:pt>
                <c:pt idx="254">
                  <c:v>-2.51E-11</c:v>
                </c:pt>
                <c:pt idx="255">
                  <c:v>-1.1E-10</c:v>
                </c:pt>
                <c:pt idx="256">
                  <c:v>-1.13E-10</c:v>
                </c:pt>
                <c:pt idx="257">
                  <c:v>-1.12E-10</c:v>
                </c:pt>
                <c:pt idx="258">
                  <c:v>-1.98E-11</c:v>
                </c:pt>
                <c:pt idx="259">
                  <c:v>9.91000000000002E-12</c:v>
                </c:pt>
                <c:pt idx="260">
                  <c:v>-1.28E-10</c:v>
                </c:pt>
                <c:pt idx="261">
                  <c:v>4.36E-11</c:v>
                </c:pt>
                <c:pt idx="262">
                  <c:v>-1.72E-11</c:v>
                </c:pt>
                <c:pt idx="263">
                  <c:v>7.07E-11</c:v>
                </c:pt>
                <c:pt idx="264">
                  <c:v>-9.65E-11</c:v>
                </c:pt>
                <c:pt idx="265">
                  <c:v>9.19E-11</c:v>
                </c:pt>
                <c:pt idx="266">
                  <c:v>-1.12E-10</c:v>
                </c:pt>
                <c:pt idx="267">
                  <c:v>5.16E-11</c:v>
                </c:pt>
                <c:pt idx="268">
                  <c:v>-2.51E-11</c:v>
                </c:pt>
                <c:pt idx="269">
                  <c:v>1.52E-11</c:v>
                </c:pt>
                <c:pt idx="270">
                  <c:v>1.55E-10</c:v>
                </c:pt>
                <c:pt idx="271">
                  <c:v>9.39000000000001E-11</c:v>
                </c:pt>
                <c:pt idx="272">
                  <c:v>-1.14E-10</c:v>
                </c:pt>
                <c:pt idx="273">
                  <c:v>-4.1E-11</c:v>
                </c:pt>
                <c:pt idx="274">
                  <c:v>-6.87E-11</c:v>
                </c:pt>
                <c:pt idx="275">
                  <c:v>1.04E-10</c:v>
                </c:pt>
                <c:pt idx="276">
                  <c:v>-1.77E-10</c:v>
                </c:pt>
                <c:pt idx="277">
                  <c:v>-5.22E-11</c:v>
                </c:pt>
                <c:pt idx="278">
                  <c:v>-6.61E-13</c:v>
                </c:pt>
                <c:pt idx="279">
                  <c:v>1.08E-10</c:v>
                </c:pt>
                <c:pt idx="280">
                  <c:v>-5.09E-11</c:v>
                </c:pt>
                <c:pt idx="281">
                  <c:v>-1.3E-10</c:v>
                </c:pt>
                <c:pt idx="282">
                  <c:v>-3.64E-11</c:v>
                </c:pt>
                <c:pt idx="283">
                  <c:v>-8.46E-11</c:v>
                </c:pt>
                <c:pt idx="284">
                  <c:v>-1.19E-10</c:v>
                </c:pt>
                <c:pt idx="285">
                  <c:v>-9.25E-12</c:v>
                </c:pt>
                <c:pt idx="286">
                  <c:v>-4.56E-11</c:v>
                </c:pt>
                <c:pt idx="287">
                  <c:v>-9.45E-11</c:v>
                </c:pt>
                <c:pt idx="288">
                  <c:v>-2.38E-11</c:v>
                </c:pt>
                <c:pt idx="289">
                  <c:v>-1.2E-10</c:v>
                </c:pt>
                <c:pt idx="290">
                  <c:v>4.63E-12</c:v>
                </c:pt>
                <c:pt idx="291">
                  <c:v>1.32E-11</c:v>
                </c:pt>
                <c:pt idx="292">
                  <c:v>-1.84E-10</c:v>
                </c:pt>
                <c:pt idx="293">
                  <c:v>-7.6E-11</c:v>
                </c:pt>
                <c:pt idx="294">
                  <c:v>-3.64E-11</c:v>
                </c:pt>
                <c:pt idx="295">
                  <c:v>1.93E-10</c:v>
                </c:pt>
                <c:pt idx="296">
                  <c:v>7.27E-11</c:v>
                </c:pt>
                <c:pt idx="297">
                  <c:v>-9.91000000000002E-12</c:v>
                </c:pt>
                <c:pt idx="298">
                  <c:v>8.59000000000001E-12</c:v>
                </c:pt>
                <c:pt idx="299">
                  <c:v>-2.97E-11</c:v>
                </c:pt>
                <c:pt idx="300">
                  <c:v>-9.91000000000002E-12</c:v>
                </c:pt>
                <c:pt idx="301">
                  <c:v>1.16E-10</c:v>
                </c:pt>
                <c:pt idx="302">
                  <c:v>-1.85E-11</c:v>
                </c:pt>
                <c:pt idx="303">
                  <c:v>4.63E-12</c:v>
                </c:pt>
                <c:pt idx="304">
                  <c:v>-1.53E-10</c:v>
                </c:pt>
                <c:pt idx="305">
                  <c:v>-1.29E-10</c:v>
                </c:pt>
                <c:pt idx="306">
                  <c:v>-5.75E-11</c:v>
                </c:pt>
                <c:pt idx="307">
                  <c:v>2.38E-11</c:v>
                </c:pt>
                <c:pt idx="308">
                  <c:v>-2.64E-11</c:v>
                </c:pt>
                <c:pt idx="309">
                  <c:v>-8.39E-11</c:v>
                </c:pt>
                <c:pt idx="310">
                  <c:v>1.72E-11</c:v>
                </c:pt>
                <c:pt idx="311">
                  <c:v>-2.04E-10</c:v>
                </c:pt>
                <c:pt idx="312">
                  <c:v>3.97E-12</c:v>
                </c:pt>
                <c:pt idx="313">
                  <c:v>2.12E-11</c:v>
                </c:pt>
                <c:pt idx="314">
                  <c:v>3.11E-11</c:v>
                </c:pt>
                <c:pt idx="315">
                  <c:v>3.37E-11</c:v>
                </c:pt>
                <c:pt idx="316">
                  <c:v>-1.5E-10</c:v>
                </c:pt>
              </c:numCache>
            </c:numRef>
          </c:yVal>
          <c:smooth val="0"/>
        </c:ser>
        <c:dLbls>
          <c:showLegendKey val="0"/>
          <c:showVal val="0"/>
          <c:showCatName val="0"/>
          <c:showSerName val="0"/>
          <c:showPercent val="0"/>
          <c:showBubbleSize val="0"/>
        </c:dLbls>
        <c:axId val="2125891352"/>
        <c:axId val="2125896968"/>
      </c:scatterChart>
      <c:scatterChart>
        <c:scatterStyle val="lineMarker"/>
        <c:varyColors val="0"/>
        <c:ser>
          <c:idx val="12"/>
          <c:order val="11"/>
          <c:tx>
            <c:v>Cav 1 Temp</c:v>
          </c:tx>
          <c:spPr>
            <a:ln w="28575">
              <a:noFill/>
            </a:ln>
          </c:spPr>
          <c:marker>
            <c:symbol val="diamond"/>
            <c:size val="7"/>
          </c:marker>
          <c:xVal>
            <c:numRef>
              <c:f>'[2L25_warmup__May_04_2016_dist.xlsx]Sheet1'!$O$2:$O$17202</c:f>
              <c:numCache>
                <c:formatCode>h:mm:ss;@</c:formatCode>
                <c:ptCount val="17201"/>
                <c:pt idx="0">
                  <c:v>0.362118055555556</c:v>
                </c:pt>
                <c:pt idx="1">
                  <c:v>0.362141203703704</c:v>
                </c:pt>
                <c:pt idx="2">
                  <c:v>0.362164351851852</c:v>
                </c:pt>
                <c:pt idx="3">
                  <c:v>0.3621875</c:v>
                </c:pt>
                <c:pt idx="4">
                  <c:v>0.362210648148148</c:v>
                </c:pt>
                <c:pt idx="5">
                  <c:v>0.362233796296296</c:v>
                </c:pt>
                <c:pt idx="6">
                  <c:v>0.362256944444444</c:v>
                </c:pt>
                <c:pt idx="7">
                  <c:v>0.362280092592593</c:v>
                </c:pt>
                <c:pt idx="8">
                  <c:v>0.362303240740741</c:v>
                </c:pt>
                <c:pt idx="9">
                  <c:v>0.362326388888889</c:v>
                </c:pt>
                <c:pt idx="10">
                  <c:v>0.362349537037037</c:v>
                </c:pt>
                <c:pt idx="11">
                  <c:v>0.362372685185185</c:v>
                </c:pt>
                <c:pt idx="12">
                  <c:v>0.362395833333333</c:v>
                </c:pt>
                <c:pt idx="13">
                  <c:v>0.362418981481482</c:v>
                </c:pt>
                <c:pt idx="14">
                  <c:v>0.36244212962963</c:v>
                </c:pt>
                <c:pt idx="15">
                  <c:v>0.362465277777778</c:v>
                </c:pt>
                <c:pt idx="16">
                  <c:v>0.362488425925926</c:v>
                </c:pt>
                <c:pt idx="17">
                  <c:v>0.362511574074074</c:v>
                </c:pt>
                <c:pt idx="18">
                  <c:v>0.362534722222222</c:v>
                </c:pt>
                <c:pt idx="19">
                  <c:v>0.36255787037037</c:v>
                </c:pt>
                <c:pt idx="20">
                  <c:v>0.362581018518518</c:v>
                </c:pt>
                <c:pt idx="21">
                  <c:v>0.362604166666667</c:v>
                </c:pt>
                <c:pt idx="22">
                  <c:v>0.362627314814815</c:v>
                </c:pt>
                <c:pt idx="23">
                  <c:v>0.362650462962963</c:v>
                </c:pt>
                <c:pt idx="24">
                  <c:v>0.362673611111111</c:v>
                </c:pt>
                <c:pt idx="25">
                  <c:v>0.362696759259259</c:v>
                </c:pt>
                <c:pt idx="26">
                  <c:v>0.362719907407407</c:v>
                </c:pt>
                <c:pt idx="27">
                  <c:v>0.362743055555555</c:v>
                </c:pt>
                <c:pt idx="28">
                  <c:v>0.362766203703704</c:v>
                </c:pt>
                <c:pt idx="29">
                  <c:v>0.362789351851852</c:v>
                </c:pt>
                <c:pt idx="30">
                  <c:v>0.3628125</c:v>
                </c:pt>
                <c:pt idx="31">
                  <c:v>0.362835648148148</c:v>
                </c:pt>
                <c:pt idx="32">
                  <c:v>0.362858796296296</c:v>
                </c:pt>
                <c:pt idx="33">
                  <c:v>0.362881944444444</c:v>
                </c:pt>
                <c:pt idx="34">
                  <c:v>0.362905092592593</c:v>
                </c:pt>
                <c:pt idx="35">
                  <c:v>0.362928240740741</c:v>
                </c:pt>
                <c:pt idx="36">
                  <c:v>0.362951388888889</c:v>
                </c:pt>
                <c:pt idx="37">
                  <c:v>0.362974537037037</c:v>
                </c:pt>
                <c:pt idx="38">
                  <c:v>0.362997685185185</c:v>
                </c:pt>
                <c:pt idx="39">
                  <c:v>0.363020833333333</c:v>
                </c:pt>
                <c:pt idx="40">
                  <c:v>0.363043981481481</c:v>
                </c:pt>
                <c:pt idx="41">
                  <c:v>0.36306712962963</c:v>
                </c:pt>
                <c:pt idx="42">
                  <c:v>0.363090277777778</c:v>
                </c:pt>
                <c:pt idx="43">
                  <c:v>0.363113425925926</c:v>
                </c:pt>
                <c:pt idx="44">
                  <c:v>0.363136574074074</c:v>
                </c:pt>
                <c:pt idx="45">
                  <c:v>0.363159722222222</c:v>
                </c:pt>
                <c:pt idx="46">
                  <c:v>0.36318287037037</c:v>
                </c:pt>
                <c:pt idx="47">
                  <c:v>0.363206018518518</c:v>
                </c:pt>
                <c:pt idx="48">
                  <c:v>0.363229166666667</c:v>
                </c:pt>
                <c:pt idx="49">
                  <c:v>0.363252314814815</c:v>
                </c:pt>
                <c:pt idx="50">
                  <c:v>0.363275462962963</c:v>
                </c:pt>
                <c:pt idx="51">
                  <c:v>0.363298611111111</c:v>
                </c:pt>
                <c:pt idx="52">
                  <c:v>0.363321759259259</c:v>
                </c:pt>
                <c:pt idx="53">
                  <c:v>0.363344907407407</c:v>
                </c:pt>
                <c:pt idx="54">
                  <c:v>0.363368055555556</c:v>
                </c:pt>
                <c:pt idx="55">
                  <c:v>0.363391203703704</c:v>
                </c:pt>
                <c:pt idx="56">
                  <c:v>0.363414351851852</c:v>
                </c:pt>
                <c:pt idx="57">
                  <c:v>0.3634375</c:v>
                </c:pt>
                <c:pt idx="58">
                  <c:v>0.363460648148148</c:v>
                </c:pt>
                <c:pt idx="59">
                  <c:v>0.363483796296296</c:v>
                </c:pt>
                <c:pt idx="60">
                  <c:v>0.363506944444444</c:v>
                </c:pt>
                <c:pt idx="61">
                  <c:v>0.363530092592593</c:v>
                </c:pt>
                <c:pt idx="62">
                  <c:v>0.363553240740741</c:v>
                </c:pt>
                <c:pt idx="63">
                  <c:v>0.363576388888889</c:v>
                </c:pt>
                <c:pt idx="64">
                  <c:v>0.363599537037037</c:v>
                </c:pt>
                <c:pt idx="65">
                  <c:v>0.363622685185185</c:v>
                </c:pt>
                <c:pt idx="66">
                  <c:v>0.363645833333333</c:v>
                </c:pt>
                <c:pt idx="67">
                  <c:v>0.363668981481481</c:v>
                </c:pt>
                <c:pt idx="68">
                  <c:v>0.36369212962963</c:v>
                </c:pt>
                <c:pt idx="69">
                  <c:v>0.363715277777778</c:v>
                </c:pt>
                <c:pt idx="70">
                  <c:v>0.363738425925926</c:v>
                </c:pt>
                <c:pt idx="71">
                  <c:v>0.363761574074074</c:v>
                </c:pt>
                <c:pt idx="72">
                  <c:v>0.363784722222222</c:v>
                </c:pt>
                <c:pt idx="73">
                  <c:v>0.36380787037037</c:v>
                </c:pt>
                <c:pt idx="74">
                  <c:v>0.363831018518518</c:v>
                </c:pt>
                <c:pt idx="75">
                  <c:v>0.363854166666667</c:v>
                </c:pt>
                <c:pt idx="76">
                  <c:v>0.363877314814815</c:v>
                </c:pt>
                <c:pt idx="77">
                  <c:v>0.363900462962963</c:v>
                </c:pt>
                <c:pt idx="78">
                  <c:v>0.363923611111111</c:v>
                </c:pt>
                <c:pt idx="79">
                  <c:v>0.363946759259259</c:v>
                </c:pt>
                <c:pt idx="80">
                  <c:v>0.363969907407407</c:v>
                </c:pt>
                <c:pt idx="81">
                  <c:v>0.363993055555555</c:v>
                </c:pt>
                <c:pt idx="82">
                  <c:v>0.364016203703704</c:v>
                </c:pt>
                <c:pt idx="83">
                  <c:v>0.364039351851852</c:v>
                </c:pt>
                <c:pt idx="84">
                  <c:v>0.3640625</c:v>
                </c:pt>
                <c:pt idx="85">
                  <c:v>0.364085648148148</c:v>
                </c:pt>
                <c:pt idx="86">
                  <c:v>0.364108796296296</c:v>
                </c:pt>
                <c:pt idx="87">
                  <c:v>0.364131944444444</c:v>
                </c:pt>
                <c:pt idx="88">
                  <c:v>0.364155092592592</c:v>
                </c:pt>
                <c:pt idx="89">
                  <c:v>0.364178240740741</c:v>
                </c:pt>
                <c:pt idx="90">
                  <c:v>0.364201388888889</c:v>
                </c:pt>
                <c:pt idx="91">
                  <c:v>0.364224537037037</c:v>
                </c:pt>
                <c:pt idx="92">
                  <c:v>0.364247685185185</c:v>
                </c:pt>
                <c:pt idx="93">
                  <c:v>0.364270833333333</c:v>
                </c:pt>
                <c:pt idx="94">
                  <c:v>0.364293981481481</c:v>
                </c:pt>
                <c:pt idx="95">
                  <c:v>0.36431712962963</c:v>
                </c:pt>
                <c:pt idx="96">
                  <c:v>0.364340277777778</c:v>
                </c:pt>
                <c:pt idx="97">
                  <c:v>0.364363425925926</c:v>
                </c:pt>
                <c:pt idx="98">
                  <c:v>0.364386574074074</c:v>
                </c:pt>
                <c:pt idx="99">
                  <c:v>0.364409722222222</c:v>
                </c:pt>
                <c:pt idx="100">
                  <c:v>0.36443287037037</c:v>
                </c:pt>
                <c:pt idx="101">
                  <c:v>0.364456018518518</c:v>
                </c:pt>
                <c:pt idx="102">
                  <c:v>0.364479166666667</c:v>
                </c:pt>
                <c:pt idx="103">
                  <c:v>0.364502314814815</c:v>
                </c:pt>
                <c:pt idx="104">
                  <c:v>0.364525462962963</c:v>
                </c:pt>
                <c:pt idx="105">
                  <c:v>0.364548611111111</c:v>
                </c:pt>
                <c:pt idx="106">
                  <c:v>0.364571759259259</c:v>
                </c:pt>
                <c:pt idx="107">
                  <c:v>0.364594907407407</c:v>
                </c:pt>
                <c:pt idx="108">
                  <c:v>0.364618055555556</c:v>
                </c:pt>
                <c:pt idx="109">
                  <c:v>0.364641203703704</c:v>
                </c:pt>
                <c:pt idx="110">
                  <c:v>0.364664351851852</c:v>
                </c:pt>
                <c:pt idx="111">
                  <c:v>0.3646875</c:v>
                </c:pt>
                <c:pt idx="112">
                  <c:v>0.364710648148148</c:v>
                </c:pt>
                <c:pt idx="113">
                  <c:v>0.364733796296296</c:v>
                </c:pt>
                <c:pt idx="114">
                  <c:v>0.364756944444444</c:v>
                </c:pt>
                <c:pt idx="115">
                  <c:v>0.364780092592593</c:v>
                </c:pt>
                <c:pt idx="116">
                  <c:v>0.364803240740741</c:v>
                </c:pt>
                <c:pt idx="117">
                  <c:v>0.364826388888889</c:v>
                </c:pt>
                <c:pt idx="118">
                  <c:v>0.364849537037037</c:v>
                </c:pt>
                <c:pt idx="119">
                  <c:v>0.364872685185185</c:v>
                </c:pt>
                <c:pt idx="120">
                  <c:v>0.364895833333333</c:v>
                </c:pt>
                <c:pt idx="121">
                  <c:v>0.364918981481482</c:v>
                </c:pt>
                <c:pt idx="122">
                  <c:v>0.36494212962963</c:v>
                </c:pt>
                <c:pt idx="123">
                  <c:v>0.364965277777778</c:v>
                </c:pt>
                <c:pt idx="124">
                  <c:v>0.364988425925926</c:v>
                </c:pt>
                <c:pt idx="125">
                  <c:v>0.365011574074074</c:v>
                </c:pt>
                <c:pt idx="126">
                  <c:v>0.365034722222222</c:v>
                </c:pt>
                <c:pt idx="127">
                  <c:v>0.36505787037037</c:v>
                </c:pt>
                <c:pt idx="128">
                  <c:v>0.365081018518518</c:v>
                </c:pt>
                <c:pt idx="129">
                  <c:v>0.365104166666667</c:v>
                </c:pt>
                <c:pt idx="130">
                  <c:v>0.365127314814815</c:v>
                </c:pt>
                <c:pt idx="131">
                  <c:v>0.365150462962963</c:v>
                </c:pt>
                <c:pt idx="132">
                  <c:v>0.365173611111111</c:v>
                </c:pt>
                <c:pt idx="133">
                  <c:v>0.365196759259259</c:v>
                </c:pt>
                <c:pt idx="134">
                  <c:v>0.365219907407407</c:v>
                </c:pt>
                <c:pt idx="135">
                  <c:v>0.365243055555555</c:v>
                </c:pt>
                <c:pt idx="136">
                  <c:v>0.365266203703704</c:v>
                </c:pt>
                <c:pt idx="137">
                  <c:v>0.365289351851852</c:v>
                </c:pt>
                <c:pt idx="138">
                  <c:v>0.3653125</c:v>
                </c:pt>
                <c:pt idx="139">
                  <c:v>0.365335648148148</c:v>
                </c:pt>
                <c:pt idx="140">
                  <c:v>0.365358796296296</c:v>
                </c:pt>
                <c:pt idx="141">
                  <c:v>0.365381944444444</c:v>
                </c:pt>
                <c:pt idx="142">
                  <c:v>0.365405092592593</c:v>
                </c:pt>
                <c:pt idx="143">
                  <c:v>0.365428240740741</c:v>
                </c:pt>
                <c:pt idx="144">
                  <c:v>0.365451388888889</c:v>
                </c:pt>
                <c:pt idx="145">
                  <c:v>0.365474537037037</c:v>
                </c:pt>
                <c:pt idx="146">
                  <c:v>0.365497685185185</c:v>
                </c:pt>
                <c:pt idx="147">
                  <c:v>0.365520833333333</c:v>
                </c:pt>
                <c:pt idx="148">
                  <c:v>0.365543981481481</c:v>
                </c:pt>
                <c:pt idx="149">
                  <c:v>0.36556712962963</c:v>
                </c:pt>
                <c:pt idx="150">
                  <c:v>0.365590277777778</c:v>
                </c:pt>
                <c:pt idx="151">
                  <c:v>0.365613425925926</c:v>
                </c:pt>
                <c:pt idx="152">
                  <c:v>0.365636574074074</c:v>
                </c:pt>
                <c:pt idx="153">
                  <c:v>0.365659722222222</c:v>
                </c:pt>
                <c:pt idx="154">
                  <c:v>0.36568287037037</c:v>
                </c:pt>
                <c:pt idx="155">
                  <c:v>0.365706018518518</c:v>
                </c:pt>
                <c:pt idx="156">
                  <c:v>0.365729166666667</c:v>
                </c:pt>
                <c:pt idx="157">
                  <c:v>0.365752314814815</c:v>
                </c:pt>
                <c:pt idx="158">
                  <c:v>0.365775462962963</c:v>
                </c:pt>
                <c:pt idx="159">
                  <c:v>0.365798611111111</c:v>
                </c:pt>
                <c:pt idx="160">
                  <c:v>0.365821759259259</c:v>
                </c:pt>
                <c:pt idx="161">
                  <c:v>0.365844907407407</c:v>
                </c:pt>
                <c:pt idx="162">
                  <c:v>0.365868055555556</c:v>
                </c:pt>
                <c:pt idx="163">
                  <c:v>0.365891203703704</c:v>
                </c:pt>
                <c:pt idx="164">
                  <c:v>0.365914351851852</c:v>
                </c:pt>
                <c:pt idx="165">
                  <c:v>0.3659375</c:v>
                </c:pt>
                <c:pt idx="166">
                  <c:v>0.365960648148148</c:v>
                </c:pt>
                <c:pt idx="167">
                  <c:v>0.365983796296296</c:v>
                </c:pt>
                <c:pt idx="168">
                  <c:v>0.366006944444444</c:v>
                </c:pt>
                <c:pt idx="169">
                  <c:v>0.366030092592593</c:v>
                </c:pt>
                <c:pt idx="170">
                  <c:v>0.366053240740741</c:v>
                </c:pt>
                <c:pt idx="171">
                  <c:v>0.366076388888889</c:v>
                </c:pt>
                <c:pt idx="172">
                  <c:v>0.366099537037037</c:v>
                </c:pt>
                <c:pt idx="173">
                  <c:v>0.366122685185185</c:v>
                </c:pt>
                <c:pt idx="174">
                  <c:v>0.366145833333333</c:v>
                </c:pt>
                <c:pt idx="175">
                  <c:v>0.366168981481481</c:v>
                </c:pt>
                <c:pt idx="176">
                  <c:v>0.36619212962963</c:v>
                </c:pt>
                <c:pt idx="177">
                  <c:v>0.366215277777778</c:v>
                </c:pt>
                <c:pt idx="178">
                  <c:v>0.366238425925926</c:v>
                </c:pt>
                <c:pt idx="179">
                  <c:v>0.366261574074074</c:v>
                </c:pt>
                <c:pt idx="180">
                  <c:v>0.366284722222222</c:v>
                </c:pt>
                <c:pt idx="181">
                  <c:v>0.36630787037037</c:v>
                </c:pt>
                <c:pt idx="182">
                  <c:v>0.366331018518518</c:v>
                </c:pt>
                <c:pt idx="183">
                  <c:v>0.366354166666667</c:v>
                </c:pt>
                <c:pt idx="184">
                  <c:v>0.366377314814815</c:v>
                </c:pt>
                <c:pt idx="185">
                  <c:v>0.366400462962963</c:v>
                </c:pt>
                <c:pt idx="186">
                  <c:v>0.366423611111111</c:v>
                </c:pt>
                <c:pt idx="187">
                  <c:v>0.366446759259259</c:v>
                </c:pt>
                <c:pt idx="188">
                  <c:v>0.366469907407407</c:v>
                </c:pt>
                <c:pt idx="189">
                  <c:v>0.366493055555555</c:v>
                </c:pt>
                <c:pt idx="190">
                  <c:v>0.366516203703704</c:v>
                </c:pt>
                <c:pt idx="191">
                  <c:v>0.366539351851852</c:v>
                </c:pt>
                <c:pt idx="192">
                  <c:v>0.3665625</c:v>
                </c:pt>
                <c:pt idx="193">
                  <c:v>0.366585648148148</c:v>
                </c:pt>
                <c:pt idx="194">
                  <c:v>0.366608796296296</c:v>
                </c:pt>
                <c:pt idx="195">
                  <c:v>0.366631944444444</c:v>
                </c:pt>
                <c:pt idx="196">
                  <c:v>0.366655092592593</c:v>
                </c:pt>
                <c:pt idx="197">
                  <c:v>0.366678240740741</c:v>
                </c:pt>
                <c:pt idx="198">
                  <c:v>0.366701388888889</c:v>
                </c:pt>
                <c:pt idx="199">
                  <c:v>0.366724537037037</c:v>
                </c:pt>
                <c:pt idx="200">
                  <c:v>0.366747685185185</c:v>
                </c:pt>
                <c:pt idx="201">
                  <c:v>0.366770833333333</c:v>
                </c:pt>
                <c:pt idx="202">
                  <c:v>0.366793981481481</c:v>
                </c:pt>
                <c:pt idx="203">
                  <c:v>0.36681712962963</c:v>
                </c:pt>
                <c:pt idx="204">
                  <c:v>0.366840277777778</c:v>
                </c:pt>
                <c:pt idx="205">
                  <c:v>0.366863425925926</c:v>
                </c:pt>
                <c:pt idx="206">
                  <c:v>0.366886574074074</c:v>
                </c:pt>
                <c:pt idx="207">
                  <c:v>0.366909722222222</c:v>
                </c:pt>
                <c:pt idx="208">
                  <c:v>0.36693287037037</c:v>
                </c:pt>
                <c:pt idx="209">
                  <c:v>0.366956018518518</c:v>
                </c:pt>
                <c:pt idx="210">
                  <c:v>0.366979166666667</c:v>
                </c:pt>
                <c:pt idx="211">
                  <c:v>0.367002314814815</c:v>
                </c:pt>
                <c:pt idx="212">
                  <c:v>0.367025462962963</c:v>
                </c:pt>
                <c:pt idx="213">
                  <c:v>0.367048611111111</c:v>
                </c:pt>
                <c:pt idx="214">
                  <c:v>0.367071759259259</c:v>
                </c:pt>
                <c:pt idx="215">
                  <c:v>0.367094907407407</c:v>
                </c:pt>
                <c:pt idx="216">
                  <c:v>0.367118055555556</c:v>
                </c:pt>
                <c:pt idx="217">
                  <c:v>0.367141203703704</c:v>
                </c:pt>
                <c:pt idx="218">
                  <c:v>0.367164351851852</c:v>
                </c:pt>
                <c:pt idx="219">
                  <c:v>0.3671875</c:v>
                </c:pt>
                <c:pt idx="220">
                  <c:v>0.367210648148148</c:v>
                </c:pt>
                <c:pt idx="221">
                  <c:v>0.367233796296296</c:v>
                </c:pt>
                <c:pt idx="222">
                  <c:v>0.367256944444444</c:v>
                </c:pt>
                <c:pt idx="223">
                  <c:v>0.367280092592593</c:v>
                </c:pt>
                <c:pt idx="224">
                  <c:v>0.367303240740741</c:v>
                </c:pt>
                <c:pt idx="225">
                  <c:v>0.367326388888889</c:v>
                </c:pt>
                <c:pt idx="226">
                  <c:v>0.367349537037037</c:v>
                </c:pt>
                <c:pt idx="227">
                  <c:v>0.367372685185185</c:v>
                </c:pt>
                <c:pt idx="228">
                  <c:v>0.367395833333333</c:v>
                </c:pt>
                <c:pt idx="229">
                  <c:v>0.367418981481482</c:v>
                </c:pt>
                <c:pt idx="230">
                  <c:v>0.36744212962963</c:v>
                </c:pt>
                <c:pt idx="231">
                  <c:v>0.367465277777778</c:v>
                </c:pt>
                <c:pt idx="232">
                  <c:v>0.367488425925926</c:v>
                </c:pt>
                <c:pt idx="233">
                  <c:v>0.367511574074074</c:v>
                </c:pt>
                <c:pt idx="234">
                  <c:v>0.367534722222222</c:v>
                </c:pt>
                <c:pt idx="235">
                  <c:v>0.36755787037037</c:v>
                </c:pt>
                <c:pt idx="236">
                  <c:v>0.367581018518518</c:v>
                </c:pt>
                <c:pt idx="237">
                  <c:v>0.367604166666667</c:v>
                </c:pt>
                <c:pt idx="238">
                  <c:v>0.367627314814815</c:v>
                </c:pt>
                <c:pt idx="239">
                  <c:v>0.367650462962963</c:v>
                </c:pt>
                <c:pt idx="240">
                  <c:v>0.367673611111111</c:v>
                </c:pt>
                <c:pt idx="241">
                  <c:v>0.367696759259259</c:v>
                </c:pt>
                <c:pt idx="242">
                  <c:v>0.367719907407407</c:v>
                </c:pt>
                <c:pt idx="243">
                  <c:v>0.367743055555556</c:v>
                </c:pt>
                <c:pt idx="244">
                  <c:v>0.367766203703704</c:v>
                </c:pt>
                <c:pt idx="245">
                  <c:v>0.367789351851852</c:v>
                </c:pt>
                <c:pt idx="246">
                  <c:v>0.3678125</c:v>
                </c:pt>
                <c:pt idx="247">
                  <c:v>0.367835648148148</c:v>
                </c:pt>
                <c:pt idx="248">
                  <c:v>0.367858796296296</c:v>
                </c:pt>
                <c:pt idx="249">
                  <c:v>0.367881944444445</c:v>
                </c:pt>
                <c:pt idx="250">
                  <c:v>0.367905092592593</c:v>
                </c:pt>
                <c:pt idx="251">
                  <c:v>0.367928240740741</c:v>
                </c:pt>
                <c:pt idx="252">
                  <c:v>0.367951388888889</c:v>
                </c:pt>
                <c:pt idx="253">
                  <c:v>0.367974537037037</c:v>
                </c:pt>
                <c:pt idx="254">
                  <c:v>0.367997685185185</c:v>
                </c:pt>
                <c:pt idx="255">
                  <c:v>0.368020833333333</c:v>
                </c:pt>
                <c:pt idx="256">
                  <c:v>0.368043981481481</c:v>
                </c:pt>
                <c:pt idx="257">
                  <c:v>0.36806712962963</c:v>
                </c:pt>
                <c:pt idx="258">
                  <c:v>0.368090277777778</c:v>
                </c:pt>
                <c:pt idx="259">
                  <c:v>0.368113425925926</c:v>
                </c:pt>
                <c:pt idx="260">
                  <c:v>0.368136574074074</c:v>
                </c:pt>
                <c:pt idx="261">
                  <c:v>0.368159722222222</c:v>
                </c:pt>
                <c:pt idx="262">
                  <c:v>0.36818287037037</c:v>
                </c:pt>
                <c:pt idx="263">
                  <c:v>0.368206018518518</c:v>
                </c:pt>
                <c:pt idx="264">
                  <c:v>0.368229166666667</c:v>
                </c:pt>
                <c:pt idx="265">
                  <c:v>0.368252314814815</c:v>
                </c:pt>
                <c:pt idx="266">
                  <c:v>0.368275462962963</c:v>
                </c:pt>
                <c:pt idx="267">
                  <c:v>0.368298611111111</c:v>
                </c:pt>
                <c:pt idx="268">
                  <c:v>0.368321759259259</c:v>
                </c:pt>
                <c:pt idx="269">
                  <c:v>0.368344907407407</c:v>
                </c:pt>
                <c:pt idx="270">
                  <c:v>0.368368055555556</c:v>
                </c:pt>
                <c:pt idx="271">
                  <c:v>0.368391203703704</c:v>
                </c:pt>
                <c:pt idx="272">
                  <c:v>0.368414351851852</c:v>
                </c:pt>
                <c:pt idx="273">
                  <c:v>0.3684375</c:v>
                </c:pt>
                <c:pt idx="274">
                  <c:v>0.368460648148148</c:v>
                </c:pt>
                <c:pt idx="275">
                  <c:v>0.368483796296296</c:v>
                </c:pt>
                <c:pt idx="276">
                  <c:v>0.368506944444444</c:v>
                </c:pt>
                <c:pt idx="277">
                  <c:v>0.368530092592593</c:v>
                </c:pt>
                <c:pt idx="278">
                  <c:v>0.368553240740741</c:v>
                </c:pt>
                <c:pt idx="279">
                  <c:v>0.368576388888889</c:v>
                </c:pt>
                <c:pt idx="280">
                  <c:v>0.368599537037037</c:v>
                </c:pt>
                <c:pt idx="281">
                  <c:v>0.368622685185185</c:v>
                </c:pt>
                <c:pt idx="282">
                  <c:v>0.368645833333333</c:v>
                </c:pt>
                <c:pt idx="283">
                  <c:v>0.368668981481481</c:v>
                </c:pt>
                <c:pt idx="284">
                  <c:v>0.36869212962963</c:v>
                </c:pt>
                <c:pt idx="285">
                  <c:v>0.368715277777778</c:v>
                </c:pt>
                <c:pt idx="286">
                  <c:v>0.368738425925926</c:v>
                </c:pt>
                <c:pt idx="287">
                  <c:v>0.368761574074074</c:v>
                </c:pt>
                <c:pt idx="288">
                  <c:v>0.368784722222222</c:v>
                </c:pt>
                <c:pt idx="289">
                  <c:v>0.36880787037037</c:v>
                </c:pt>
                <c:pt idx="290">
                  <c:v>0.368831018518518</c:v>
                </c:pt>
                <c:pt idx="291">
                  <c:v>0.368854166666667</c:v>
                </c:pt>
                <c:pt idx="292">
                  <c:v>0.368877314814815</c:v>
                </c:pt>
                <c:pt idx="293">
                  <c:v>0.368900462962963</c:v>
                </c:pt>
                <c:pt idx="294">
                  <c:v>0.368923611111111</c:v>
                </c:pt>
                <c:pt idx="295">
                  <c:v>0.368946759259259</c:v>
                </c:pt>
                <c:pt idx="296">
                  <c:v>0.368969907407407</c:v>
                </c:pt>
                <c:pt idx="297">
                  <c:v>0.368993055555556</c:v>
                </c:pt>
                <c:pt idx="298">
                  <c:v>0.369016203703704</c:v>
                </c:pt>
                <c:pt idx="299">
                  <c:v>0.369039351851852</c:v>
                </c:pt>
                <c:pt idx="300">
                  <c:v>0.3690625</c:v>
                </c:pt>
                <c:pt idx="301">
                  <c:v>0.369085648148148</c:v>
                </c:pt>
                <c:pt idx="302">
                  <c:v>0.369108796296296</c:v>
                </c:pt>
                <c:pt idx="303">
                  <c:v>0.369131944444444</c:v>
                </c:pt>
                <c:pt idx="304">
                  <c:v>0.369155092592593</c:v>
                </c:pt>
                <c:pt idx="305">
                  <c:v>0.369178240740741</c:v>
                </c:pt>
                <c:pt idx="306">
                  <c:v>0.369201388888889</c:v>
                </c:pt>
                <c:pt idx="307">
                  <c:v>0.369224537037037</c:v>
                </c:pt>
                <c:pt idx="308">
                  <c:v>0.369247685185185</c:v>
                </c:pt>
                <c:pt idx="309">
                  <c:v>0.369270833333333</c:v>
                </c:pt>
                <c:pt idx="310">
                  <c:v>0.369293981481481</c:v>
                </c:pt>
                <c:pt idx="311">
                  <c:v>0.36931712962963</c:v>
                </c:pt>
                <c:pt idx="312">
                  <c:v>0.369340277777778</c:v>
                </c:pt>
                <c:pt idx="313">
                  <c:v>0.369363425925926</c:v>
                </c:pt>
                <c:pt idx="314">
                  <c:v>0.369386574074074</c:v>
                </c:pt>
                <c:pt idx="315">
                  <c:v>0.369409722222222</c:v>
                </c:pt>
                <c:pt idx="316">
                  <c:v>0.36943287037037</c:v>
                </c:pt>
                <c:pt idx="317">
                  <c:v>0.369456018518518</c:v>
                </c:pt>
                <c:pt idx="318">
                  <c:v>0.369479166666667</c:v>
                </c:pt>
                <c:pt idx="319">
                  <c:v>0.369502314814815</c:v>
                </c:pt>
                <c:pt idx="320">
                  <c:v>0.369525462962963</c:v>
                </c:pt>
                <c:pt idx="321">
                  <c:v>0.369548611111111</c:v>
                </c:pt>
                <c:pt idx="322">
                  <c:v>0.369571759259259</c:v>
                </c:pt>
                <c:pt idx="323">
                  <c:v>0.369594907407407</c:v>
                </c:pt>
                <c:pt idx="324">
                  <c:v>0.369618055555556</c:v>
                </c:pt>
                <c:pt idx="325">
                  <c:v>0.369641203703704</c:v>
                </c:pt>
                <c:pt idx="326">
                  <c:v>0.369664351851852</c:v>
                </c:pt>
                <c:pt idx="327">
                  <c:v>0.3696875</c:v>
                </c:pt>
                <c:pt idx="328">
                  <c:v>0.369710648148148</c:v>
                </c:pt>
                <c:pt idx="329">
                  <c:v>0.369733796296296</c:v>
                </c:pt>
                <c:pt idx="330">
                  <c:v>0.369756944444444</c:v>
                </c:pt>
                <c:pt idx="331">
                  <c:v>0.369780092592593</c:v>
                </c:pt>
                <c:pt idx="332">
                  <c:v>0.369803240740741</c:v>
                </c:pt>
                <c:pt idx="333">
                  <c:v>0.369826388888889</c:v>
                </c:pt>
                <c:pt idx="334">
                  <c:v>0.369849537037037</c:v>
                </c:pt>
                <c:pt idx="335">
                  <c:v>0.369872685185185</c:v>
                </c:pt>
                <c:pt idx="336">
                  <c:v>0.369895833333333</c:v>
                </c:pt>
                <c:pt idx="337">
                  <c:v>0.369918981481481</c:v>
                </c:pt>
                <c:pt idx="338">
                  <c:v>0.36994212962963</c:v>
                </c:pt>
                <c:pt idx="339">
                  <c:v>0.369965277777778</c:v>
                </c:pt>
                <c:pt idx="340">
                  <c:v>0.369988425925926</c:v>
                </c:pt>
                <c:pt idx="341">
                  <c:v>0.370011574074074</c:v>
                </c:pt>
                <c:pt idx="342">
                  <c:v>0.370034722222222</c:v>
                </c:pt>
                <c:pt idx="343">
                  <c:v>0.37005787037037</c:v>
                </c:pt>
                <c:pt idx="344">
                  <c:v>0.370081018518518</c:v>
                </c:pt>
                <c:pt idx="345">
                  <c:v>0.370104166666667</c:v>
                </c:pt>
                <c:pt idx="346">
                  <c:v>0.370127314814815</c:v>
                </c:pt>
                <c:pt idx="347">
                  <c:v>0.370150462962963</c:v>
                </c:pt>
                <c:pt idx="348">
                  <c:v>0.370173611111111</c:v>
                </c:pt>
                <c:pt idx="349">
                  <c:v>0.370196759259259</c:v>
                </c:pt>
                <c:pt idx="350">
                  <c:v>0.370219907407407</c:v>
                </c:pt>
                <c:pt idx="351">
                  <c:v>0.370243055555556</c:v>
                </c:pt>
                <c:pt idx="352">
                  <c:v>0.370266203703704</c:v>
                </c:pt>
                <c:pt idx="353">
                  <c:v>0.370289351851852</c:v>
                </c:pt>
                <c:pt idx="354">
                  <c:v>0.3703125</c:v>
                </c:pt>
                <c:pt idx="355">
                  <c:v>0.370335648148148</c:v>
                </c:pt>
                <c:pt idx="356">
                  <c:v>0.370358796296296</c:v>
                </c:pt>
                <c:pt idx="357">
                  <c:v>0.370381944444445</c:v>
                </c:pt>
                <c:pt idx="358">
                  <c:v>0.370405092592593</c:v>
                </c:pt>
                <c:pt idx="359">
                  <c:v>0.370428240740741</c:v>
                </c:pt>
                <c:pt idx="360">
                  <c:v>0.370451388888889</c:v>
                </c:pt>
                <c:pt idx="361">
                  <c:v>0.370474537037037</c:v>
                </c:pt>
                <c:pt idx="362">
                  <c:v>0.370497685185185</c:v>
                </c:pt>
                <c:pt idx="363">
                  <c:v>0.370520833333333</c:v>
                </c:pt>
                <c:pt idx="364">
                  <c:v>0.370543981481481</c:v>
                </c:pt>
                <c:pt idx="365">
                  <c:v>0.37056712962963</c:v>
                </c:pt>
                <c:pt idx="366">
                  <c:v>0.370590277777778</c:v>
                </c:pt>
                <c:pt idx="367">
                  <c:v>0.370613425925926</c:v>
                </c:pt>
                <c:pt idx="368">
                  <c:v>0.370636574074074</c:v>
                </c:pt>
                <c:pt idx="369">
                  <c:v>0.370659722222222</c:v>
                </c:pt>
                <c:pt idx="370">
                  <c:v>0.37068287037037</c:v>
                </c:pt>
                <c:pt idx="371">
                  <c:v>0.370706018518518</c:v>
                </c:pt>
                <c:pt idx="372">
                  <c:v>0.370729166666667</c:v>
                </c:pt>
                <c:pt idx="373">
                  <c:v>0.370752314814815</c:v>
                </c:pt>
                <c:pt idx="374">
                  <c:v>0.370775462962963</c:v>
                </c:pt>
                <c:pt idx="375">
                  <c:v>0.370798611111111</c:v>
                </c:pt>
                <c:pt idx="376">
                  <c:v>0.370821759259259</c:v>
                </c:pt>
                <c:pt idx="377">
                  <c:v>0.370844907407407</c:v>
                </c:pt>
                <c:pt idx="378">
                  <c:v>0.370868055555556</c:v>
                </c:pt>
                <c:pt idx="379">
                  <c:v>0.370891203703704</c:v>
                </c:pt>
                <c:pt idx="380">
                  <c:v>0.370914351851852</c:v>
                </c:pt>
                <c:pt idx="381">
                  <c:v>0.3709375</c:v>
                </c:pt>
                <c:pt idx="382">
                  <c:v>0.370960648148148</c:v>
                </c:pt>
                <c:pt idx="383">
                  <c:v>0.370983796296296</c:v>
                </c:pt>
                <c:pt idx="384">
                  <c:v>0.371006944444444</c:v>
                </c:pt>
                <c:pt idx="385">
                  <c:v>0.371030092592593</c:v>
                </c:pt>
                <c:pt idx="386">
                  <c:v>0.371053240740741</c:v>
                </c:pt>
                <c:pt idx="387">
                  <c:v>0.371076388888889</c:v>
                </c:pt>
                <c:pt idx="388">
                  <c:v>0.371099537037037</c:v>
                </c:pt>
                <c:pt idx="389">
                  <c:v>0.371122685185185</c:v>
                </c:pt>
                <c:pt idx="390">
                  <c:v>0.371145833333333</c:v>
                </c:pt>
                <c:pt idx="391">
                  <c:v>0.371168981481482</c:v>
                </c:pt>
                <c:pt idx="392">
                  <c:v>0.37119212962963</c:v>
                </c:pt>
                <c:pt idx="393">
                  <c:v>0.371215277777778</c:v>
                </c:pt>
                <c:pt idx="394">
                  <c:v>0.371238425925926</c:v>
                </c:pt>
                <c:pt idx="395">
                  <c:v>0.371261574074074</c:v>
                </c:pt>
                <c:pt idx="396">
                  <c:v>0.371284722222222</c:v>
                </c:pt>
                <c:pt idx="397">
                  <c:v>0.37130787037037</c:v>
                </c:pt>
                <c:pt idx="398">
                  <c:v>0.371331018518518</c:v>
                </c:pt>
                <c:pt idx="399">
                  <c:v>0.371354166666667</c:v>
                </c:pt>
                <c:pt idx="400">
                  <c:v>0.371377314814815</c:v>
                </c:pt>
                <c:pt idx="401">
                  <c:v>0.371400462962963</c:v>
                </c:pt>
                <c:pt idx="402">
                  <c:v>0.371423611111111</c:v>
                </c:pt>
                <c:pt idx="403">
                  <c:v>0.371446759259259</c:v>
                </c:pt>
                <c:pt idx="404">
                  <c:v>0.371469907407407</c:v>
                </c:pt>
                <c:pt idx="405">
                  <c:v>0.371493055555556</c:v>
                </c:pt>
                <c:pt idx="406">
                  <c:v>0.371516203703704</c:v>
                </c:pt>
                <c:pt idx="407">
                  <c:v>0.371539351851852</c:v>
                </c:pt>
                <c:pt idx="408">
                  <c:v>0.3715625</c:v>
                </c:pt>
                <c:pt idx="409">
                  <c:v>0.371585648148148</c:v>
                </c:pt>
                <c:pt idx="410">
                  <c:v>0.371608796296296</c:v>
                </c:pt>
                <c:pt idx="411">
                  <c:v>0.371631944444444</c:v>
                </c:pt>
                <c:pt idx="412">
                  <c:v>0.371655092592593</c:v>
                </c:pt>
                <c:pt idx="413">
                  <c:v>0.371678240740741</c:v>
                </c:pt>
                <c:pt idx="414">
                  <c:v>0.371701388888889</c:v>
                </c:pt>
                <c:pt idx="415">
                  <c:v>0.371724537037037</c:v>
                </c:pt>
                <c:pt idx="416">
                  <c:v>0.371747685185185</c:v>
                </c:pt>
                <c:pt idx="417">
                  <c:v>0.371770833333333</c:v>
                </c:pt>
                <c:pt idx="418">
                  <c:v>0.371793981481481</c:v>
                </c:pt>
                <c:pt idx="419">
                  <c:v>0.37181712962963</c:v>
                </c:pt>
                <c:pt idx="420">
                  <c:v>0.371840277777778</c:v>
                </c:pt>
                <c:pt idx="421">
                  <c:v>0.371863425925926</c:v>
                </c:pt>
                <c:pt idx="422">
                  <c:v>0.371886574074074</c:v>
                </c:pt>
                <c:pt idx="423">
                  <c:v>0.371909722222222</c:v>
                </c:pt>
                <c:pt idx="424">
                  <c:v>0.37193287037037</c:v>
                </c:pt>
                <c:pt idx="425">
                  <c:v>0.371956018518518</c:v>
                </c:pt>
                <c:pt idx="426">
                  <c:v>0.371979166666667</c:v>
                </c:pt>
                <c:pt idx="427">
                  <c:v>0.372002314814815</c:v>
                </c:pt>
                <c:pt idx="428">
                  <c:v>0.372025462962963</c:v>
                </c:pt>
                <c:pt idx="429">
                  <c:v>0.372048611111111</c:v>
                </c:pt>
                <c:pt idx="430">
                  <c:v>0.372071759259259</c:v>
                </c:pt>
                <c:pt idx="431">
                  <c:v>0.372094907407407</c:v>
                </c:pt>
                <c:pt idx="432">
                  <c:v>0.372118055555556</c:v>
                </c:pt>
                <c:pt idx="433">
                  <c:v>0.372141203703704</c:v>
                </c:pt>
                <c:pt idx="434">
                  <c:v>0.372164351851852</c:v>
                </c:pt>
                <c:pt idx="435">
                  <c:v>0.3721875</c:v>
                </c:pt>
                <c:pt idx="436">
                  <c:v>0.372210648148148</c:v>
                </c:pt>
                <c:pt idx="437">
                  <c:v>0.372233796296296</c:v>
                </c:pt>
                <c:pt idx="438">
                  <c:v>0.372256944444444</c:v>
                </c:pt>
                <c:pt idx="439">
                  <c:v>0.372280092592593</c:v>
                </c:pt>
                <c:pt idx="440">
                  <c:v>0.372303240740741</c:v>
                </c:pt>
                <c:pt idx="441">
                  <c:v>0.372326388888889</c:v>
                </c:pt>
                <c:pt idx="442">
                  <c:v>0.372349537037037</c:v>
                </c:pt>
                <c:pt idx="443">
                  <c:v>0.372372685185185</c:v>
                </c:pt>
                <c:pt idx="444">
                  <c:v>0.372395833333333</c:v>
                </c:pt>
                <c:pt idx="445">
                  <c:v>0.372418981481482</c:v>
                </c:pt>
                <c:pt idx="446">
                  <c:v>0.37244212962963</c:v>
                </c:pt>
                <c:pt idx="447">
                  <c:v>0.372465277777778</c:v>
                </c:pt>
                <c:pt idx="448">
                  <c:v>0.372488425925926</c:v>
                </c:pt>
                <c:pt idx="449">
                  <c:v>0.372511574074074</c:v>
                </c:pt>
                <c:pt idx="450">
                  <c:v>0.372534722222222</c:v>
                </c:pt>
                <c:pt idx="451">
                  <c:v>0.37255787037037</c:v>
                </c:pt>
                <c:pt idx="452">
                  <c:v>0.372581018518518</c:v>
                </c:pt>
                <c:pt idx="453">
                  <c:v>0.372604166666667</c:v>
                </c:pt>
                <c:pt idx="454">
                  <c:v>0.372627314814815</c:v>
                </c:pt>
                <c:pt idx="455">
                  <c:v>0.372650462962963</c:v>
                </c:pt>
                <c:pt idx="456">
                  <c:v>0.372673611111111</c:v>
                </c:pt>
                <c:pt idx="457">
                  <c:v>0.372696759259259</c:v>
                </c:pt>
                <c:pt idx="458">
                  <c:v>0.372719907407407</c:v>
                </c:pt>
                <c:pt idx="459">
                  <c:v>0.372743055555555</c:v>
                </c:pt>
                <c:pt idx="460">
                  <c:v>0.372766203703704</c:v>
                </c:pt>
                <c:pt idx="461">
                  <c:v>0.372789351851852</c:v>
                </c:pt>
                <c:pt idx="462">
                  <c:v>0.3728125</c:v>
                </c:pt>
                <c:pt idx="463">
                  <c:v>0.372835648148148</c:v>
                </c:pt>
                <c:pt idx="464">
                  <c:v>0.372858796296296</c:v>
                </c:pt>
                <c:pt idx="465">
                  <c:v>0.372881944444445</c:v>
                </c:pt>
                <c:pt idx="466">
                  <c:v>0.372905092592593</c:v>
                </c:pt>
                <c:pt idx="467">
                  <c:v>0.372928240740741</c:v>
                </c:pt>
                <c:pt idx="468">
                  <c:v>0.372951388888889</c:v>
                </c:pt>
                <c:pt idx="469">
                  <c:v>0.372974537037037</c:v>
                </c:pt>
                <c:pt idx="470">
                  <c:v>0.372997685185185</c:v>
                </c:pt>
                <c:pt idx="471">
                  <c:v>0.373020833333333</c:v>
                </c:pt>
                <c:pt idx="472">
                  <c:v>0.373043981481481</c:v>
                </c:pt>
                <c:pt idx="473">
                  <c:v>0.37306712962963</c:v>
                </c:pt>
                <c:pt idx="474">
                  <c:v>0.373090277777778</c:v>
                </c:pt>
                <c:pt idx="475">
                  <c:v>0.373113425925926</c:v>
                </c:pt>
                <c:pt idx="476">
                  <c:v>0.373136574074074</c:v>
                </c:pt>
                <c:pt idx="477">
                  <c:v>0.373159722222222</c:v>
                </c:pt>
                <c:pt idx="478">
                  <c:v>0.37318287037037</c:v>
                </c:pt>
                <c:pt idx="479">
                  <c:v>0.373206018518518</c:v>
                </c:pt>
                <c:pt idx="480">
                  <c:v>0.373229166666667</c:v>
                </c:pt>
                <c:pt idx="481">
                  <c:v>0.373252314814815</c:v>
                </c:pt>
                <c:pt idx="482">
                  <c:v>0.373275462962963</c:v>
                </c:pt>
                <c:pt idx="483">
                  <c:v>0.373298611111111</c:v>
                </c:pt>
                <c:pt idx="484">
                  <c:v>0.373321759259259</c:v>
                </c:pt>
                <c:pt idx="485">
                  <c:v>0.373344907407407</c:v>
                </c:pt>
                <c:pt idx="486">
                  <c:v>0.373368055555556</c:v>
                </c:pt>
                <c:pt idx="487">
                  <c:v>0.373391203703704</c:v>
                </c:pt>
                <c:pt idx="488">
                  <c:v>0.373414351851852</c:v>
                </c:pt>
                <c:pt idx="489">
                  <c:v>0.3734375</c:v>
                </c:pt>
                <c:pt idx="490">
                  <c:v>0.373460648148148</c:v>
                </c:pt>
                <c:pt idx="491">
                  <c:v>0.373483796296296</c:v>
                </c:pt>
                <c:pt idx="492">
                  <c:v>0.373506944444445</c:v>
                </c:pt>
                <c:pt idx="493">
                  <c:v>0.373530092592593</c:v>
                </c:pt>
                <c:pt idx="494">
                  <c:v>0.373553240740741</c:v>
                </c:pt>
                <c:pt idx="495">
                  <c:v>0.373576388888889</c:v>
                </c:pt>
                <c:pt idx="496">
                  <c:v>0.373599537037037</c:v>
                </c:pt>
                <c:pt idx="497">
                  <c:v>0.373622685185185</c:v>
                </c:pt>
                <c:pt idx="498">
                  <c:v>0.373645833333333</c:v>
                </c:pt>
                <c:pt idx="499">
                  <c:v>0.373668981481481</c:v>
                </c:pt>
                <c:pt idx="500">
                  <c:v>0.37369212962963</c:v>
                </c:pt>
                <c:pt idx="501">
                  <c:v>0.373715277777778</c:v>
                </c:pt>
                <c:pt idx="502">
                  <c:v>0.373738425925926</c:v>
                </c:pt>
                <c:pt idx="503">
                  <c:v>0.373761574074074</c:v>
                </c:pt>
                <c:pt idx="504">
                  <c:v>0.373784722222222</c:v>
                </c:pt>
                <c:pt idx="505">
                  <c:v>0.37380787037037</c:v>
                </c:pt>
                <c:pt idx="506">
                  <c:v>0.373831018518518</c:v>
                </c:pt>
                <c:pt idx="507">
                  <c:v>0.373854166666667</c:v>
                </c:pt>
                <c:pt idx="508">
                  <c:v>0.373877314814815</c:v>
                </c:pt>
                <c:pt idx="509">
                  <c:v>0.373900462962963</c:v>
                </c:pt>
                <c:pt idx="510">
                  <c:v>0.373923611111111</c:v>
                </c:pt>
                <c:pt idx="511">
                  <c:v>0.373946759259259</c:v>
                </c:pt>
                <c:pt idx="512">
                  <c:v>0.373969907407407</c:v>
                </c:pt>
                <c:pt idx="513">
                  <c:v>0.373993055555556</c:v>
                </c:pt>
                <c:pt idx="514">
                  <c:v>0.374016203703704</c:v>
                </c:pt>
                <c:pt idx="515">
                  <c:v>0.374039351851852</c:v>
                </c:pt>
                <c:pt idx="516">
                  <c:v>0.3740625</c:v>
                </c:pt>
                <c:pt idx="517">
                  <c:v>0.374085648148148</c:v>
                </c:pt>
                <c:pt idx="518">
                  <c:v>0.374108796296296</c:v>
                </c:pt>
                <c:pt idx="519">
                  <c:v>0.374131944444444</c:v>
                </c:pt>
                <c:pt idx="520">
                  <c:v>0.374155092592593</c:v>
                </c:pt>
                <c:pt idx="521">
                  <c:v>0.374178240740741</c:v>
                </c:pt>
                <c:pt idx="522">
                  <c:v>0.374201388888889</c:v>
                </c:pt>
                <c:pt idx="523">
                  <c:v>0.374224537037037</c:v>
                </c:pt>
                <c:pt idx="524">
                  <c:v>0.374247685185185</c:v>
                </c:pt>
                <c:pt idx="525">
                  <c:v>0.374270833333333</c:v>
                </c:pt>
                <c:pt idx="526">
                  <c:v>0.374293981481481</c:v>
                </c:pt>
                <c:pt idx="527">
                  <c:v>0.37431712962963</c:v>
                </c:pt>
                <c:pt idx="528">
                  <c:v>0.374340277777778</c:v>
                </c:pt>
                <c:pt idx="529">
                  <c:v>0.374363425925926</c:v>
                </c:pt>
                <c:pt idx="530">
                  <c:v>0.374386574074074</c:v>
                </c:pt>
                <c:pt idx="531">
                  <c:v>0.374409722222222</c:v>
                </c:pt>
                <c:pt idx="532">
                  <c:v>0.37443287037037</c:v>
                </c:pt>
                <c:pt idx="533">
                  <c:v>0.374456018518519</c:v>
                </c:pt>
                <c:pt idx="534">
                  <c:v>0.374479166666667</c:v>
                </c:pt>
                <c:pt idx="535">
                  <c:v>0.374502314814815</c:v>
                </c:pt>
                <c:pt idx="536">
                  <c:v>0.374525462962963</c:v>
                </c:pt>
                <c:pt idx="537">
                  <c:v>0.374548611111111</c:v>
                </c:pt>
                <c:pt idx="538">
                  <c:v>0.374571759259259</c:v>
                </c:pt>
                <c:pt idx="539">
                  <c:v>0.374594907407407</c:v>
                </c:pt>
                <c:pt idx="540">
                  <c:v>0.374618055555556</c:v>
                </c:pt>
                <c:pt idx="541">
                  <c:v>0.374641203703704</c:v>
                </c:pt>
                <c:pt idx="542">
                  <c:v>0.374664351851852</c:v>
                </c:pt>
                <c:pt idx="543">
                  <c:v>0.3746875</c:v>
                </c:pt>
                <c:pt idx="544">
                  <c:v>0.374710648148148</c:v>
                </c:pt>
                <c:pt idx="545">
                  <c:v>0.374733796296296</c:v>
                </c:pt>
                <c:pt idx="546">
                  <c:v>0.374756944444444</c:v>
                </c:pt>
                <c:pt idx="547">
                  <c:v>0.374780092592593</c:v>
                </c:pt>
                <c:pt idx="548">
                  <c:v>0.374803240740741</c:v>
                </c:pt>
                <c:pt idx="549">
                  <c:v>0.374826388888889</c:v>
                </c:pt>
                <c:pt idx="550">
                  <c:v>0.374849537037037</c:v>
                </c:pt>
                <c:pt idx="551">
                  <c:v>0.374872685185185</c:v>
                </c:pt>
                <c:pt idx="552">
                  <c:v>0.374895833333333</c:v>
                </c:pt>
                <c:pt idx="553">
                  <c:v>0.374918981481482</c:v>
                </c:pt>
                <c:pt idx="554">
                  <c:v>0.37494212962963</c:v>
                </c:pt>
                <c:pt idx="555">
                  <c:v>0.374965277777778</c:v>
                </c:pt>
                <c:pt idx="556">
                  <c:v>0.374988425925926</c:v>
                </c:pt>
                <c:pt idx="557">
                  <c:v>0.375011574074074</c:v>
                </c:pt>
                <c:pt idx="558">
                  <c:v>0.375034722222222</c:v>
                </c:pt>
                <c:pt idx="559">
                  <c:v>0.37505787037037</c:v>
                </c:pt>
                <c:pt idx="560">
                  <c:v>0.375081018518518</c:v>
                </c:pt>
                <c:pt idx="561">
                  <c:v>0.375104166666667</c:v>
                </c:pt>
                <c:pt idx="562">
                  <c:v>0.375127314814815</c:v>
                </c:pt>
                <c:pt idx="563">
                  <c:v>0.375150462962963</c:v>
                </c:pt>
                <c:pt idx="564">
                  <c:v>0.375173611111111</c:v>
                </c:pt>
                <c:pt idx="565">
                  <c:v>0.375196759259259</c:v>
                </c:pt>
                <c:pt idx="566">
                  <c:v>0.375219907407407</c:v>
                </c:pt>
                <c:pt idx="567">
                  <c:v>0.375243055555555</c:v>
                </c:pt>
                <c:pt idx="568">
                  <c:v>0.375266203703704</c:v>
                </c:pt>
                <c:pt idx="569">
                  <c:v>0.375289351851852</c:v>
                </c:pt>
                <c:pt idx="570">
                  <c:v>0.3753125</c:v>
                </c:pt>
                <c:pt idx="571">
                  <c:v>0.375335648148148</c:v>
                </c:pt>
                <c:pt idx="572">
                  <c:v>0.375358796296296</c:v>
                </c:pt>
                <c:pt idx="573">
                  <c:v>0.375381944444445</c:v>
                </c:pt>
                <c:pt idx="574">
                  <c:v>0.375405092592593</c:v>
                </c:pt>
                <c:pt idx="575">
                  <c:v>0.375428240740741</c:v>
                </c:pt>
                <c:pt idx="576">
                  <c:v>0.375451388888889</c:v>
                </c:pt>
                <c:pt idx="577">
                  <c:v>0.375474537037037</c:v>
                </c:pt>
                <c:pt idx="578">
                  <c:v>0.375497685185185</c:v>
                </c:pt>
                <c:pt idx="579">
                  <c:v>0.375520833333333</c:v>
                </c:pt>
                <c:pt idx="580">
                  <c:v>0.375543981481481</c:v>
                </c:pt>
                <c:pt idx="581">
                  <c:v>0.37556712962963</c:v>
                </c:pt>
                <c:pt idx="582">
                  <c:v>0.375590277777778</c:v>
                </c:pt>
                <c:pt idx="583">
                  <c:v>0.375613425925926</c:v>
                </c:pt>
                <c:pt idx="584">
                  <c:v>0.375636574074074</c:v>
                </c:pt>
                <c:pt idx="585">
                  <c:v>0.375659722222222</c:v>
                </c:pt>
                <c:pt idx="586">
                  <c:v>0.37568287037037</c:v>
                </c:pt>
                <c:pt idx="587">
                  <c:v>0.375706018518518</c:v>
                </c:pt>
                <c:pt idx="588">
                  <c:v>0.375729166666667</c:v>
                </c:pt>
                <c:pt idx="589">
                  <c:v>0.375752314814815</c:v>
                </c:pt>
                <c:pt idx="590">
                  <c:v>0.375775462962963</c:v>
                </c:pt>
                <c:pt idx="591">
                  <c:v>0.375798611111111</c:v>
                </c:pt>
                <c:pt idx="592">
                  <c:v>0.375821759259259</c:v>
                </c:pt>
                <c:pt idx="593">
                  <c:v>0.375844907407408</c:v>
                </c:pt>
                <c:pt idx="594">
                  <c:v>0.375868055555556</c:v>
                </c:pt>
                <c:pt idx="595">
                  <c:v>0.375891203703704</c:v>
                </c:pt>
                <c:pt idx="596">
                  <c:v>0.375914351851852</c:v>
                </c:pt>
                <c:pt idx="597">
                  <c:v>0.3759375</c:v>
                </c:pt>
                <c:pt idx="598">
                  <c:v>0.375960648148148</c:v>
                </c:pt>
                <c:pt idx="599">
                  <c:v>0.375983796296296</c:v>
                </c:pt>
                <c:pt idx="600">
                  <c:v>0.376006944444444</c:v>
                </c:pt>
                <c:pt idx="601">
                  <c:v>0.376030092592593</c:v>
                </c:pt>
                <c:pt idx="602">
                  <c:v>0.376053240740741</c:v>
                </c:pt>
                <c:pt idx="603">
                  <c:v>0.376076388888889</c:v>
                </c:pt>
                <c:pt idx="604">
                  <c:v>0.376099537037037</c:v>
                </c:pt>
                <c:pt idx="605">
                  <c:v>0.376122685185185</c:v>
                </c:pt>
                <c:pt idx="606">
                  <c:v>0.376145833333333</c:v>
                </c:pt>
                <c:pt idx="607">
                  <c:v>0.376168981481481</c:v>
                </c:pt>
                <c:pt idx="608">
                  <c:v>0.37619212962963</c:v>
                </c:pt>
                <c:pt idx="609">
                  <c:v>0.376215277777778</c:v>
                </c:pt>
                <c:pt idx="610">
                  <c:v>0.376238425925926</c:v>
                </c:pt>
                <c:pt idx="611">
                  <c:v>0.376261574074074</c:v>
                </c:pt>
                <c:pt idx="612">
                  <c:v>0.376284722222222</c:v>
                </c:pt>
                <c:pt idx="613">
                  <c:v>0.37630787037037</c:v>
                </c:pt>
                <c:pt idx="614">
                  <c:v>0.376331018518518</c:v>
                </c:pt>
                <c:pt idx="615">
                  <c:v>0.376354166666667</c:v>
                </c:pt>
                <c:pt idx="616">
                  <c:v>0.376377314814815</c:v>
                </c:pt>
                <c:pt idx="617">
                  <c:v>0.376400462962963</c:v>
                </c:pt>
                <c:pt idx="618">
                  <c:v>0.376423611111111</c:v>
                </c:pt>
                <c:pt idx="619">
                  <c:v>0.376446759259259</c:v>
                </c:pt>
                <c:pt idx="620">
                  <c:v>0.376469907407407</c:v>
                </c:pt>
                <c:pt idx="621">
                  <c:v>0.376493055555555</c:v>
                </c:pt>
                <c:pt idx="622">
                  <c:v>0.376516203703704</c:v>
                </c:pt>
                <c:pt idx="623">
                  <c:v>0.376539351851852</c:v>
                </c:pt>
                <c:pt idx="624">
                  <c:v>0.3765625</c:v>
                </c:pt>
                <c:pt idx="625">
                  <c:v>0.376585648148148</c:v>
                </c:pt>
                <c:pt idx="626">
                  <c:v>0.376608796296296</c:v>
                </c:pt>
                <c:pt idx="627">
                  <c:v>0.376631944444444</c:v>
                </c:pt>
                <c:pt idx="628">
                  <c:v>0.376655092592593</c:v>
                </c:pt>
                <c:pt idx="629">
                  <c:v>0.376678240740741</c:v>
                </c:pt>
                <c:pt idx="630">
                  <c:v>0.376701388888889</c:v>
                </c:pt>
                <c:pt idx="631">
                  <c:v>0.376724537037037</c:v>
                </c:pt>
                <c:pt idx="632">
                  <c:v>0.376747685185185</c:v>
                </c:pt>
                <c:pt idx="633">
                  <c:v>0.376770833333333</c:v>
                </c:pt>
                <c:pt idx="634">
                  <c:v>0.376793981481481</c:v>
                </c:pt>
                <c:pt idx="635">
                  <c:v>0.37681712962963</c:v>
                </c:pt>
                <c:pt idx="636">
                  <c:v>0.376840277777778</c:v>
                </c:pt>
                <c:pt idx="637">
                  <c:v>0.376863425925926</c:v>
                </c:pt>
                <c:pt idx="638">
                  <c:v>0.376886574074074</c:v>
                </c:pt>
                <c:pt idx="639">
                  <c:v>0.376909722222222</c:v>
                </c:pt>
                <c:pt idx="640">
                  <c:v>0.37693287037037</c:v>
                </c:pt>
                <c:pt idx="641">
                  <c:v>0.376956018518518</c:v>
                </c:pt>
                <c:pt idx="642">
                  <c:v>0.376979166666667</c:v>
                </c:pt>
                <c:pt idx="643">
                  <c:v>0.377002314814815</c:v>
                </c:pt>
                <c:pt idx="644">
                  <c:v>0.377025462962963</c:v>
                </c:pt>
                <c:pt idx="645">
                  <c:v>0.377048611111111</c:v>
                </c:pt>
                <c:pt idx="646">
                  <c:v>0.377071759259259</c:v>
                </c:pt>
                <c:pt idx="647">
                  <c:v>0.377094907407407</c:v>
                </c:pt>
                <c:pt idx="648">
                  <c:v>0.377118055555556</c:v>
                </c:pt>
                <c:pt idx="649">
                  <c:v>0.377141203703704</c:v>
                </c:pt>
                <c:pt idx="650">
                  <c:v>0.377164351851852</c:v>
                </c:pt>
                <c:pt idx="651">
                  <c:v>0.3771875</c:v>
                </c:pt>
                <c:pt idx="652">
                  <c:v>0.377210648148148</c:v>
                </c:pt>
                <c:pt idx="653">
                  <c:v>0.377233796296296</c:v>
                </c:pt>
                <c:pt idx="654">
                  <c:v>0.377256944444444</c:v>
                </c:pt>
                <c:pt idx="655">
                  <c:v>0.377280092592593</c:v>
                </c:pt>
                <c:pt idx="656">
                  <c:v>0.377303240740741</c:v>
                </c:pt>
                <c:pt idx="657">
                  <c:v>0.377326388888889</c:v>
                </c:pt>
                <c:pt idx="658">
                  <c:v>0.377349537037037</c:v>
                </c:pt>
                <c:pt idx="659">
                  <c:v>0.377372685185185</c:v>
                </c:pt>
                <c:pt idx="660">
                  <c:v>0.377395833333333</c:v>
                </c:pt>
                <c:pt idx="661">
                  <c:v>0.377418981481482</c:v>
                </c:pt>
                <c:pt idx="662">
                  <c:v>0.37744212962963</c:v>
                </c:pt>
                <c:pt idx="663">
                  <c:v>0.377465277777778</c:v>
                </c:pt>
                <c:pt idx="664">
                  <c:v>0.377488425925926</c:v>
                </c:pt>
                <c:pt idx="665">
                  <c:v>0.377511574074074</c:v>
                </c:pt>
                <c:pt idx="666">
                  <c:v>0.377534722222222</c:v>
                </c:pt>
                <c:pt idx="667">
                  <c:v>0.37755787037037</c:v>
                </c:pt>
                <c:pt idx="668">
                  <c:v>0.377581018518518</c:v>
                </c:pt>
                <c:pt idx="669">
                  <c:v>0.377604166666667</c:v>
                </c:pt>
                <c:pt idx="670">
                  <c:v>0.377627314814815</c:v>
                </c:pt>
                <c:pt idx="671">
                  <c:v>0.377650462962963</c:v>
                </c:pt>
                <c:pt idx="672">
                  <c:v>0.377673611111111</c:v>
                </c:pt>
                <c:pt idx="673">
                  <c:v>0.377696759259259</c:v>
                </c:pt>
                <c:pt idx="674">
                  <c:v>0.377719907407407</c:v>
                </c:pt>
                <c:pt idx="675">
                  <c:v>0.377743055555556</c:v>
                </c:pt>
                <c:pt idx="676">
                  <c:v>0.377766203703704</c:v>
                </c:pt>
                <c:pt idx="677">
                  <c:v>0.377789351851852</c:v>
                </c:pt>
                <c:pt idx="678">
                  <c:v>0.3778125</c:v>
                </c:pt>
                <c:pt idx="679">
                  <c:v>0.377835648148148</c:v>
                </c:pt>
                <c:pt idx="680">
                  <c:v>0.377858796296296</c:v>
                </c:pt>
                <c:pt idx="681">
                  <c:v>0.377881944444444</c:v>
                </c:pt>
                <c:pt idx="682">
                  <c:v>0.377905092592593</c:v>
                </c:pt>
                <c:pt idx="683">
                  <c:v>0.377928240740741</c:v>
                </c:pt>
                <c:pt idx="684">
                  <c:v>0.377951388888889</c:v>
                </c:pt>
                <c:pt idx="685">
                  <c:v>0.377974537037037</c:v>
                </c:pt>
                <c:pt idx="686">
                  <c:v>0.377997685185185</c:v>
                </c:pt>
                <c:pt idx="687">
                  <c:v>0.378020833333333</c:v>
                </c:pt>
                <c:pt idx="688">
                  <c:v>0.378043981481481</c:v>
                </c:pt>
                <c:pt idx="689">
                  <c:v>0.37806712962963</c:v>
                </c:pt>
                <c:pt idx="690">
                  <c:v>0.378090277777778</c:v>
                </c:pt>
                <c:pt idx="691">
                  <c:v>0.378113425925926</c:v>
                </c:pt>
                <c:pt idx="692">
                  <c:v>0.378136574074074</c:v>
                </c:pt>
                <c:pt idx="693">
                  <c:v>0.378159722222222</c:v>
                </c:pt>
                <c:pt idx="694">
                  <c:v>0.37818287037037</c:v>
                </c:pt>
                <c:pt idx="695">
                  <c:v>0.378206018518518</c:v>
                </c:pt>
                <c:pt idx="696">
                  <c:v>0.378229166666667</c:v>
                </c:pt>
                <c:pt idx="697">
                  <c:v>0.378252314814815</c:v>
                </c:pt>
                <c:pt idx="698">
                  <c:v>0.378275462962963</c:v>
                </c:pt>
                <c:pt idx="699">
                  <c:v>0.378298611111111</c:v>
                </c:pt>
                <c:pt idx="700">
                  <c:v>0.378321759259259</c:v>
                </c:pt>
                <c:pt idx="701">
                  <c:v>0.378344907407407</c:v>
                </c:pt>
                <c:pt idx="702">
                  <c:v>0.378368055555556</c:v>
                </c:pt>
                <c:pt idx="703">
                  <c:v>0.378391203703704</c:v>
                </c:pt>
                <c:pt idx="704">
                  <c:v>0.378414351851852</c:v>
                </c:pt>
                <c:pt idx="705">
                  <c:v>0.3784375</c:v>
                </c:pt>
                <c:pt idx="706">
                  <c:v>0.378460648148148</c:v>
                </c:pt>
                <c:pt idx="707">
                  <c:v>0.378483796296296</c:v>
                </c:pt>
                <c:pt idx="708">
                  <c:v>0.378506944444444</c:v>
                </c:pt>
                <c:pt idx="709">
                  <c:v>0.378530092592593</c:v>
                </c:pt>
                <c:pt idx="710">
                  <c:v>0.378553240740741</c:v>
                </c:pt>
                <c:pt idx="711">
                  <c:v>0.378576388888889</c:v>
                </c:pt>
                <c:pt idx="712">
                  <c:v>0.378599537037037</c:v>
                </c:pt>
                <c:pt idx="713">
                  <c:v>0.378622685185185</c:v>
                </c:pt>
                <c:pt idx="714">
                  <c:v>0.378645833333333</c:v>
                </c:pt>
                <c:pt idx="715">
                  <c:v>0.378668981481481</c:v>
                </c:pt>
                <c:pt idx="716">
                  <c:v>0.37869212962963</c:v>
                </c:pt>
                <c:pt idx="717">
                  <c:v>0.378715277777778</c:v>
                </c:pt>
                <c:pt idx="718">
                  <c:v>0.378738425925926</c:v>
                </c:pt>
                <c:pt idx="719">
                  <c:v>0.378761574074074</c:v>
                </c:pt>
                <c:pt idx="720">
                  <c:v>0.378784722222222</c:v>
                </c:pt>
                <c:pt idx="721">
                  <c:v>0.37880787037037</c:v>
                </c:pt>
                <c:pt idx="722">
                  <c:v>0.378831018518518</c:v>
                </c:pt>
                <c:pt idx="723">
                  <c:v>0.378854166666667</c:v>
                </c:pt>
                <c:pt idx="724">
                  <c:v>0.378877314814815</c:v>
                </c:pt>
                <c:pt idx="725">
                  <c:v>0.378900462962963</c:v>
                </c:pt>
                <c:pt idx="726">
                  <c:v>0.378923611111111</c:v>
                </c:pt>
                <c:pt idx="727">
                  <c:v>0.378946759259259</c:v>
                </c:pt>
                <c:pt idx="728">
                  <c:v>0.378969907407407</c:v>
                </c:pt>
                <c:pt idx="729">
                  <c:v>0.378993055555556</c:v>
                </c:pt>
                <c:pt idx="730">
                  <c:v>0.379016203703704</c:v>
                </c:pt>
                <c:pt idx="731">
                  <c:v>0.379039351851852</c:v>
                </c:pt>
                <c:pt idx="732">
                  <c:v>0.3790625</c:v>
                </c:pt>
                <c:pt idx="733">
                  <c:v>0.379085648148148</c:v>
                </c:pt>
                <c:pt idx="734">
                  <c:v>0.379108796296296</c:v>
                </c:pt>
                <c:pt idx="735">
                  <c:v>0.379131944444444</c:v>
                </c:pt>
                <c:pt idx="736">
                  <c:v>0.379155092592593</c:v>
                </c:pt>
                <c:pt idx="737">
                  <c:v>0.379178240740741</c:v>
                </c:pt>
                <c:pt idx="738">
                  <c:v>0.379201388888889</c:v>
                </c:pt>
                <c:pt idx="739">
                  <c:v>0.379224537037037</c:v>
                </c:pt>
                <c:pt idx="740">
                  <c:v>0.379247685185185</c:v>
                </c:pt>
                <c:pt idx="741">
                  <c:v>0.379270833333333</c:v>
                </c:pt>
                <c:pt idx="742">
                  <c:v>0.379293981481481</c:v>
                </c:pt>
                <c:pt idx="743">
                  <c:v>0.37931712962963</c:v>
                </c:pt>
                <c:pt idx="744">
                  <c:v>0.379340277777778</c:v>
                </c:pt>
                <c:pt idx="745">
                  <c:v>0.379363425925926</c:v>
                </c:pt>
                <c:pt idx="746">
                  <c:v>0.379386574074074</c:v>
                </c:pt>
                <c:pt idx="747">
                  <c:v>0.379409722222222</c:v>
                </c:pt>
                <c:pt idx="748">
                  <c:v>0.37943287037037</c:v>
                </c:pt>
                <c:pt idx="749">
                  <c:v>0.379456018518518</c:v>
                </c:pt>
                <c:pt idx="750">
                  <c:v>0.379479166666667</c:v>
                </c:pt>
                <c:pt idx="751">
                  <c:v>0.379502314814815</c:v>
                </c:pt>
                <c:pt idx="752">
                  <c:v>0.379525462962963</c:v>
                </c:pt>
                <c:pt idx="753">
                  <c:v>0.379548611111111</c:v>
                </c:pt>
                <c:pt idx="754">
                  <c:v>0.379571759259259</c:v>
                </c:pt>
                <c:pt idx="755">
                  <c:v>0.379594907407407</c:v>
                </c:pt>
                <c:pt idx="756">
                  <c:v>0.379618055555556</c:v>
                </c:pt>
                <c:pt idx="757">
                  <c:v>0.379641203703704</c:v>
                </c:pt>
                <c:pt idx="758">
                  <c:v>0.379664351851852</c:v>
                </c:pt>
                <c:pt idx="759">
                  <c:v>0.3796875</c:v>
                </c:pt>
                <c:pt idx="760">
                  <c:v>0.379710648148148</c:v>
                </c:pt>
                <c:pt idx="761">
                  <c:v>0.379733796296296</c:v>
                </c:pt>
                <c:pt idx="762">
                  <c:v>0.379756944444444</c:v>
                </c:pt>
                <c:pt idx="763">
                  <c:v>0.379780092592593</c:v>
                </c:pt>
                <c:pt idx="764">
                  <c:v>0.379803240740741</c:v>
                </c:pt>
                <c:pt idx="765">
                  <c:v>0.379826388888889</c:v>
                </c:pt>
                <c:pt idx="766">
                  <c:v>0.379849537037037</c:v>
                </c:pt>
                <c:pt idx="767">
                  <c:v>0.379872685185185</c:v>
                </c:pt>
                <c:pt idx="768">
                  <c:v>0.379895833333333</c:v>
                </c:pt>
                <c:pt idx="769">
                  <c:v>0.379918981481482</c:v>
                </c:pt>
                <c:pt idx="770">
                  <c:v>0.37994212962963</c:v>
                </c:pt>
                <c:pt idx="771">
                  <c:v>0.379965277777778</c:v>
                </c:pt>
                <c:pt idx="772">
                  <c:v>0.379988425925926</c:v>
                </c:pt>
                <c:pt idx="773">
                  <c:v>0.380011574074074</c:v>
                </c:pt>
                <c:pt idx="774">
                  <c:v>0.380034722222222</c:v>
                </c:pt>
                <c:pt idx="775">
                  <c:v>0.38005787037037</c:v>
                </c:pt>
                <c:pt idx="776">
                  <c:v>0.380081018518518</c:v>
                </c:pt>
                <c:pt idx="777">
                  <c:v>0.380104166666667</c:v>
                </c:pt>
                <c:pt idx="778">
                  <c:v>0.380127314814815</c:v>
                </c:pt>
                <c:pt idx="779">
                  <c:v>0.380150462962963</c:v>
                </c:pt>
                <c:pt idx="780">
                  <c:v>0.380173611111111</c:v>
                </c:pt>
                <c:pt idx="781">
                  <c:v>0.380196759259259</c:v>
                </c:pt>
                <c:pt idx="782">
                  <c:v>0.380219907407407</c:v>
                </c:pt>
                <c:pt idx="783">
                  <c:v>0.380243055555555</c:v>
                </c:pt>
                <c:pt idx="784">
                  <c:v>0.380266203703704</c:v>
                </c:pt>
                <c:pt idx="785">
                  <c:v>0.380289351851852</c:v>
                </c:pt>
                <c:pt idx="786">
                  <c:v>0.3803125</c:v>
                </c:pt>
                <c:pt idx="787">
                  <c:v>0.380335648148148</c:v>
                </c:pt>
                <c:pt idx="788">
                  <c:v>0.380358796296296</c:v>
                </c:pt>
                <c:pt idx="789">
                  <c:v>0.380381944444445</c:v>
                </c:pt>
                <c:pt idx="790">
                  <c:v>0.380405092592593</c:v>
                </c:pt>
                <c:pt idx="791">
                  <c:v>0.380428240740741</c:v>
                </c:pt>
                <c:pt idx="792">
                  <c:v>0.380451388888889</c:v>
                </c:pt>
                <c:pt idx="793">
                  <c:v>0.380474537037037</c:v>
                </c:pt>
                <c:pt idx="794">
                  <c:v>0.380497685185185</c:v>
                </c:pt>
                <c:pt idx="795">
                  <c:v>0.380520833333333</c:v>
                </c:pt>
                <c:pt idx="796">
                  <c:v>0.380543981481481</c:v>
                </c:pt>
                <c:pt idx="797">
                  <c:v>0.38056712962963</c:v>
                </c:pt>
                <c:pt idx="798">
                  <c:v>0.380590277777778</c:v>
                </c:pt>
                <c:pt idx="799">
                  <c:v>0.380613425925926</c:v>
                </c:pt>
                <c:pt idx="800">
                  <c:v>0.380636574074074</c:v>
                </c:pt>
                <c:pt idx="801">
                  <c:v>0.380659722222222</c:v>
                </c:pt>
                <c:pt idx="802">
                  <c:v>0.38068287037037</c:v>
                </c:pt>
                <c:pt idx="803">
                  <c:v>0.380706018518518</c:v>
                </c:pt>
                <c:pt idx="804">
                  <c:v>0.380729166666667</c:v>
                </c:pt>
                <c:pt idx="805">
                  <c:v>0.380752314814815</c:v>
                </c:pt>
                <c:pt idx="806">
                  <c:v>0.380775462962963</c:v>
                </c:pt>
                <c:pt idx="807">
                  <c:v>0.380798611111111</c:v>
                </c:pt>
                <c:pt idx="808">
                  <c:v>0.380821759259259</c:v>
                </c:pt>
                <c:pt idx="809">
                  <c:v>0.380844907407407</c:v>
                </c:pt>
                <c:pt idx="810">
                  <c:v>0.380868055555556</c:v>
                </c:pt>
                <c:pt idx="811">
                  <c:v>0.380891203703704</c:v>
                </c:pt>
                <c:pt idx="812">
                  <c:v>0.380914351851852</c:v>
                </c:pt>
                <c:pt idx="813">
                  <c:v>0.3809375</c:v>
                </c:pt>
                <c:pt idx="814">
                  <c:v>0.380960648148148</c:v>
                </c:pt>
                <c:pt idx="815">
                  <c:v>0.380983796296296</c:v>
                </c:pt>
                <c:pt idx="816">
                  <c:v>0.381006944444444</c:v>
                </c:pt>
                <c:pt idx="817">
                  <c:v>0.381030092592593</c:v>
                </c:pt>
                <c:pt idx="818">
                  <c:v>0.381053240740741</c:v>
                </c:pt>
                <c:pt idx="819">
                  <c:v>0.381076388888889</c:v>
                </c:pt>
                <c:pt idx="820">
                  <c:v>0.381099537037037</c:v>
                </c:pt>
                <c:pt idx="821">
                  <c:v>0.381122685185185</c:v>
                </c:pt>
                <c:pt idx="822">
                  <c:v>0.381145833333333</c:v>
                </c:pt>
                <c:pt idx="823">
                  <c:v>0.381168981481481</c:v>
                </c:pt>
                <c:pt idx="824">
                  <c:v>0.38119212962963</c:v>
                </c:pt>
                <c:pt idx="825">
                  <c:v>0.381215277777778</c:v>
                </c:pt>
                <c:pt idx="826">
                  <c:v>0.381238425925926</c:v>
                </c:pt>
                <c:pt idx="827">
                  <c:v>0.381261574074074</c:v>
                </c:pt>
                <c:pt idx="828">
                  <c:v>0.381284722222222</c:v>
                </c:pt>
                <c:pt idx="829">
                  <c:v>0.38130787037037</c:v>
                </c:pt>
                <c:pt idx="830">
                  <c:v>0.381331018518518</c:v>
                </c:pt>
                <c:pt idx="831">
                  <c:v>0.381354166666667</c:v>
                </c:pt>
                <c:pt idx="832">
                  <c:v>0.381377314814815</c:v>
                </c:pt>
                <c:pt idx="833">
                  <c:v>0.381400462962963</c:v>
                </c:pt>
                <c:pt idx="834">
                  <c:v>0.381423611111111</c:v>
                </c:pt>
                <c:pt idx="835">
                  <c:v>0.381446759259259</c:v>
                </c:pt>
                <c:pt idx="836">
                  <c:v>0.381469907407407</c:v>
                </c:pt>
                <c:pt idx="837">
                  <c:v>0.381493055555556</c:v>
                </c:pt>
                <c:pt idx="838">
                  <c:v>0.381516203703704</c:v>
                </c:pt>
                <c:pt idx="839">
                  <c:v>0.381539351851852</c:v>
                </c:pt>
                <c:pt idx="840">
                  <c:v>0.3815625</c:v>
                </c:pt>
                <c:pt idx="841">
                  <c:v>0.381585648148148</c:v>
                </c:pt>
                <c:pt idx="842">
                  <c:v>0.381608796296296</c:v>
                </c:pt>
                <c:pt idx="843">
                  <c:v>0.381631944444444</c:v>
                </c:pt>
                <c:pt idx="844">
                  <c:v>0.381655092592592</c:v>
                </c:pt>
                <c:pt idx="845">
                  <c:v>0.381678240740741</c:v>
                </c:pt>
                <c:pt idx="846">
                  <c:v>0.381701388888889</c:v>
                </c:pt>
                <c:pt idx="847">
                  <c:v>0.381724537037037</c:v>
                </c:pt>
                <c:pt idx="848">
                  <c:v>0.381747685185185</c:v>
                </c:pt>
                <c:pt idx="849">
                  <c:v>0.381770833333333</c:v>
                </c:pt>
                <c:pt idx="850">
                  <c:v>0.381793981481481</c:v>
                </c:pt>
                <c:pt idx="851">
                  <c:v>0.38181712962963</c:v>
                </c:pt>
                <c:pt idx="852">
                  <c:v>0.381840277777778</c:v>
                </c:pt>
                <c:pt idx="853">
                  <c:v>0.381863425925926</c:v>
                </c:pt>
                <c:pt idx="854">
                  <c:v>0.381886574074074</c:v>
                </c:pt>
                <c:pt idx="855">
                  <c:v>0.381909722222222</c:v>
                </c:pt>
                <c:pt idx="856">
                  <c:v>0.38193287037037</c:v>
                </c:pt>
                <c:pt idx="857">
                  <c:v>0.381956018518518</c:v>
                </c:pt>
                <c:pt idx="858">
                  <c:v>0.381979166666667</c:v>
                </c:pt>
                <c:pt idx="859">
                  <c:v>0.382002314814815</c:v>
                </c:pt>
                <c:pt idx="860">
                  <c:v>0.382025462962963</c:v>
                </c:pt>
                <c:pt idx="861">
                  <c:v>0.382048611111111</c:v>
                </c:pt>
                <c:pt idx="862">
                  <c:v>0.382071759259259</c:v>
                </c:pt>
                <c:pt idx="863">
                  <c:v>0.382094907407407</c:v>
                </c:pt>
                <c:pt idx="864">
                  <c:v>0.382118055555555</c:v>
                </c:pt>
                <c:pt idx="865">
                  <c:v>0.382141203703704</c:v>
                </c:pt>
                <c:pt idx="866">
                  <c:v>0.382164351851852</c:v>
                </c:pt>
                <c:pt idx="867">
                  <c:v>0.3821875</c:v>
                </c:pt>
                <c:pt idx="868">
                  <c:v>0.382210648148148</c:v>
                </c:pt>
                <c:pt idx="869">
                  <c:v>0.382233796296296</c:v>
                </c:pt>
                <c:pt idx="870">
                  <c:v>0.382256944444444</c:v>
                </c:pt>
                <c:pt idx="871">
                  <c:v>0.382280092592593</c:v>
                </c:pt>
                <c:pt idx="872">
                  <c:v>0.382303240740741</c:v>
                </c:pt>
                <c:pt idx="873">
                  <c:v>0.382326388888889</c:v>
                </c:pt>
                <c:pt idx="874">
                  <c:v>0.382349537037037</c:v>
                </c:pt>
                <c:pt idx="875">
                  <c:v>0.382372685185185</c:v>
                </c:pt>
                <c:pt idx="876">
                  <c:v>0.382395833333333</c:v>
                </c:pt>
                <c:pt idx="877">
                  <c:v>0.382418981481482</c:v>
                </c:pt>
                <c:pt idx="878">
                  <c:v>0.38244212962963</c:v>
                </c:pt>
                <c:pt idx="879">
                  <c:v>0.382465277777778</c:v>
                </c:pt>
                <c:pt idx="880">
                  <c:v>0.382488425925926</c:v>
                </c:pt>
                <c:pt idx="881">
                  <c:v>0.382511574074074</c:v>
                </c:pt>
                <c:pt idx="882">
                  <c:v>0.382534722222222</c:v>
                </c:pt>
                <c:pt idx="883">
                  <c:v>0.38255787037037</c:v>
                </c:pt>
                <c:pt idx="884">
                  <c:v>0.382581018518518</c:v>
                </c:pt>
                <c:pt idx="885">
                  <c:v>0.382604166666667</c:v>
                </c:pt>
                <c:pt idx="886">
                  <c:v>0.382627314814815</c:v>
                </c:pt>
                <c:pt idx="887">
                  <c:v>0.382650462962963</c:v>
                </c:pt>
                <c:pt idx="888">
                  <c:v>0.382673611111111</c:v>
                </c:pt>
                <c:pt idx="889">
                  <c:v>0.382696759259259</c:v>
                </c:pt>
                <c:pt idx="890">
                  <c:v>0.382719907407407</c:v>
                </c:pt>
                <c:pt idx="891">
                  <c:v>0.382743055555555</c:v>
                </c:pt>
                <c:pt idx="892">
                  <c:v>0.382766203703704</c:v>
                </c:pt>
                <c:pt idx="893">
                  <c:v>0.382789351851852</c:v>
                </c:pt>
                <c:pt idx="894">
                  <c:v>0.3828125</c:v>
                </c:pt>
                <c:pt idx="895">
                  <c:v>0.382835648148148</c:v>
                </c:pt>
                <c:pt idx="896">
                  <c:v>0.382858796296296</c:v>
                </c:pt>
                <c:pt idx="897">
                  <c:v>0.382881944444445</c:v>
                </c:pt>
                <c:pt idx="898">
                  <c:v>0.382905092592593</c:v>
                </c:pt>
                <c:pt idx="899">
                  <c:v>0.382928240740741</c:v>
                </c:pt>
                <c:pt idx="900">
                  <c:v>0.382951388888889</c:v>
                </c:pt>
                <c:pt idx="901">
                  <c:v>0.382974537037037</c:v>
                </c:pt>
                <c:pt idx="902">
                  <c:v>0.382997685185185</c:v>
                </c:pt>
                <c:pt idx="903">
                  <c:v>0.383020833333333</c:v>
                </c:pt>
                <c:pt idx="904">
                  <c:v>0.383043981481481</c:v>
                </c:pt>
                <c:pt idx="905">
                  <c:v>0.38306712962963</c:v>
                </c:pt>
                <c:pt idx="906">
                  <c:v>0.383090277777778</c:v>
                </c:pt>
                <c:pt idx="907">
                  <c:v>0.383113425925926</c:v>
                </c:pt>
                <c:pt idx="908">
                  <c:v>0.383136574074074</c:v>
                </c:pt>
                <c:pt idx="909">
                  <c:v>0.383159722222222</c:v>
                </c:pt>
                <c:pt idx="910">
                  <c:v>0.38318287037037</c:v>
                </c:pt>
                <c:pt idx="911">
                  <c:v>0.383206018518518</c:v>
                </c:pt>
                <c:pt idx="912">
                  <c:v>0.383229166666667</c:v>
                </c:pt>
                <c:pt idx="913">
                  <c:v>0.383252314814815</c:v>
                </c:pt>
                <c:pt idx="914">
                  <c:v>0.383275462962963</c:v>
                </c:pt>
                <c:pt idx="915">
                  <c:v>0.383298611111111</c:v>
                </c:pt>
                <c:pt idx="916">
                  <c:v>0.383321759259259</c:v>
                </c:pt>
                <c:pt idx="917">
                  <c:v>0.383344907407407</c:v>
                </c:pt>
                <c:pt idx="918">
                  <c:v>0.383368055555556</c:v>
                </c:pt>
                <c:pt idx="919">
                  <c:v>0.383391203703704</c:v>
                </c:pt>
                <c:pt idx="920">
                  <c:v>0.383414351851852</c:v>
                </c:pt>
                <c:pt idx="921">
                  <c:v>0.3834375</c:v>
                </c:pt>
                <c:pt idx="922">
                  <c:v>0.383460648148148</c:v>
                </c:pt>
                <c:pt idx="923">
                  <c:v>0.383483796296296</c:v>
                </c:pt>
                <c:pt idx="924">
                  <c:v>0.383506944444445</c:v>
                </c:pt>
                <c:pt idx="925">
                  <c:v>0.383530092592593</c:v>
                </c:pt>
                <c:pt idx="926">
                  <c:v>0.383553240740741</c:v>
                </c:pt>
                <c:pt idx="927">
                  <c:v>0.383576388888889</c:v>
                </c:pt>
                <c:pt idx="928">
                  <c:v>0.383599537037037</c:v>
                </c:pt>
                <c:pt idx="929">
                  <c:v>0.383622685185185</c:v>
                </c:pt>
                <c:pt idx="930">
                  <c:v>0.383645833333333</c:v>
                </c:pt>
                <c:pt idx="931">
                  <c:v>0.383668981481482</c:v>
                </c:pt>
                <c:pt idx="932">
                  <c:v>0.38369212962963</c:v>
                </c:pt>
                <c:pt idx="933">
                  <c:v>0.383715277777778</c:v>
                </c:pt>
                <c:pt idx="934">
                  <c:v>0.383738425925926</c:v>
                </c:pt>
                <c:pt idx="935">
                  <c:v>0.383761574074074</c:v>
                </c:pt>
                <c:pt idx="936">
                  <c:v>0.383784722222222</c:v>
                </c:pt>
                <c:pt idx="937">
                  <c:v>0.38380787037037</c:v>
                </c:pt>
                <c:pt idx="938">
                  <c:v>0.383831018518518</c:v>
                </c:pt>
                <c:pt idx="939">
                  <c:v>0.383854166666667</c:v>
                </c:pt>
                <c:pt idx="940">
                  <c:v>0.383877314814815</c:v>
                </c:pt>
                <c:pt idx="941">
                  <c:v>0.383900462962963</c:v>
                </c:pt>
                <c:pt idx="942">
                  <c:v>0.383923611111111</c:v>
                </c:pt>
                <c:pt idx="943">
                  <c:v>0.383946759259259</c:v>
                </c:pt>
                <c:pt idx="944">
                  <c:v>0.383969907407407</c:v>
                </c:pt>
                <c:pt idx="945">
                  <c:v>0.383993055555555</c:v>
                </c:pt>
                <c:pt idx="946">
                  <c:v>0.384016203703704</c:v>
                </c:pt>
                <c:pt idx="947">
                  <c:v>0.384039351851852</c:v>
                </c:pt>
                <c:pt idx="948">
                  <c:v>0.3840625</c:v>
                </c:pt>
                <c:pt idx="949">
                  <c:v>0.384085648148148</c:v>
                </c:pt>
                <c:pt idx="950">
                  <c:v>0.384108796296296</c:v>
                </c:pt>
                <c:pt idx="951">
                  <c:v>0.384131944444444</c:v>
                </c:pt>
                <c:pt idx="952">
                  <c:v>0.384155092592593</c:v>
                </c:pt>
                <c:pt idx="953">
                  <c:v>0.384178240740741</c:v>
                </c:pt>
                <c:pt idx="954">
                  <c:v>0.384201388888889</c:v>
                </c:pt>
                <c:pt idx="955">
                  <c:v>0.384224537037037</c:v>
                </c:pt>
                <c:pt idx="956">
                  <c:v>0.384247685185185</c:v>
                </c:pt>
                <c:pt idx="957">
                  <c:v>0.384270833333333</c:v>
                </c:pt>
                <c:pt idx="958">
                  <c:v>0.384293981481481</c:v>
                </c:pt>
                <c:pt idx="959">
                  <c:v>0.38431712962963</c:v>
                </c:pt>
                <c:pt idx="960">
                  <c:v>0.384340277777778</c:v>
                </c:pt>
                <c:pt idx="961">
                  <c:v>0.384363425925926</c:v>
                </c:pt>
                <c:pt idx="962">
                  <c:v>0.384386574074074</c:v>
                </c:pt>
                <c:pt idx="963">
                  <c:v>0.384409722222222</c:v>
                </c:pt>
                <c:pt idx="964">
                  <c:v>0.38443287037037</c:v>
                </c:pt>
                <c:pt idx="965">
                  <c:v>0.384456018518519</c:v>
                </c:pt>
                <c:pt idx="966">
                  <c:v>0.384479166666667</c:v>
                </c:pt>
                <c:pt idx="967">
                  <c:v>0.384502314814815</c:v>
                </c:pt>
                <c:pt idx="968">
                  <c:v>0.384525462962963</c:v>
                </c:pt>
                <c:pt idx="969">
                  <c:v>0.384548611111111</c:v>
                </c:pt>
                <c:pt idx="970">
                  <c:v>0.384571759259259</c:v>
                </c:pt>
                <c:pt idx="971">
                  <c:v>0.384594907407407</c:v>
                </c:pt>
                <c:pt idx="972">
                  <c:v>0.384618055555556</c:v>
                </c:pt>
                <c:pt idx="973">
                  <c:v>0.384641203703704</c:v>
                </c:pt>
                <c:pt idx="974">
                  <c:v>0.384664351851852</c:v>
                </c:pt>
                <c:pt idx="975">
                  <c:v>0.3846875</c:v>
                </c:pt>
                <c:pt idx="976">
                  <c:v>0.384710648148148</c:v>
                </c:pt>
                <c:pt idx="977">
                  <c:v>0.384733796296296</c:v>
                </c:pt>
                <c:pt idx="978">
                  <c:v>0.384756944444444</c:v>
                </c:pt>
                <c:pt idx="979">
                  <c:v>0.384780092592593</c:v>
                </c:pt>
                <c:pt idx="980">
                  <c:v>0.384803240740741</c:v>
                </c:pt>
                <c:pt idx="981">
                  <c:v>0.384826388888889</c:v>
                </c:pt>
                <c:pt idx="982">
                  <c:v>0.384849537037037</c:v>
                </c:pt>
                <c:pt idx="983">
                  <c:v>0.384872685185185</c:v>
                </c:pt>
                <c:pt idx="984">
                  <c:v>0.384895833333333</c:v>
                </c:pt>
                <c:pt idx="985">
                  <c:v>0.384918981481482</c:v>
                </c:pt>
                <c:pt idx="986">
                  <c:v>0.38494212962963</c:v>
                </c:pt>
                <c:pt idx="987">
                  <c:v>0.384965277777778</c:v>
                </c:pt>
                <c:pt idx="988">
                  <c:v>0.384988425925926</c:v>
                </c:pt>
                <c:pt idx="989">
                  <c:v>0.385011574074074</c:v>
                </c:pt>
                <c:pt idx="990">
                  <c:v>0.385034722222222</c:v>
                </c:pt>
                <c:pt idx="991">
                  <c:v>0.38505787037037</c:v>
                </c:pt>
                <c:pt idx="992">
                  <c:v>0.385081018518518</c:v>
                </c:pt>
                <c:pt idx="993">
                  <c:v>0.385104166666667</c:v>
                </c:pt>
                <c:pt idx="994">
                  <c:v>0.385127314814815</c:v>
                </c:pt>
                <c:pt idx="995">
                  <c:v>0.385150462962963</c:v>
                </c:pt>
                <c:pt idx="996">
                  <c:v>0.385173611111111</c:v>
                </c:pt>
                <c:pt idx="997">
                  <c:v>0.385196759259259</c:v>
                </c:pt>
                <c:pt idx="998">
                  <c:v>0.385219907407407</c:v>
                </c:pt>
                <c:pt idx="999">
                  <c:v>0.385243055555555</c:v>
                </c:pt>
                <c:pt idx="1000">
                  <c:v>0.385266203703704</c:v>
                </c:pt>
                <c:pt idx="1001">
                  <c:v>0.385289351851852</c:v>
                </c:pt>
                <c:pt idx="1002">
                  <c:v>0.3853125</c:v>
                </c:pt>
                <c:pt idx="1003">
                  <c:v>0.385335648148148</c:v>
                </c:pt>
                <c:pt idx="1004">
                  <c:v>0.385358796296296</c:v>
                </c:pt>
                <c:pt idx="1005">
                  <c:v>0.385381944444445</c:v>
                </c:pt>
                <c:pt idx="1006">
                  <c:v>0.385405092592593</c:v>
                </c:pt>
                <c:pt idx="1007">
                  <c:v>0.385428240740741</c:v>
                </c:pt>
                <c:pt idx="1008">
                  <c:v>0.385451388888889</c:v>
                </c:pt>
                <c:pt idx="1009">
                  <c:v>0.385474537037037</c:v>
                </c:pt>
                <c:pt idx="1010">
                  <c:v>0.385497685185185</c:v>
                </c:pt>
                <c:pt idx="1011">
                  <c:v>0.385520833333333</c:v>
                </c:pt>
                <c:pt idx="1012">
                  <c:v>0.385543981481481</c:v>
                </c:pt>
                <c:pt idx="1013">
                  <c:v>0.38556712962963</c:v>
                </c:pt>
                <c:pt idx="1014">
                  <c:v>0.385590277777778</c:v>
                </c:pt>
                <c:pt idx="1015">
                  <c:v>0.385613425925926</c:v>
                </c:pt>
                <c:pt idx="1016">
                  <c:v>0.385636574074074</c:v>
                </c:pt>
                <c:pt idx="1017">
                  <c:v>0.385659722222222</c:v>
                </c:pt>
                <c:pt idx="1018">
                  <c:v>0.38568287037037</c:v>
                </c:pt>
                <c:pt idx="1019">
                  <c:v>0.385706018518518</c:v>
                </c:pt>
                <c:pt idx="1020">
                  <c:v>0.385729166666667</c:v>
                </c:pt>
                <c:pt idx="1021">
                  <c:v>0.385752314814815</c:v>
                </c:pt>
                <c:pt idx="1022">
                  <c:v>0.385775462962963</c:v>
                </c:pt>
                <c:pt idx="1023">
                  <c:v>0.385798611111111</c:v>
                </c:pt>
                <c:pt idx="1024">
                  <c:v>0.385821759259259</c:v>
                </c:pt>
                <c:pt idx="1025">
                  <c:v>0.385844907407408</c:v>
                </c:pt>
                <c:pt idx="1026">
                  <c:v>0.385868055555556</c:v>
                </c:pt>
                <c:pt idx="1027">
                  <c:v>0.385891203703704</c:v>
                </c:pt>
                <c:pt idx="1028">
                  <c:v>0.385914351851852</c:v>
                </c:pt>
                <c:pt idx="1029">
                  <c:v>0.3859375</c:v>
                </c:pt>
                <c:pt idx="1030">
                  <c:v>0.385960648148148</c:v>
                </c:pt>
                <c:pt idx="1031">
                  <c:v>0.385983796296296</c:v>
                </c:pt>
                <c:pt idx="1032">
                  <c:v>0.386006944444444</c:v>
                </c:pt>
                <c:pt idx="1033">
                  <c:v>0.386030092592593</c:v>
                </c:pt>
                <c:pt idx="1034">
                  <c:v>0.386053240740741</c:v>
                </c:pt>
                <c:pt idx="1035">
                  <c:v>0.386076388888889</c:v>
                </c:pt>
                <c:pt idx="1036">
                  <c:v>0.386099537037037</c:v>
                </c:pt>
                <c:pt idx="1037">
                  <c:v>0.386122685185185</c:v>
                </c:pt>
                <c:pt idx="1038">
                  <c:v>0.386145833333333</c:v>
                </c:pt>
                <c:pt idx="1039">
                  <c:v>0.386168981481482</c:v>
                </c:pt>
                <c:pt idx="1040">
                  <c:v>0.38619212962963</c:v>
                </c:pt>
                <c:pt idx="1041">
                  <c:v>0.386215277777778</c:v>
                </c:pt>
                <c:pt idx="1042">
                  <c:v>0.386238425925926</c:v>
                </c:pt>
                <c:pt idx="1043">
                  <c:v>0.386261574074074</c:v>
                </c:pt>
                <c:pt idx="1044">
                  <c:v>0.386284722222222</c:v>
                </c:pt>
                <c:pt idx="1045">
                  <c:v>0.38630787037037</c:v>
                </c:pt>
                <c:pt idx="1046">
                  <c:v>0.386331018518518</c:v>
                </c:pt>
                <c:pt idx="1047">
                  <c:v>0.386354166666667</c:v>
                </c:pt>
                <c:pt idx="1048">
                  <c:v>0.386377314814815</c:v>
                </c:pt>
                <c:pt idx="1049">
                  <c:v>0.386400462962963</c:v>
                </c:pt>
                <c:pt idx="1050">
                  <c:v>0.386423611111111</c:v>
                </c:pt>
                <c:pt idx="1051">
                  <c:v>0.386446759259259</c:v>
                </c:pt>
                <c:pt idx="1052">
                  <c:v>0.386469907407407</c:v>
                </c:pt>
                <c:pt idx="1053">
                  <c:v>0.386493055555555</c:v>
                </c:pt>
                <c:pt idx="1054">
                  <c:v>0.386516203703704</c:v>
                </c:pt>
                <c:pt idx="1055">
                  <c:v>0.386539351851852</c:v>
                </c:pt>
                <c:pt idx="1056">
                  <c:v>0.3865625</c:v>
                </c:pt>
                <c:pt idx="1057">
                  <c:v>0.386585648148148</c:v>
                </c:pt>
                <c:pt idx="1058">
                  <c:v>0.386608796296296</c:v>
                </c:pt>
                <c:pt idx="1059">
                  <c:v>0.386631944444444</c:v>
                </c:pt>
                <c:pt idx="1060">
                  <c:v>0.386655092592593</c:v>
                </c:pt>
                <c:pt idx="1061">
                  <c:v>0.386678240740741</c:v>
                </c:pt>
                <c:pt idx="1062">
                  <c:v>0.386701388888889</c:v>
                </c:pt>
                <c:pt idx="1063">
                  <c:v>0.386724537037037</c:v>
                </c:pt>
                <c:pt idx="1064">
                  <c:v>0.386747685185185</c:v>
                </c:pt>
                <c:pt idx="1065">
                  <c:v>0.386770833333333</c:v>
                </c:pt>
                <c:pt idx="1066">
                  <c:v>0.386793981481482</c:v>
                </c:pt>
                <c:pt idx="1067">
                  <c:v>0.38681712962963</c:v>
                </c:pt>
                <c:pt idx="1068">
                  <c:v>0.386840277777778</c:v>
                </c:pt>
                <c:pt idx="1069">
                  <c:v>0.386863425925926</c:v>
                </c:pt>
                <c:pt idx="1070">
                  <c:v>0.386886574074074</c:v>
                </c:pt>
                <c:pt idx="1071">
                  <c:v>0.386909722222222</c:v>
                </c:pt>
                <c:pt idx="1072">
                  <c:v>0.38693287037037</c:v>
                </c:pt>
                <c:pt idx="1073">
                  <c:v>0.386956018518518</c:v>
                </c:pt>
                <c:pt idx="1074">
                  <c:v>0.386979166666667</c:v>
                </c:pt>
                <c:pt idx="1075">
                  <c:v>0.387002314814815</c:v>
                </c:pt>
                <c:pt idx="1076">
                  <c:v>0.387025462962963</c:v>
                </c:pt>
                <c:pt idx="1077">
                  <c:v>0.387048611111111</c:v>
                </c:pt>
                <c:pt idx="1078">
                  <c:v>0.387071759259259</c:v>
                </c:pt>
                <c:pt idx="1079">
                  <c:v>0.387094907407407</c:v>
                </c:pt>
                <c:pt idx="1080">
                  <c:v>0.387118055555556</c:v>
                </c:pt>
                <c:pt idx="1081">
                  <c:v>0.387141203703704</c:v>
                </c:pt>
                <c:pt idx="1082">
                  <c:v>0.387164351851852</c:v>
                </c:pt>
                <c:pt idx="1083">
                  <c:v>0.3871875</c:v>
                </c:pt>
                <c:pt idx="1084">
                  <c:v>0.387210648148148</c:v>
                </c:pt>
                <c:pt idx="1085">
                  <c:v>0.387233796296296</c:v>
                </c:pt>
                <c:pt idx="1086">
                  <c:v>0.387256944444444</c:v>
                </c:pt>
                <c:pt idx="1087">
                  <c:v>0.387280092592593</c:v>
                </c:pt>
                <c:pt idx="1088">
                  <c:v>0.387303240740741</c:v>
                </c:pt>
                <c:pt idx="1089">
                  <c:v>0.387326388888889</c:v>
                </c:pt>
                <c:pt idx="1090">
                  <c:v>0.387349537037037</c:v>
                </c:pt>
                <c:pt idx="1091">
                  <c:v>0.387372685185185</c:v>
                </c:pt>
                <c:pt idx="1092">
                  <c:v>0.387395833333333</c:v>
                </c:pt>
                <c:pt idx="1093">
                  <c:v>0.387418981481482</c:v>
                </c:pt>
                <c:pt idx="1094">
                  <c:v>0.38744212962963</c:v>
                </c:pt>
                <c:pt idx="1095">
                  <c:v>0.387465277777778</c:v>
                </c:pt>
                <c:pt idx="1096">
                  <c:v>0.387488425925926</c:v>
                </c:pt>
                <c:pt idx="1097">
                  <c:v>0.387511574074074</c:v>
                </c:pt>
                <c:pt idx="1098">
                  <c:v>0.387534722222222</c:v>
                </c:pt>
                <c:pt idx="1099">
                  <c:v>0.38755787037037</c:v>
                </c:pt>
                <c:pt idx="1100">
                  <c:v>0.387581018518518</c:v>
                </c:pt>
                <c:pt idx="1101">
                  <c:v>0.387604166666667</c:v>
                </c:pt>
                <c:pt idx="1102">
                  <c:v>0.387627314814815</c:v>
                </c:pt>
                <c:pt idx="1103">
                  <c:v>0.387650462962963</c:v>
                </c:pt>
                <c:pt idx="1104">
                  <c:v>0.387673611111111</c:v>
                </c:pt>
                <c:pt idx="1105">
                  <c:v>0.387696759259259</c:v>
                </c:pt>
                <c:pt idx="1106">
                  <c:v>0.387719907407407</c:v>
                </c:pt>
                <c:pt idx="1107">
                  <c:v>0.387743055555556</c:v>
                </c:pt>
                <c:pt idx="1108">
                  <c:v>0.387766203703704</c:v>
                </c:pt>
                <c:pt idx="1109">
                  <c:v>0.387789351851852</c:v>
                </c:pt>
                <c:pt idx="1110">
                  <c:v>0.3878125</c:v>
                </c:pt>
                <c:pt idx="1111">
                  <c:v>0.387835648148148</c:v>
                </c:pt>
                <c:pt idx="1112">
                  <c:v>0.387858796296296</c:v>
                </c:pt>
                <c:pt idx="1113">
                  <c:v>0.387881944444444</c:v>
                </c:pt>
                <c:pt idx="1114">
                  <c:v>0.387905092592593</c:v>
                </c:pt>
                <c:pt idx="1115">
                  <c:v>0.387928240740741</c:v>
                </c:pt>
                <c:pt idx="1116">
                  <c:v>0.387951388888889</c:v>
                </c:pt>
                <c:pt idx="1117">
                  <c:v>0.387974537037037</c:v>
                </c:pt>
                <c:pt idx="1118">
                  <c:v>0.387997685185185</c:v>
                </c:pt>
                <c:pt idx="1119">
                  <c:v>0.388020833333333</c:v>
                </c:pt>
                <c:pt idx="1120">
                  <c:v>0.388043981481481</c:v>
                </c:pt>
                <c:pt idx="1121">
                  <c:v>0.38806712962963</c:v>
                </c:pt>
                <c:pt idx="1122">
                  <c:v>0.388090277777778</c:v>
                </c:pt>
                <c:pt idx="1123">
                  <c:v>0.388113425925926</c:v>
                </c:pt>
                <c:pt idx="1124">
                  <c:v>0.388136574074074</c:v>
                </c:pt>
                <c:pt idx="1125">
                  <c:v>0.388159722222222</c:v>
                </c:pt>
                <c:pt idx="1126">
                  <c:v>0.38818287037037</c:v>
                </c:pt>
                <c:pt idx="1127">
                  <c:v>0.388206018518518</c:v>
                </c:pt>
                <c:pt idx="1128">
                  <c:v>0.388229166666667</c:v>
                </c:pt>
                <c:pt idx="1129">
                  <c:v>0.388252314814815</c:v>
                </c:pt>
                <c:pt idx="1130">
                  <c:v>0.388275462962963</c:v>
                </c:pt>
                <c:pt idx="1131">
                  <c:v>0.388298611111111</c:v>
                </c:pt>
                <c:pt idx="1132">
                  <c:v>0.388321759259259</c:v>
                </c:pt>
                <c:pt idx="1133">
                  <c:v>0.388344907407407</c:v>
                </c:pt>
                <c:pt idx="1134">
                  <c:v>0.388368055555556</c:v>
                </c:pt>
                <c:pt idx="1135">
                  <c:v>0.388391203703704</c:v>
                </c:pt>
                <c:pt idx="1136">
                  <c:v>0.388414351851852</c:v>
                </c:pt>
                <c:pt idx="1137">
                  <c:v>0.3884375</c:v>
                </c:pt>
                <c:pt idx="1138">
                  <c:v>0.388460648148148</c:v>
                </c:pt>
                <c:pt idx="1139">
                  <c:v>0.388483796296296</c:v>
                </c:pt>
                <c:pt idx="1140">
                  <c:v>0.388506944444444</c:v>
                </c:pt>
                <c:pt idx="1141">
                  <c:v>0.388530092592593</c:v>
                </c:pt>
                <c:pt idx="1142">
                  <c:v>0.388553240740741</c:v>
                </c:pt>
                <c:pt idx="1143">
                  <c:v>0.388576388888889</c:v>
                </c:pt>
                <c:pt idx="1144">
                  <c:v>0.388599537037037</c:v>
                </c:pt>
                <c:pt idx="1145">
                  <c:v>0.388622685185185</c:v>
                </c:pt>
                <c:pt idx="1146">
                  <c:v>0.388645833333333</c:v>
                </c:pt>
                <c:pt idx="1147">
                  <c:v>0.388668981481482</c:v>
                </c:pt>
                <c:pt idx="1148">
                  <c:v>0.38869212962963</c:v>
                </c:pt>
                <c:pt idx="1149">
                  <c:v>0.388715277777778</c:v>
                </c:pt>
                <c:pt idx="1150">
                  <c:v>0.388738425925926</c:v>
                </c:pt>
                <c:pt idx="1151">
                  <c:v>0.388761574074074</c:v>
                </c:pt>
                <c:pt idx="1152">
                  <c:v>0.388784722222222</c:v>
                </c:pt>
                <c:pt idx="1153">
                  <c:v>0.38880787037037</c:v>
                </c:pt>
                <c:pt idx="1154">
                  <c:v>0.388831018518518</c:v>
                </c:pt>
                <c:pt idx="1155">
                  <c:v>0.388854166666667</c:v>
                </c:pt>
                <c:pt idx="1156">
                  <c:v>0.388877314814815</c:v>
                </c:pt>
                <c:pt idx="1157">
                  <c:v>0.388900462962963</c:v>
                </c:pt>
                <c:pt idx="1158">
                  <c:v>0.388923611111111</c:v>
                </c:pt>
                <c:pt idx="1159">
                  <c:v>0.388946759259259</c:v>
                </c:pt>
                <c:pt idx="1160">
                  <c:v>0.388969907407407</c:v>
                </c:pt>
                <c:pt idx="1161">
                  <c:v>0.388993055555556</c:v>
                </c:pt>
                <c:pt idx="1162">
                  <c:v>0.389016203703704</c:v>
                </c:pt>
                <c:pt idx="1163">
                  <c:v>0.389039351851852</c:v>
                </c:pt>
                <c:pt idx="1164">
                  <c:v>0.3890625</c:v>
                </c:pt>
                <c:pt idx="1165">
                  <c:v>0.389085648148148</c:v>
                </c:pt>
                <c:pt idx="1166">
                  <c:v>0.389108796296296</c:v>
                </c:pt>
                <c:pt idx="1167">
                  <c:v>0.389131944444444</c:v>
                </c:pt>
                <c:pt idx="1168">
                  <c:v>0.389155092592593</c:v>
                </c:pt>
                <c:pt idx="1169">
                  <c:v>0.389178240740741</c:v>
                </c:pt>
                <c:pt idx="1170">
                  <c:v>0.389201388888889</c:v>
                </c:pt>
                <c:pt idx="1171">
                  <c:v>0.389224537037037</c:v>
                </c:pt>
                <c:pt idx="1172">
                  <c:v>0.389247685185185</c:v>
                </c:pt>
                <c:pt idx="1173">
                  <c:v>0.389270833333333</c:v>
                </c:pt>
                <c:pt idx="1174">
                  <c:v>0.389293981481481</c:v>
                </c:pt>
                <c:pt idx="1175">
                  <c:v>0.38931712962963</c:v>
                </c:pt>
                <c:pt idx="1176">
                  <c:v>0.389340277777778</c:v>
                </c:pt>
                <c:pt idx="1177">
                  <c:v>0.389363425925926</c:v>
                </c:pt>
                <c:pt idx="1178">
                  <c:v>0.389386574074074</c:v>
                </c:pt>
                <c:pt idx="1179">
                  <c:v>0.389409722222222</c:v>
                </c:pt>
                <c:pt idx="1180">
                  <c:v>0.38943287037037</c:v>
                </c:pt>
                <c:pt idx="1181">
                  <c:v>0.389456018518518</c:v>
                </c:pt>
                <c:pt idx="1182">
                  <c:v>0.389479166666667</c:v>
                </c:pt>
                <c:pt idx="1183">
                  <c:v>0.389502314814815</c:v>
                </c:pt>
                <c:pt idx="1184">
                  <c:v>0.389525462962963</c:v>
                </c:pt>
                <c:pt idx="1185">
                  <c:v>0.389548611111111</c:v>
                </c:pt>
                <c:pt idx="1186">
                  <c:v>0.389571759259259</c:v>
                </c:pt>
                <c:pt idx="1187">
                  <c:v>0.389594907407407</c:v>
                </c:pt>
                <c:pt idx="1188">
                  <c:v>0.389618055555556</c:v>
                </c:pt>
                <c:pt idx="1189">
                  <c:v>0.389641203703704</c:v>
                </c:pt>
                <c:pt idx="1190">
                  <c:v>0.389664351851852</c:v>
                </c:pt>
                <c:pt idx="1191">
                  <c:v>0.3896875</c:v>
                </c:pt>
                <c:pt idx="1192">
                  <c:v>0.389710648148148</c:v>
                </c:pt>
                <c:pt idx="1193">
                  <c:v>0.389733796296296</c:v>
                </c:pt>
                <c:pt idx="1194">
                  <c:v>0.389756944444444</c:v>
                </c:pt>
                <c:pt idx="1195">
                  <c:v>0.389780092592593</c:v>
                </c:pt>
                <c:pt idx="1196">
                  <c:v>0.389803240740741</c:v>
                </c:pt>
                <c:pt idx="1197">
                  <c:v>0.389826388888889</c:v>
                </c:pt>
                <c:pt idx="1198">
                  <c:v>0.389849537037037</c:v>
                </c:pt>
                <c:pt idx="1199">
                  <c:v>0.389872685185185</c:v>
                </c:pt>
                <c:pt idx="1200">
                  <c:v>0.389895833333333</c:v>
                </c:pt>
                <c:pt idx="1201">
                  <c:v>0.389918981481482</c:v>
                </c:pt>
                <c:pt idx="1202">
                  <c:v>0.38994212962963</c:v>
                </c:pt>
                <c:pt idx="1203">
                  <c:v>0.389965277777778</c:v>
                </c:pt>
                <c:pt idx="1204">
                  <c:v>0.389988425925926</c:v>
                </c:pt>
                <c:pt idx="1205">
                  <c:v>0.390011574074074</c:v>
                </c:pt>
                <c:pt idx="1206">
                  <c:v>0.390034722222222</c:v>
                </c:pt>
                <c:pt idx="1207">
                  <c:v>0.39005787037037</c:v>
                </c:pt>
                <c:pt idx="1208">
                  <c:v>0.390081018518518</c:v>
                </c:pt>
                <c:pt idx="1209">
                  <c:v>0.390104166666667</c:v>
                </c:pt>
                <c:pt idx="1210">
                  <c:v>0.390127314814815</c:v>
                </c:pt>
                <c:pt idx="1211">
                  <c:v>0.390150462962963</c:v>
                </c:pt>
                <c:pt idx="1212">
                  <c:v>0.390173611111111</c:v>
                </c:pt>
                <c:pt idx="1213">
                  <c:v>0.390196759259259</c:v>
                </c:pt>
                <c:pt idx="1214">
                  <c:v>0.390219907407407</c:v>
                </c:pt>
                <c:pt idx="1215">
                  <c:v>0.390243055555555</c:v>
                </c:pt>
                <c:pt idx="1216">
                  <c:v>0.390266203703704</c:v>
                </c:pt>
                <c:pt idx="1217">
                  <c:v>0.390289351851852</c:v>
                </c:pt>
                <c:pt idx="1218">
                  <c:v>0.3903125</c:v>
                </c:pt>
                <c:pt idx="1219">
                  <c:v>0.390335648148148</c:v>
                </c:pt>
                <c:pt idx="1220">
                  <c:v>0.390358796296296</c:v>
                </c:pt>
                <c:pt idx="1221">
                  <c:v>0.390381944444445</c:v>
                </c:pt>
                <c:pt idx="1222">
                  <c:v>0.390405092592593</c:v>
                </c:pt>
                <c:pt idx="1223">
                  <c:v>0.390428240740741</c:v>
                </c:pt>
                <c:pt idx="1224">
                  <c:v>0.390451388888889</c:v>
                </c:pt>
                <c:pt idx="1225">
                  <c:v>0.390474537037037</c:v>
                </c:pt>
                <c:pt idx="1226">
                  <c:v>0.390497685185185</c:v>
                </c:pt>
                <c:pt idx="1227">
                  <c:v>0.390520833333333</c:v>
                </c:pt>
                <c:pt idx="1228">
                  <c:v>0.390543981481481</c:v>
                </c:pt>
                <c:pt idx="1229">
                  <c:v>0.39056712962963</c:v>
                </c:pt>
                <c:pt idx="1230">
                  <c:v>0.390590277777778</c:v>
                </c:pt>
                <c:pt idx="1231">
                  <c:v>0.390613425925926</c:v>
                </c:pt>
                <c:pt idx="1232">
                  <c:v>0.390636574074074</c:v>
                </c:pt>
                <c:pt idx="1233">
                  <c:v>0.390659722222222</c:v>
                </c:pt>
                <c:pt idx="1234">
                  <c:v>0.39068287037037</c:v>
                </c:pt>
                <c:pt idx="1235">
                  <c:v>0.390706018518518</c:v>
                </c:pt>
                <c:pt idx="1236">
                  <c:v>0.390729166666667</c:v>
                </c:pt>
                <c:pt idx="1237">
                  <c:v>0.390752314814815</c:v>
                </c:pt>
                <c:pt idx="1238">
                  <c:v>0.390775462962963</c:v>
                </c:pt>
                <c:pt idx="1239">
                  <c:v>0.390798611111111</c:v>
                </c:pt>
                <c:pt idx="1240">
                  <c:v>0.390821759259259</c:v>
                </c:pt>
                <c:pt idx="1241">
                  <c:v>0.390844907407407</c:v>
                </c:pt>
                <c:pt idx="1242">
                  <c:v>0.390868055555556</c:v>
                </c:pt>
                <c:pt idx="1243">
                  <c:v>0.390891203703704</c:v>
                </c:pt>
                <c:pt idx="1244">
                  <c:v>0.390914351851852</c:v>
                </c:pt>
                <c:pt idx="1245">
                  <c:v>0.3909375</c:v>
                </c:pt>
                <c:pt idx="1246">
                  <c:v>0.390960648148148</c:v>
                </c:pt>
                <c:pt idx="1247">
                  <c:v>0.390983796296296</c:v>
                </c:pt>
                <c:pt idx="1248">
                  <c:v>0.391006944444444</c:v>
                </c:pt>
                <c:pt idx="1249">
                  <c:v>0.391030092592593</c:v>
                </c:pt>
                <c:pt idx="1250">
                  <c:v>0.391053240740741</c:v>
                </c:pt>
                <c:pt idx="1251">
                  <c:v>0.391076388888889</c:v>
                </c:pt>
                <c:pt idx="1252">
                  <c:v>0.391099537037037</c:v>
                </c:pt>
                <c:pt idx="1253">
                  <c:v>0.391122685185185</c:v>
                </c:pt>
                <c:pt idx="1254">
                  <c:v>0.391145833333333</c:v>
                </c:pt>
                <c:pt idx="1255">
                  <c:v>0.391168981481481</c:v>
                </c:pt>
                <c:pt idx="1256">
                  <c:v>0.39119212962963</c:v>
                </c:pt>
                <c:pt idx="1257">
                  <c:v>0.391215277777778</c:v>
                </c:pt>
                <c:pt idx="1258">
                  <c:v>0.391238425925926</c:v>
                </c:pt>
                <c:pt idx="1259">
                  <c:v>0.391261574074074</c:v>
                </c:pt>
                <c:pt idx="1260">
                  <c:v>0.391284722222222</c:v>
                </c:pt>
                <c:pt idx="1261">
                  <c:v>0.39130787037037</c:v>
                </c:pt>
                <c:pt idx="1262">
                  <c:v>0.391331018518518</c:v>
                </c:pt>
                <c:pt idx="1263">
                  <c:v>0.391354166666667</c:v>
                </c:pt>
                <c:pt idx="1264">
                  <c:v>0.391377314814815</c:v>
                </c:pt>
                <c:pt idx="1265">
                  <c:v>0.391400462962963</c:v>
                </c:pt>
                <c:pt idx="1266">
                  <c:v>0.391423611111111</c:v>
                </c:pt>
                <c:pt idx="1267">
                  <c:v>0.391446759259259</c:v>
                </c:pt>
                <c:pt idx="1268">
                  <c:v>0.391469907407407</c:v>
                </c:pt>
                <c:pt idx="1269">
                  <c:v>0.391493055555556</c:v>
                </c:pt>
                <c:pt idx="1270">
                  <c:v>0.391516203703704</c:v>
                </c:pt>
                <c:pt idx="1271">
                  <c:v>0.391539351851852</c:v>
                </c:pt>
                <c:pt idx="1272">
                  <c:v>0.3915625</c:v>
                </c:pt>
                <c:pt idx="1273">
                  <c:v>0.391585648148148</c:v>
                </c:pt>
                <c:pt idx="1274">
                  <c:v>0.391608796296296</c:v>
                </c:pt>
                <c:pt idx="1275">
                  <c:v>0.391631944444444</c:v>
                </c:pt>
                <c:pt idx="1276">
                  <c:v>0.391655092592592</c:v>
                </c:pt>
                <c:pt idx="1277">
                  <c:v>0.391678240740741</c:v>
                </c:pt>
                <c:pt idx="1278">
                  <c:v>0.391701388888889</c:v>
                </c:pt>
                <c:pt idx="1279">
                  <c:v>0.391724537037037</c:v>
                </c:pt>
                <c:pt idx="1280">
                  <c:v>0.391747685185185</c:v>
                </c:pt>
                <c:pt idx="1281">
                  <c:v>0.391770833333333</c:v>
                </c:pt>
                <c:pt idx="1282">
                  <c:v>0.391793981481481</c:v>
                </c:pt>
                <c:pt idx="1283">
                  <c:v>0.39181712962963</c:v>
                </c:pt>
                <c:pt idx="1284">
                  <c:v>0.391840277777778</c:v>
                </c:pt>
                <c:pt idx="1285">
                  <c:v>0.391863425925926</c:v>
                </c:pt>
                <c:pt idx="1286">
                  <c:v>0.391886574074074</c:v>
                </c:pt>
                <c:pt idx="1287">
                  <c:v>0.391909722222222</c:v>
                </c:pt>
                <c:pt idx="1288">
                  <c:v>0.39193287037037</c:v>
                </c:pt>
                <c:pt idx="1289">
                  <c:v>0.391956018518518</c:v>
                </c:pt>
                <c:pt idx="1290">
                  <c:v>0.391979166666667</c:v>
                </c:pt>
                <c:pt idx="1291">
                  <c:v>0.392002314814815</c:v>
                </c:pt>
                <c:pt idx="1292">
                  <c:v>0.392025462962963</c:v>
                </c:pt>
                <c:pt idx="1293">
                  <c:v>0.392048611111111</c:v>
                </c:pt>
                <c:pt idx="1294">
                  <c:v>0.392071759259259</c:v>
                </c:pt>
                <c:pt idx="1295">
                  <c:v>0.392094907407407</c:v>
                </c:pt>
                <c:pt idx="1296">
                  <c:v>0.392118055555555</c:v>
                </c:pt>
                <c:pt idx="1297">
                  <c:v>0.392141203703704</c:v>
                </c:pt>
                <c:pt idx="1298">
                  <c:v>0.392164351851852</c:v>
                </c:pt>
                <c:pt idx="1299">
                  <c:v>0.3921875</c:v>
                </c:pt>
                <c:pt idx="1300">
                  <c:v>0.392210648148148</c:v>
                </c:pt>
                <c:pt idx="1301">
                  <c:v>0.392233796296296</c:v>
                </c:pt>
                <c:pt idx="1302">
                  <c:v>0.392256944444444</c:v>
                </c:pt>
                <c:pt idx="1303">
                  <c:v>0.392280092592593</c:v>
                </c:pt>
                <c:pt idx="1304">
                  <c:v>0.392303240740741</c:v>
                </c:pt>
                <c:pt idx="1305">
                  <c:v>0.392326388888889</c:v>
                </c:pt>
                <c:pt idx="1306">
                  <c:v>0.392349537037037</c:v>
                </c:pt>
                <c:pt idx="1307">
                  <c:v>0.392372685185185</c:v>
                </c:pt>
                <c:pt idx="1308">
                  <c:v>0.392395833333333</c:v>
                </c:pt>
                <c:pt idx="1309">
                  <c:v>0.392418981481482</c:v>
                </c:pt>
                <c:pt idx="1310">
                  <c:v>0.39244212962963</c:v>
                </c:pt>
                <c:pt idx="1311">
                  <c:v>0.392465277777778</c:v>
                </c:pt>
                <c:pt idx="1312">
                  <c:v>0.392488425925926</c:v>
                </c:pt>
                <c:pt idx="1313">
                  <c:v>0.392511574074074</c:v>
                </c:pt>
                <c:pt idx="1314">
                  <c:v>0.392534722222222</c:v>
                </c:pt>
                <c:pt idx="1315">
                  <c:v>0.39255787037037</c:v>
                </c:pt>
                <c:pt idx="1316">
                  <c:v>0.392581018518518</c:v>
                </c:pt>
                <c:pt idx="1317">
                  <c:v>0.392604166666667</c:v>
                </c:pt>
                <c:pt idx="1318">
                  <c:v>0.392627314814815</c:v>
                </c:pt>
                <c:pt idx="1319">
                  <c:v>0.392650462962963</c:v>
                </c:pt>
                <c:pt idx="1320">
                  <c:v>0.392673611111111</c:v>
                </c:pt>
                <c:pt idx="1321">
                  <c:v>0.392696759259259</c:v>
                </c:pt>
                <c:pt idx="1322">
                  <c:v>0.392719907407407</c:v>
                </c:pt>
                <c:pt idx="1323">
                  <c:v>0.392743055555555</c:v>
                </c:pt>
                <c:pt idx="1324">
                  <c:v>0.392766203703704</c:v>
                </c:pt>
                <c:pt idx="1325">
                  <c:v>0.392789351851852</c:v>
                </c:pt>
                <c:pt idx="1326">
                  <c:v>0.3928125</c:v>
                </c:pt>
                <c:pt idx="1327">
                  <c:v>0.392835648148148</c:v>
                </c:pt>
                <c:pt idx="1328">
                  <c:v>0.392858796296296</c:v>
                </c:pt>
                <c:pt idx="1329">
                  <c:v>0.392881944444445</c:v>
                </c:pt>
                <c:pt idx="1330">
                  <c:v>0.392905092592593</c:v>
                </c:pt>
                <c:pt idx="1331">
                  <c:v>0.392928240740741</c:v>
                </c:pt>
                <c:pt idx="1332">
                  <c:v>0.392951388888889</c:v>
                </c:pt>
                <c:pt idx="1333">
                  <c:v>0.392974537037037</c:v>
                </c:pt>
                <c:pt idx="1334">
                  <c:v>0.392997685185185</c:v>
                </c:pt>
                <c:pt idx="1335">
                  <c:v>0.393020833333333</c:v>
                </c:pt>
                <c:pt idx="1336">
                  <c:v>0.393043981481481</c:v>
                </c:pt>
                <c:pt idx="1337">
                  <c:v>0.39306712962963</c:v>
                </c:pt>
                <c:pt idx="1338">
                  <c:v>0.393090277777778</c:v>
                </c:pt>
                <c:pt idx="1339">
                  <c:v>0.393113425925926</c:v>
                </c:pt>
                <c:pt idx="1340">
                  <c:v>0.393136574074074</c:v>
                </c:pt>
                <c:pt idx="1341">
                  <c:v>0.393159722222222</c:v>
                </c:pt>
                <c:pt idx="1342">
                  <c:v>0.39318287037037</c:v>
                </c:pt>
                <c:pt idx="1343">
                  <c:v>0.393206018518518</c:v>
                </c:pt>
                <c:pt idx="1344">
                  <c:v>0.393229166666667</c:v>
                </c:pt>
                <c:pt idx="1345">
                  <c:v>0.393252314814815</c:v>
                </c:pt>
                <c:pt idx="1346">
                  <c:v>0.393275462962963</c:v>
                </c:pt>
                <c:pt idx="1347">
                  <c:v>0.393298611111111</c:v>
                </c:pt>
                <c:pt idx="1348">
                  <c:v>0.393321759259259</c:v>
                </c:pt>
                <c:pt idx="1349">
                  <c:v>0.393344907407407</c:v>
                </c:pt>
                <c:pt idx="1350">
                  <c:v>0.393368055555556</c:v>
                </c:pt>
                <c:pt idx="1351">
                  <c:v>0.393391203703704</c:v>
                </c:pt>
                <c:pt idx="1352">
                  <c:v>0.393414351851852</c:v>
                </c:pt>
                <c:pt idx="1353">
                  <c:v>0.3934375</c:v>
                </c:pt>
                <c:pt idx="1354">
                  <c:v>0.393460648148148</c:v>
                </c:pt>
                <c:pt idx="1355">
                  <c:v>0.393483796296296</c:v>
                </c:pt>
                <c:pt idx="1356">
                  <c:v>0.393506944444444</c:v>
                </c:pt>
                <c:pt idx="1357">
                  <c:v>0.393530092592593</c:v>
                </c:pt>
                <c:pt idx="1358">
                  <c:v>0.393553240740741</c:v>
                </c:pt>
                <c:pt idx="1359">
                  <c:v>0.393576388888889</c:v>
                </c:pt>
                <c:pt idx="1360">
                  <c:v>0.393599537037037</c:v>
                </c:pt>
                <c:pt idx="1361">
                  <c:v>0.393622685185185</c:v>
                </c:pt>
                <c:pt idx="1362">
                  <c:v>0.393645833333333</c:v>
                </c:pt>
                <c:pt idx="1363">
                  <c:v>0.393668981481482</c:v>
                </c:pt>
                <c:pt idx="1364">
                  <c:v>0.39369212962963</c:v>
                </c:pt>
                <c:pt idx="1365">
                  <c:v>0.393715277777778</c:v>
                </c:pt>
                <c:pt idx="1366">
                  <c:v>0.393738425925926</c:v>
                </c:pt>
                <c:pt idx="1367">
                  <c:v>0.393761574074074</c:v>
                </c:pt>
                <c:pt idx="1368">
                  <c:v>0.393784722222222</c:v>
                </c:pt>
                <c:pt idx="1369">
                  <c:v>0.39380787037037</c:v>
                </c:pt>
                <c:pt idx="1370">
                  <c:v>0.393831018518518</c:v>
                </c:pt>
                <c:pt idx="1371">
                  <c:v>0.393854166666667</c:v>
                </c:pt>
                <c:pt idx="1372">
                  <c:v>0.393877314814815</c:v>
                </c:pt>
                <c:pt idx="1373">
                  <c:v>0.393900462962963</c:v>
                </c:pt>
                <c:pt idx="1374">
                  <c:v>0.393923611111111</c:v>
                </c:pt>
                <c:pt idx="1375">
                  <c:v>0.393946759259259</c:v>
                </c:pt>
                <c:pt idx="1376">
                  <c:v>0.393969907407407</c:v>
                </c:pt>
                <c:pt idx="1377">
                  <c:v>0.393993055555556</c:v>
                </c:pt>
                <c:pt idx="1378">
                  <c:v>0.394016203703704</c:v>
                </c:pt>
                <c:pt idx="1379">
                  <c:v>0.394039351851852</c:v>
                </c:pt>
                <c:pt idx="1380">
                  <c:v>0.3940625</c:v>
                </c:pt>
                <c:pt idx="1381">
                  <c:v>0.394085648148148</c:v>
                </c:pt>
                <c:pt idx="1382">
                  <c:v>0.394108796296296</c:v>
                </c:pt>
                <c:pt idx="1383">
                  <c:v>0.394131944444444</c:v>
                </c:pt>
                <c:pt idx="1384">
                  <c:v>0.394155092592593</c:v>
                </c:pt>
                <c:pt idx="1385">
                  <c:v>0.394178240740741</c:v>
                </c:pt>
                <c:pt idx="1386">
                  <c:v>0.394201388888889</c:v>
                </c:pt>
                <c:pt idx="1387">
                  <c:v>0.394224537037037</c:v>
                </c:pt>
                <c:pt idx="1388">
                  <c:v>0.394247685185185</c:v>
                </c:pt>
                <c:pt idx="1389">
                  <c:v>0.394270833333333</c:v>
                </c:pt>
                <c:pt idx="1390">
                  <c:v>0.394293981481481</c:v>
                </c:pt>
                <c:pt idx="1391">
                  <c:v>0.39431712962963</c:v>
                </c:pt>
                <c:pt idx="1392">
                  <c:v>0.394340277777778</c:v>
                </c:pt>
                <c:pt idx="1393">
                  <c:v>0.394363425925926</c:v>
                </c:pt>
                <c:pt idx="1394">
                  <c:v>0.394386574074074</c:v>
                </c:pt>
                <c:pt idx="1395">
                  <c:v>0.394409722222222</c:v>
                </c:pt>
                <c:pt idx="1396">
                  <c:v>0.39443287037037</c:v>
                </c:pt>
                <c:pt idx="1397">
                  <c:v>0.394456018518518</c:v>
                </c:pt>
                <c:pt idx="1398">
                  <c:v>0.394479166666667</c:v>
                </c:pt>
                <c:pt idx="1399">
                  <c:v>0.394502314814815</c:v>
                </c:pt>
                <c:pt idx="1400">
                  <c:v>0.394525462962963</c:v>
                </c:pt>
                <c:pt idx="1401">
                  <c:v>0.394548611111111</c:v>
                </c:pt>
                <c:pt idx="1402">
                  <c:v>0.394571759259259</c:v>
                </c:pt>
                <c:pt idx="1403">
                  <c:v>0.394594907407407</c:v>
                </c:pt>
                <c:pt idx="1404">
                  <c:v>0.394618055555556</c:v>
                </c:pt>
                <c:pt idx="1405">
                  <c:v>0.394641203703704</c:v>
                </c:pt>
                <c:pt idx="1406">
                  <c:v>0.394664351851852</c:v>
                </c:pt>
                <c:pt idx="1407">
                  <c:v>0.3946875</c:v>
                </c:pt>
                <c:pt idx="1408">
                  <c:v>0.394710648148148</c:v>
                </c:pt>
                <c:pt idx="1409">
                  <c:v>0.394733796296296</c:v>
                </c:pt>
                <c:pt idx="1410">
                  <c:v>0.394756944444444</c:v>
                </c:pt>
                <c:pt idx="1411">
                  <c:v>0.394780092592593</c:v>
                </c:pt>
                <c:pt idx="1412">
                  <c:v>0.394803240740741</c:v>
                </c:pt>
                <c:pt idx="1413">
                  <c:v>0.394826388888889</c:v>
                </c:pt>
                <c:pt idx="1414">
                  <c:v>0.394849537037037</c:v>
                </c:pt>
                <c:pt idx="1415">
                  <c:v>0.394872685185185</c:v>
                </c:pt>
                <c:pt idx="1416">
                  <c:v>0.394895833333333</c:v>
                </c:pt>
                <c:pt idx="1417">
                  <c:v>0.394918981481482</c:v>
                </c:pt>
                <c:pt idx="1418">
                  <c:v>0.39494212962963</c:v>
                </c:pt>
                <c:pt idx="1419">
                  <c:v>0.394965277777778</c:v>
                </c:pt>
                <c:pt idx="1420">
                  <c:v>0.394988425925926</c:v>
                </c:pt>
                <c:pt idx="1421">
                  <c:v>0.395011574074074</c:v>
                </c:pt>
                <c:pt idx="1422">
                  <c:v>0.395034722222222</c:v>
                </c:pt>
                <c:pt idx="1423">
                  <c:v>0.39505787037037</c:v>
                </c:pt>
                <c:pt idx="1424">
                  <c:v>0.395081018518518</c:v>
                </c:pt>
                <c:pt idx="1425">
                  <c:v>0.395104166666667</c:v>
                </c:pt>
                <c:pt idx="1426">
                  <c:v>0.395127314814815</c:v>
                </c:pt>
                <c:pt idx="1427">
                  <c:v>0.395150462962963</c:v>
                </c:pt>
                <c:pt idx="1428">
                  <c:v>0.395173611111111</c:v>
                </c:pt>
                <c:pt idx="1429">
                  <c:v>0.395196759259259</c:v>
                </c:pt>
                <c:pt idx="1430">
                  <c:v>0.395219907407407</c:v>
                </c:pt>
                <c:pt idx="1431">
                  <c:v>0.395243055555555</c:v>
                </c:pt>
                <c:pt idx="1432">
                  <c:v>0.395266203703704</c:v>
                </c:pt>
                <c:pt idx="1433">
                  <c:v>0.395289351851852</c:v>
                </c:pt>
                <c:pt idx="1434">
                  <c:v>0.3953125</c:v>
                </c:pt>
                <c:pt idx="1435">
                  <c:v>0.395335648148148</c:v>
                </c:pt>
                <c:pt idx="1436">
                  <c:v>0.395358796296296</c:v>
                </c:pt>
                <c:pt idx="1437">
                  <c:v>0.395381944444444</c:v>
                </c:pt>
                <c:pt idx="1438">
                  <c:v>0.395405092592593</c:v>
                </c:pt>
                <c:pt idx="1439">
                  <c:v>0.395428240740741</c:v>
                </c:pt>
                <c:pt idx="1440">
                  <c:v>0.395451388888889</c:v>
                </c:pt>
                <c:pt idx="1441">
                  <c:v>0.395474537037037</c:v>
                </c:pt>
                <c:pt idx="1442">
                  <c:v>0.395497685185185</c:v>
                </c:pt>
                <c:pt idx="1443">
                  <c:v>0.395520833333333</c:v>
                </c:pt>
                <c:pt idx="1444">
                  <c:v>0.395543981481481</c:v>
                </c:pt>
                <c:pt idx="1445">
                  <c:v>0.39556712962963</c:v>
                </c:pt>
                <c:pt idx="1446">
                  <c:v>0.395590277777778</c:v>
                </c:pt>
                <c:pt idx="1447">
                  <c:v>0.395613425925926</c:v>
                </c:pt>
                <c:pt idx="1448">
                  <c:v>0.395636574074074</c:v>
                </c:pt>
                <c:pt idx="1449">
                  <c:v>0.395659722222222</c:v>
                </c:pt>
                <c:pt idx="1450">
                  <c:v>0.39568287037037</c:v>
                </c:pt>
                <c:pt idx="1451">
                  <c:v>0.395706018518518</c:v>
                </c:pt>
                <c:pt idx="1452">
                  <c:v>0.395729166666667</c:v>
                </c:pt>
                <c:pt idx="1453">
                  <c:v>0.395752314814815</c:v>
                </c:pt>
                <c:pt idx="1454">
                  <c:v>0.395775462962963</c:v>
                </c:pt>
                <c:pt idx="1455">
                  <c:v>0.395798611111111</c:v>
                </c:pt>
                <c:pt idx="1456">
                  <c:v>0.395821759259259</c:v>
                </c:pt>
                <c:pt idx="1457">
                  <c:v>0.395844907407407</c:v>
                </c:pt>
                <c:pt idx="1458">
                  <c:v>0.395868055555556</c:v>
                </c:pt>
                <c:pt idx="1459">
                  <c:v>0.395891203703704</c:v>
                </c:pt>
                <c:pt idx="1460">
                  <c:v>0.395914351851852</c:v>
                </c:pt>
                <c:pt idx="1461">
                  <c:v>0.3959375</c:v>
                </c:pt>
                <c:pt idx="1462">
                  <c:v>0.395960648148148</c:v>
                </c:pt>
                <c:pt idx="1463">
                  <c:v>0.395983796296296</c:v>
                </c:pt>
                <c:pt idx="1464">
                  <c:v>0.396006944444444</c:v>
                </c:pt>
                <c:pt idx="1465">
                  <c:v>0.396030092592593</c:v>
                </c:pt>
                <c:pt idx="1466">
                  <c:v>0.396053240740741</c:v>
                </c:pt>
                <c:pt idx="1467">
                  <c:v>0.396076388888889</c:v>
                </c:pt>
                <c:pt idx="1468">
                  <c:v>0.396099537037037</c:v>
                </c:pt>
                <c:pt idx="1469">
                  <c:v>0.396122685185185</c:v>
                </c:pt>
                <c:pt idx="1470">
                  <c:v>0.396145833333333</c:v>
                </c:pt>
                <c:pt idx="1471">
                  <c:v>0.396168981481482</c:v>
                </c:pt>
                <c:pt idx="1472">
                  <c:v>0.39619212962963</c:v>
                </c:pt>
                <c:pt idx="1473">
                  <c:v>0.396215277777778</c:v>
                </c:pt>
                <c:pt idx="1474">
                  <c:v>0.396238425925926</c:v>
                </c:pt>
                <c:pt idx="1475">
                  <c:v>0.396261574074074</c:v>
                </c:pt>
                <c:pt idx="1476">
                  <c:v>0.396284722222222</c:v>
                </c:pt>
                <c:pt idx="1477">
                  <c:v>0.39630787037037</c:v>
                </c:pt>
                <c:pt idx="1478">
                  <c:v>0.396331018518518</c:v>
                </c:pt>
                <c:pt idx="1479">
                  <c:v>0.396354166666667</c:v>
                </c:pt>
                <c:pt idx="1480">
                  <c:v>0.396377314814815</c:v>
                </c:pt>
                <c:pt idx="1481">
                  <c:v>0.396400462962963</c:v>
                </c:pt>
                <c:pt idx="1482">
                  <c:v>0.396423611111111</c:v>
                </c:pt>
                <c:pt idx="1483">
                  <c:v>0.396446759259259</c:v>
                </c:pt>
                <c:pt idx="1484">
                  <c:v>0.396469907407407</c:v>
                </c:pt>
                <c:pt idx="1485">
                  <c:v>0.396493055555556</c:v>
                </c:pt>
                <c:pt idx="1486">
                  <c:v>0.396516203703704</c:v>
                </c:pt>
                <c:pt idx="1487">
                  <c:v>0.396539351851852</c:v>
                </c:pt>
                <c:pt idx="1488">
                  <c:v>0.3965625</c:v>
                </c:pt>
                <c:pt idx="1489">
                  <c:v>0.396585648148148</c:v>
                </c:pt>
                <c:pt idx="1490">
                  <c:v>0.396608796296296</c:v>
                </c:pt>
                <c:pt idx="1491">
                  <c:v>0.396631944444444</c:v>
                </c:pt>
                <c:pt idx="1492">
                  <c:v>0.396655092592593</c:v>
                </c:pt>
                <c:pt idx="1493">
                  <c:v>0.396678240740741</c:v>
                </c:pt>
                <c:pt idx="1494">
                  <c:v>0.396701388888889</c:v>
                </c:pt>
                <c:pt idx="1495">
                  <c:v>0.396724537037037</c:v>
                </c:pt>
                <c:pt idx="1496">
                  <c:v>0.396747685185185</c:v>
                </c:pt>
                <c:pt idx="1497">
                  <c:v>0.396770833333333</c:v>
                </c:pt>
                <c:pt idx="1498">
                  <c:v>0.396793981481481</c:v>
                </c:pt>
                <c:pt idx="1499">
                  <c:v>0.39681712962963</c:v>
                </c:pt>
                <c:pt idx="1500">
                  <c:v>0.396840277777778</c:v>
                </c:pt>
                <c:pt idx="1501">
                  <c:v>0.396863425925926</c:v>
                </c:pt>
                <c:pt idx="1502">
                  <c:v>0.396886574074074</c:v>
                </c:pt>
                <c:pt idx="1503">
                  <c:v>0.396909722222222</c:v>
                </c:pt>
                <c:pt idx="1504">
                  <c:v>0.39693287037037</c:v>
                </c:pt>
                <c:pt idx="1505">
                  <c:v>0.396956018518519</c:v>
                </c:pt>
                <c:pt idx="1506">
                  <c:v>0.396979166666667</c:v>
                </c:pt>
                <c:pt idx="1507">
                  <c:v>0.397002314814815</c:v>
                </c:pt>
                <c:pt idx="1508">
                  <c:v>0.397025462962963</c:v>
                </c:pt>
                <c:pt idx="1509">
                  <c:v>0.397048611111111</c:v>
                </c:pt>
                <c:pt idx="1510">
                  <c:v>0.397071759259259</c:v>
                </c:pt>
                <c:pt idx="1511">
                  <c:v>0.397094907407407</c:v>
                </c:pt>
                <c:pt idx="1512">
                  <c:v>0.397118055555556</c:v>
                </c:pt>
                <c:pt idx="1513">
                  <c:v>0.397141203703704</c:v>
                </c:pt>
                <c:pt idx="1514">
                  <c:v>0.397164351851852</c:v>
                </c:pt>
                <c:pt idx="1515">
                  <c:v>0.3971875</c:v>
                </c:pt>
                <c:pt idx="1516">
                  <c:v>0.397210648148148</c:v>
                </c:pt>
                <c:pt idx="1517">
                  <c:v>0.397233796296296</c:v>
                </c:pt>
                <c:pt idx="1518">
                  <c:v>0.397256944444444</c:v>
                </c:pt>
                <c:pt idx="1519">
                  <c:v>0.397280092592593</c:v>
                </c:pt>
                <c:pt idx="1520">
                  <c:v>0.397303240740741</c:v>
                </c:pt>
                <c:pt idx="1521">
                  <c:v>0.397326388888889</c:v>
                </c:pt>
                <c:pt idx="1522">
                  <c:v>0.397349537037037</c:v>
                </c:pt>
                <c:pt idx="1523">
                  <c:v>0.397372685185185</c:v>
                </c:pt>
                <c:pt idx="1524">
                  <c:v>0.397395833333333</c:v>
                </c:pt>
                <c:pt idx="1525">
                  <c:v>0.397418981481482</c:v>
                </c:pt>
                <c:pt idx="1526">
                  <c:v>0.39744212962963</c:v>
                </c:pt>
                <c:pt idx="1527">
                  <c:v>0.397465277777778</c:v>
                </c:pt>
                <c:pt idx="1528">
                  <c:v>0.397488425925926</c:v>
                </c:pt>
                <c:pt idx="1529">
                  <c:v>0.397511574074074</c:v>
                </c:pt>
                <c:pt idx="1530">
                  <c:v>0.397534722222222</c:v>
                </c:pt>
                <c:pt idx="1531">
                  <c:v>0.39755787037037</c:v>
                </c:pt>
                <c:pt idx="1532">
                  <c:v>0.397581018518518</c:v>
                </c:pt>
                <c:pt idx="1533">
                  <c:v>0.397604166666667</c:v>
                </c:pt>
                <c:pt idx="1534">
                  <c:v>0.397627314814815</c:v>
                </c:pt>
                <c:pt idx="1535">
                  <c:v>0.397650462962963</c:v>
                </c:pt>
                <c:pt idx="1536">
                  <c:v>0.397673611111111</c:v>
                </c:pt>
                <c:pt idx="1537">
                  <c:v>0.397696759259259</c:v>
                </c:pt>
                <c:pt idx="1538">
                  <c:v>0.397719907407407</c:v>
                </c:pt>
                <c:pt idx="1539">
                  <c:v>0.397743055555555</c:v>
                </c:pt>
                <c:pt idx="1540">
                  <c:v>0.397766203703704</c:v>
                </c:pt>
                <c:pt idx="1541">
                  <c:v>0.397789351851852</c:v>
                </c:pt>
                <c:pt idx="1542">
                  <c:v>0.3978125</c:v>
                </c:pt>
                <c:pt idx="1543">
                  <c:v>0.397835648148148</c:v>
                </c:pt>
                <c:pt idx="1544">
                  <c:v>0.397858796296296</c:v>
                </c:pt>
                <c:pt idx="1545">
                  <c:v>0.397881944444444</c:v>
                </c:pt>
                <c:pt idx="1546">
                  <c:v>0.397905092592593</c:v>
                </c:pt>
                <c:pt idx="1547">
                  <c:v>0.397928240740741</c:v>
                </c:pt>
                <c:pt idx="1548">
                  <c:v>0.397951388888889</c:v>
                </c:pt>
                <c:pt idx="1549">
                  <c:v>0.397974537037037</c:v>
                </c:pt>
                <c:pt idx="1550">
                  <c:v>0.397997685185185</c:v>
                </c:pt>
                <c:pt idx="1551">
                  <c:v>0.398020833333333</c:v>
                </c:pt>
                <c:pt idx="1552">
                  <c:v>0.398043981481481</c:v>
                </c:pt>
                <c:pt idx="1553">
                  <c:v>0.39806712962963</c:v>
                </c:pt>
                <c:pt idx="1554">
                  <c:v>0.398090277777778</c:v>
                </c:pt>
                <c:pt idx="1555">
                  <c:v>0.398113425925926</c:v>
                </c:pt>
                <c:pt idx="1556">
                  <c:v>0.398136574074074</c:v>
                </c:pt>
                <c:pt idx="1557">
                  <c:v>0.398159722222222</c:v>
                </c:pt>
                <c:pt idx="1558">
                  <c:v>0.39818287037037</c:v>
                </c:pt>
                <c:pt idx="1559">
                  <c:v>0.398206018518518</c:v>
                </c:pt>
                <c:pt idx="1560">
                  <c:v>0.398229166666667</c:v>
                </c:pt>
                <c:pt idx="1561">
                  <c:v>0.398252314814815</c:v>
                </c:pt>
                <c:pt idx="1562">
                  <c:v>0.398275462962963</c:v>
                </c:pt>
                <c:pt idx="1563">
                  <c:v>0.398298611111111</c:v>
                </c:pt>
                <c:pt idx="1564">
                  <c:v>0.398321759259259</c:v>
                </c:pt>
                <c:pt idx="1565">
                  <c:v>0.398344907407407</c:v>
                </c:pt>
                <c:pt idx="1566">
                  <c:v>0.398368055555556</c:v>
                </c:pt>
                <c:pt idx="1567">
                  <c:v>0.398391203703704</c:v>
                </c:pt>
                <c:pt idx="1568">
                  <c:v>0.398414351851852</c:v>
                </c:pt>
                <c:pt idx="1569">
                  <c:v>0.3984375</c:v>
                </c:pt>
                <c:pt idx="1570">
                  <c:v>0.398460648148148</c:v>
                </c:pt>
                <c:pt idx="1571">
                  <c:v>0.398483796296296</c:v>
                </c:pt>
                <c:pt idx="1572">
                  <c:v>0.398506944444444</c:v>
                </c:pt>
                <c:pt idx="1573">
                  <c:v>0.398530092592593</c:v>
                </c:pt>
                <c:pt idx="1574">
                  <c:v>0.398553240740741</c:v>
                </c:pt>
                <c:pt idx="1575">
                  <c:v>0.398576388888889</c:v>
                </c:pt>
                <c:pt idx="1576">
                  <c:v>0.398599537037037</c:v>
                </c:pt>
                <c:pt idx="1577">
                  <c:v>0.398622685185185</c:v>
                </c:pt>
                <c:pt idx="1578">
                  <c:v>0.398645833333333</c:v>
                </c:pt>
                <c:pt idx="1579">
                  <c:v>0.398668981481482</c:v>
                </c:pt>
                <c:pt idx="1580">
                  <c:v>0.39869212962963</c:v>
                </c:pt>
                <c:pt idx="1581">
                  <c:v>0.398715277777778</c:v>
                </c:pt>
                <c:pt idx="1582">
                  <c:v>0.398738425925926</c:v>
                </c:pt>
                <c:pt idx="1583">
                  <c:v>0.398761574074074</c:v>
                </c:pt>
                <c:pt idx="1584">
                  <c:v>0.398784722222222</c:v>
                </c:pt>
                <c:pt idx="1585">
                  <c:v>0.39880787037037</c:v>
                </c:pt>
                <c:pt idx="1586">
                  <c:v>0.398831018518518</c:v>
                </c:pt>
                <c:pt idx="1587">
                  <c:v>0.398854166666667</c:v>
                </c:pt>
                <c:pt idx="1588">
                  <c:v>0.398877314814815</c:v>
                </c:pt>
                <c:pt idx="1589">
                  <c:v>0.398900462962963</c:v>
                </c:pt>
                <c:pt idx="1590">
                  <c:v>0.398923611111111</c:v>
                </c:pt>
                <c:pt idx="1591">
                  <c:v>0.398946759259259</c:v>
                </c:pt>
                <c:pt idx="1592">
                  <c:v>0.398969907407407</c:v>
                </c:pt>
                <c:pt idx="1593">
                  <c:v>0.398993055555556</c:v>
                </c:pt>
                <c:pt idx="1594">
                  <c:v>0.399016203703704</c:v>
                </c:pt>
                <c:pt idx="1595">
                  <c:v>0.399039351851852</c:v>
                </c:pt>
                <c:pt idx="1596">
                  <c:v>0.3990625</c:v>
                </c:pt>
                <c:pt idx="1597">
                  <c:v>0.399085648148148</c:v>
                </c:pt>
                <c:pt idx="1598">
                  <c:v>0.399108796296296</c:v>
                </c:pt>
                <c:pt idx="1599">
                  <c:v>0.399131944444444</c:v>
                </c:pt>
                <c:pt idx="1600">
                  <c:v>0.399155092592593</c:v>
                </c:pt>
                <c:pt idx="1601">
                  <c:v>0.399178240740741</c:v>
                </c:pt>
                <c:pt idx="1602">
                  <c:v>0.399201388888889</c:v>
                </c:pt>
                <c:pt idx="1603">
                  <c:v>0.399224537037037</c:v>
                </c:pt>
                <c:pt idx="1604">
                  <c:v>0.399247685185185</c:v>
                </c:pt>
                <c:pt idx="1605">
                  <c:v>0.399270833333333</c:v>
                </c:pt>
                <c:pt idx="1606">
                  <c:v>0.399293981481481</c:v>
                </c:pt>
                <c:pt idx="1607">
                  <c:v>0.39931712962963</c:v>
                </c:pt>
                <c:pt idx="1608">
                  <c:v>0.399340277777778</c:v>
                </c:pt>
                <c:pt idx="1609">
                  <c:v>0.399363425925926</c:v>
                </c:pt>
                <c:pt idx="1610">
                  <c:v>0.399386574074074</c:v>
                </c:pt>
                <c:pt idx="1611">
                  <c:v>0.399409722222222</c:v>
                </c:pt>
                <c:pt idx="1612">
                  <c:v>0.39943287037037</c:v>
                </c:pt>
                <c:pt idx="1613">
                  <c:v>0.399456018518519</c:v>
                </c:pt>
                <c:pt idx="1614">
                  <c:v>0.399479166666667</c:v>
                </c:pt>
                <c:pt idx="1615">
                  <c:v>0.399502314814815</c:v>
                </c:pt>
                <c:pt idx="1616">
                  <c:v>0.399525462962963</c:v>
                </c:pt>
                <c:pt idx="1617">
                  <c:v>0.399548611111111</c:v>
                </c:pt>
                <c:pt idx="1618">
                  <c:v>0.399571759259259</c:v>
                </c:pt>
                <c:pt idx="1619">
                  <c:v>0.399594907407407</c:v>
                </c:pt>
                <c:pt idx="1620">
                  <c:v>0.399618055555556</c:v>
                </c:pt>
                <c:pt idx="1621">
                  <c:v>0.399641203703704</c:v>
                </c:pt>
                <c:pt idx="1622">
                  <c:v>0.399664351851852</c:v>
                </c:pt>
                <c:pt idx="1623">
                  <c:v>0.3996875</c:v>
                </c:pt>
                <c:pt idx="1624">
                  <c:v>0.399710648148148</c:v>
                </c:pt>
                <c:pt idx="1625">
                  <c:v>0.399733796296296</c:v>
                </c:pt>
                <c:pt idx="1626">
                  <c:v>0.399756944444444</c:v>
                </c:pt>
                <c:pt idx="1627">
                  <c:v>0.399780092592593</c:v>
                </c:pt>
                <c:pt idx="1628">
                  <c:v>0.399803240740741</c:v>
                </c:pt>
                <c:pt idx="1629">
                  <c:v>0.399826388888889</c:v>
                </c:pt>
                <c:pt idx="1630">
                  <c:v>0.399849537037037</c:v>
                </c:pt>
                <c:pt idx="1631">
                  <c:v>0.399872685185185</c:v>
                </c:pt>
                <c:pt idx="1632">
                  <c:v>0.399895833333333</c:v>
                </c:pt>
                <c:pt idx="1633">
                  <c:v>0.399918981481482</c:v>
                </c:pt>
                <c:pt idx="1634">
                  <c:v>0.39994212962963</c:v>
                </c:pt>
                <c:pt idx="1635">
                  <c:v>0.399965277777778</c:v>
                </c:pt>
                <c:pt idx="1636">
                  <c:v>0.399988425925926</c:v>
                </c:pt>
                <c:pt idx="1637">
                  <c:v>0.400011574074074</c:v>
                </c:pt>
                <c:pt idx="1638">
                  <c:v>0.400034722222222</c:v>
                </c:pt>
                <c:pt idx="1639">
                  <c:v>0.40005787037037</c:v>
                </c:pt>
                <c:pt idx="1640">
                  <c:v>0.400081018518518</c:v>
                </c:pt>
                <c:pt idx="1641">
                  <c:v>0.400104166666667</c:v>
                </c:pt>
                <c:pt idx="1642">
                  <c:v>0.400127314814815</c:v>
                </c:pt>
                <c:pt idx="1643">
                  <c:v>0.400150462962963</c:v>
                </c:pt>
                <c:pt idx="1644">
                  <c:v>0.400173611111111</c:v>
                </c:pt>
                <c:pt idx="1645">
                  <c:v>0.400196759259259</c:v>
                </c:pt>
                <c:pt idx="1646">
                  <c:v>0.400219907407407</c:v>
                </c:pt>
                <c:pt idx="1647">
                  <c:v>0.400243055555555</c:v>
                </c:pt>
                <c:pt idx="1648">
                  <c:v>0.400266203703704</c:v>
                </c:pt>
                <c:pt idx="1649">
                  <c:v>0.400289351851852</c:v>
                </c:pt>
                <c:pt idx="1650">
                  <c:v>0.4003125</c:v>
                </c:pt>
                <c:pt idx="1651">
                  <c:v>0.400335648148148</c:v>
                </c:pt>
                <c:pt idx="1652">
                  <c:v>0.400358796296296</c:v>
                </c:pt>
                <c:pt idx="1653">
                  <c:v>0.400381944444445</c:v>
                </c:pt>
                <c:pt idx="1654">
                  <c:v>0.400405092592593</c:v>
                </c:pt>
                <c:pt idx="1655">
                  <c:v>0.400428240740741</c:v>
                </c:pt>
                <c:pt idx="1656">
                  <c:v>0.400451388888889</c:v>
                </c:pt>
                <c:pt idx="1657">
                  <c:v>0.400474537037037</c:v>
                </c:pt>
                <c:pt idx="1658">
                  <c:v>0.400497685185185</c:v>
                </c:pt>
                <c:pt idx="1659">
                  <c:v>0.400520833333333</c:v>
                </c:pt>
                <c:pt idx="1660">
                  <c:v>0.400543981481481</c:v>
                </c:pt>
                <c:pt idx="1661">
                  <c:v>0.40056712962963</c:v>
                </c:pt>
                <c:pt idx="1662">
                  <c:v>0.400590277777778</c:v>
                </c:pt>
                <c:pt idx="1663">
                  <c:v>0.400613425925926</c:v>
                </c:pt>
                <c:pt idx="1664">
                  <c:v>0.400636574074074</c:v>
                </c:pt>
                <c:pt idx="1665">
                  <c:v>0.400659722222222</c:v>
                </c:pt>
                <c:pt idx="1666">
                  <c:v>0.40068287037037</c:v>
                </c:pt>
                <c:pt idx="1667">
                  <c:v>0.400706018518518</c:v>
                </c:pt>
                <c:pt idx="1668">
                  <c:v>0.400729166666667</c:v>
                </c:pt>
                <c:pt idx="1669">
                  <c:v>0.400752314814815</c:v>
                </c:pt>
                <c:pt idx="1670">
                  <c:v>0.400775462962963</c:v>
                </c:pt>
                <c:pt idx="1671">
                  <c:v>0.400798611111111</c:v>
                </c:pt>
                <c:pt idx="1672">
                  <c:v>0.400821759259259</c:v>
                </c:pt>
                <c:pt idx="1673">
                  <c:v>0.400844907407407</c:v>
                </c:pt>
                <c:pt idx="1674">
                  <c:v>0.400868055555556</c:v>
                </c:pt>
                <c:pt idx="1675">
                  <c:v>0.400891203703704</c:v>
                </c:pt>
                <c:pt idx="1676">
                  <c:v>0.400914351851852</c:v>
                </c:pt>
                <c:pt idx="1677">
                  <c:v>0.4009375</c:v>
                </c:pt>
                <c:pt idx="1678">
                  <c:v>0.400960648148148</c:v>
                </c:pt>
                <c:pt idx="1679">
                  <c:v>0.400983796296296</c:v>
                </c:pt>
                <c:pt idx="1680">
                  <c:v>0.401006944444444</c:v>
                </c:pt>
                <c:pt idx="1681">
                  <c:v>0.401030092592593</c:v>
                </c:pt>
                <c:pt idx="1682">
                  <c:v>0.401053240740741</c:v>
                </c:pt>
                <c:pt idx="1683">
                  <c:v>0.401076388888889</c:v>
                </c:pt>
                <c:pt idx="1684">
                  <c:v>0.401099537037037</c:v>
                </c:pt>
                <c:pt idx="1685">
                  <c:v>0.401122685185185</c:v>
                </c:pt>
                <c:pt idx="1686">
                  <c:v>0.401145833333333</c:v>
                </c:pt>
                <c:pt idx="1687">
                  <c:v>0.401168981481481</c:v>
                </c:pt>
                <c:pt idx="1688">
                  <c:v>0.40119212962963</c:v>
                </c:pt>
                <c:pt idx="1689">
                  <c:v>0.401215277777778</c:v>
                </c:pt>
                <c:pt idx="1690">
                  <c:v>0.401238425925926</c:v>
                </c:pt>
                <c:pt idx="1691">
                  <c:v>0.401261574074074</c:v>
                </c:pt>
                <c:pt idx="1692">
                  <c:v>0.401284722222222</c:v>
                </c:pt>
                <c:pt idx="1693">
                  <c:v>0.40130787037037</c:v>
                </c:pt>
                <c:pt idx="1694">
                  <c:v>0.401331018518518</c:v>
                </c:pt>
                <c:pt idx="1695">
                  <c:v>0.401354166666667</c:v>
                </c:pt>
                <c:pt idx="1696">
                  <c:v>0.401377314814815</c:v>
                </c:pt>
                <c:pt idx="1697">
                  <c:v>0.401400462962963</c:v>
                </c:pt>
                <c:pt idx="1698">
                  <c:v>0.401423611111111</c:v>
                </c:pt>
                <c:pt idx="1699">
                  <c:v>0.401446759259259</c:v>
                </c:pt>
                <c:pt idx="1700">
                  <c:v>0.401469907407407</c:v>
                </c:pt>
                <c:pt idx="1701">
                  <c:v>0.401493055555556</c:v>
                </c:pt>
                <c:pt idx="1702">
                  <c:v>0.401516203703704</c:v>
                </c:pt>
                <c:pt idx="1703">
                  <c:v>0.401539351851852</c:v>
                </c:pt>
                <c:pt idx="1704">
                  <c:v>0.4015625</c:v>
                </c:pt>
                <c:pt idx="1705">
                  <c:v>0.401585648148148</c:v>
                </c:pt>
                <c:pt idx="1706">
                  <c:v>0.401608796296296</c:v>
                </c:pt>
                <c:pt idx="1707">
                  <c:v>0.401631944444444</c:v>
                </c:pt>
                <c:pt idx="1708">
                  <c:v>0.401655092592592</c:v>
                </c:pt>
                <c:pt idx="1709">
                  <c:v>0.401678240740741</c:v>
                </c:pt>
                <c:pt idx="1710">
                  <c:v>0.401701388888889</c:v>
                </c:pt>
                <c:pt idx="1711">
                  <c:v>0.401724537037037</c:v>
                </c:pt>
                <c:pt idx="1712">
                  <c:v>0.401747685185185</c:v>
                </c:pt>
                <c:pt idx="1713">
                  <c:v>0.401770833333333</c:v>
                </c:pt>
                <c:pt idx="1714">
                  <c:v>0.401793981481481</c:v>
                </c:pt>
                <c:pt idx="1715">
                  <c:v>0.40181712962963</c:v>
                </c:pt>
                <c:pt idx="1716">
                  <c:v>0.401840277777778</c:v>
                </c:pt>
                <c:pt idx="1717">
                  <c:v>0.401863425925926</c:v>
                </c:pt>
                <c:pt idx="1718">
                  <c:v>0.401886574074074</c:v>
                </c:pt>
                <c:pt idx="1719">
                  <c:v>0.401909722222222</c:v>
                </c:pt>
                <c:pt idx="1720">
                  <c:v>0.40193287037037</c:v>
                </c:pt>
                <c:pt idx="1721">
                  <c:v>0.401956018518519</c:v>
                </c:pt>
                <c:pt idx="1722">
                  <c:v>0.401979166666667</c:v>
                </c:pt>
                <c:pt idx="1723">
                  <c:v>0.402002314814815</c:v>
                </c:pt>
                <c:pt idx="1724">
                  <c:v>0.402025462962963</c:v>
                </c:pt>
                <c:pt idx="1725">
                  <c:v>0.402048611111111</c:v>
                </c:pt>
                <c:pt idx="1726">
                  <c:v>0.402071759259259</c:v>
                </c:pt>
                <c:pt idx="1727">
                  <c:v>0.402094907407407</c:v>
                </c:pt>
                <c:pt idx="1728">
                  <c:v>0.402118055555555</c:v>
                </c:pt>
                <c:pt idx="1729">
                  <c:v>0.402141203703704</c:v>
                </c:pt>
                <c:pt idx="1730">
                  <c:v>0.402164351851852</c:v>
                </c:pt>
                <c:pt idx="1731">
                  <c:v>0.4021875</c:v>
                </c:pt>
                <c:pt idx="1732">
                  <c:v>0.402210648148148</c:v>
                </c:pt>
                <c:pt idx="1733">
                  <c:v>0.402233796296296</c:v>
                </c:pt>
                <c:pt idx="1734">
                  <c:v>0.402256944444444</c:v>
                </c:pt>
                <c:pt idx="1735">
                  <c:v>0.402280092592593</c:v>
                </c:pt>
                <c:pt idx="1736">
                  <c:v>0.402303240740741</c:v>
                </c:pt>
                <c:pt idx="1737">
                  <c:v>0.402326388888889</c:v>
                </c:pt>
                <c:pt idx="1738">
                  <c:v>0.402349537037037</c:v>
                </c:pt>
                <c:pt idx="1739">
                  <c:v>0.402372685185185</c:v>
                </c:pt>
                <c:pt idx="1740">
                  <c:v>0.402395833333333</c:v>
                </c:pt>
                <c:pt idx="1741">
                  <c:v>0.402418981481482</c:v>
                </c:pt>
                <c:pt idx="1742">
                  <c:v>0.40244212962963</c:v>
                </c:pt>
                <c:pt idx="1743">
                  <c:v>0.402465277777778</c:v>
                </c:pt>
                <c:pt idx="1744">
                  <c:v>0.402488425925926</c:v>
                </c:pt>
                <c:pt idx="1745">
                  <c:v>0.402511574074074</c:v>
                </c:pt>
                <c:pt idx="1746">
                  <c:v>0.402534722222222</c:v>
                </c:pt>
                <c:pt idx="1747">
                  <c:v>0.40255787037037</c:v>
                </c:pt>
                <c:pt idx="1748">
                  <c:v>0.402581018518518</c:v>
                </c:pt>
                <c:pt idx="1749">
                  <c:v>0.402604166666667</c:v>
                </c:pt>
                <c:pt idx="1750">
                  <c:v>0.402627314814815</c:v>
                </c:pt>
                <c:pt idx="1751">
                  <c:v>0.402650462962963</c:v>
                </c:pt>
                <c:pt idx="1752">
                  <c:v>0.402673611111111</c:v>
                </c:pt>
                <c:pt idx="1753">
                  <c:v>0.402696759259259</c:v>
                </c:pt>
                <c:pt idx="1754">
                  <c:v>0.402719907407407</c:v>
                </c:pt>
                <c:pt idx="1755">
                  <c:v>0.402743055555555</c:v>
                </c:pt>
                <c:pt idx="1756">
                  <c:v>0.402766203703704</c:v>
                </c:pt>
                <c:pt idx="1757">
                  <c:v>0.402789351851852</c:v>
                </c:pt>
                <c:pt idx="1758">
                  <c:v>0.4028125</c:v>
                </c:pt>
                <c:pt idx="1759">
                  <c:v>0.402835648148148</c:v>
                </c:pt>
                <c:pt idx="1760">
                  <c:v>0.402858796296296</c:v>
                </c:pt>
                <c:pt idx="1761">
                  <c:v>0.402881944444445</c:v>
                </c:pt>
                <c:pt idx="1762">
                  <c:v>0.402905092592593</c:v>
                </c:pt>
                <c:pt idx="1763">
                  <c:v>0.402928240740741</c:v>
                </c:pt>
                <c:pt idx="1764">
                  <c:v>0.402951388888889</c:v>
                </c:pt>
                <c:pt idx="1765">
                  <c:v>0.402974537037037</c:v>
                </c:pt>
                <c:pt idx="1766">
                  <c:v>0.402997685185185</c:v>
                </c:pt>
                <c:pt idx="1767">
                  <c:v>0.403020833333333</c:v>
                </c:pt>
                <c:pt idx="1768">
                  <c:v>0.403043981481481</c:v>
                </c:pt>
                <c:pt idx="1769">
                  <c:v>0.40306712962963</c:v>
                </c:pt>
                <c:pt idx="1770">
                  <c:v>0.403090277777778</c:v>
                </c:pt>
                <c:pt idx="1771">
                  <c:v>0.403113425925926</c:v>
                </c:pt>
                <c:pt idx="1772">
                  <c:v>0.403136574074074</c:v>
                </c:pt>
                <c:pt idx="1773">
                  <c:v>0.403159722222222</c:v>
                </c:pt>
                <c:pt idx="1774">
                  <c:v>0.40318287037037</c:v>
                </c:pt>
                <c:pt idx="1775">
                  <c:v>0.403206018518518</c:v>
                </c:pt>
                <c:pt idx="1776">
                  <c:v>0.403229166666667</c:v>
                </c:pt>
                <c:pt idx="1777">
                  <c:v>0.403252314814815</c:v>
                </c:pt>
                <c:pt idx="1778">
                  <c:v>0.403275462962963</c:v>
                </c:pt>
                <c:pt idx="1779">
                  <c:v>0.403298611111111</c:v>
                </c:pt>
                <c:pt idx="1780">
                  <c:v>0.403321759259259</c:v>
                </c:pt>
                <c:pt idx="1781">
                  <c:v>0.403344907407407</c:v>
                </c:pt>
                <c:pt idx="1782">
                  <c:v>0.403368055555556</c:v>
                </c:pt>
                <c:pt idx="1783">
                  <c:v>0.403391203703704</c:v>
                </c:pt>
                <c:pt idx="1784">
                  <c:v>0.403414351851852</c:v>
                </c:pt>
                <c:pt idx="1785">
                  <c:v>0.4034375</c:v>
                </c:pt>
                <c:pt idx="1786">
                  <c:v>0.403460648148148</c:v>
                </c:pt>
                <c:pt idx="1787">
                  <c:v>0.403483796296296</c:v>
                </c:pt>
                <c:pt idx="1788">
                  <c:v>0.403506944444444</c:v>
                </c:pt>
                <c:pt idx="1789">
                  <c:v>0.403530092592593</c:v>
                </c:pt>
                <c:pt idx="1790">
                  <c:v>0.403553240740741</c:v>
                </c:pt>
                <c:pt idx="1791">
                  <c:v>0.403576388888889</c:v>
                </c:pt>
                <c:pt idx="1792">
                  <c:v>0.403599537037037</c:v>
                </c:pt>
                <c:pt idx="1793">
                  <c:v>0.403622685185185</c:v>
                </c:pt>
                <c:pt idx="1794">
                  <c:v>0.403645833333333</c:v>
                </c:pt>
                <c:pt idx="1795">
                  <c:v>0.403668981481482</c:v>
                </c:pt>
                <c:pt idx="1796">
                  <c:v>0.40369212962963</c:v>
                </c:pt>
                <c:pt idx="1797">
                  <c:v>0.403715277777778</c:v>
                </c:pt>
                <c:pt idx="1798">
                  <c:v>0.403738425925926</c:v>
                </c:pt>
                <c:pt idx="1799">
                  <c:v>0.403761574074074</c:v>
                </c:pt>
                <c:pt idx="1800">
                  <c:v>0.403784722222222</c:v>
                </c:pt>
                <c:pt idx="1801">
                  <c:v>0.40380787037037</c:v>
                </c:pt>
                <c:pt idx="1802">
                  <c:v>0.403831018518518</c:v>
                </c:pt>
                <c:pt idx="1803">
                  <c:v>0.403854166666667</c:v>
                </c:pt>
                <c:pt idx="1804">
                  <c:v>0.403877314814815</c:v>
                </c:pt>
                <c:pt idx="1805">
                  <c:v>0.403900462962963</c:v>
                </c:pt>
                <c:pt idx="1806">
                  <c:v>0.403923611111111</c:v>
                </c:pt>
                <c:pt idx="1807">
                  <c:v>0.403946759259259</c:v>
                </c:pt>
                <c:pt idx="1808">
                  <c:v>0.403969907407407</c:v>
                </c:pt>
                <c:pt idx="1809">
                  <c:v>0.403993055555556</c:v>
                </c:pt>
                <c:pt idx="1810">
                  <c:v>0.404016203703704</c:v>
                </c:pt>
                <c:pt idx="1811">
                  <c:v>0.404039351851852</c:v>
                </c:pt>
                <c:pt idx="1812">
                  <c:v>0.4040625</c:v>
                </c:pt>
                <c:pt idx="1813">
                  <c:v>0.404085648148148</c:v>
                </c:pt>
                <c:pt idx="1814">
                  <c:v>0.404108796296296</c:v>
                </c:pt>
                <c:pt idx="1815">
                  <c:v>0.404131944444444</c:v>
                </c:pt>
                <c:pt idx="1816">
                  <c:v>0.404155092592593</c:v>
                </c:pt>
                <c:pt idx="1817">
                  <c:v>0.404178240740741</c:v>
                </c:pt>
                <c:pt idx="1818">
                  <c:v>0.404201388888889</c:v>
                </c:pt>
                <c:pt idx="1819">
                  <c:v>0.404224537037037</c:v>
                </c:pt>
                <c:pt idx="1820">
                  <c:v>0.404247685185185</c:v>
                </c:pt>
                <c:pt idx="1821">
                  <c:v>0.404270833333333</c:v>
                </c:pt>
                <c:pt idx="1822">
                  <c:v>0.404293981481481</c:v>
                </c:pt>
                <c:pt idx="1823">
                  <c:v>0.40431712962963</c:v>
                </c:pt>
                <c:pt idx="1824">
                  <c:v>0.404340277777778</c:v>
                </c:pt>
                <c:pt idx="1825">
                  <c:v>0.404363425925926</c:v>
                </c:pt>
                <c:pt idx="1826">
                  <c:v>0.404386574074074</c:v>
                </c:pt>
                <c:pt idx="1827">
                  <c:v>0.404409722222222</c:v>
                </c:pt>
                <c:pt idx="1828">
                  <c:v>0.40443287037037</c:v>
                </c:pt>
                <c:pt idx="1829">
                  <c:v>0.404456018518518</c:v>
                </c:pt>
                <c:pt idx="1830">
                  <c:v>0.404479166666667</c:v>
                </c:pt>
                <c:pt idx="1831">
                  <c:v>0.404502314814815</c:v>
                </c:pt>
                <c:pt idx="1832">
                  <c:v>0.404525462962963</c:v>
                </c:pt>
                <c:pt idx="1833">
                  <c:v>0.404548611111111</c:v>
                </c:pt>
                <c:pt idx="1834">
                  <c:v>0.404571759259259</c:v>
                </c:pt>
                <c:pt idx="1835">
                  <c:v>0.404594907407407</c:v>
                </c:pt>
                <c:pt idx="1836">
                  <c:v>0.404618055555556</c:v>
                </c:pt>
                <c:pt idx="1837">
                  <c:v>0.404641203703704</c:v>
                </c:pt>
                <c:pt idx="1838">
                  <c:v>0.404664351851852</c:v>
                </c:pt>
                <c:pt idx="1839">
                  <c:v>0.4046875</c:v>
                </c:pt>
                <c:pt idx="1840">
                  <c:v>0.404710648148148</c:v>
                </c:pt>
                <c:pt idx="1841">
                  <c:v>0.404733796296296</c:v>
                </c:pt>
                <c:pt idx="1842">
                  <c:v>0.404756944444445</c:v>
                </c:pt>
                <c:pt idx="1843">
                  <c:v>0.404780092592593</c:v>
                </c:pt>
                <c:pt idx="1844">
                  <c:v>0.404803240740741</c:v>
                </c:pt>
                <c:pt idx="1845">
                  <c:v>0.404826388888889</c:v>
                </c:pt>
                <c:pt idx="1846">
                  <c:v>0.404849537037037</c:v>
                </c:pt>
                <c:pt idx="1847">
                  <c:v>0.404872685185185</c:v>
                </c:pt>
                <c:pt idx="1848">
                  <c:v>0.404895833333333</c:v>
                </c:pt>
                <c:pt idx="1849">
                  <c:v>0.404918981481482</c:v>
                </c:pt>
                <c:pt idx="1850">
                  <c:v>0.40494212962963</c:v>
                </c:pt>
                <c:pt idx="1851">
                  <c:v>0.404965277777778</c:v>
                </c:pt>
                <c:pt idx="1852">
                  <c:v>0.404988425925926</c:v>
                </c:pt>
                <c:pt idx="1853">
                  <c:v>0.405011574074074</c:v>
                </c:pt>
                <c:pt idx="1854">
                  <c:v>0.405034722222222</c:v>
                </c:pt>
                <c:pt idx="1855">
                  <c:v>0.40505787037037</c:v>
                </c:pt>
                <c:pt idx="1856">
                  <c:v>0.405081018518518</c:v>
                </c:pt>
                <c:pt idx="1857">
                  <c:v>0.405104166666667</c:v>
                </c:pt>
                <c:pt idx="1858">
                  <c:v>0.405127314814815</c:v>
                </c:pt>
                <c:pt idx="1859">
                  <c:v>0.405150462962963</c:v>
                </c:pt>
                <c:pt idx="1860">
                  <c:v>0.405173611111111</c:v>
                </c:pt>
                <c:pt idx="1861">
                  <c:v>0.405196759259259</c:v>
                </c:pt>
                <c:pt idx="1862">
                  <c:v>0.405219907407407</c:v>
                </c:pt>
                <c:pt idx="1863">
                  <c:v>0.405243055555555</c:v>
                </c:pt>
                <c:pt idx="1864">
                  <c:v>0.405266203703704</c:v>
                </c:pt>
                <c:pt idx="1865">
                  <c:v>0.405289351851852</c:v>
                </c:pt>
                <c:pt idx="1866">
                  <c:v>0.4053125</c:v>
                </c:pt>
                <c:pt idx="1867">
                  <c:v>0.405335648148148</c:v>
                </c:pt>
                <c:pt idx="1868">
                  <c:v>0.405358796296296</c:v>
                </c:pt>
                <c:pt idx="1869">
                  <c:v>0.405381944444444</c:v>
                </c:pt>
                <c:pt idx="1870">
                  <c:v>0.405405092592593</c:v>
                </c:pt>
                <c:pt idx="1871">
                  <c:v>0.405428240740741</c:v>
                </c:pt>
                <c:pt idx="1872">
                  <c:v>0.405451388888889</c:v>
                </c:pt>
                <c:pt idx="1873">
                  <c:v>0.405474537037037</c:v>
                </c:pt>
                <c:pt idx="1874">
                  <c:v>0.405497685185185</c:v>
                </c:pt>
                <c:pt idx="1875">
                  <c:v>0.405520833333333</c:v>
                </c:pt>
                <c:pt idx="1876">
                  <c:v>0.405543981481481</c:v>
                </c:pt>
                <c:pt idx="1877">
                  <c:v>0.40556712962963</c:v>
                </c:pt>
                <c:pt idx="1878">
                  <c:v>0.405590277777778</c:v>
                </c:pt>
                <c:pt idx="1879">
                  <c:v>0.405613425925926</c:v>
                </c:pt>
                <c:pt idx="1880">
                  <c:v>0.405636574074074</c:v>
                </c:pt>
                <c:pt idx="1881">
                  <c:v>0.405659722222222</c:v>
                </c:pt>
                <c:pt idx="1882">
                  <c:v>0.40568287037037</c:v>
                </c:pt>
                <c:pt idx="1883">
                  <c:v>0.405706018518518</c:v>
                </c:pt>
                <c:pt idx="1884">
                  <c:v>0.405729166666667</c:v>
                </c:pt>
                <c:pt idx="1885">
                  <c:v>0.405752314814815</c:v>
                </c:pt>
                <c:pt idx="1886">
                  <c:v>0.405775462962963</c:v>
                </c:pt>
                <c:pt idx="1887">
                  <c:v>0.405798611111111</c:v>
                </c:pt>
                <c:pt idx="1888">
                  <c:v>0.405821759259259</c:v>
                </c:pt>
                <c:pt idx="1889">
                  <c:v>0.405844907407407</c:v>
                </c:pt>
                <c:pt idx="1890">
                  <c:v>0.405868055555556</c:v>
                </c:pt>
                <c:pt idx="1891">
                  <c:v>0.405891203703704</c:v>
                </c:pt>
                <c:pt idx="1892">
                  <c:v>0.405914351851852</c:v>
                </c:pt>
                <c:pt idx="1893">
                  <c:v>0.4059375</c:v>
                </c:pt>
                <c:pt idx="1894">
                  <c:v>0.405960648148148</c:v>
                </c:pt>
                <c:pt idx="1895">
                  <c:v>0.405983796296296</c:v>
                </c:pt>
                <c:pt idx="1896">
                  <c:v>0.406006944444444</c:v>
                </c:pt>
                <c:pt idx="1897">
                  <c:v>0.406030092592593</c:v>
                </c:pt>
                <c:pt idx="1898">
                  <c:v>0.406053240740741</c:v>
                </c:pt>
                <c:pt idx="1899">
                  <c:v>0.406076388888889</c:v>
                </c:pt>
                <c:pt idx="1900">
                  <c:v>0.406099537037037</c:v>
                </c:pt>
                <c:pt idx="1901">
                  <c:v>0.406122685185185</c:v>
                </c:pt>
                <c:pt idx="1902">
                  <c:v>0.406145833333333</c:v>
                </c:pt>
                <c:pt idx="1903">
                  <c:v>0.406168981481482</c:v>
                </c:pt>
                <c:pt idx="1904">
                  <c:v>0.40619212962963</c:v>
                </c:pt>
                <c:pt idx="1905">
                  <c:v>0.406215277777778</c:v>
                </c:pt>
                <c:pt idx="1906">
                  <c:v>0.406238425925926</c:v>
                </c:pt>
                <c:pt idx="1907">
                  <c:v>0.406261574074074</c:v>
                </c:pt>
                <c:pt idx="1908">
                  <c:v>0.406284722222222</c:v>
                </c:pt>
                <c:pt idx="1909">
                  <c:v>0.40630787037037</c:v>
                </c:pt>
                <c:pt idx="1910">
                  <c:v>0.406331018518518</c:v>
                </c:pt>
                <c:pt idx="1911">
                  <c:v>0.406354166666667</c:v>
                </c:pt>
                <c:pt idx="1912">
                  <c:v>0.406377314814815</c:v>
                </c:pt>
                <c:pt idx="1913">
                  <c:v>0.406400462962963</c:v>
                </c:pt>
                <c:pt idx="1914">
                  <c:v>0.406423611111111</c:v>
                </c:pt>
                <c:pt idx="1915">
                  <c:v>0.406446759259259</c:v>
                </c:pt>
                <c:pt idx="1916">
                  <c:v>0.406469907407407</c:v>
                </c:pt>
                <c:pt idx="1917">
                  <c:v>0.406493055555556</c:v>
                </c:pt>
                <c:pt idx="1918">
                  <c:v>0.406516203703704</c:v>
                </c:pt>
                <c:pt idx="1919">
                  <c:v>0.406539351851852</c:v>
                </c:pt>
                <c:pt idx="1920">
                  <c:v>0.4065625</c:v>
                </c:pt>
                <c:pt idx="1921">
                  <c:v>0.406585648148148</c:v>
                </c:pt>
                <c:pt idx="1922">
                  <c:v>0.406608796296296</c:v>
                </c:pt>
                <c:pt idx="1923">
                  <c:v>0.406631944444444</c:v>
                </c:pt>
                <c:pt idx="1924">
                  <c:v>0.406655092592593</c:v>
                </c:pt>
                <c:pt idx="1925">
                  <c:v>0.406678240740741</c:v>
                </c:pt>
                <c:pt idx="1926">
                  <c:v>0.406701388888889</c:v>
                </c:pt>
                <c:pt idx="1927">
                  <c:v>0.406724537037037</c:v>
                </c:pt>
                <c:pt idx="1928">
                  <c:v>0.406747685185185</c:v>
                </c:pt>
                <c:pt idx="1929">
                  <c:v>0.406770833333333</c:v>
                </c:pt>
                <c:pt idx="1930">
                  <c:v>0.406793981481481</c:v>
                </c:pt>
                <c:pt idx="1931">
                  <c:v>0.40681712962963</c:v>
                </c:pt>
                <c:pt idx="1932">
                  <c:v>0.406840277777778</c:v>
                </c:pt>
                <c:pt idx="1933">
                  <c:v>0.406863425925926</c:v>
                </c:pt>
                <c:pt idx="1934">
                  <c:v>0.406886574074074</c:v>
                </c:pt>
                <c:pt idx="1935">
                  <c:v>0.406909722222222</c:v>
                </c:pt>
                <c:pt idx="1936">
                  <c:v>0.40693287037037</c:v>
                </c:pt>
                <c:pt idx="1937">
                  <c:v>0.406956018518519</c:v>
                </c:pt>
                <c:pt idx="1938">
                  <c:v>0.406979166666667</c:v>
                </c:pt>
                <c:pt idx="1939">
                  <c:v>0.407002314814815</c:v>
                </c:pt>
                <c:pt idx="1940">
                  <c:v>0.407025462962963</c:v>
                </c:pt>
                <c:pt idx="1941">
                  <c:v>0.407048611111111</c:v>
                </c:pt>
                <c:pt idx="1942">
                  <c:v>0.407071759259259</c:v>
                </c:pt>
                <c:pt idx="1943">
                  <c:v>0.407094907407407</c:v>
                </c:pt>
                <c:pt idx="1944">
                  <c:v>0.407118055555556</c:v>
                </c:pt>
                <c:pt idx="1945">
                  <c:v>0.407141203703704</c:v>
                </c:pt>
                <c:pt idx="1946">
                  <c:v>0.407164351851852</c:v>
                </c:pt>
                <c:pt idx="1947">
                  <c:v>0.4071875</c:v>
                </c:pt>
                <c:pt idx="1948">
                  <c:v>0.407210648148148</c:v>
                </c:pt>
                <c:pt idx="1949">
                  <c:v>0.407233796296296</c:v>
                </c:pt>
                <c:pt idx="1950">
                  <c:v>0.407256944444444</c:v>
                </c:pt>
                <c:pt idx="1951">
                  <c:v>0.407280092592593</c:v>
                </c:pt>
                <c:pt idx="1952">
                  <c:v>0.407303240740741</c:v>
                </c:pt>
                <c:pt idx="1953">
                  <c:v>0.407326388888889</c:v>
                </c:pt>
                <c:pt idx="1954">
                  <c:v>0.407349537037037</c:v>
                </c:pt>
                <c:pt idx="1955">
                  <c:v>0.407372685185185</c:v>
                </c:pt>
                <c:pt idx="1956">
                  <c:v>0.407395833333333</c:v>
                </c:pt>
                <c:pt idx="1957">
                  <c:v>0.407418981481482</c:v>
                </c:pt>
                <c:pt idx="1958">
                  <c:v>0.40744212962963</c:v>
                </c:pt>
                <c:pt idx="1959">
                  <c:v>0.407465277777778</c:v>
                </c:pt>
                <c:pt idx="1960">
                  <c:v>0.407488425925926</c:v>
                </c:pt>
                <c:pt idx="1961">
                  <c:v>0.407511574074074</c:v>
                </c:pt>
                <c:pt idx="1962">
                  <c:v>0.407534722222222</c:v>
                </c:pt>
                <c:pt idx="1963">
                  <c:v>0.40755787037037</c:v>
                </c:pt>
                <c:pt idx="1964">
                  <c:v>0.407581018518518</c:v>
                </c:pt>
                <c:pt idx="1965">
                  <c:v>0.407604166666667</c:v>
                </c:pt>
                <c:pt idx="1966">
                  <c:v>0.407627314814815</c:v>
                </c:pt>
                <c:pt idx="1967">
                  <c:v>0.407650462962963</c:v>
                </c:pt>
                <c:pt idx="1968">
                  <c:v>0.407673611111111</c:v>
                </c:pt>
                <c:pt idx="1969">
                  <c:v>0.407696759259259</c:v>
                </c:pt>
                <c:pt idx="1970">
                  <c:v>0.407719907407407</c:v>
                </c:pt>
                <c:pt idx="1971">
                  <c:v>0.407743055555555</c:v>
                </c:pt>
                <c:pt idx="1972">
                  <c:v>0.407766203703704</c:v>
                </c:pt>
                <c:pt idx="1973">
                  <c:v>0.407789351851852</c:v>
                </c:pt>
                <c:pt idx="1974">
                  <c:v>0.4078125</c:v>
                </c:pt>
                <c:pt idx="1975">
                  <c:v>0.407835648148148</c:v>
                </c:pt>
                <c:pt idx="1976">
                  <c:v>0.407858796296296</c:v>
                </c:pt>
                <c:pt idx="1977">
                  <c:v>0.407881944444444</c:v>
                </c:pt>
                <c:pt idx="1978">
                  <c:v>0.407905092592593</c:v>
                </c:pt>
                <c:pt idx="1979">
                  <c:v>0.407928240740741</c:v>
                </c:pt>
                <c:pt idx="1980">
                  <c:v>0.407951388888889</c:v>
                </c:pt>
                <c:pt idx="1981">
                  <c:v>0.407974537037037</c:v>
                </c:pt>
                <c:pt idx="1982">
                  <c:v>0.407997685185185</c:v>
                </c:pt>
                <c:pt idx="1983">
                  <c:v>0.408020833333333</c:v>
                </c:pt>
                <c:pt idx="1984">
                  <c:v>0.408043981481481</c:v>
                </c:pt>
                <c:pt idx="1985">
                  <c:v>0.40806712962963</c:v>
                </c:pt>
                <c:pt idx="1986">
                  <c:v>0.408090277777778</c:v>
                </c:pt>
                <c:pt idx="1987">
                  <c:v>0.408113425925926</c:v>
                </c:pt>
                <c:pt idx="1988">
                  <c:v>0.408136574074074</c:v>
                </c:pt>
                <c:pt idx="1989">
                  <c:v>0.408159722222222</c:v>
                </c:pt>
                <c:pt idx="1990">
                  <c:v>0.40818287037037</c:v>
                </c:pt>
                <c:pt idx="1991">
                  <c:v>0.408206018518518</c:v>
                </c:pt>
                <c:pt idx="1992">
                  <c:v>0.408229166666667</c:v>
                </c:pt>
                <c:pt idx="1993">
                  <c:v>0.408252314814815</c:v>
                </c:pt>
                <c:pt idx="1994">
                  <c:v>0.408275462962963</c:v>
                </c:pt>
                <c:pt idx="1995">
                  <c:v>0.408298611111111</c:v>
                </c:pt>
                <c:pt idx="1996">
                  <c:v>0.408321759259259</c:v>
                </c:pt>
                <c:pt idx="1997">
                  <c:v>0.408344907407407</c:v>
                </c:pt>
                <c:pt idx="1998">
                  <c:v>0.408368055555556</c:v>
                </c:pt>
                <c:pt idx="1999">
                  <c:v>0.408391203703704</c:v>
                </c:pt>
                <c:pt idx="2000">
                  <c:v>0.408414351851852</c:v>
                </c:pt>
                <c:pt idx="2001">
                  <c:v>0.4084375</c:v>
                </c:pt>
                <c:pt idx="2002">
                  <c:v>0.408460648148148</c:v>
                </c:pt>
                <c:pt idx="2003">
                  <c:v>0.408483796296296</c:v>
                </c:pt>
                <c:pt idx="2004">
                  <c:v>0.408506944444444</c:v>
                </c:pt>
                <c:pt idx="2005">
                  <c:v>0.408530092592593</c:v>
                </c:pt>
                <c:pt idx="2006">
                  <c:v>0.408553240740741</c:v>
                </c:pt>
                <c:pt idx="2007">
                  <c:v>0.408576388888889</c:v>
                </c:pt>
                <c:pt idx="2008">
                  <c:v>0.408599537037037</c:v>
                </c:pt>
                <c:pt idx="2009">
                  <c:v>0.408622685185185</c:v>
                </c:pt>
                <c:pt idx="2010">
                  <c:v>0.408645833333333</c:v>
                </c:pt>
                <c:pt idx="2011">
                  <c:v>0.408668981481481</c:v>
                </c:pt>
                <c:pt idx="2012">
                  <c:v>0.40869212962963</c:v>
                </c:pt>
                <c:pt idx="2013">
                  <c:v>0.408715277777778</c:v>
                </c:pt>
                <c:pt idx="2014">
                  <c:v>0.408738425925926</c:v>
                </c:pt>
                <c:pt idx="2015">
                  <c:v>0.408761574074074</c:v>
                </c:pt>
                <c:pt idx="2016">
                  <c:v>0.408784722222222</c:v>
                </c:pt>
                <c:pt idx="2017">
                  <c:v>0.40880787037037</c:v>
                </c:pt>
                <c:pt idx="2018">
                  <c:v>0.408831018518518</c:v>
                </c:pt>
                <c:pt idx="2019">
                  <c:v>0.408854166666667</c:v>
                </c:pt>
                <c:pt idx="2020">
                  <c:v>0.408877314814815</c:v>
                </c:pt>
                <c:pt idx="2021">
                  <c:v>0.408900462962963</c:v>
                </c:pt>
                <c:pt idx="2022">
                  <c:v>0.408923611111111</c:v>
                </c:pt>
                <c:pt idx="2023">
                  <c:v>0.408946759259259</c:v>
                </c:pt>
                <c:pt idx="2024">
                  <c:v>0.408969907407407</c:v>
                </c:pt>
                <c:pt idx="2025">
                  <c:v>0.408993055555556</c:v>
                </c:pt>
                <c:pt idx="2026">
                  <c:v>0.409016203703704</c:v>
                </c:pt>
                <c:pt idx="2027">
                  <c:v>0.409039351851852</c:v>
                </c:pt>
                <c:pt idx="2028">
                  <c:v>0.4090625</c:v>
                </c:pt>
                <c:pt idx="2029">
                  <c:v>0.409085648148148</c:v>
                </c:pt>
                <c:pt idx="2030">
                  <c:v>0.409108796296296</c:v>
                </c:pt>
                <c:pt idx="2031">
                  <c:v>0.409131944444444</c:v>
                </c:pt>
                <c:pt idx="2032">
                  <c:v>0.409155092592593</c:v>
                </c:pt>
                <c:pt idx="2033">
                  <c:v>0.409178240740741</c:v>
                </c:pt>
                <c:pt idx="2034">
                  <c:v>0.409201388888889</c:v>
                </c:pt>
                <c:pt idx="2035">
                  <c:v>0.409224537037037</c:v>
                </c:pt>
                <c:pt idx="2036">
                  <c:v>0.409247685185185</c:v>
                </c:pt>
                <c:pt idx="2037">
                  <c:v>0.409270833333333</c:v>
                </c:pt>
                <c:pt idx="2038">
                  <c:v>0.409293981481481</c:v>
                </c:pt>
                <c:pt idx="2039">
                  <c:v>0.40931712962963</c:v>
                </c:pt>
                <c:pt idx="2040">
                  <c:v>0.409340277777778</c:v>
                </c:pt>
                <c:pt idx="2041">
                  <c:v>0.409363425925926</c:v>
                </c:pt>
                <c:pt idx="2042">
                  <c:v>0.409386574074074</c:v>
                </c:pt>
                <c:pt idx="2043">
                  <c:v>0.409409722222222</c:v>
                </c:pt>
                <c:pt idx="2044">
                  <c:v>0.40943287037037</c:v>
                </c:pt>
                <c:pt idx="2045">
                  <c:v>0.409456018518519</c:v>
                </c:pt>
                <c:pt idx="2046">
                  <c:v>0.409479166666667</c:v>
                </c:pt>
                <c:pt idx="2047">
                  <c:v>0.409502314814815</c:v>
                </c:pt>
                <c:pt idx="2048">
                  <c:v>0.409525462962963</c:v>
                </c:pt>
                <c:pt idx="2049">
                  <c:v>0.409548611111111</c:v>
                </c:pt>
                <c:pt idx="2050">
                  <c:v>0.409571759259259</c:v>
                </c:pt>
                <c:pt idx="2051">
                  <c:v>0.409594907407407</c:v>
                </c:pt>
                <c:pt idx="2052">
                  <c:v>0.409618055555556</c:v>
                </c:pt>
                <c:pt idx="2053">
                  <c:v>0.409641203703704</c:v>
                </c:pt>
                <c:pt idx="2054">
                  <c:v>0.409664351851852</c:v>
                </c:pt>
                <c:pt idx="2055">
                  <c:v>0.4096875</c:v>
                </c:pt>
                <c:pt idx="2056">
                  <c:v>0.409710648148148</c:v>
                </c:pt>
                <c:pt idx="2057">
                  <c:v>0.409733796296296</c:v>
                </c:pt>
                <c:pt idx="2058">
                  <c:v>0.409756944444444</c:v>
                </c:pt>
                <c:pt idx="2059">
                  <c:v>0.409780092592593</c:v>
                </c:pt>
                <c:pt idx="2060">
                  <c:v>0.409803240740741</c:v>
                </c:pt>
                <c:pt idx="2061">
                  <c:v>0.409826388888889</c:v>
                </c:pt>
                <c:pt idx="2062">
                  <c:v>0.409849537037037</c:v>
                </c:pt>
                <c:pt idx="2063">
                  <c:v>0.409872685185185</c:v>
                </c:pt>
                <c:pt idx="2064">
                  <c:v>0.409895833333333</c:v>
                </c:pt>
                <c:pt idx="2065">
                  <c:v>0.409918981481482</c:v>
                </c:pt>
                <c:pt idx="2066">
                  <c:v>0.40994212962963</c:v>
                </c:pt>
                <c:pt idx="2067">
                  <c:v>0.409965277777778</c:v>
                </c:pt>
                <c:pt idx="2068">
                  <c:v>0.409988425925926</c:v>
                </c:pt>
                <c:pt idx="2069">
                  <c:v>0.410011574074074</c:v>
                </c:pt>
                <c:pt idx="2070">
                  <c:v>0.410034722222222</c:v>
                </c:pt>
                <c:pt idx="2071">
                  <c:v>0.41005787037037</c:v>
                </c:pt>
                <c:pt idx="2072">
                  <c:v>0.410081018518518</c:v>
                </c:pt>
                <c:pt idx="2073">
                  <c:v>0.410104166666667</c:v>
                </c:pt>
                <c:pt idx="2074">
                  <c:v>0.410127314814815</c:v>
                </c:pt>
                <c:pt idx="2075">
                  <c:v>0.410150462962963</c:v>
                </c:pt>
                <c:pt idx="2076">
                  <c:v>0.410173611111111</c:v>
                </c:pt>
                <c:pt idx="2077">
                  <c:v>0.410196759259259</c:v>
                </c:pt>
                <c:pt idx="2078">
                  <c:v>0.410219907407407</c:v>
                </c:pt>
                <c:pt idx="2079">
                  <c:v>0.410243055555555</c:v>
                </c:pt>
                <c:pt idx="2080">
                  <c:v>0.410266203703704</c:v>
                </c:pt>
                <c:pt idx="2081">
                  <c:v>0.410289351851852</c:v>
                </c:pt>
                <c:pt idx="2082">
                  <c:v>0.4103125</c:v>
                </c:pt>
                <c:pt idx="2083">
                  <c:v>0.410335648148148</c:v>
                </c:pt>
                <c:pt idx="2084">
                  <c:v>0.410358796296296</c:v>
                </c:pt>
                <c:pt idx="2085">
                  <c:v>0.410381944444445</c:v>
                </c:pt>
                <c:pt idx="2086">
                  <c:v>0.410405092592593</c:v>
                </c:pt>
                <c:pt idx="2087">
                  <c:v>0.410428240740741</c:v>
                </c:pt>
                <c:pt idx="2088">
                  <c:v>0.410451388888889</c:v>
                </c:pt>
                <c:pt idx="2089">
                  <c:v>0.410474537037037</c:v>
                </c:pt>
                <c:pt idx="2090">
                  <c:v>0.410497685185185</c:v>
                </c:pt>
                <c:pt idx="2091">
                  <c:v>0.410520833333333</c:v>
                </c:pt>
                <c:pt idx="2092">
                  <c:v>0.410543981481481</c:v>
                </c:pt>
                <c:pt idx="2093">
                  <c:v>0.41056712962963</c:v>
                </c:pt>
                <c:pt idx="2094">
                  <c:v>0.410590277777778</c:v>
                </c:pt>
                <c:pt idx="2095">
                  <c:v>0.410613425925926</c:v>
                </c:pt>
                <c:pt idx="2096">
                  <c:v>0.410636574074074</c:v>
                </c:pt>
                <c:pt idx="2097">
                  <c:v>0.410659722222222</c:v>
                </c:pt>
                <c:pt idx="2098">
                  <c:v>0.41068287037037</c:v>
                </c:pt>
                <c:pt idx="2099">
                  <c:v>0.410706018518518</c:v>
                </c:pt>
                <c:pt idx="2100">
                  <c:v>0.410729166666667</c:v>
                </c:pt>
                <c:pt idx="2101">
                  <c:v>0.410752314814815</c:v>
                </c:pt>
                <c:pt idx="2102">
                  <c:v>0.410775462962963</c:v>
                </c:pt>
                <c:pt idx="2103">
                  <c:v>0.410798611111111</c:v>
                </c:pt>
                <c:pt idx="2104">
                  <c:v>0.410821759259259</c:v>
                </c:pt>
                <c:pt idx="2105">
                  <c:v>0.410844907407407</c:v>
                </c:pt>
                <c:pt idx="2106">
                  <c:v>0.410868055555556</c:v>
                </c:pt>
                <c:pt idx="2107">
                  <c:v>0.410891203703704</c:v>
                </c:pt>
                <c:pt idx="2108">
                  <c:v>0.410914351851852</c:v>
                </c:pt>
                <c:pt idx="2109">
                  <c:v>0.4109375</c:v>
                </c:pt>
                <c:pt idx="2110">
                  <c:v>0.410960648148148</c:v>
                </c:pt>
                <c:pt idx="2111">
                  <c:v>0.410983796296296</c:v>
                </c:pt>
                <c:pt idx="2112">
                  <c:v>0.411006944444444</c:v>
                </c:pt>
                <c:pt idx="2113">
                  <c:v>0.411030092592593</c:v>
                </c:pt>
                <c:pt idx="2114">
                  <c:v>0.411053240740741</c:v>
                </c:pt>
                <c:pt idx="2115">
                  <c:v>0.411076388888889</c:v>
                </c:pt>
                <c:pt idx="2116">
                  <c:v>0.411099537037037</c:v>
                </c:pt>
                <c:pt idx="2117">
                  <c:v>0.411122685185185</c:v>
                </c:pt>
                <c:pt idx="2118">
                  <c:v>0.411145833333333</c:v>
                </c:pt>
                <c:pt idx="2119">
                  <c:v>0.411168981481481</c:v>
                </c:pt>
                <c:pt idx="2120">
                  <c:v>0.41119212962963</c:v>
                </c:pt>
                <c:pt idx="2121">
                  <c:v>0.411215277777778</c:v>
                </c:pt>
                <c:pt idx="2122">
                  <c:v>0.411238425925926</c:v>
                </c:pt>
                <c:pt idx="2123">
                  <c:v>0.411261574074074</c:v>
                </c:pt>
                <c:pt idx="2124">
                  <c:v>0.411284722222222</c:v>
                </c:pt>
                <c:pt idx="2125">
                  <c:v>0.41130787037037</c:v>
                </c:pt>
                <c:pt idx="2126">
                  <c:v>0.411331018518518</c:v>
                </c:pt>
                <c:pt idx="2127">
                  <c:v>0.411354166666667</c:v>
                </c:pt>
                <c:pt idx="2128">
                  <c:v>0.411377314814815</c:v>
                </c:pt>
                <c:pt idx="2129">
                  <c:v>0.411400462962963</c:v>
                </c:pt>
                <c:pt idx="2130">
                  <c:v>0.411423611111111</c:v>
                </c:pt>
                <c:pt idx="2131">
                  <c:v>0.411446759259259</c:v>
                </c:pt>
                <c:pt idx="2132">
                  <c:v>0.411469907407407</c:v>
                </c:pt>
                <c:pt idx="2133">
                  <c:v>0.411493055555556</c:v>
                </c:pt>
                <c:pt idx="2134">
                  <c:v>0.411516203703704</c:v>
                </c:pt>
                <c:pt idx="2135">
                  <c:v>0.411539351851852</c:v>
                </c:pt>
                <c:pt idx="2136">
                  <c:v>0.4115625</c:v>
                </c:pt>
                <c:pt idx="2137">
                  <c:v>0.411585648148148</c:v>
                </c:pt>
                <c:pt idx="2138">
                  <c:v>0.411608796296296</c:v>
                </c:pt>
                <c:pt idx="2139">
                  <c:v>0.411631944444444</c:v>
                </c:pt>
                <c:pt idx="2140">
                  <c:v>0.411655092592593</c:v>
                </c:pt>
                <c:pt idx="2141">
                  <c:v>0.411678240740741</c:v>
                </c:pt>
                <c:pt idx="2142">
                  <c:v>0.411701388888889</c:v>
                </c:pt>
                <c:pt idx="2143">
                  <c:v>0.411724537037037</c:v>
                </c:pt>
                <c:pt idx="2144">
                  <c:v>0.411747685185185</c:v>
                </c:pt>
                <c:pt idx="2145">
                  <c:v>0.411770833333333</c:v>
                </c:pt>
                <c:pt idx="2146">
                  <c:v>0.411793981481481</c:v>
                </c:pt>
                <c:pt idx="2147">
                  <c:v>0.41181712962963</c:v>
                </c:pt>
                <c:pt idx="2148">
                  <c:v>0.411840277777778</c:v>
                </c:pt>
                <c:pt idx="2149">
                  <c:v>0.411863425925926</c:v>
                </c:pt>
                <c:pt idx="2150">
                  <c:v>0.411886574074074</c:v>
                </c:pt>
                <c:pt idx="2151">
                  <c:v>0.411909722222222</c:v>
                </c:pt>
                <c:pt idx="2152">
                  <c:v>0.41193287037037</c:v>
                </c:pt>
                <c:pt idx="2153">
                  <c:v>0.411956018518518</c:v>
                </c:pt>
                <c:pt idx="2154">
                  <c:v>0.411979166666667</c:v>
                </c:pt>
                <c:pt idx="2155">
                  <c:v>0.412002314814815</c:v>
                </c:pt>
                <c:pt idx="2156">
                  <c:v>0.412025462962963</c:v>
                </c:pt>
                <c:pt idx="2157">
                  <c:v>0.412048611111111</c:v>
                </c:pt>
                <c:pt idx="2158">
                  <c:v>0.412071759259259</c:v>
                </c:pt>
                <c:pt idx="2159">
                  <c:v>0.412094907407407</c:v>
                </c:pt>
                <c:pt idx="2160">
                  <c:v>0.412118055555556</c:v>
                </c:pt>
                <c:pt idx="2161">
                  <c:v>0.412141203703704</c:v>
                </c:pt>
                <c:pt idx="2162">
                  <c:v>0.412164351851852</c:v>
                </c:pt>
                <c:pt idx="2163">
                  <c:v>0.4121875</c:v>
                </c:pt>
                <c:pt idx="2164">
                  <c:v>0.412210648148148</c:v>
                </c:pt>
                <c:pt idx="2165">
                  <c:v>0.412233796296296</c:v>
                </c:pt>
                <c:pt idx="2166">
                  <c:v>0.412256944444444</c:v>
                </c:pt>
                <c:pt idx="2167">
                  <c:v>0.412280092592593</c:v>
                </c:pt>
                <c:pt idx="2168">
                  <c:v>0.412303240740741</c:v>
                </c:pt>
                <c:pt idx="2169">
                  <c:v>0.412326388888889</c:v>
                </c:pt>
                <c:pt idx="2170">
                  <c:v>0.412349537037037</c:v>
                </c:pt>
                <c:pt idx="2171">
                  <c:v>0.412372685185185</c:v>
                </c:pt>
                <c:pt idx="2172">
                  <c:v>0.412395833333333</c:v>
                </c:pt>
                <c:pt idx="2173">
                  <c:v>0.412418981481482</c:v>
                </c:pt>
                <c:pt idx="2174">
                  <c:v>0.41244212962963</c:v>
                </c:pt>
                <c:pt idx="2175">
                  <c:v>0.412465277777778</c:v>
                </c:pt>
                <c:pt idx="2176">
                  <c:v>0.412488425925926</c:v>
                </c:pt>
                <c:pt idx="2177">
                  <c:v>0.412511574074074</c:v>
                </c:pt>
                <c:pt idx="2178">
                  <c:v>0.412534722222222</c:v>
                </c:pt>
                <c:pt idx="2179">
                  <c:v>0.41255787037037</c:v>
                </c:pt>
                <c:pt idx="2180">
                  <c:v>0.412581018518519</c:v>
                </c:pt>
                <c:pt idx="2181">
                  <c:v>0.412604166666667</c:v>
                </c:pt>
                <c:pt idx="2182">
                  <c:v>0.412627314814815</c:v>
                </c:pt>
                <c:pt idx="2183">
                  <c:v>0.412650462962963</c:v>
                </c:pt>
                <c:pt idx="2184">
                  <c:v>0.412673611111111</c:v>
                </c:pt>
                <c:pt idx="2185">
                  <c:v>0.412696759259259</c:v>
                </c:pt>
                <c:pt idx="2186">
                  <c:v>0.412719907407407</c:v>
                </c:pt>
                <c:pt idx="2187">
                  <c:v>0.412743055555555</c:v>
                </c:pt>
                <c:pt idx="2188">
                  <c:v>0.412766203703704</c:v>
                </c:pt>
                <c:pt idx="2189">
                  <c:v>0.412789351851852</c:v>
                </c:pt>
                <c:pt idx="2190">
                  <c:v>0.4128125</c:v>
                </c:pt>
                <c:pt idx="2191">
                  <c:v>0.412835648148148</c:v>
                </c:pt>
                <c:pt idx="2192">
                  <c:v>0.412858796296296</c:v>
                </c:pt>
                <c:pt idx="2193">
                  <c:v>0.412881944444445</c:v>
                </c:pt>
                <c:pt idx="2194">
                  <c:v>0.412905092592593</c:v>
                </c:pt>
                <c:pt idx="2195">
                  <c:v>0.412928240740741</c:v>
                </c:pt>
                <c:pt idx="2196">
                  <c:v>0.412951388888889</c:v>
                </c:pt>
                <c:pt idx="2197">
                  <c:v>0.412974537037037</c:v>
                </c:pt>
                <c:pt idx="2198">
                  <c:v>0.412997685185185</c:v>
                </c:pt>
                <c:pt idx="2199">
                  <c:v>0.413020833333333</c:v>
                </c:pt>
                <c:pt idx="2200">
                  <c:v>0.413043981481481</c:v>
                </c:pt>
                <c:pt idx="2201">
                  <c:v>0.41306712962963</c:v>
                </c:pt>
                <c:pt idx="2202">
                  <c:v>0.413090277777778</c:v>
                </c:pt>
                <c:pt idx="2203">
                  <c:v>0.413113425925926</c:v>
                </c:pt>
                <c:pt idx="2204">
                  <c:v>0.413136574074074</c:v>
                </c:pt>
                <c:pt idx="2205">
                  <c:v>0.413159722222222</c:v>
                </c:pt>
                <c:pt idx="2206">
                  <c:v>0.41318287037037</c:v>
                </c:pt>
                <c:pt idx="2207">
                  <c:v>0.413206018518518</c:v>
                </c:pt>
                <c:pt idx="2208">
                  <c:v>0.413229166666667</c:v>
                </c:pt>
                <c:pt idx="2209">
                  <c:v>0.413252314814815</c:v>
                </c:pt>
                <c:pt idx="2210">
                  <c:v>0.413275462962963</c:v>
                </c:pt>
                <c:pt idx="2211">
                  <c:v>0.413298611111111</c:v>
                </c:pt>
                <c:pt idx="2212">
                  <c:v>0.413321759259259</c:v>
                </c:pt>
                <c:pt idx="2213">
                  <c:v>0.413344907407407</c:v>
                </c:pt>
                <c:pt idx="2214">
                  <c:v>0.413368055555556</c:v>
                </c:pt>
                <c:pt idx="2215">
                  <c:v>0.413391203703704</c:v>
                </c:pt>
                <c:pt idx="2216">
                  <c:v>0.413414351851852</c:v>
                </c:pt>
                <c:pt idx="2217">
                  <c:v>0.4134375</c:v>
                </c:pt>
                <c:pt idx="2218">
                  <c:v>0.413460648148148</c:v>
                </c:pt>
                <c:pt idx="2219">
                  <c:v>0.413483796296296</c:v>
                </c:pt>
                <c:pt idx="2220">
                  <c:v>0.413506944444444</c:v>
                </c:pt>
                <c:pt idx="2221">
                  <c:v>0.413530092592593</c:v>
                </c:pt>
                <c:pt idx="2222">
                  <c:v>0.413553240740741</c:v>
                </c:pt>
                <c:pt idx="2223">
                  <c:v>0.413576388888889</c:v>
                </c:pt>
                <c:pt idx="2224">
                  <c:v>0.413599537037037</c:v>
                </c:pt>
                <c:pt idx="2225">
                  <c:v>0.413622685185185</c:v>
                </c:pt>
                <c:pt idx="2226">
                  <c:v>0.413645833333333</c:v>
                </c:pt>
                <c:pt idx="2227">
                  <c:v>0.413668981481482</c:v>
                </c:pt>
                <c:pt idx="2228">
                  <c:v>0.41369212962963</c:v>
                </c:pt>
                <c:pt idx="2229">
                  <c:v>0.413715277777778</c:v>
                </c:pt>
                <c:pt idx="2230">
                  <c:v>0.413738425925926</c:v>
                </c:pt>
                <c:pt idx="2231">
                  <c:v>0.413761574074074</c:v>
                </c:pt>
                <c:pt idx="2232">
                  <c:v>0.413784722222222</c:v>
                </c:pt>
                <c:pt idx="2233">
                  <c:v>0.41380787037037</c:v>
                </c:pt>
                <c:pt idx="2234">
                  <c:v>0.413831018518518</c:v>
                </c:pt>
                <c:pt idx="2235">
                  <c:v>0.413854166666667</c:v>
                </c:pt>
                <c:pt idx="2236">
                  <c:v>0.413877314814815</c:v>
                </c:pt>
                <c:pt idx="2237">
                  <c:v>0.413900462962963</c:v>
                </c:pt>
                <c:pt idx="2238">
                  <c:v>0.413923611111111</c:v>
                </c:pt>
                <c:pt idx="2239">
                  <c:v>0.413946759259259</c:v>
                </c:pt>
                <c:pt idx="2240">
                  <c:v>0.413969907407407</c:v>
                </c:pt>
                <c:pt idx="2241">
                  <c:v>0.413993055555556</c:v>
                </c:pt>
                <c:pt idx="2242">
                  <c:v>0.414016203703704</c:v>
                </c:pt>
                <c:pt idx="2243">
                  <c:v>0.414039351851852</c:v>
                </c:pt>
                <c:pt idx="2244">
                  <c:v>0.4140625</c:v>
                </c:pt>
                <c:pt idx="2245">
                  <c:v>0.414085648148148</c:v>
                </c:pt>
                <c:pt idx="2246">
                  <c:v>0.414108796296296</c:v>
                </c:pt>
                <c:pt idx="2247">
                  <c:v>0.414131944444444</c:v>
                </c:pt>
                <c:pt idx="2248">
                  <c:v>0.414155092592593</c:v>
                </c:pt>
                <c:pt idx="2249">
                  <c:v>0.414178240740741</c:v>
                </c:pt>
                <c:pt idx="2250">
                  <c:v>0.414201388888889</c:v>
                </c:pt>
                <c:pt idx="2251">
                  <c:v>0.414224537037037</c:v>
                </c:pt>
                <c:pt idx="2252">
                  <c:v>0.414247685185185</c:v>
                </c:pt>
                <c:pt idx="2253">
                  <c:v>0.414270833333333</c:v>
                </c:pt>
                <c:pt idx="2254">
                  <c:v>0.414293981481481</c:v>
                </c:pt>
                <c:pt idx="2255">
                  <c:v>0.41431712962963</c:v>
                </c:pt>
                <c:pt idx="2256">
                  <c:v>0.414340277777778</c:v>
                </c:pt>
                <c:pt idx="2257">
                  <c:v>0.414363425925926</c:v>
                </c:pt>
                <c:pt idx="2258">
                  <c:v>0.414386574074074</c:v>
                </c:pt>
                <c:pt idx="2259">
                  <c:v>0.414409722222222</c:v>
                </c:pt>
                <c:pt idx="2260">
                  <c:v>0.41443287037037</c:v>
                </c:pt>
                <c:pt idx="2261">
                  <c:v>0.414456018518518</c:v>
                </c:pt>
                <c:pt idx="2262">
                  <c:v>0.414479166666667</c:v>
                </c:pt>
                <c:pt idx="2263">
                  <c:v>0.414502314814815</c:v>
                </c:pt>
                <c:pt idx="2264">
                  <c:v>0.414525462962963</c:v>
                </c:pt>
                <c:pt idx="2265">
                  <c:v>0.414548611111111</c:v>
                </c:pt>
                <c:pt idx="2266">
                  <c:v>0.414571759259259</c:v>
                </c:pt>
                <c:pt idx="2267">
                  <c:v>0.414594907407407</c:v>
                </c:pt>
                <c:pt idx="2268">
                  <c:v>0.414618055555556</c:v>
                </c:pt>
                <c:pt idx="2269">
                  <c:v>0.414641203703704</c:v>
                </c:pt>
                <c:pt idx="2270">
                  <c:v>0.414664351851852</c:v>
                </c:pt>
                <c:pt idx="2271">
                  <c:v>0.4146875</c:v>
                </c:pt>
                <c:pt idx="2272">
                  <c:v>0.414710648148148</c:v>
                </c:pt>
                <c:pt idx="2273">
                  <c:v>0.414733796296296</c:v>
                </c:pt>
                <c:pt idx="2274">
                  <c:v>0.414756944444445</c:v>
                </c:pt>
                <c:pt idx="2275">
                  <c:v>0.414780092592593</c:v>
                </c:pt>
                <c:pt idx="2276">
                  <c:v>0.414803240740741</c:v>
                </c:pt>
                <c:pt idx="2277">
                  <c:v>0.414826388888889</c:v>
                </c:pt>
                <c:pt idx="2278">
                  <c:v>0.414849537037037</c:v>
                </c:pt>
                <c:pt idx="2279">
                  <c:v>0.414872685185185</c:v>
                </c:pt>
                <c:pt idx="2280">
                  <c:v>0.414895833333333</c:v>
                </c:pt>
                <c:pt idx="2281">
                  <c:v>0.414918981481482</c:v>
                </c:pt>
                <c:pt idx="2282">
                  <c:v>0.41494212962963</c:v>
                </c:pt>
                <c:pt idx="2283">
                  <c:v>0.414965277777778</c:v>
                </c:pt>
                <c:pt idx="2284">
                  <c:v>0.414988425925926</c:v>
                </c:pt>
                <c:pt idx="2285">
                  <c:v>0.415011574074074</c:v>
                </c:pt>
                <c:pt idx="2286">
                  <c:v>0.415034722222222</c:v>
                </c:pt>
                <c:pt idx="2287">
                  <c:v>0.41505787037037</c:v>
                </c:pt>
                <c:pt idx="2288">
                  <c:v>0.415081018518519</c:v>
                </c:pt>
                <c:pt idx="2289">
                  <c:v>0.415104166666667</c:v>
                </c:pt>
                <c:pt idx="2290">
                  <c:v>0.415127314814815</c:v>
                </c:pt>
                <c:pt idx="2291">
                  <c:v>0.415150462962963</c:v>
                </c:pt>
                <c:pt idx="2292">
                  <c:v>0.415173611111111</c:v>
                </c:pt>
                <c:pt idx="2293">
                  <c:v>0.415196759259259</c:v>
                </c:pt>
                <c:pt idx="2294">
                  <c:v>0.415219907407407</c:v>
                </c:pt>
                <c:pt idx="2295">
                  <c:v>0.415243055555555</c:v>
                </c:pt>
                <c:pt idx="2296">
                  <c:v>0.415266203703704</c:v>
                </c:pt>
                <c:pt idx="2297">
                  <c:v>0.415289351851852</c:v>
                </c:pt>
                <c:pt idx="2298">
                  <c:v>0.4153125</c:v>
                </c:pt>
                <c:pt idx="2299">
                  <c:v>0.415335648148148</c:v>
                </c:pt>
                <c:pt idx="2300">
                  <c:v>0.415358796296296</c:v>
                </c:pt>
                <c:pt idx="2301">
                  <c:v>0.415381944444445</c:v>
                </c:pt>
                <c:pt idx="2302">
                  <c:v>0.415405092592593</c:v>
                </c:pt>
                <c:pt idx="2303">
                  <c:v>0.415428240740741</c:v>
                </c:pt>
                <c:pt idx="2304">
                  <c:v>0.415451388888889</c:v>
                </c:pt>
                <c:pt idx="2305">
                  <c:v>0.415474537037037</c:v>
                </c:pt>
                <c:pt idx="2306">
                  <c:v>0.415497685185185</c:v>
                </c:pt>
                <c:pt idx="2307">
                  <c:v>0.415520833333333</c:v>
                </c:pt>
                <c:pt idx="2308">
                  <c:v>0.415543981481481</c:v>
                </c:pt>
                <c:pt idx="2309">
                  <c:v>0.41556712962963</c:v>
                </c:pt>
                <c:pt idx="2310">
                  <c:v>0.415590277777778</c:v>
                </c:pt>
                <c:pt idx="2311">
                  <c:v>0.415613425925926</c:v>
                </c:pt>
                <c:pt idx="2312">
                  <c:v>0.415636574074074</c:v>
                </c:pt>
                <c:pt idx="2313">
                  <c:v>0.415659722222222</c:v>
                </c:pt>
                <c:pt idx="2314">
                  <c:v>0.41568287037037</c:v>
                </c:pt>
                <c:pt idx="2315">
                  <c:v>0.415706018518518</c:v>
                </c:pt>
                <c:pt idx="2316">
                  <c:v>0.415729166666667</c:v>
                </c:pt>
                <c:pt idx="2317">
                  <c:v>0.415752314814815</c:v>
                </c:pt>
                <c:pt idx="2318">
                  <c:v>0.415775462962963</c:v>
                </c:pt>
                <c:pt idx="2319">
                  <c:v>0.415798611111111</c:v>
                </c:pt>
                <c:pt idx="2320">
                  <c:v>0.415821759259259</c:v>
                </c:pt>
                <c:pt idx="2321">
                  <c:v>0.415844907407407</c:v>
                </c:pt>
                <c:pt idx="2322">
                  <c:v>0.415868055555556</c:v>
                </c:pt>
                <c:pt idx="2323">
                  <c:v>0.415891203703704</c:v>
                </c:pt>
                <c:pt idx="2324">
                  <c:v>0.415914351851852</c:v>
                </c:pt>
                <c:pt idx="2325">
                  <c:v>0.4159375</c:v>
                </c:pt>
                <c:pt idx="2326">
                  <c:v>0.415960648148148</c:v>
                </c:pt>
                <c:pt idx="2327">
                  <c:v>0.415983796296296</c:v>
                </c:pt>
                <c:pt idx="2328">
                  <c:v>0.416006944444445</c:v>
                </c:pt>
                <c:pt idx="2329">
                  <c:v>0.416030092592593</c:v>
                </c:pt>
                <c:pt idx="2330">
                  <c:v>0.416053240740741</c:v>
                </c:pt>
                <c:pt idx="2331">
                  <c:v>0.416076388888889</c:v>
                </c:pt>
                <c:pt idx="2332">
                  <c:v>0.416099537037037</c:v>
                </c:pt>
                <c:pt idx="2333">
                  <c:v>0.416122685185185</c:v>
                </c:pt>
                <c:pt idx="2334">
                  <c:v>0.416145833333333</c:v>
                </c:pt>
                <c:pt idx="2335">
                  <c:v>0.416168981481482</c:v>
                </c:pt>
                <c:pt idx="2336">
                  <c:v>0.41619212962963</c:v>
                </c:pt>
                <c:pt idx="2337">
                  <c:v>0.416215277777778</c:v>
                </c:pt>
                <c:pt idx="2338">
                  <c:v>0.416238425925926</c:v>
                </c:pt>
                <c:pt idx="2339">
                  <c:v>0.416261574074074</c:v>
                </c:pt>
                <c:pt idx="2340">
                  <c:v>0.416284722222222</c:v>
                </c:pt>
                <c:pt idx="2341">
                  <c:v>0.41630787037037</c:v>
                </c:pt>
                <c:pt idx="2342">
                  <c:v>0.416331018518518</c:v>
                </c:pt>
                <c:pt idx="2343">
                  <c:v>0.416354166666667</c:v>
                </c:pt>
                <c:pt idx="2344">
                  <c:v>0.416377314814815</c:v>
                </c:pt>
                <c:pt idx="2345">
                  <c:v>0.416400462962963</c:v>
                </c:pt>
                <c:pt idx="2346">
                  <c:v>0.416423611111111</c:v>
                </c:pt>
                <c:pt idx="2347">
                  <c:v>0.416446759259259</c:v>
                </c:pt>
                <c:pt idx="2348">
                  <c:v>0.416469907407407</c:v>
                </c:pt>
                <c:pt idx="2349">
                  <c:v>0.416493055555556</c:v>
                </c:pt>
                <c:pt idx="2350">
                  <c:v>0.416516203703704</c:v>
                </c:pt>
                <c:pt idx="2351">
                  <c:v>0.416539351851852</c:v>
                </c:pt>
                <c:pt idx="2352">
                  <c:v>0.4165625</c:v>
                </c:pt>
                <c:pt idx="2353">
                  <c:v>0.416585648148148</c:v>
                </c:pt>
                <c:pt idx="2354">
                  <c:v>0.416608796296296</c:v>
                </c:pt>
                <c:pt idx="2355">
                  <c:v>0.416631944444444</c:v>
                </c:pt>
                <c:pt idx="2356">
                  <c:v>0.416655092592593</c:v>
                </c:pt>
                <c:pt idx="2357">
                  <c:v>0.416678240740741</c:v>
                </c:pt>
                <c:pt idx="2358">
                  <c:v>0.416701388888889</c:v>
                </c:pt>
                <c:pt idx="2359">
                  <c:v>0.416724537037037</c:v>
                </c:pt>
                <c:pt idx="2360">
                  <c:v>0.416747685185185</c:v>
                </c:pt>
                <c:pt idx="2361">
                  <c:v>0.416770833333333</c:v>
                </c:pt>
                <c:pt idx="2362">
                  <c:v>0.416793981481481</c:v>
                </c:pt>
                <c:pt idx="2363">
                  <c:v>0.41681712962963</c:v>
                </c:pt>
                <c:pt idx="2364">
                  <c:v>0.416840277777778</c:v>
                </c:pt>
                <c:pt idx="2365">
                  <c:v>0.416863425925926</c:v>
                </c:pt>
                <c:pt idx="2366">
                  <c:v>0.416886574074074</c:v>
                </c:pt>
                <c:pt idx="2367">
                  <c:v>0.416909722222222</c:v>
                </c:pt>
                <c:pt idx="2368">
                  <c:v>0.41693287037037</c:v>
                </c:pt>
                <c:pt idx="2369">
                  <c:v>0.416956018518519</c:v>
                </c:pt>
                <c:pt idx="2370">
                  <c:v>0.416979166666667</c:v>
                </c:pt>
                <c:pt idx="2371">
                  <c:v>0.417002314814815</c:v>
                </c:pt>
                <c:pt idx="2372">
                  <c:v>0.417025462962963</c:v>
                </c:pt>
                <c:pt idx="2373">
                  <c:v>0.417048611111111</c:v>
                </c:pt>
                <c:pt idx="2374">
                  <c:v>0.417071759259259</c:v>
                </c:pt>
                <c:pt idx="2375">
                  <c:v>0.417094907407407</c:v>
                </c:pt>
                <c:pt idx="2376">
                  <c:v>0.417118055555556</c:v>
                </c:pt>
                <c:pt idx="2377">
                  <c:v>0.417141203703704</c:v>
                </c:pt>
                <c:pt idx="2378">
                  <c:v>0.417164351851852</c:v>
                </c:pt>
                <c:pt idx="2379">
                  <c:v>0.4171875</c:v>
                </c:pt>
                <c:pt idx="2380">
                  <c:v>0.417210648148148</c:v>
                </c:pt>
                <c:pt idx="2381">
                  <c:v>0.417233796296296</c:v>
                </c:pt>
                <c:pt idx="2382">
                  <c:v>0.417256944444444</c:v>
                </c:pt>
                <c:pt idx="2383">
                  <c:v>0.417280092592593</c:v>
                </c:pt>
                <c:pt idx="2384">
                  <c:v>0.417303240740741</c:v>
                </c:pt>
                <c:pt idx="2385">
                  <c:v>0.417326388888889</c:v>
                </c:pt>
                <c:pt idx="2386">
                  <c:v>0.417349537037037</c:v>
                </c:pt>
                <c:pt idx="2387">
                  <c:v>0.417372685185185</c:v>
                </c:pt>
                <c:pt idx="2388">
                  <c:v>0.417395833333333</c:v>
                </c:pt>
                <c:pt idx="2389">
                  <c:v>0.417418981481482</c:v>
                </c:pt>
                <c:pt idx="2390">
                  <c:v>0.41744212962963</c:v>
                </c:pt>
                <c:pt idx="2391">
                  <c:v>0.417465277777778</c:v>
                </c:pt>
                <c:pt idx="2392">
                  <c:v>0.417488425925926</c:v>
                </c:pt>
                <c:pt idx="2393">
                  <c:v>0.417511574074074</c:v>
                </c:pt>
                <c:pt idx="2394">
                  <c:v>0.417534722222222</c:v>
                </c:pt>
                <c:pt idx="2395">
                  <c:v>0.41755787037037</c:v>
                </c:pt>
                <c:pt idx="2396">
                  <c:v>0.417581018518519</c:v>
                </c:pt>
                <c:pt idx="2397">
                  <c:v>0.417604166666667</c:v>
                </c:pt>
                <c:pt idx="2398">
                  <c:v>0.417627314814815</c:v>
                </c:pt>
                <c:pt idx="2399">
                  <c:v>0.417650462962963</c:v>
                </c:pt>
                <c:pt idx="2400">
                  <c:v>0.417673611111111</c:v>
                </c:pt>
                <c:pt idx="2401">
                  <c:v>0.417696759259259</c:v>
                </c:pt>
                <c:pt idx="2402">
                  <c:v>0.417719907407407</c:v>
                </c:pt>
                <c:pt idx="2403">
                  <c:v>0.417743055555555</c:v>
                </c:pt>
                <c:pt idx="2404">
                  <c:v>0.417766203703704</c:v>
                </c:pt>
                <c:pt idx="2405">
                  <c:v>0.417789351851852</c:v>
                </c:pt>
                <c:pt idx="2406">
                  <c:v>0.4178125</c:v>
                </c:pt>
                <c:pt idx="2407">
                  <c:v>0.417835648148148</c:v>
                </c:pt>
                <c:pt idx="2408">
                  <c:v>0.417858796296296</c:v>
                </c:pt>
                <c:pt idx="2409">
                  <c:v>0.417881944444445</c:v>
                </c:pt>
                <c:pt idx="2410">
                  <c:v>0.417905092592593</c:v>
                </c:pt>
                <c:pt idx="2411">
                  <c:v>0.417928240740741</c:v>
                </c:pt>
                <c:pt idx="2412">
                  <c:v>0.417951388888889</c:v>
                </c:pt>
                <c:pt idx="2413">
                  <c:v>0.417974537037037</c:v>
                </c:pt>
                <c:pt idx="2414">
                  <c:v>0.417997685185185</c:v>
                </c:pt>
                <c:pt idx="2415">
                  <c:v>0.418020833333333</c:v>
                </c:pt>
                <c:pt idx="2416">
                  <c:v>0.418043981481482</c:v>
                </c:pt>
                <c:pt idx="2417">
                  <c:v>0.41806712962963</c:v>
                </c:pt>
                <c:pt idx="2418">
                  <c:v>0.418090277777778</c:v>
                </c:pt>
                <c:pt idx="2419">
                  <c:v>0.418113425925926</c:v>
                </c:pt>
                <c:pt idx="2420">
                  <c:v>0.418136574074074</c:v>
                </c:pt>
                <c:pt idx="2421">
                  <c:v>0.418159722222222</c:v>
                </c:pt>
                <c:pt idx="2422">
                  <c:v>0.41818287037037</c:v>
                </c:pt>
                <c:pt idx="2423">
                  <c:v>0.418206018518518</c:v>
                </c:pt>
                <c:pt idx="2424">
                  <c:v>0.418229166666667</c:v>
                </c:pt>
                <c:pt idx="2425">
                  <c:v>0.418252314814815</c:v>
                </c:pt>
                <c:pt idx="2426">
                  <c:v>0.418275462962963</c:v>
                </c:pt>
                <c:pt idx="2427">
                  <c:v>0.418298611111111</c:v>
                </c:pt>
                <c:pt idx="2428">
                  <c:v>0.418321759259259</c:v>
                </c:pt>
                <c:pt idx="2429">
                  <c:v>0.418344907407408</c:v>
                </c:pt>
                <c:pt idx="2430">
                  <c:v>0.418368055555556</c:v>
                </c:pt>
                <c:pt idx="2431">
                  <c:v>0.418391203703704</c:v>
                </c:pt>
                <c:pt idx="2432">
                  <c:v>0.418414351851852</c:v>
                </c:pt>
                <c:pt idx="2433">
                  <c:v>0.4184375</c:v>
                </c:pt>
                <c:pt idx="2434">
                  <c:v>0.418460648148148</c:v>
                </c:pt>
                <c:pt idx="2435">
                  <c:v>0.418483796296296</c:v>
                </c:pt>
                <c:pt idx="2436">
                  <c:v>0.418506944444445</c:v>
                </c:pt>
                <c:pt idx="2437">
                  <c:v>0.418530092592593</c:v>
                </c:pt>
                <c:pt idx="2438">
                  <c:v>0.418553240740741</c:v>
                </c:pt>
                <c:pt idx="2439">
                  <c:v>0.418576388888889</c:v>
                </c:pt>
                <c:pt idx="2440">
                  <c:v>0.418599537037037</c:v>
                </c:pt>
                <c:pt idx="2441">
                  <c:v>0.418622685185185</c:v>
                </c:pt>
                <c:pt idx="2442">
                  <c:v>0.418645833333333</c:v>
                </c:pt>
                <c:pt idx="2443">
                  <c:v>0.418668981481481</c:v>
                </c:pt>
                <c:pt idx="2444">
                  <c:v>0.41869212962963</c:v>
                </c:pt>
                <c:pt idx="2445">
                  <c:v>0.418715277777778</c:v>
                </c:pt>
                <c:pt idx="2446">
                  <c:v>0.418738425925926</c:v>
                </c:pt>
                <c:pt idx="2447">
                  <c:v>0.418761574074074</c:v>
                </c:pt>
                <c:pt idx="2448">
                  <c:v>0.418784722222222</c:v>
                </c:pt>
                <c:pt idx="2449">
                  <c:v>0.41880787037037</c:v>
                </c:pt>
                <c:pt idx="2450">
                  <c:v>0.418831018518518</c:v>
                </c:pt>
                <c:pt idx="2451">
                  <c:v>0.418854166666667</c:v>
                </c:pt>
                <c:pt idx="2452">
                  <c:v>0.418877314814815</c:v>
                </c:pt>
                <c:pt idx="2453">
                  <c:v>0.418900462962963</c:v>
                </c:pt>
                <c:pt idx="2454">
                  <c:v>0.418923611111111</c:v>
                </c:pt>
                <c:pt idx="2455">
                  <c:v>0.418946759259259</c:v>
                </c:pt>
                <c:pt idx="2456">
                  <c:v>0.418969907407407</c:v>
                </c:pt>
                <c:pt idx="2457">
                  <c:v>0.418993055555556</c:v>
                </c:pt>
                <c:pt idx="2458">
                  <c:v>0.419016203703704</c:v>
                </c:pt>
                <c:pt idx="2459">
                  <c:v>0.419039351851852</c:v>
                </c:pt>
                <c:pt idx="2460">
                  <c:v>0.4190625</c:v>
                </c:pt>
                <c:pt idx="2461">
                  <c:v>0.419085648148148</c:v>
                </c:pt>
                <c:pt idx="2462">
                  <c:v>0.419108796296296</c:v>
                </c:pt>
                <c:pt idx="2463">
                  <c:v>0.419131944444444</c:v>
                </c:pt>
                <c:pt idx="2464">
                  <c:v>0.419155092592593</c:v>
                </c:pt>
                <c:pt idx="2465">
                  <c:v>0.419178240740741</c:v>
                </c:pt>
                <c:pt idx="2466">
                  <c:v>0.419201388888889</c:v>
                </c:pt>
                <c:pt idx="2467">
                  <c:v>0.419224537037037</c:v>
                </c:pt>
                <c:pt idx="2468">
                  <c:v>0.419247685185185</c:v>
                </c:pt>
                <c:pt idx="2469">
                  <c:v>0.419270833333333</c:v>
                </c:pt>
                <c:pt idx="2470">
                  <c:v>0.419293981481481</c:v>
                </c:pt>
                <c:pt idx="2471">
                  <c:v>0.41931712962963</c:v>
                </c:pt>
                <c:pt idx="2472">
                  <c:v>0.419340277777778</c:v>
                </c:pt>
                <c:pt idx="2473">
                  <c:v>0.419363425925926</c:v>
                </c:pt>
                <c:pt idx="2474">
                  <c:v>0.419386574074074</c:v>
                </c:pt>
                <c:pt idx="2475">
                  <c:v>0.419409722222222</c:v>
                </c:pt>
                <c:pt idx="2476">
                  <c:v>0.41943287037037</c:v>
                </c:pt>
                <c:pt idx="2477">
                  <c:v>0.419456018518519</c:v>
                </c:pt>
                <c:pt idx="2478">
                  <c:v>0.419479166666667</c:v>
                </c:pt>
                <c:pt idx="2479">
                  <c:v>0.419502314814815</c:v>
                </c:pt>
                <c:pt idx="2480">
                  <c:v>0.419525462962963</c:v>
                </c:pt>
                <c:pt idx="2481">
                  <c:v>0.419548611111111</c:v>
                </c:pt>
                <c:pt idx="2482">
                  <c:v>0.419571759259259</c:v>
                </c:pt>
                <c:pt idx="2483">
                  <c:v>0.419594907407407</c:v>
                </c:pt>
                <c:pt idx="2484">
                  <c:v>0.419618055555556</c:v>
                </c:pt>
                <c:pt idx="2485">
                  <c:v>0.419641203703704</c:v>
                </c:pt>
                <c:pt idx="2486">
                  <c:v>0.419664351851852</c:v>
                </c:pt>
                <c:pt idx="2487">
                  <c:v>0.4196875</c:v>
                </c:pt>
                <c:pt idx="2488">
                  <c:v>0.419710648148148</c:v>
                </c:pt>
                <c:pt idx="2489">
                  <c:v>0.419733796296296</c:v>
                </c:pt>
                <c:pt idx="2490">
                  <c:v>0.419756944444444</c:v>
                </c:pt>
                <c:pt idx="2491">
                  <c:v>0.419780092592593</c:v>
                </c:pt>
                <c:pt idx="2492">
                  <c:v>0.419803240740741</c:v>
                </c:pt>
                <c:pt idx="2493">
                  <c:v>0.419826388888889</c:v>
                </c:pt>
                <c:pt idx="2494">
                  <c:v>0.419849537037037</c:v>
                </c:pt>
                <c:pt idx="2495">
                  <c:v>0.419872685185185</c:v>
                </c:pt>
                <c:pt idx="2496">
                  <c:v>0.419895833333333</c:v>
                </c:pt>
                <c:pt idx="2497">
                  <c:v>0.419918981481482</c:v>
                </c:pt>
                <c:pt idx="2498">
                  <c:v>0.41994212962963</c:v>
                </c:pt>
                <c:pt idx="2499">
                  <c:v>0.419965277777778</c:v>
                </c:pt>
                <c:pt idx="2500">
                  <c:v>0.419988425925926</c:v>
                </c:pt>
                <c:pt idx="2501">
                  <c:v>0.420011574074074</c:v>
                </c:pt>
                <c:pt idx="2502">
                  <c:v>0.420034722222222</c:v>
                </c:pt>
                <c:pt idx="2503">
                  <c:v>0.42005787037037</c:v>
                </c:pt>
                <c:pt idx="2504">
                  <c:v>0.420081018518518</c:v>
                </c:pt>
                <c:pt idx="2505">
                  <c:v>0.420104166666667</c:v>
                </c:pt>
                <c:pt idx="2506">
                  <c:v>0.420127314814815</c:v>
                </c:pt>
                <c:pt idx="2507">
                  <c:v>0.420150462962963</c:v>
                </c:pt>
                <c:pt idx="2508">
                  <c:v>0.420173611111111</c:v>
                </c:pt>
                <c:pt idx="2509">
                  <c:v>0.420196759259259</c:v>
                </c:pt>
                <c:pt idx="2510">
                  <c:v>0.420219907407407</c:v>
                </c:pt>
                <c:pt idx="2511">
                  <c:v>0.420243055555555</c:v>
                </c:pt>
                <c:pt idx="2512">
                  <c:v>0.420266203703704</c:v>
                </c:pt>
                <c:pt idx="2513">
                  <c:v>0.420289351851852</c:v>
                </c:pt>
                <c:pt idx="2514">
                  <c:v>0.4203125</c:v>
                </c:pt>
                <c:pt idx="2515">
                  <c:v>0.420335648148148</c:v>
                </c:pt>
                <c:pt idx="2516">
                  <c:v>0.420358796296296</c:v>
                </c:pt>
                <c:pt idx="2517">
                  <c:v>0.420381944444445</c:v>
                </c:pt>
                <c:pt idx="2518">
                  <c:v>0.420405092592593</c:v>
                </c:pt>
                <c:pt idx="2519">
                  <c:v>0.420428240740741</c:v>
                </c:pt>
                <c:pt idx="2520">
                  <c:v>0.420451388888889</c:v>
                </c:pt>
                <c:pt idx="2521">
                  <c:v>0.420474537037037</c:v>
                </c:pt>
                <c:pt idx="2522">
                  <c:v>0.420497685185185</c:v>
                </c:pt>
                <c:pt idx="2523">
                  <c:v>0.420520833333333</c:v>
                </c:pt>
                <c:pt idx="2524">
                  <c:v>0.420543981481481</c:v>
                </c:pt>
                <c:pt idx="2525">
                  <c:v>0.42056712962963</c:v>
                </c:pt>
                <c:pt idx="2526">
                  <c:v>0.420590277777778</c:v>
                </c:pt>
                <c:pt idx="2527">
                  <c:v>0.420613425925926</c:v>
                </c:pt>
                <c:pt idx="2528">
                  <c:v>0.420636574074074</c:v>
                </c:pt>
                <c:pt idx="2529">
                  <c:v>0.420659722222222</c:v>
                </c:pt>
                <c:pt idx="2530">
                  <c:v>0.42068287037037</c:v>
                </c:pt>
                <c:pt idx="2531">
                  <c:v>0.420706018518518</c:v>
                </c:pt>
                <c:pt idx="2532">
                  <c:v>0.420729166666667</c:v>
                </c:pt>
                <c:pt idx="2533">
                  <c:v>0.420752314814815</c:v>
                </c:pt>
                <c:pt idx="2534">
                  <c:v>0.420775462962963</c:v>
                </c:pt>
                <c:pt idx="2535">
                  <c:v>0.420798611111111</c:v>
                </c:pt>
                <c:pt idx="2536">
                  <c:v>0.420821759259259</c:v>
                </c:pt>
                <c:pt idx="2537">
                  <c:v>0.420844907407408</c:v>
                </c:pt>
                <c:pt idx="2538">
                  <c:v>0.420868055555556</c:v>
                </c:pt>
                <c:pt idx="2539">
                  <c:v>0.420891203703704</c:v>
                </c:pt>
                <c:pt idx="2540">
                  <c:v>0.420914351851852</c:v>
                </c:pt>
                <c:pt idx="2541">
                  <c:v>0.4209375</c:v>
                </c:pt>
                <c:pt idx="2542">
                  <c:v>0.420960648148148</c:v>
                </c:pt>
                <c:pt idx="2543">
                  <c:v>0.420983796296296</c:v>
                </c:pt>
                <c:pt idx="2544">
                  <c:v>0.421006944444444</c:v>
                </c:pt>
                <c:pt idx="2545">
                  <c:v>0.421030092592593</c:v>
                </c:pt>
                <c:pt idx="2546">
                  <c:v>0.421053240740741</c:v>
                </c:pt>
                <c:pt idx="2547">
                  <c:v>0.421076388888889</c:v>
                </c:pt>
                <c:pt idx="2548">
                  <c:v>0.421099537037037</c:v>
                </c:pt>
                <c:pt idx="2549">
                  <c:v>0.421122685185185</c:v>
                </c:pt>
                <c:pt idx="2550">
                  <c:v>0.421145833333333</c:v>
                </c:pt>
                <c:pt idx="2551">
                  <c:v>0.421168981481481</c:v>
                </c:pt>
                <c:pt idx="2552">
                  <c:v>0.42119212962963</c:v>
                </c:pt>
                <c:pt idx="2553">
                  <c:v>0.421215277777778</c:v>
                </c:pt>
                <c:pt idx="2554">
                  <c:v>0.421238425925926</c:v>
                </c:pt>
                <c:pt idx="2555">
                  <c:v>0.421261574074074</c:v>
                </c:pt>
                <c:pt idx="2556">
                  <c:v>0.421284722222222</c:v>
                </c:pt>
                <c:pt idx="2557">
                  <c:v>0.42130787037037</c:v>
                </c:pt>
                <c:pt idx="2558">
                  <c:v>0.421331018518518</c:v>
                </c:pt>
                <c:pt idx="2559">
                  <c:v>0.421354166666667</c:v>
                </c:pt>
                <c:pt idx="2560">
                  <c:v>0.421377314814815</c:v>
                </c:pt>
                <c:pt idx="2561">
                  <c:v>0.421400462962963</c:v>
                </c:pt>
                <c:pt idx="2562">
                  <c:v>0.421423611111111</c:v>
                </c:pt>
                <c:pt idx="2563">
                  <c:v>0.421446759259259</c:v>
                </c:pt>
                <c:pt idx="2564">
                  <c:v>0.421469907407407</c:v>
                </c:pt>
                <c:pt idx="2565">
                  <c:v>0.421493055555556</c:v>
                </c:pt>
                <c:pt idx="2566">
                  <c:v>0.421516203703704</c:v>
                </c:pt>
                <c:pt idx="2567">
                  <c:v>0.421539351851852</c:v>
                </c:pt>
                <c:pt idx="2568">
                  <c:v>0.4215625</c:v>
                </c:pt>
                <c:pt idx="2569">
                  <c:v>0.421585648148148</c:v>
                </c:pt>
                <c:pt idx="2570">
                  <c:v>0.421608796296296</c:v>
                </c:pt>
                <c:pt idx="2571">
                  <c:v>0.421631944444444</c:v>
                </c:pt>
                <c:pt idx="2572">
                  <c:v>0.421655092592593</c:v>
                </c:pt>
                <c:pt idx="2573">
                  <c:v>0.421678240740741</c:v>
                </c:pt>
                <c:pt idx="2574">
                  <c:v>0.421701388888889</c:v>
                </c:pt>
                <c:pt idx="2575">
                  <c:v>0.421724537037037</c:v>
                </c:pt>
                <c:pt idx="2576">
                  <c:v>0.421747685185185</c:v>
                </c:pt>
                <c:pt idx="2577">
                  <c:v>0.421770833333333</c:v>
                </c:pt>
                <c:pt idx="2578">
                  <c:v>0.421793981481481</c:v>
                </c:pt>
                <c:pt idx="2579">
                  <c:v>0.42181712962963</c:v>
                </c:pt>
                <c:pt idx="2580">
                  <c:v>0.421840277777778</c:v>
                </c:pt>
                <c:pt idx="2581">
                  <c:v>0.421863425925926</c:v>
                </c:pt>
                <c:pt idx="2582">
                  <c:v>0.421886574074074</c:v>
                </c:pt>
                <c:pt idx="2583">
                  <c:v>0.421909722222222</c:v>
                </c:pt>
                <c:pt idx="2584">
                  <c:v>0.42193287037037</c:v>
                </c:pt>
                <c:pt idx="2585">
                  <c:v>0.421956018518518</c:v>
                </c:pt>
                <c:pt idx="2586">
                  <c:v>0.421979166666667</c:v>
                </c:pt>
                <c:pt idx="2587">
                  <c:v>0.422002314814815</c:v>
                </c:pt>
                <c:pt idx="2588">
                  <c:v>0.422025462962963</c:v>
                </c:pt>
                <c:pt idx="2589">
                  <c:v>0.422048611111111</c:v>
                </c:pt>
                <c:pt idx="2590">
                  <c:v>0.422071759259259</c:v>
                </c:pt>
                <c:pt idx="2591">
                  <c:v>0.422094907407407</c:v>
                </c:pt>
                <c:pt idx="2592">
                  <c:v>0.422118055555556</c:v>
                </c:pt>
                <c:pt idx="2593">
                  <c:v>0.422141203703704</c:v>
                </c:pt>
                <c:pt idx="2594">
                  <c:v>0.422164351851852</c:v>
                </c:pt>
                <c:pt idx="2595">
                  <c:v>0.4221875</c:v>
                </c:pt>
                <c:pt idx="2596">
                  <c:v>0.422210648148148</c:v>
                </c:pt>
                <c:pt idx="2597">
                  <c:v>0.422233796296296</c:v>
                </c:pt>
                <c:pt idx="2598">
                  <c:v>0.422256944444444</c:v>
                </c:pt>
                <c:pt idx="2599">
                  <c:v>0.422280092592593</c:v>
                </c:pt>
                <c:pt idx="2600">
                  <c:v>0.422303240740741</c:v>
                </c:pt>
                <c:pt idx="2601">
                  <c:v>0.422326388888889</c:v>
                </c:pt>
                <c:pt idx="2602">
                  <c:v>0.422349537037037</c:v>
                </c:pt>
                <c:pt idx="2603">
                  <c:v>0.422372685185185</c:v>
                </c:pt>
                <c:pt idx="2604">
                  <c:v>0.422395833333333</c:v>
                </c:pt>
                <c:pt idx="2605">
                  <c:v>0.422418981481482</c:v>
                </c:pt>
                <c:pt idx="2606">
                  <c:v>0.42244212962963</c:v>
                </c:pt>
                <c:pt idx="2607">
                  <c:v>0.422465277777778</c:v>
                </c:pt>
                <c:pt idx="2608">
                  <c:v>0.422488425925926</c:v>
                </c:pt>
                <c:pt idx="2609">
                  <c:v>0.422511574074074</c:v>
                </c:pt>
                <c:pt idx="2610">
                  <c:v>0.422534722222222</c:v>
                </c:pt>
                <c:pt idx="2611">
                  <c:v>0.42255787037037</c:v>
                </c:pt>
                <c:pt idx="2612">
                  <c:v>0.422581018518519</c:v>
                </c:pt>
                <c:pt idx="2613">
                  <c:v>0.422604166666667</c:v>
                </c:pt>
                <c:pt idx="2614">
                  <c:v>0.422627314814815</c:v>
                </c:pt>
                <c:pt idx="2615">
                  <c:v>0.422650462962963</c:v>
                </c:pt>
                <c:pt idx="2616">
                  <c:v>0.422673611111111</c:v>
                </c:pt>
                <c:pt idx="2617">
                  <c:v>0.422696759259259</c:v>
                </c:pt>
                <c:pt idx="2618">
                  <c:v>0.422719907407407</c:v>
                </c:pt>
                <c:pt idx="2619">
                  <c:v>0.422743055555555</c:v>
                </c:pt>
                <c:pt idx="2620">
                  <c:v>0.422766203703704</c:v>
                </c:pt>
                <c:pt idx="2621">
                  <c:v>0.422789351851852</c:v>
                </c:pt>
                <c:pt idx="2622">
                  <c:v>0.4228125</c:v>
                </c:pt>
                <c:pt idx="2623">
                  <c:v>0.422835648148148</c:v>
                </c:pt>
                <c:pt idx="2624">
                  <c:v>0.422858796296296</c:v>
                </c:pt>
                <c:pt idx="2625">
                  <c:v>0.422881944444445</c:v>
                </c:pt>
                <c:pt idx="2626">
                  <c:v>0.422905092592593</c:v>
                </c:pt>
                <c:pt idx="2627">
                  <c:v>0.422928240740741</c:v>
                </c:pt>
                <c:pt idx="2628">
                  <c:v>0.422951388888889</c:v>
                </c:pt>
                <c:pt idx="2629">
                  <c:v>0.422974537037037</c:v>
                </c:pt>
                <c:pt idx="2630">
                  <c:v>0.422997685185185</c:v>
                </c:pt>
                <c:pt idx="2631">
                  <c:v>0.423020833333333</c:v>
                </c:pt>
                <c:pt idx="2632">
                  <c:v>0.423043981481481</c:v>
                </c:pt>
                <c:pt idx="2633">
                  <c:v>0.42306712962963</c:v>
                </c:pt>
                <c:pt idx="2634">
                  <c:v>0.423090277777778</c:v>
                </c:pt>
                <c:pt idx="2635">
                  <c:v>0.423113425925926</c:v>
                </c:pt>
                <c:pt idx="2636">
                  <c:v>0.423136574074074</c:v>
                </c:pt>
                <c:pt idx="2637">
                  <c:v>0.423159722222222</c:v>
                </c:pt>
                <c:pt idx="2638">
                  <c:v>0.42318287037037</c:v>
                </c:pt>
                <c:pt idx="2639">
                  <c:v>0.423206018518518</c:v>
                </c:pt>
                <c:pt idx="2640">
                  <c:v>0.423229166666667</c:v>
                </c:pt>
                <c:pt idx="2641">
                  <c:v>0.423252314814815</c:v>
                </c:pt>
                <c:pt idx="2642">
                  <c:v>0.423275462962963</c:v>
                </c:pt>
                <c:pt idx="2643">
                  <c:v>0.423298611111111</c:v>
                </c:pt>
                <c:pt idx="2644">
                  <c:v>0.423321759259259</c:v>
                </c:pt>
                <c:pt idx="2645">
                  <c:v>0.423344907407407</c:v>
                </c:pt>
                <c:pt idx="2646">
                  <c:v>0.423368055555556</c:v>
                </c:pt>
                <c:pt idx="2647">
                  <c:v>0.423391203703704</c:v>
                </c:pt>
                <c:pt idx="2648">
                  <c:v>0.423414351851852</c:v>
                </c:pt>
                <c:pt idx="2649">
                  <c:v>0.4234375</c:v>
                </c:pt>
                <c:pt idx="2650">
                  <c:v>0.423460648148148</c:v>
                </c:pt>
                <c:pt idx="2651">
                  <c:v>0.423483796296296</c:v>
                </c:pt>
                <c:pt idx="2652">
                  <c:v>0.423506944444444</c:v>
                </c:pt>
                <c:pt idx="2653">
                  <c:v>0.423530092592593</c:v>
                </c:pt>
                <c:pt idx="2654">
                  <c:v>0.423553240740741</c:v>
                </c:pt>
                <c:pt idx="2655">
                  <c:v>0.423576388888889</c:v>
                </c:pt>
                <c:pt idx="2656">
                  <c:v>0.423599537037037</c:v>
                </c:pt>
                <c:pt idx="2657">
                  <c:v>0.423622685185185</c:v>
                </c:pt>
                <c:pt idx="2658">
                  <c:v>0.423645833333333</c:v>
                </c:pt>
                <c:pt idx="2659">
                  <c:v>0.423668981481482</c:v>
                </c:pt>
                <c:pt idx="2660">
                  <c:v>0.42369212962963</c:v>
                </c:pt>
                <c:pt idx="2661">
                  <c:v>0.423715277777778</c:v>
                </c:pt>
                <c:pt idx="2662">
                  <c:v>0.423738425925926</c:v>
                </c:pt>
                <c:pt idx="2663">
                  <c:v>0.423761574074074</c:v>
                </c:pt>
                <c:pt idx="2664">
                  <c:v>0.423784722222222</c:v>
                </c:pt>
                <c:pt idx="2665">
                  <c:v>0.42380787037037</c:v>
                </c:pt>
                <c:pt idx="2666">
                  <c:v>0.423831018518518</c:v>
                </c:pt>
                <c:pt idx="2667">
                  <c:v>0.423854166666667</c:v>
                </c:pt>
                <c:pt idx="2668">
                  <c:v>0.423877314814815</c:v>
                </c:pt>
                <c:pt idx="2669">
                  <c:v>0.423900462962963</c:v>
                </c:pt>
                <c:pt idx="2670">
                  <c:v>0.423923611111111</c:v>
                </c:pt>
                <c:pt idx="2671">
                  <c:v>0.423946759259259</c:v>
                </c:pt>
                <c:pt idx="2672">
                  <c:v>0.423969907407407</c:v>
                </c:pt>
                <c:pt idx="2673">
                  <c:v>0.423993055555556</c:v>
                </c:pt>
                <c:pt idx="2674">
                  <c:v>0.424016203703704</c:v>
                </c:pt>
                <c:pt idx="2675">
                  <c:v>0.424039351851852</c:v>
                </c:pt>
                <c:pt idx="2676">
                  <c:v>0.4240625</c:v>
                </c:pt>
                <c:pt idx="2677">
                  <c:v>0.424085648148148</c:v>
                </c:pt>
                <c:pt idx="2678">
                  <c:v>0.424108796296296</c:v>
                </c:pt>
                <c:pt idx="2679">
                  <c:v>0.424131944444444</c:v>
                </c:pt>
                <c:pt idx="2680">
                  <c:v>0.424155092592593</c:v>
                </c:pt>
                <c:pt idx="2681">
                  <c:v>0.424178240740741</c:v>
                </c:pt>
                <c:pt idx="2682">
                  <c:v>0.424201388888889</c:v>
                </c:pt>
                <c:pt idx="2683">
                  <c:v>0.424224537037037</c:v>
                </c:pt>
                <c:pt idx="2684">
                  <c:v>0.424247685185185</c:v>
                </c:pt>
                <c:pt idx="2685">
                  <c:v>0.424270833333333</c:v>
                </c:pt>
                <c:pt idx="2686">
                  <c:v>0.424293981481481</c:v>
                </c:pt>
                <c:pt idx="2687">
                  <c:v>0.42431712962963</c:v>
                </c:pt>
                <c:pt idx="2688">
                  <c:v>0.424340277777778</c:v>
                </c:pt>
                <c:pt idx="2689">
                  <c:v>0.424363425925926</c:v>
                </c:pt>
                <c:pt idx="2690">
                  <c:v>0.424386574074074</c:v>
                </c:pt>
                <c:pt idx="2691">
                  <c:v>0.424409722222222</c:v>
                </c:pt>
                <c:pt idx="2692">
                  <c:v>0.42443287037037</c:v>
                </c:pt>
                <c:pt idx="2693">
                  <c:v>0.424456018518518</c:v>
                </c:pt>
                <c:pt idx="2694">
                  <c:v>0.424479166666667</c:v>
                </c:pt>
                <c:pt idx="2695">
                  <c:v>0.424502314814815</c:v>
                </c:pt>
                <c:pt idx="2696">
                  <c:v>0.424525462962963</c:v>
                </c:pt>
                <c:pt idx="2697">
                  <c:v>0.424548611111111</c:v>
                </c:pt>
                <c:pt idx="2698">
                  <c:v>0.424571759259259</c:v>
                </c:pt>
                <c:pt idx="2699">
                  <c:v>0.424594907407407</c:v>
                </c:pt>
                <c:pt idx="2700">
                  <c:v>0.424618055555556</c:v>
                </c:pt>
                <c:pt idx="2701">
                  <c:v>0.424641203703704</c:v>
                </c:pt>
                <c:pt idx="2702">
                  <c:v>0.424664351851852</c:v>
                </c:pt>
                <c:pt idx="2703">
                  <c:v>0.4246875</c:v>
                </c:pt>
                <c:pt idx="2704">
                  <c:v>0.424710648148148</c:v>
                </c:pt>
                <c:pt idx="2705">
                  <c:v>0.424733796296296</c:v>
                </c:pt>
                <c:pt idx="2706">
                  <c:v>0.424756944444444</c:v>
                </c:pt>
                <c:pt idx="2707">
                  <c:v>0.424780092592593</c:v>
                </c:pt>
                <c:pt idx="2708">
                  <c:v>0.424803240740741</c:v>
                </c:pt>
                <c:pt idx="2709">
                  <c:v>0.424826388888889</c:v>
                </c:pt>
                <c:pt idx="2710">
                  <c:v>0.424849537037037</c:v>
                </c:pt>
                <c:pt idx="2711">
                  <c:v>0.424872685185185</c:v>
                </c:pt>
                <c:pt idx="2712">
                  <c:v>0.424895833333333</c:v>
                </c:pt>
                <c:pt idx="2713">
                  <c:v>0.424918981481482</c:v>
                </c:pt>
                <c:pt idx="2714">
                  <c:v>0.42494212962963</c:v>
                </c:pt>
                <c:pt idx="2715">
                  <c:v>0.424965277777778</c:v>
                </c:pt>
                <c:pt idx="2716">
                  <c:v>0.424988425925926</c:v>
                </c:pt>
                <c:pt idx="2717">
                  <c:v>0.425011574074074</c:v>
                </c:pt>
                <c:pt idx="2718">
                  <c:v>0.425034722222222</c:v>
                </c:pt>
                <c:pt idx="2719">
                  <c:v>0.42505787037037</c:v>
                </c:pt>
                <c:pt idx="2720">
                  <c:v>0.425081018518519</c:v>
                </c:pt>
                <c:pt idx="2721">
                  <c:v>0.425104166666667</c:v>
                </c:pt>
                <c:pt idx="2722">
                  <c:v>0.425127314814815</c:v>
                </c:pt>
                <c:pt idx="2723">
                  <c:v>0.425150462962963</c:v>
                </c:pt>
                <c:pt idx="2724">
                  <c:v>0.425173611111111</c:v>
                </c:pt>
                <c:pt idx="2725">
                  <c:v>0.425196759259259</c:v>
                </c:pt>
                <c:pt idx="2726">
                  <c:v>0.425219907407407</c:v>
                </c:pt>
                <c:pt idx="2727">
                  <c:v>0.425243055555555</c:v>
                </c:pt>
                <c:pt idx="2728">
                  <c:v>0.425266203703704</c:v>
                </c:pt>
                <c:pt idx="2729">
                  <c:v>0.425289351851852</c:v>
                </c:pt>
                <c:pt idx="2730">
                  <c:v>0.4253125</c:v>
                </c:pt>
                <c:pt idx="2731">
                  <c:v>0.425335648148148</c:v>
                </c:pt>
                <c:pt idx="2732">
                  <c:v>0.425358796296296</c:v>
                </c:pt>
                <c:pt idx="2733">
                  <c:v>0.425381944444445</c:v>
                </c:pt>
                <c:pt idx="2734">
                  <c:v>0.425405092592593</c:v>
                </c:pt>
                <c:pt idx="2735">
                  <c:v>0.425428240740741</c:v>
                </c:pt>
                <c:pt idx="2736">
                  <c:v>0.425451388888889</c:v>
                </c:pt>
                <c:pt idx="2737">
                  <c:v>0.425474537037037</c:v>
                </c:pt>
                <c:pt idx="2738">
                  <c:v>0.425497685185185</c:v>
                </c:pt>
                <c:pt idx="2739">
                  <c:v>0.425520833333333</c:v>
                </c:pt>
                <c:pt idx="2740">
                  <c:v>0.425543981481481</c:v>
                </c:pt>
                <c:pt idx="2741">
                  <c:v>0.42556712962963</c:v>
                </c:pt>
                <c:pt idx="2742">
                  <c:v>0.425590277777778</c:v>
                </c:pt>
                <c:pt idx="2743">
                  <c:v>0.425613425925926</c:v>
                </c:pt>
                <c:pt idx="2744">
                  <c:v>0.425636574074074</c:v>
                </c:pt>
                <c:pt idx="2745">
                  <c:v>0.425659722222222</c:v>
                </c:pt>
                <c:pt idx="2746">
                  <c:v>0.42568287037037</c:v>
                </c:pt>
                <c:pt idx="2747">
                  <c:v>0.425706018518518</c:v>
                </c:pt>
                <c:pt idx="2748">
                  <c:v>0.425729166666667</c:v>
                </c:pt>
                <c:pt idx="2749">
                  <c:v>0.425752314814815</c:v>
                </c:pt>
                <c:pt idx="2750">
                  <c:v>0.425775462962963</c:v>
                </c:pt>
                <c:pt idx="2751">
                  <c:v>0.425798611111111</c:v>
                </c:pt>
                <c:pt idx="2752">
                  <c:v>0.425821759259259</c:v>
                </c:pt>
                <c:pt idx="2753">
                  <c:v>0.425844907407407</c:v>
                </c:pt>
                <c:pt idx="2754">
                  <c:v>0.425868055555556</c:v>
                </c:pt>
                <c:pt idx="2755">
                  <c:v>0.425891203703704</c:v>
                </c:pt>
                <c:pt idx="2756">
                  <c:v>0.425914351851852</c:v>
                </c:pt>
                <c:pt idx="2757">
                  <c:v>0.4259375</c:v>
                </c:pt>
                <c:pt idx="2758">
                  <c:v>0.425960648148148</c:v>
                </c:pt>
                <c:pt idx="2759">
                  <c:v>0.425983796296296</c:v>
                </c:pt>
                <c:pt idx="2760">
                  <c:v>0.426006944444445</c:v>
                </c:pt>
                <c:pt idx="2761">
                  <c:v>0.426030092592593</c:v>
                </c:pt>
                <c:pt idx="2762">
                  <c:v>0.426053240740741</c:v>
                </c:pt>
                <c:pt idx="2763">
                  <c:v>0.426076388888889</c:v>
                </c:pt>
                <c:pt idx="2764">
                  <c:v>0.426099537037037</c:v>
                </c:pt>
                <c:pt idx="2765">
                  <c:v>0.426122685185185</c:v>
                </c:pt>
                <c:pt idx="2766">
                  <c:v>0.426145833333333</c:v>
                </c:pt>
                <c:pt idx="2767">
                  <c:v>0.426168981481481</c:v>
                </c:pt>
                <c:pt idx="2768">
                  <c:v>0.42619212962963</c:v>
                </c:pt>
                <c:pt idx="2769">
                  <c:v>0.426215277777778</c:v>
                </c:pt>
                <c:pt idx="2770">
                  <c:v>0.426238425925926</c:v>
                </c:pt>
                <c:pt idx="2771">
                  <c:v>0.426261574074074</c:v>
                </c:pt>
                <c:pt idx="2772">
                  <c:v>0.426284722222222</c:v>
                </c:pt>
                <c:pt idx="2773">
                  <c:v>0.42630787037037</c:v>
                </c:pt>
                <c:pt idx="2774">
                  <c:v>0.426331018518518</c:v>
                </c:pt>
                <c:pt idx="2775">
                  <c:v>0.426354166666667</c:v>
                </c:pt>
                <c:pt idx="2776">
                  <c:v>0.426377314814815</c:v>
                </c:pt>
                <c:pt idx="2777">
                  <c:v>0.426400462962963</c:v>
                </c:pt>
                <c:pt idx="2778">
                  <c:v>0.426423611111111</c:v>
                </c:pt>
                <c:pt idx="2779">
                  <c:v>0.426446759259259</c:v>
                </c:pt>
                <c:pt idx="2780">
                  <c:v>0.426469907407407</c:v>
                </c:pt>
                <c:pt idx="2781">
                  <c:v>0.426493055555556</c:v>
                </c:pt>
                <c:pt idx="2782">
                  <c:v>0.426516203703704</c:v>
                </c:pt>
                <c:pt idx="2783">
                  <c:v>0.426539351851852</c:v>
                </c:pt>
                <c:pt idx="2784">
                  <c:v>0.4265625</c:v>
                </c:pt>
                <c:pt idx="2785">
                  <c:v>0.426585648148148</c:v>
                </c:pt>
                <c:pt idx="2786">
                  <c:v>0.426608796296296</c:v>
                </c:pt>
                <c:pt idx="2787">
                  <c:v>0.426631944444444</c:v>
                </c:pt>
                <c:pt idx="2788">
                  <c:v>0.426655092592593</c:v>
                </c:pt>
                <c:pt idx="2789">
                  <c:v>0.426678240740741</c:v>
                </c:pt>
                <c:pt idx="2790">
                  <c:v>0.426701388888889</c:v>
                </c:pt>
                <c:pt idx="2791">
                  <c:v>0.426724537037037</c:v>
                </c:pt>
                <c:pt idx="2792">
                  <c:v>0.426747685185185</c:v>
                </c:pt>
                <c:pt idx="2793">
                  <c:v>0.426770833333333</c:v>
                </c:pt>
                <c:pt idx="2794">
                  <c:v>0.426793981481481</c:v>
                </c:pt>
                <c:pt idx="2795">
                  <c:v>0.42681712962963</c:v>
                </c:pt>
                <c:pt idx="2796">
                  <c:v>0.426840277777778</c:v>
                </c:pt>
                <c:pt idx="2797">
                  <c:v>0.426863425925926</c:v>
                </c:pt>
                <c:pt idx="2798">
                  <c:v>0.426886574074074</c:v>
                </c:pt>
                <c:pt idx="2799">
                  <c:v>0.426909722222222</c:v>
                </c:pt>
                <c:pt idx="2800">
                  <c:v>0.42693287037037</c:v>
                </c:pt>
                <c:pt idx="2801">
                  <c:v>0.426956018518519</c:v>
                </c:pt>
                <c:pt idx="2802">
                  <c:v>0.426979166666667</c:v>
                </c:pt>
                <c:pt idx="2803">
                  <c:v>0.427002314814815</c:v>
                </c:pt>
                <c:pt idx="2804">
                  <c:v>0.427025462962963</c:v>
                </c:pt>
                <c:pt idx="2805">
                  <c:v>0.427048611111111</c:v>
                </c:pt>
                <c:pt idx="2806">
                  <c:v>0.427071759259259</c:v>
                </c:pt>
                <c:pt idx="2807">
                  <c:v>0.427094907407407</c:v>
                </c:pt>
                <c:pt idx="2808">
                  <c:v>0.427118055555556</c:v>
                </c:pt>
                <c:pt idx="2809">
                  <c:v>0.427141203703704</c:v>
                </c:pt>
                <c:pt idx="2810">
                  <c:v>0.427164351851852</c:v>
                </c:pt>
                <c:pt idx="2811">
                  <c:v>0.4271875</c:v>
                </c:pt>
                <c:pt idx="2812">
                  <c:v>0.427210648148148</c:v>
                </c:pt>
                <c:pt idx="2813">
                  <c:v>0.427233796296296</c:v>
                </c:pt>
                <c:pt idx="2814">
                  <c:v>0.427256944444444</c:v>
                </c:pt>
                <c:pt idx="2815">
                  <c:v>0.427280092592593</c:v>
                </c:pt>
                <c:pt idx="2816">
                  <c:v>0.427303240740741</c:v>
                </c:pt>
                <c:pt idx="2817">
                  <c:v>0.427326388888889</c:v>
                </c:pt>
                <c:pt idx="2818">
                  <c:v>0.427349537037037</c:v>
                </c:pt>
                <c:pt idx="2819">
                  <c:v>0.427372685185185</c:v>
                </c:pt>
                <c:pt idx="2820">
                  <c:v>0.427395833333333</c:v>
                </c:pt>
                <c:pt idx="2821">
                  <c:v>0.427418981481482</c:v>
                </c:pt>
                <c:pt idx="2822">
                  <c:v>0.42744212962963</c:v>
                </c:pt>
                <c:pt idx="2823">
                  <c:v>0.427465277777778</c:v>
                </c:pt>
                <c:pt idx="2824">
                  <c:v>0.427488425925926</c:v>
                </c:pt>
                <c:pt idx="2825">
                  <c:v>0.427511574074074</c:v>
                </c:pt>
                <c:pt idx="2826">
                  <c:v>0.427534722222222</c:v>
                </c:pt>
                <c:pt idx="2827">
                  <c:v>0.42755787037037</c:v>
                </c:pt>
                <c:pt idx="2828">
                  <c:v>0.427581018518518</c:v>
                </c:pt>
                <c:pt idx="2829">
                  <c:v>0.427604166666667</c:v>
                </c:pt>
                <c:pt idx="2830">
                  <c:v>0.427627314814815</c:v>
                </c:pt>
                <c:pt idx="2831">
                  <c:v>0.427650462962963</c:v>
                </c:pt>
                <c:pt idx="2832">
                  <c:v>0.427673611111111</c:v>
                </c:pt>
                <c:pt idx="2833">
                  <c:v>0.427696759259259</c:v>
                </c:pt>
                <c:pt idx="2834">
                  <c:v>0.427719907407407</c:v>
                </c:pt>
                <c:pt idx="2835">
                  <c:v>0.427743055555556</c:v>
                </c:pt>
                <c:pt idx="2836">
                  <c:v>0.427766203703704</c:v>
                </c:pt>
                <c:pt idx="2837">
                  <c:v>0.427789351851852</c:v>
                </c:pt>
                <c:pt idx="2838">
                  <c:v>0.4278125</c:v>
                </c:pt>
                <c:pt idx="2839">
                  <c:v>0.427835648148148</c:v>
                </c:pt>
                <c:pt idx="2840">
                  <c:v>0.427858796296296</c:v>
                </c:pt>
                <c:pt idx="2841">
                  <c:v>0.427881944444445</c:v>
                </c:pt>
                <c:pt idx="2842">
                  <c:v>0.427905092592593</c:v>
                </c:pt>
                <c:pt idx="2843">
                  <c:v>0.427928240740741</c:v>
                </c:pt>
                <c:pt idx="2844">
                  <c:v>0.427951388888889</c:v>
                </c:pt>
                <c:pt idx="2845">
                  <c:v>0.427974537037037</c:v>
                </c:pt>
                <c:pt idx="2846">
                  <c:v>0.427997685185185</c:v>
                </c:pt>
                <c:pt idx="2847">
                  <c:v>0.428020833333333</c:v>
                </c:pt>
                <c:pt idx="2848">
                  <c:v>0.428043981481481</c:v>
                </c:pt>
                <c:pt idx="2849">
                  <c:v>0.42806712962963</c:v>
                </c:pt>
                <c:pt idx="2850">
                  <c:v>0.428090277777778</c:v>
                </c:pt>
                <c:pt idx="2851">
                  <c:v>0.428113425925926</c:v>
                </c:pt>
                <c:pt idx="2852">
                  <c:v>0.428136574074074</c:v>
                </c:pt>
                <c:pt idx="2853">
                  <c:v>0.428159722222222</c:v>
                </c:pt>
                <c:pt idx="2854">
                  <c:v>0.42818287037037</c:v>
                </c:pt>
                <c:pt idx="2855">
                  <c:v>0.428206018518518</c:v>
                </c:pt>
                <c:pt idx="2856">
                  <c:v>0.428229166666667</c:v>
                </c:pt>
                <c:pt idx="2857">
                  <c:v>0.428252314814815</c:v>
                </c:pt>
                <c:pt idx="2858">
                  <c:v>0.428275462962963</c:v>
                </c:pt>
                <c:pt idx="2859">
                  <c:v>0.428298611111111</c:v>
                </c:pt>
                <c:pt idx="2860">
                  <c:v>0.428321759259259</c:v>
                </c:pt>
                <c:pt idx="2861">
                  <c:v>0.428344907407408</c:v>
                </c:pt>
                <c:pt idx="2862">
                  <c:v>0.428368055555556</c:v>
                </c:pt>
                <c:pt idx="2863">
                  <c:v>0.428391203703704</c:v>
                </c:pt>
                <c:pt idx="2864">
                  <c:v>0.428414351851852</c:v>
                </c:pt>
                <c:pt idx="2865">
                  <c:v>0.4284375</c:v>
                </c:pt>
                <c:pt idx="2866">
                  <c:v>0.428460648148148</c:v>
                </c:pt>
                <c:pt idx="2867">
                  <c:v>0.428483796296296</c:v>
                </c:pt>
                <c:pt idx="2868">
                  <c:v>0.428506944444445</c:v>
                </c:pt>
                <c:pt idx="2869">
                  <c:v>0.428530092592593</c:v>
                </c:pt>
                <c:pt idx="2870">
                  <c:v>0.428553240740741</c:v>
                </c:pt>
                <c:pt idx="2871">
                  <c:v>0.428576388888889</c:v>
                </c:pt>
                <c:pt idx="2872">
                  <c:v>0.428599537037037</c:v>
                </c:pt>
                <c:pt idx="2873">
                  <c:v>0.428622685185185</c:v>
                </c:pt>
                <c:pt idx="2874">
                  <c:v>0.428645833333333</c:v>
                </c:pt>
                <c:pt idx="2875">
                  <c:v>0.428668981481481</c:v>
                </c:pt>
                <c:pt idx="2876">
                  <c:v>0.42869212962963</c:v>
                </c:pt>
                <c:pt idx="2877">
                  <c:v>0.428715277777778</c:v>
                </c:pt>
                <c:pt idx="2878">
                  <c:v>0.428738425925926</c:v>
                </c:pt>
                <c:pt idx="2879">
                  <c:v>0.428761574074074</c:v>
                </c:pt>
                <c:pt idx="2880">
                  <c:v>0.428784722222222</c:v>
                </c:pt>
                <c:pt idx="2881">
                  <c:v>0.42880787037037</c:v>
                </c:pt>
                <c:pt idx="2882">
                  <c:v>0.428831018518518</c:v>
                </c:pt>
                <c:pt idx="2883">
                  <c:v>0.428854166666667</c:v>
                </c:pt>
                <c:pt idx="2884">
                  <c:v>0.428877314814815</c:v>
                </c:pt>
                <c:pt idx="2885">
                  <c:v>0.428900462962963</c:v>
                </c:pt>
                <c:pt idx="2886">
                  <c:v>0.428923611111111</c:v>
                </c:pt>
                <c:pt idx="2887">
                  <c:v>0.428946759259259</c:v>
                </c:pt>
                <c:pt idx="2888">
                  <c:v>0.428969907407407</c:v>
                </c:pt>
                <c:pt idx="2889">
                  <c:v>0.428993055555555</c:v>
                </c:pt>
                <c:pt idx="2890">
                  <c:v>0.429016203703704</c:v>
                </c:pt>
                <c:pt idx="2891">
                  <c:v>0.429039351851852</c:v>
                </c:pt>
                <c:pt idx="2892">
                  <c:v>0.4290625</c:v>
                </c:pt>
                <c:pt idx="2893">
                  <c:v>0.429085648148148</c:v>
                </c:pt>
                <c:pt idx="2894">
                  <c:v>0.429108796296296</c:v>
                </c:pt>
                <c:pt idx="2895">
                  <c:v>0.429131944444444</c:v>
                </c:pt>
                <c:pt idx="2896">
                  <c:v>0.429155092592593</c:v>
                </c:pt>
                <c:pt idx="2897">
                  <c:v>0.429178240740741</c:v>
                </c:pt>
                <c:pt idx="2898">
                  <c:v>0.429201388888889</c:v>
                </c:pt>
                <c:pt idx="2899">
                  <c:v>0.429224537037037</c:v>
                </c:pt>
                <c:pt idx="2900">
                  <c:v>0.429247685185185</c:v>
                </c:pt>
                <c:pt idx="2901">
                  <c:v>0.429270833333333</c:v>
                </c:pt>
                <c:pt idx="2902">
                  <c:v>0.429293981481481</c:v>
                </c:pt>
                <c:pt idx="2903">
                  <c:v>0.42931712962963</c:v>
                </c:pt>
                <c:pt idx="2904">
                  <c:v>0.429340277777778</c:v>
                </c:pt>
                <c:pt idx="2905">
                  <c:v>0.429363425925926</c:v>
                </c:pt>
                <c:pt idx="2906">
                  <c:v>0.429386574074074</c:v>
                </c:pt>
                <c:pt idx="2907">
                  <c:v>0.429409722222222</c:v>
                </c:pt>
                <c:pt idx="2908">
                  <c:v>0.42943287037037</c:v>
                </c:pt>
                <c:pt idx="2909">
                  <c:v>0.429456018518518</c:v>
                </c:pt>
                <c:pt idx="2910">
                  <c:v>0.429479166666667</c:v>
                </c:pt>
                <c:pt idx="2911">
                  <c:v>0.429502314814815</c:v>
                </c:pt>
                <c:pt idx="2912">
                  <c:v>0.429525462962963</c:v>
                </c:pt>
                <c:pt idx="2913">
                  <c:v>0.429548611111111</c:v>
                </c:pt>
                <c:pt idx="2914">
                  <c:v>0.429571759259259</c:v>
                </c:pt>
                <c:pt idx="2915">
                  <c:v>0.429594907407407</c:v>
                </c:pt>
                <c:pt idx="2916">
                  <c:v>0.429618055555556</c:v>
                </c:pt>
                <c:pt idx="2917">
                  <c:v>0.429641203703704</c:v>
                </c:pt>
                <c:pt idx="2918">
                  <c:v>0.429664351851852</c:v>
                </c:pt>
                <c:pt idx="2919">
                  <c:v>0.4296875</c:v>
                </c:pt>
                <c:pt idx="2920">
                  <c:v>0.429710648148148</c:v>
                </c:pt>
                <c:pt idx="2921">
                  <c:v>0.429733796296296</c:v>
                </c:pt>
                <c:pt idx="2922">
                  <c:v>0.429756944444444</c:v>
                </c:pt>
                <c:pt idx="2923">
                  <c:v>0.429780092592593</c:v>
                </c:pt>
                <c:pt idx="2924">
                  <c:v>0.429803240740741</c:v>
                </c:pt>
                <c:pt idx="2925">
                  <c:v>0.429826388888889</c:v>
                </c:pt>
                <c:pt idx="2926">
                  <c:v>0.429849537037037</c:v>
                </c:pt>
                <c:pt idx="2927">
                  <c:v>0.429872685185185</c:v>
                </c:pt>
                <c:pt idx="2928">
                  <c:v>0.429895833333333</c:v>
                </c:pt>
                <c:pt idx="2929">
                  <c:v>0.429918981481482</c:v>
                </c:pt>
                <c:pt idx="2930">
                  <c:v>0.42994212962963</c:v>
                </c:pt>
                <c:pt idx="2931">
                  <c:v>0.429965277777778</c:v>
                </c:pt>
                <c:pt idx="2932">
                  <c:v>0.429988425925926</c:v>
                </c:pt>
                <c:pt idx="2933">
                  <c:v>0.430011574074074</c:v>
                </c:pt>
                <c:pt idx="2934">
                  <c:v>0.430034722222222</c:v>
                </c:pt>
                <c:pt idx="2935">
                  <c:v>0.43005787037037</c:v>
                </c:pt>
                <c:pt idx="2936">
                  <c:v>0.430081018518518</c:v>
                </c:pt>
                <c:pt idx="2937">
                  <c:v>0.430104166666667</c:v>
                </c:pt>
                <c:pt idx="2938">
                  <c:v>0.430127314814815</c:v>
                </c:pt>
                <c:pt idx="2939">
                  <c:v>0.430150462962963</c:v>
                </c:pt>
                <c:pt idx="2940">
                  <c:v>0.430173611111111</c:v>
                </c:pt>
                <c:pt idx="2941">
                  <c:v>0.430196759259259</c:v>
                </c:pt>
                <c:pt idx="2942">
                  <c:v>0.430219907407407</c:v>
                </c:pt>
                <c:pt idx="2943">
                  <c:v>0.430243055555556</c:v>
                </c:pt>
                <c:pt idx="2944">
                  <c:v>0.430266203703704</c:v>
                </c:pt>
                <c:pt idx="2945">
                  <c:v>0.430289351851852</c:v>
                </c:pt>
                <c:pt idx="2946">
                  <c:v>0.4303125</c:v>
                </c:pt>
                <c:pt idx="2947">
                  <c:v>0.430335648148148</c:v>
                </c:pt>
                <c:pt idx="2948">
                  <c:v>0.430358796296296</c:v>
                </c:pt>
                <c:pt idx="2949">
                  <c:v>0.430381944444445</c:v>
                </c:pt>
                <c:pt idx="2950">
                  <c:v>0.430405092592593</c:v>
                </c:pt>
                <c:pt idx="2951">
                  <c:v>0.430428240740741</c:v>
                </c:pt>
                <c:pt idx="2952">
                  <c:v>0.430451388888889</c:v>
                </c:pt>
                <c:pt idx="2953">
                  <c:v>0.430474537037037</c:v>
                </c:pt>
                <c:pt idx="2954">
                  <c:v>0.430497685185185</c:v>
                </c:pt>
                <c:pt idx="2955">
                  <c:v>0.430520833333333</c:v>
                </c:pt>
                <c:pt idx="2956">
                  <c:v>0.430543981481482</c:v>
                </c:pt>
                <c:pt idx="2957">
                  <c:v>0.43056712962963</c:v>
                </c:pt>
                <c:pt idx="2958">
                  <c:v>0.430590277777778</c:v>
                </c:pt>
                <c:pt idx="2959">
                  <c:v>0.430613425925926</c:v>
                </c:pt>
                <c:pt idx="2960">
                  <c:v>0.430636574074074</c:v>
                </c:pt>
                <c:pt idx="2961">
                  <c:v>0.430659722222222</c:v>
                </c:pt>
                <c:pt idx="2962">
                  <c:v>0.43068287037037</c:v>
                </c:pt>
                <c:pt idx="2963">
                  <c:v>0.430706018518519</c:v>
                </c:pt>
                <c:pt idx="2964">
                  <c:v>0.430729166666667</c:v>
                </c:pt>
                <c:pt idx="2965">
                  <c:v>0.430752314814815</c:v>
                </c:pt>
                <c:pt idx="2966">
                  <c:v>0.430775462962963</c:v>
                </c:pt>
                <c:pt idx="2967">
                  <c:v>0.430798611111111</c:v>
                </c:pt>
                <c:pt idx="2968">
                  <c:v>0.430821759259259</c:v>
                </c:pt>
                <c:pt idx="2969">
                  <c:v>0.430844907407408</c:v>
                </c:pt>
                <c:pt idx="2970">
                  <c:v>0.430868055555556</c:v>
                </c:pt>
                <c:pt idx="2971">
                  <c:v>0.430891203703704</c:v>
                </c:pt>
                <c:pt idx="2972">
                  <c:v>0.430914351851852</c:v>
                </c:pt>
                <c:pt idx="2973">
                  <c:v>0.4309375</c:v>
                </c:pt>
                <c:pt idx="2974">
                  <c:v>0.430960648148148</c:v>
                </c:pt>
                <c:pt idx="2975">
                  <c:v>0.430983796296296</c:v>
                </c:pt>
                <c:pt idx="2976">
                  <c:v>0.431006944444445</c:v>
                </c:pt>
                <c:pt idx="2977">
                  <c:v>0.431030092592593</c:v>
                </c:pt>
                <c:pt idx="2978">
                  <c:v>0.431053240740741</c:v>
                </c:pt>
                <c:pt idx="2979">
                  <c:v>0.431076388888889</c:v>
                </c:pt>
                <c:pt idx="2980">
                  <c:v>0.431099537037037</c:v>
                </c:pt>
                <c:pt idx="2981">
                  <c:v>0.431122685185185</c:v>
                </c:pt>
                <c:pt idx="2982">
                  <c:v>0.431145833333333</c:v>
                </c:pt>
                <c:pt idx="2983">
                  <c:v>0.431168981481481</c:v>
                </c:pt>
                <c:pt idx="2984">
                  <c:v>0.43119212962963</c:v>
                </c:pt>
                <c:pt idx="2985">
                  <c:v>0.431215277777778</c:v>
                </c:pt>
                <c:pt idx="2986">
                  <c:v>0.431238425925926</c:v>
                </c:pt>
                <c:pt idx="2987">
                  <c:v>0.431261574074074</c:v>
                </c:pt>
                <c:pt idx="2988">
                  <c:v>0.431284722222222</c:v>
                </c:pt>
                <c:pt idx="2989">
                  <c:v>0.43130787037037</c:v>
                </c:pt>
                <c:pt idx="2990">
                  <c:v>0.431331018518518</c:v>
                </c:pt>
                <c:pt idx="2991">
                  <c:v>0.431354166666667</c:v>
                </c:pt>
                <c:pt idx="2992">
                  <c:v>0.431377314814815</c:v>
                </c:pt>
                <c:pt idx="2993">
                  <c:v>0.431400462962963</c:v>
                </c:pt>
                <c:pt idx="2994">
                  <c:v>0.431423611111111</c:v>
                </c:pt>
                <c:pt idx="2995">
                  <c:v>0.431446759259259</c:v>
                </c:pt>
                <c:pt idx="2996">
                  <c:v>0.431469907407407</c:v>
                </c:pt>
                <c:pt idx="2997">
                  <c:v>0.431493055555556</c:v>
                </c:pt>
                <c:pt idx="2998">
                  <c:v>0.431516203703704</c:v>
                </c:pt>
                <c:pt idx="2999">
                  <c:v>0.431539351851852</c:v>
                </c:pt>
                <c:pt idx="3000">
                  <c:v>0.4315625</c:v>
                </c:pt>
                <c:pt idx="3001">
                  <c:v>0.431585648148148</c:v>
                </c:pt>
                <c:pt idx="3002">
                  <c:v>0.431608796296296</c:v>
                </c:pt>
                <c:pt idx="3003">
                  <c:v>0.431631944444444</c:v>
                </c:pt>
                <c:pt idx="3004">
                  <c:v>0.431655092592593</c:v>
                </c:pt>
                <c:pt idx="3005">
                  <c:v>0.431678240740741</c:v>
                </c:pt>
                <c:pt idx="3006">
                  <c:v>0.431701388888889</c:v>
                </c:pt>
                <c:pt idx="3007">
                  <c:v>0.431724537037037</c:v>
                </c:pt>
                <c:pt idx="3008">
                  <c:v>0.431747685185185</c:v>
                </c:pt>
                <c:pt idx="3009">
                  <c:v>0.431770833333333</c:v>
                </c:pt>
                <c:pt idx="3010">
                  <c:v>0.431793981481481</c:v>
                </c:pt>
                <c:pt idx="3011">
                  <c:v>0.43181712962963</c:v>
                </c:pt>
                <c:pt idx="3012">
                  <c:v>0.431840277777778</c:v>
                </c:pt>
                <c:pt idx="3013">
                  <c:v>0.431863425925926</c:v>
                </c:pt>
                <c:pt idx="3014">
                  <c:v>0.431886574074074</c:v>
                </c:pt>
                <c:pt idx="3015">
                  <c:v>0.431909722222222</c:v>
                </c:pt>
                <c:pt idx="3016">
                  <c:v>0.43193287037037</c:v>
                </c:pt>
                <c:pt idx="3017">
                  <c:v>0.431956018518518</c:v>
                </c:pt>
                <c:pt idx="3018">
                  <c:v>0.431979166666667</c:v>
                </c:pt>
                <c:pt idx="3019">
                  <c:v>0.432002314814815</c:v>
                </c:pt>
                <c:pt idx="3020">
                  <c:v>0.432025462962963</c:v>
                </c:pt>
                <c:pt idx="3021">
                  <c:v>0.432048611111111</c:v>
                </c:pt>
                <c:pt idx="3022">
                  <c:v>0.432071759259259</c:v>
                </c:pt>
                <c:pt idx="3023">
                  <c:v>0.432094907407407</c:v>
                </c:pt>
                <c:pt idx="3024">
                  <c:v>0.432118055555556</c:v>
                </c:pt>
                <c:pt idx="3025">
                  <c:v>0.432141203703704</c:v>
                </c:pt>
                <c:pt idx="3026">
                  <c:v>0.432164351851852</c:v>
                </c:pt>
                <c:pt idx="3027">
                  <c:v>0.4321875</c:v>
                </c:pt>
                <c:pt idx="3028">
                  <c:v>0.432210648148148</c:v>
                </c:pt>
                <c:pt idx="3029">
                  <c:v>0.432233796296296</c:v>
                </c:pt>
                <c:pt idx="3030">
                  <c:v>0.432256944444444</c:v>
                </c:pt>
                <c:pt idx="3031">
                  <c:v>0.432280092592593</c:v>
                </c:pt>
                <c:pt idx="3032">
                  <c:v>0.432303240740741</c:v>
                </c:pt>
                <c:pt idx="3033">
                  <c:v>0.432326388888889</c:v>
                </c:pt>
                <c:pt idx="3034">
                  <c:v>0.432349537037037</c:v>
                </c:pt>
                <c:pt idx="3035">
                  <c:v>0.432372685185185</c:v>
                </c:pt>
                <c:pt idx="3036">
                  <c:v>0.432395833333333</c:v>
                </c:pt>
                <c:pt idx="3037">
                  <c:v>0.432418981481482</c:v>
                </c:pt>
                <c:pt idx="3038">
                  <c:v>0.43244212962963</c:v>
                </c:pt>
                <c:pt idx="3039">
                  <c:v>0.432465277777778</c:v>
                </c:pt>
                <c:pt idx="3040">
                  <c:v>0.432488425925926</c:v>
                </c:pt>
                <c:pt idx="3041">
                  <c:v>0.432511574074074</c:v>
                </c:pt>
                <c:pt idx="3042">
                  <c:v>0.432534722222222</c:v>
                </c:pt>
                <c:pt idx="3043">
                  <c:v>0.43255787037037</c:v>
                </c:pt>
                <c:pt idx="3044">
                  <c:v>0.432581018518519</c:v>
                </c:pt>
                <c:pt idx="3045">
                  <c:v>0.432604166666667</c:v>
                </c:pt>
                <c:pt idx="3046">
                  <c:v>0.432627314814815</c:v>
                </c:pt>
                <c:pt idx="3047">
                  <c:v>0.432650462962963</c:v>
                </c:pt>
                <c:pt idx="3048">
                  <c:v>0.432673611111111</c:v>
                </c:pt>
                <c:pt idx="3049">
                  <c:v>0.432696759259259</c:v>
                </c:pt>
                <c:pt idx="3050">
                  <c:v>0.432719907407407</c:v>
                </c:pt>
                <c:pt idx="3051">
                  <c:v>0.432743055555556</c:v>
                </c:pt>
                <c:pt idx="3052">
                  <c:v>0.432766203703704</c:v>
                </c:pt>
                <c:pt idx="3053">
                  <c:v>0.432789351851852</c:v>
                </c:pt>
                <c:pt idx="3054">
                  <c:v>0.4328125</c:v>
                </c:pt>
                <c:pt idx="3055">
                  <c:v>0.432835648148148</c:v>
                </c:pt>
                <c:pt idx="3056">
                  <c:v>0.432858796296296</c:v>
                </c:pt>
                <c:pt idx="3057">
                  <c:v>0.432881944444445</c:v>
                </c:pt>
                <c:pt idx="3058">
                  <c:v>0.432905092592593</c:v>
                </c:pt>
                <c:pt idx="3059">
                  <c:v>0.432928240740741</c:v>
                </c:pt>
                <c:pt idx="3060">
                  <c:v>0.432951388888889</c:v>
                </c:pt>
                <c:pt idx="3061">
                  <c:v>0.432974537037037</c:v>
                </c:pt>
                <c:pt idx="3062">
                  <c:v>0.432997685185185</c:v>
                </c:pt>
                <c:pt idx="3063">
                  <c:v>0.433020833333333</c:v>
                </c:pt>
                <c:pt idx="3064">
                  <c:v>0.433043981481482</c:v>
                </c:pt>
                <c:pt idx="3065">
                  <c:v>0.43306712962963</c:v>
                </c:pt>
                <c:pt idx="3066">
                  <c:v>0.433090277777778</c:v>
                </c:pt>
                <c:pt idx="3067">
                  <c:v>0.433113425925926</c:v>
                </c:pt>
                <c:pt idx="3068">
                  <c:v>0.433136574074074</c:v>
                </c:pt>
                <c:pt idx="3069">
                  <c:v>0.433159722222222</c:v>
                </c:pt>
                <c:pt idx="3070">
                  <c:v>0.43318287037037</c:v>
                </c:pt>
                <c:pt idx="3071">
                  <c:v>0.433206018518519</c:v>
                </c:pt>
                <c:pt idx="3072">
                  <c:v>0.433229166666667</c:v>
                </c:pt>
                <c:pt idx="3073">
                  <c:v>0.433252314814815</c:v>
                </c:pt>
                <c:pt idx="3074">
                  <c:v>0.433275462962963</c:v>
                </c:pt>
                <c:pt idx="3075">
                  <c:v>0.433298611111111</c:v>
                </c:pt>
                <c:pt idx="3076">
                  <c:v>0.433321759259259</c:v>
                </c:pt>
                <c:pt idx="3077">
                  <c:v>0.433344907407407</c:v>
                </c:pt>
                <c:pt idx="3078">
                  <c:v>0.433368055555556</c:v>
                </c:pt>
                <c:pt idx="3079">
                  <c:v>0.433391203703704</c:v>
                </c:pt>
                <c:pt idx="3080">
                  <c:v>0.433414351851852</c:v>
                </c:pt>
                <c:pt idx="3081">
                  <c:v>0.4334375</c:v>
                </c:pt>
                <c:pt idx="3082">
                  <c:v>0.433460648148148</c:v>
                </c:pt>
                <c:pt idx="3083">
                  <c:v>0.433483796296296</c:v>
                </c:pt>
                <c:pt idx="3084">
                  <c:v>0.433506944444445</c:v>
                </c:pt>
                <c:pt idx="3085">
                  <c:v>0.433530092592593</c:v>
                </c:pt>
                <c:pt idx="3086">
                  <c:v>0.433553240740741</c:v>
                </c:pt>
                <c:pt idx="3087">
                  <c:v>0.433576388888889</c:v>
                </c:pt>
                <c:pt idx="3088">
                  <c:v>0.433599537037037</c:v>
                </c:pt>
                <c:pt idx="3089">
                  <c:v>0.433622685185185</c:v>
                </c:pt>
                <c:pt idx="3090">
                  <c:v>0.433645833333333</c:v>
                </c:pt>
                <c:pt idx="3091">
                  <c:v>0.433668981481482</c:v>
                </c:pt>
                <c:pt idx="3092">
                  <c:v>0.43369212962963</c:v>
                </c:pt>
                <c:pt idx="3093">
                  <c:v>0.433715277777778</c:v>
                </c:pt>
                <c:pt idx="3094">
                  <c:v>0.433738425925926</c:v>
                </c:pt>
                <c:pt idx="3095">
                  <c:v>0.433761574074074</c:v>
                </c:pt>
                <c:pt idx="3096">
                  <c:v>0.433784722222222</c:v>
                </c:pt>
                <c:pt idx="3097">
                  <c:v>0.43380787037037</c:v>
                </c:pt>
                <c:pt idx="3098">
                  <c:v>0.433831018518518</c:v>
                </c:pt>
                <c:pt idx="3099">
                  <c:v>0.433854166666667</c:v>
                </c:pt>
                <c:pt idx="3100">
                  <c:v>0.433877314814815</c:v>
                </c:pt>
                <c:pt idx="3101">
                  <c:v>0.433900462962963</c:v>
                </c:pt>
                <c:pt idx="3102">
                  <c:v>0.433923611111111</c:v>
                </c:pt>
                <c:pt idx="3103">
                  <c:v>0.433946759259259</c:v>
                </c:pt>
                <c:pt idx="3104">
                  <c:v>0.433969907407408</c:v>
                </c:pt>
                <c:pt idx="3105">
                  <c:v>0.433993055555556</c:v>
                </c:pt>
                <c:pt idx="3106">
                  <c:v>0.434016203703704</c:v>
                </c:pt>
                <c:pt idx="3107">
                  <c:v>0.434039351851852</c:v>
                </c:pt>
                <c:pt idx="3108">
                  <c:v>0.4340625</c:v>
                </c:pt>
                <c:pt idx="3109">
                  <c:v>0.434085648148148</c:v>
                </c:pt>
                <c:pt idx="3110">
                  <c:v>0.434108796296296</c:v>
                </c:pt>
                <c:pt idx="3111">
                  <c:v>0.434131944444444</c:v>
                </c:pt>
                <c:pt idx="3112">
                  <c:v>0.434155092592593</c:v>
                </c:pt>
                <c:pt idx="3113">
                  <c:v>0.434178240740741</c:v>
                </c:pt>
                <c:pt idx="3114">
                  <c:v>0.434201388888889</c:v>
                </c:pt>
                <c:pt idx="3115">
                  <c:v>0.434224537037037</c:v>
                </c:pt>
                <c:pt idx="3116">
                  <c:v>0.434247685185185</c:v>
                </c:pt>
                <c:pt idx="3117">
                  <c:v>0.434270833333333</c:v>
                </c:pt>
                <c:pt idx="3118">
                  <c:v>0.434293981481481</c:v>
                </c:pt>
                <c:pt idx="3119">
                  <c:v>0.43431712962963</c:v>
                </c:pt>
                <c:pt idx="3120">
                  <c:v>0.434340277777778</c:v>
                </c:pt>
                <c:pt idx="3121">
                  <c:v>0.434363425925926</c:v>
                </c:pt>
                <c:pt idx="3122">
                  <c:v>0.434386574074074</c:v>
                </c:pt>
                <c:pt idx="3123">
                  <c:v>0.434409722222222</c:v>
                </c:pt>
                <c:pt idx="3124">
                  <c:v>0.43443287037037</c:v>
                </c:pt>
                <c:pt idx="3125">
                  <c:v>0.434456018518518</c:v>
                </c:pt>
                <c:pt idx="3126">
                  <c:v>0.434479166666667</c:v>
                </c:pt>
                <c:pt idx="3127">
                  <c:v>0.434502314814815</c:v>
                </c:pt>
                <c:pt idx="3128">
                  <c:v>0.434525462962963</c:v>
                </c:pt>
                <c:pt idx="3129">
                  <c:v>0.434548611111111</c:v>
                </c:pt>
                <c:pt idx="3130">
                  <c:v>0.434571759259259</c:v>
                </c:pt>
                <c:pt idx="3131">
                  <c:v>0.434594907407407</c:v>
                </c:pt>
                <c:pt idx="3132">
                  <c:v>0.434618055555556</c:v>
                </c:pt>
                <c:pt idx="3133">
                  <c:v>0.434641203703704</c:v>
                </c:pt>
                <c:pt idx="3134">
                  <c:v>0.434664351851852</c:v>
                </c:pt>
                <c:pt idx="3135">
                  <c:v>0.4346875</c:v>
                </c:pt>
                <c:pt idx="3136">
                  <c:v>0.434710648148148</c:v>
                </c:pt>
                <c:pt idx="3137">
                  <c:v>0.434733796296296</c:v>
                </c:pt>
                <c:pt idx="3138">
                  <c:v>0.434756944444444</c:v>
                </c:pt>
                <c:pt idx="3139">
                  <c:v>0.434780092592593</c:v>
                </c:pt>
                <c:pt idx="3140">
                  <c:v>0.434803240740741</c:v>
                </c:pt>
                <c:pt idx="3141">
                  <c:v>0.434826388888889</c:v>
                </c:pt>
                <c:pt idx="3142">
                  <c:v>0.434849537037037</c:v>
                </c:pt>
                <c:pt idx="3143">
                  <c:v>0.434872685185185</c:v>
                </c:pt>
                <c:pt idx="3144">
                  <c:v>0.434895833333333</c:v>
                </c:pt>
                <c:pt idx="3145">
                  <c:v>0.434918981481482</c:v>
                </c:pt>
                <c:pt idx="3146">
                  <c:v>0.43494212962963</c:v>
                </c:pt>
                <c:pt idx="3147">
                  <c:v>0.434965277777778</c:v>
                </c:pt>
                <c:pt idx="3148">
                  <c:v>0.434988425925926</c:v>
                </c:pt>
                <c:pt idx="3149">
                  <c:v>0.435011574074074</c:v>
                </c:pt>
                <c:pt idx="3150">
                  <c:v>0.435034722222222</c:v>
                </c:pt>
                <c:pt idx="3151">
                  <c:v>0.43505787037037</c:v>
                </c:pt>
                <c:pt idx="3152">
                  <c:v>0.435081018518519</c:v>
                </c:pt>
                <c:pt idx="3153">
                  <c:v>0.435104166666667</c:v>
                </c:pt>
                <c:pt idx="3154">
                  <c:v>0.435127314814815</c:v>
                </c:pt>
                <c:pt idx="3155">
                  <c:v>0.435150462962963</c:v>
                </c:pt>
                <c:pt idx="3156">
                  <c:v>0.435173611111111</c:v>
                </c:pt>
                <c:pt idx="3157">
                  <c:v>0.435196759259259</c:v>
                </c:pt>
                <c:pt idx="3158">
                  <c:v>0.435219907407407</c:v>
                </c:pt>
                <c:pt idx="3159">
                  <c:v>0.435243055555556</c:v>
                </c:pt>
                <c:pt idx="3160">
                  <c:v>0.435266203703704</c:v>
                </c:pt>
                <c:pt idx="3161">
                  <c:v>0.435289351851852</c:v>
                </c:pt>
                <c:pt idx="3162">
                  <c:v>0.4353125</c:v>
                </c:pt>
                <c:pt idx="3163">
                  <c:v>0.435335648148148</c:v>
                </c:pt>
                <c:pt idx="3164">
                  <c:v>0.435358796296296</c:v>
                </c:pt>
                <c:pt idx="3165">
                  <c:v>0.435381944444445</c:v>
                </c:pt>
                <c:pt idx="3166">
                  <c:v>0.435405092592593</c:v>
                </c:pt>
                <c:pt idx="3167">
                  <c:v>0.435428240740741</c:v>
                </c:pt>
                <c:pt idx="3168">
                  <c:v>0.435451388888889</c:v>
                </c:pt>
                <c:pt idx="3169">
                  <c:v>0.435474537037037</c:v>
                </c:pt>
                <c:pt idx="3170">
                  <c:v>0.435497685185185</c:v>
                </c:pt>
                <c:pt idx="3171">
                  <c:v>0.435520833333333</c:v>
                </c:pt>
                <c:pt idx="3172">
                  <c:v>0.435543981481482</c:v>
                </c:pt>
                <c:pt idx="3173">
                  <c:v>0.43556712962963</c:v>
                </c:pt>
                <c:pt idx="3174">
                  <c:v>0.435590277777778</c:v>
                </c:pt>
                <c:pt idx="3175">
                  <c:v>0.435613425925926</c:v>
                </c:pt>
                <c:pt idx="3176">
                  <c:v>0.435636574074074</c:v>
                </c:pt>
                <c:pt idx="3177">
                  <c:v>0.435659722222222</c:v>
                </c:pt>
                <c:pt idx="3178">
                  <c:v>0.43568287037037</c:v>
                </c:pt>
                <c:pt idx="3179">
                  <c:v>0.435706018518518</c:v>
                </c:pt>
                <c:pt idx="3180">
                  <c:v>0.435729166666667</c:v>
                </c:pt>
                <c:pt idx="3181">
                  <c:v>0.435752314814815</c:v>
                </c:pt>
                <c:pt idx="3182">
                  <c:v>0.435775462962963</c:v>
                </c:pt>
                <c:pt idx="3183">
                  <c:v>0.435798611111111</c:v>
                </c:pt>
                <c:pt idx="3184">
                  <c:v>0.435821759259259</c:v>
                </c:pt>
                <c:pt idx="3185">
                  <c:v>0.435844907407407</c:v>
                </c:pt>
                <c:pt idx="3186">
                  <c:v>0.435868055555556</c:v>
                </c:pt>
                <c:pt idx="3187">
                  <c:v>0.435891203703704</c:v>
                </c:pt>
                <c:pt idx="3188">
                  <c:v>0.435914351851852</c:v>
                </c:pt>
                <c:pt idx="3189">
                  <c:v>0.4359375</c:v>
                </c:pt>
                <c:pt idx="3190">
                  <c:v>0.435960648148148</c:v>
                </c:pt>
                <c:pt idx="3191">
                  <c:v>0.435983796296296</c:v>
                </c:pt>
                <c:pt idx="3192">
                  <c:v>0.436006944444445</c:v>
                </c:pt>
                <c:pt idx="3193">
                  <c:v>0.436030092592593</c:v>
                </c:pt>
                <c:pt idx="3194">
                  <c:v>0.436053240740741</c:v>
                </c:pt>
                <c:pt idx="3195">
                  <c:v>0.436076388888889</c:v>
                </c:pt>
                <c:pt idx="3196">
                  <c:v>0.436099537037037</c:v>
                </c:pt>
                <c:pt idx="3197">
                  <c:v>0.436122685185185</c:v>
                </c:pt>
                <c:pt idx="3198">
                  <c:v>0.436145833333333</c:v>
                </c:pt>
                <c:pt idx="3199">
                  <c:v>0.436168981481482</c:v>
                </c:pt>
                <c:pt idx="3200">
                  <c:v>0.43619212962963</c:v>
                </c:pt>
                <c:pt idx="3201">
                  <c:v>0.436215277777778</c:v>
                </c:pt>
                <c:pt idx="3202">
                  <c:v>0.436238425925926</c:v>
                </c:pt>
                <c:pt idx="3203">
                  <c:v>0.436261574074074</c:v>
                </c:pt>
                <c:pt idx="3204">
                  <c:v>0.436284722222222</c:v>
                </c:pt>
                <c:pt idx="3205">
                  <c:v>0.43630787037037</c:v>
                </c:pt>
                <c:pt idx="3206">
                  <c:v>0.436331018518518</c:v>
                </c:pt>
                <c:pt idx="3207">
                  <c:v>0.436354166666667</c:v>
                </c:pt>
                <c:pt idx="3208">
                  <c:v>0.436377314814815</c:v>
                </c:pt>
                <c:pt idx="3209">
                  <c:v>0.436400462962963</c:v>
                </c:pt>
                <c:pt idx="3210">
                  <c:v>0.436423611111111</c:v>
                </c:pt>
                <c:pt idx="3211">
                  <c:v>0.436446759259259</c:v>
                </c:pt>
                <c:pt idx="3212">
                  <c:v>0.436469907407408</c:v>
                </c:pt>
                <c:pt idx="3213">
                  <c:v>0.436493055555556</c:v>
                </c:pt>
                <c:pt idx="3214">
                  <c:v>0.436516203703704</c:v>
                </c:pt>
                <c:pt idx="3215">
                  <c:v>0.436539351851852</c:v>
                </c:pt>
                <c:pt idx="3216">
                  <c:v>0.4365625</c:v>
                </c:pt>
                <c:pt idx="3217">
                  <c:v>0.436585648148148</c:v>
                </c:pt>
                <c:pt idx="3218">
                  <c:v>0.436608796296296</c:v>
                </c:pt>
                <c:pt idx="3219">
                  <c:v>0.436631944444444</c:v>
                </c:pt>
                <c:pt idx="3220">
                  <c:v>0.436655092592593</c:v>
                </c:pt>
                <c:pt idx="3221">
                  <c:v>0.436678240740741</c:v>
                </c:pt>
                <c:pt idx="3222">
                  <c:v>0.436701388888889</c:v>
                </c:pt>
                <c:pt idx="3223">
                  <c:v>0.436724537037037</c:v>
                </c:pt>
                <c:pt idx="3224">
                  <c:v>0.436747685185185</c:v>
                </c:pt>
                <c:pt idx="3225">
                  <c:v>0.436770833333333</c:v>
                </c:pt>
                <c:pt idx="3226">
                  <c:v>0.436793981481481</c:v>
                </c:pt>
                <c:pt idx="3227">
                  <c:v>0.43681712962963</c:v>
                </c:pt>
                <c:pt idx="3228">
                  <c:v>0.436840277777778</c:v>
                </c:pt>
                <c:pt idx="3229">
                  <c:v>0.436863425925926</c:v>
                </c:pt>
                <c:pt idx="3230">
                  <c:v>0.436886574074074</c:v>
                </c:pt>
                <c:pt idx="3231">
                  <c:v>0.436909722222222</c:v>
                </c:pt>
                <c:pt idx="3232">
                  <c:v>0.43693287037037</c:v>
                </c:pt>
                <c:pt idx="3233">
                  <c:v>0.436956018518519</c:v>
                </c:pt>
                <c:pt idx="3234">
                  <c:v>0.436979166666667</c:v>
                </c:pt>
                <c:pt idx="3235">
                  <c:v>0.437002314814815</c:v>
                </c:pt>
                <c:pt idx="3236">
                  <c:v>0.437025462962963</c:v>
                </c:pt>
                <c:pt idx="3237">
                  <c:v>0.437048611111111</c:v>
                </c:pt>
                <c:pt idx="3238">
                  <c:v>0.437071759259259</c:v>
                </c:pt>
                <c:pt idx="3239">
                  <c:v>0.437094907407407</c:v>
                </c:pt>
                <c:pt idx="3240">
                  <c:v>0.437118055555556</c:v>
                </c:pt>
                <c:pt idx="3241">
                  <c:v>0.437141203703704</c:v>
                </c:pt>
                <c:pt idx="3242">
                  <c:v>0.437164351851852</c:v>
                </c:pt>
                <c:pt idx="3243">
                  <c:v>0.4371875</c:v>
                </c:pt>
                <c:pt idx="3244">
                  <c:v>0.437210648148148</c:v>
                </c:pt>
                <c:pt idx="3245">
                  <c:v>0.437233796296296</c:v>
                </c:pt>
                <c:pt idx="3246">
                  <c:v>0.437256944444444</c:v>
                </c:pt>
                <c:pt idx="3247">
                  <c:v>0.437280092592593</c:v>
                </c:pt>
                <c:pt idx="3248">
                  <c:v>0.437303240740741</c:v>
                </c:pt>
                <c:pt idx="3249">
                  <c:v>0.437326388888889</c:v>
                </c:pt>
                <c:pt idx="3250">
                  <c:v>0.437349537037037</c:v>
                </c:pt>
                <c:pt idx="3251">
                  <c:v>0.437372685185185</c:v>
                </c:pt>
                <c:pt idx="3252">
                  <c:v>0.437395833333333</c:v>
                </c:pt>
                <c:pt idx="3253">
                  <c:v>0.437418981481482</c:v>
                </c:pt>
                <c:pt idx="3254">
                  <c:v>0.43744212962963</c:v>
                </c:pt>
                <c:pt idx="3255">
                  <c:v>0.437465277777778</c:v>
                </c:pt>
                <c:pt idx="3256">
                  <c:v>0.437488425925926</c:v>
                </c:pt>
                <c:pt idx="3257">
                  <c:v>0.437511574074074</c:v>
                </c:pt>
                <c:pt idx="3258">
                  <c:v>0.437534722222222</c:v>
                </c:pt>
                <c:pt idx="3259">
                  <c:v>0.43755787037037</c:v>
                </c:pt>
                <c:pt idx="3260">
                  <c:v>0.437581018518518</c:v>
                </c:pt>
                <c:pt idx="3261">
                  <c:v>0.437604166666667</c:v>
                </c:pt>
                <c:pt idx="3262">
                  <c:v>0.437627314814815</c:v>
                </c:pt>
                <c:pt idx="3263">
                  <c:v>0.437650462962963</c:v>
                </c:pt>
                <c:pt idx="3264">
                  <c:v>0.437673611111111</c:v>
                </c:pt>
                <c:pt idx="3265">
                  <c:v>0.437696759259259</c:v>
                </c:pt>
                <c:pt idx="3266">
                  <c:v>0.437719907407407</c:v>
                </c:pt>
                <c:pt idx="3267">
                  <c:v>0.437743055555556</c:v>
                </c:pt>
                <c:pt idx="3268">
                  <c:v>0.437766203703704</c:v>
                </c:pt>
                <c:pt idx="3269">
                  <c:v>0.437789351851852</c:v>
                </c:pt>
                <c:pt idx="3270">
                  <c:v>0.4378125</c:v>
                </c:pt>
                <c:pt idx="3271">
                  <c:v>0.437835648148148</c:v>
                </c:pt>
                <c:pt idx="3272">
                  <c:v>0.437858796296296</c:v>
                </c:pt>
                <c:pt idx="3273">
                  <c:v>0.437881944444445</c:v>
                </c:pt>
                <c:pt idx="3274">
                  <c:v>0.437905092592593</c:v>
                </c:pt>
                <c:pt idx="3275">
                  <c:v>0.437928240740741</c:v>
                </c:pt>
                <c:pt idx="3276">
                  <c:v>0.437951388888889</c:v>
                </c:pt>
                <c:pt idx="3277">
                  <c:v>0.437974537037037</c:v>
                </c:pt>
                <c:pt idx="3278">
                  <c:v>0.437997685185185</c:v>
                </c:pt>
                <c:pt idx="3279">
                  <c:v>0.438020833333333</c:v>
                </c:pt>
                <c:pt idx="3280">
                  <c:v>0.438043981481481</c:v>
                </c:pt>
                <c:pt idx="3281">
                  <c:v>0.43806712962963</c:v>
                </c:pt>
                <c:pt idx="3282">
                  <c:v>0.438090277777778</c:v>
                </c:pt>
                <c:pt idx="3283">
                  <c:v>0.438113425925926</c:v>
                </c:pt>
                <c:pt idx="3284">
                  <c:v>0.438136574074074</c:v>
                </c:pt>
                <c:pt idx="3285">
                  <c:v>0.438159722222222</c:v>
                </c:pt>
                <c:pt idx="3286">
                  <c:v>0.43818287037037</c:v>
                </c:pt>
                <c:pt idx="3287">
                  <c:v>0.438206018518519</c:v>
                </c:pt>
                <c:pt idx="3288">
                  <c:v>0.438229166666667</c:v>
                </c:pt>
                <c:pt idx="3289">
                  <c:v>0.438252314814815</c:v>
                </c:pt>
                <c:pt idx="3290">
                  <c:v>0.438275462962963</c:v>
                </c:pt>
                <c:pt idx="3291">
                  <c:v>0.438298611111111</c:v>
                </c:pt>
                <c:pt idx="3292">
                  <c:v>0.438321759259259</c:v>
                </c:pt>
                <c:pt idx="3293">
                  <c:v>0.438344907407408</c:v>
                </c:pt>
                <c:pt idx="3294">
                  <c:v>0.438368055555556</c:v>
                </c:pt>
                <c:pt idx="3295">
                  <c:v>0.438391203703704</c:v>
                </c:pt>
                <c:pt idx="3296">
                  <c:v>0.438414351851852</c:v>
                </c:pt>
                <c:pt idx="3297">
                  <c:v>0.4384375</c:v>
                </c:pt>
                <c:pt idx="3298">
                  <c:v>0.438460648148148</c:v>
                </c:pt>
                <c:pt idx="3299">
                  <c:v>0.438483796296296</c:v>
                </c:pt>
                <c:pt idx="3300">
                  <c:v>0.438506944444445</c:v>
                </c:pt>
                <c:pt idx="3301">
                  <c:v>0.438530092592593</c:v>
                </c:pt>
                <c:pt idx="3302">
                  <c:v>0.438553240740741</c:v>
                </c:pt>
                <c:pt idx="3303">
                  <c:v>0.438576388888889</c:v>
                </c:pt>
                <c:pt idx="3304">
                  <c:v>0.438599537037037</c:v>
                </c:pt>
                <c:pt idx="3305">
                  <c:v>0.438622685185185</c:v>
                </c:pt>
                <c:pt idx="3306">
                  <c:v>0.438645833333333</c:v>
                </c:pt>
                <c:pt idx="3307">
                  <c:v>0.438668981481482</c:v>
                </c:pt>
                <c:pt idx="3308">
                  <c:v>0.43869212962963</c:v>
                </c:pt>
                <c:pt idx="3309">
                  <c:v>0.438715277777778</c:v>
                </c:pt>
                <c:pt idx="3310">
                  <c:v>0.438738425925926</c:v>
                </c:pt>
                <c:pt idx="3311">
                  <c:v>0.438761574074074</c:v>
                </c:pt>
                <c:pt idx="3312">
                  <c:v>0.438784722222222</c:v>
                </c:pt>
                <c:pt idx="3313">
                  <c:v>0.43880787037037</c:v>
                </c:pt>
                <c:pt idx="3314">
                  <c:v>0.438831018518518</c:v>
                </c:pt>
                <c:pt idx="3315">
                  <c:v>0.438854166666667</c:v>
                </c:pt>
                <c:pt idx="3316">
                  <c:v>0.438877314814815</c:v>
                </c:pt>
                <c:pt idx="3317">
                  <c:v>0.438900462962963</c:v>
                </c:pt>
                <c:pt idx="3318">
                  <c:v>0.438923611111111</c:v>
                </c:pt>
                <c:pt idx="3319">
                  <c:v>0.438946759259259</c:v>
                </c:pt>
                <c:pt idx="3320">
                  <c:v>0.438969907407407</c:v>
                </c:pt>
                <c:pt idx="3321">
                  <c:v>0.438993055555555</c:v>
                </c:pt>
                <c:pt idx="3322">
                  <c:v>0.439016203703704</c:v>
                </c:pt>
                <c:pt idx="3323">
                  <c:v>0.439039351851852</c:v>
                </c:pt>
                <c:pt idx="3324">
                  <c:v>0.4390625</c:v>
                </c:pt>
                <c:pt idx="3325">
                  <c:v>0.439085648148148</c:v>
                </c:pt>
                <c:pt idx="3326">
                  <c:v>0.439108796296296</c:v>
                </c:pt>
                <c:pt idx="3327">
                  <c:v>0.439131944444444</c:v>
                </c:pt>
                <c:pt idx="3328">
                  <c:v>0.439155092592593</c:v>
                </c:pt>
                <c:pt idx="3329">
                  <c:v>0.439178240740741</c:v>
                </c:pt>
                <c:pt idx="3330">
                  <c:v>0.439201388888889</c:v>
                </c:pt>
                <c:pt idx="3331">
                  <c:v>0.439224537037037</c:v>
                </c:pt>
                <c:pt idx="3332">
                  <c:v>0.439247685185185</c:v>
                </c:pt>
                <c:pt idx="3333">
                  <c:v>0.439270833333333</c:v>
                </c:pt>
                <c:pt idx="3334">
                  <c:v>0.439293981481481</c:v>
                </c:pt>
                <c:pt idx="3335">
                  <c:v>0.43931712962963</c:v>
                </c:pt>
                <c:pt idx="3336">
                  <c:v>0.439340277777778</c:v>
                </c:pt>
                <c:pt idx="3337">
                  <c:v>0.439363425925926</c:v>
                </c:pt>
                <c:pt idx="3338">
                  <c:v>0.439386574074074</c:v>
                </c:pt>
                <c:pt idx="3339">
                  <c:v>0.439409722222222</c:v>
                </c:pt>
                <c:pt idx="3340">
                  <c:v>0.43943287037037</c:v>
                </c:pt>
                <c:pt idx="3341">
                  <c:v>0.439456018518518</c:v>
                </c:pt>
                <c:pt idx="3342">
                  <c:v>0.439479166666667</c:v>
                </c:pt>
                <c:pt idx="3343">
                  <c:v>0.439502314814815</c:v>
                </c:pt>
                <c:pt idx="3344">
                  <c:v>0.439525462962963</c:v>
                </c:pt>
                <c:pt idx="3345">
                  <c:v>0.439548611111111</c:v>
                </c:pt>
                <c:pt idx="3346">
                  <c:v>0.439571759259259</c:v>
                </c:pt>
                <c:pt idx="3347">
                  <c:v>0.439594907407407</c:v>
                </c:pt>
                <c:pt idx="3348">
                  <c:v>0.439618055555556</c:v>
                </c:pt>
                <c:pt idx="3349">
                  <c:v>0.439641203703704</c:v>
                </c:pt>
                <c:pt idx="3350">
                  <c:v>0.439664351851852</c:v>
                </c:pt>
                <c:pt idx="3351">
                  <c:v>0.4396875</c:v>
                </c:pt>
                <c:pt idx="3352">
                  <c:v>0.439710648148148</c:v>
                </c:pt>
                <c:pt idx="3353">
                  <c:v>0.439733796296296</c:v>
                </c:pt>
                <c:pt idx="3354">
                  <c:v>0.439756944444444</c:v>
                </c:pt>
                <c:pt idx="3355">
                  <c:v>0.439780092592593</c:v>
                </c:pt>
                <c:pt idx="3356">
                  <c:v>0.439803240740741</c:v>
                </c:pt>
                <c:pt idx="3357">
                  <c:v>0.439826388888889</c:v>
                </c:pt>
                <c:pt idx="3358">
                  <c:v>0.439849537037037</c:v>
                </c:pt>
                <c:pt idx="3359">
                  <c:v>0.439872685185185</c:v>
                </c:pt>
                <c:pt idx="3360">
                  <c:v>0.439895833333333</c:v>
                </c:pt>
                <c:pt idx="3361">
                  <c:v>0.439918981481482</c:v>
                </c:pt>
                <c:pt idx="3362">
                  <c:v>0.43994212962963</c:v>
                </c:pt>
                <c:pt idx="3363">
                  <c:v>0.439965277777778</c:v>
                </c:pt>
                <c:pt idx="3364">
                  <c:v>0.439988425925926</c:v>
                </c:pt>
                <c:pt idx="3365">
                  <c:v>0.440011574074074</c:v>
                </c:pt>
                <c:pt idx="3366">
                  <c:v>0.440034722222222</c:v>
                </c:pt>
                <c:pt idx="3367">
                  <c:v>0.44005787037037</c:v>
                </c:pt>
                <c:pt idx="3368">
                  <c:v>0.440081018518518</c:v>
                </c:pt>
                <c:pt idx="3369">
                  <c:v>0.440104166666667</c:v>
                </c:pt>
                <c:pt idx="3370">
                  <c:v>0.440127314814815</c:v>
                </c:pt>
                <c:pt idx="3371">
                  <c:v>0.440150462962963</c:v>
                </c:pt>
                <c:pt idx="3372">
                  <c:v>0.440173611111111</c:v>
                </c:pt>
                <c:pt idx="3373">
                  <c:v>0.440196759259259</c:v>
                </c:pt>
                <c:pt idx="3374">
                  <c:v>0.440219907407407</c:v>
                </c:pt>
                <c:pt idx="3375">
                  <c:v>0.440243055555556</c:v>
                </c:pt>
                <c:pt idx="3376">
                  <c:v>0.440266203703704</c:v>
                </c:pt>
                <c:pt idx="3377">
                  <c:v>0.440289351851852</c:v>
                </c:pt>
                <c:pt idx="3378">
                  <c:v>0.4403125</c:v>
                </c:pt>
                <c:pt idx="3379">
                  <c:v>0.440335648148148</c:v>
                </c:pt>
                <c:pt idx="3380">
                  <c:v>0.440358796296296</c:v>
                </c:pt>
                <c:pt idx="3381">
                  <c:v>0.440381944444444</c:v>
                </c:pt>
                <c:pt idx="3382">
                  <c:v>0.440405092592593</c:v>
                </c:pt>
                <c:pt idx="3383">
                  <c:v>0.440428240740741</c:v>
                </c:pt>
                <c:pt idx="3384">
                  <c:v>0.440451388888889</c:v>
                </c:pt>
                <c:pt idx="3385">
                  <c:v>0.440474537037037</c:v>
                </c:pt>
                <c:pt idx="3386">
                  <c:v>0.440497685185185</c:v>
                </c:pt>
                <c:pt idx="3387">
                  <c:v>0.440520833333333</c:v>
                </c:pt>
                <c:pt idx="3388">
                  <c:v>0.440543981481482</c:v>
                </c:pt>
                <c:pt idx="3389">
                  <c:v>0.44056712962963</c:v>
                </c:pt>
                <c:pt idx="3390">
                  <c:v>0.440590277777778</c:v>
                </c:pt>
                <c:pt idx="3391">
                  <c:v>0.440613425925926</c:v>
                </c:pt>
                <c:pt idx="3392">
                  <c:v>0.440636574074074</c:v>
                </c:pt>
                <c:pt idx="3393">
                  <c:v>0.440659722222222</c:v>
                </c:pt>
                <c:pt idx="3394">
                  <c:v>0.44068287037037</c:v>
                </c:pt>
                <c:pt idx="3395">
                  <c:v>0.440706018518519</c:v>
                </c:pt>
                <c:pt idx="3396">
                  <c:v>0.440729166666667</c:v>
                </c:pt>
                <c:pt idx="3397">
                  <c:v>0.440752314814815</c:v>
                </c:pt>
                <c:pt idx="3398">
                  <c:v>0.440775462962963</c:v>
                </c:pt>
                <c:pt idx="3399">
                  <c:v>0.440798611111111</c:v>
                </c:pt>
                <c:pt idx="3400">
                  <c:v>0.440821759259259</c:v>
                </c:pt>
                <c:pt idx="3401">
                  <c:v>0.440844907407407</c:v>
                </c:pt>
                <c:pt idx="3402">
                  <c:v>0.440868055555556</c:v>
                </c:pt>
                <c:pt idx="3403">
                  <c:v>0.440891203703704</c:v>
                </c:pt>
                <c:pt idx="3404">
                  <c:v>0.440914351851852</c:v>
                </c:pt>
                <c:pt idx="3405">
                  <c:v>0.4409375</c:v>
                </c:pt>
                <c:pt idx="3406">
                  <c:v>0.440960648148148</c:v>
                </c:pt>
                <c:pt idx="3407">
                  <c:v>0.440983796296296</c:v>
                </c:pt>
                <c:pt idx="3408">
                  <c:v>0.441006944444445</c:v>
                </c:pt>
                <c:pt idx="3409">
                  <c:v>0.441030092592593</c:v>
                </c:pt>
                <c:pt idx="3410">
                  <c:v>0.441053240740741</c:v>
                </c:pt>
                <c:pt idx="3411">
                  <c:v>0.441076388888889</c:v>
                </c:pt>
                <c:pt idx="3412">
                  <c:v>0.441099537037037</c:v>
                </c:pt>
                <c:pt idx="3413">
                  <c:v>0.441122685185185</c:v>
                </c:pt>
                <c:pt idx="3414">
                  <c:v>0.441145833333333</c:v>
                </c:pt>
                <c:pt idx="3415">
                  <c:v>0.441168981481482</c:v>
                </c:pt>
                <c:pt idx="3416">
                  <c:v>0.44119212962963</c:v>
                </c:pt>
                <c:pt idx="3417">
                  <c:v>0.441215277777778</c:v>
                </c:pt>
                <c:pt idx="3418">
                  <c:v>0.441238425925926</c:v>
                </c:pt>
                <c:pt idx="3419">
                  <c:v>0.441261574074074</c:v>
                </c:pt>
                <c:pt idx="3420">
                  <c:v>0.441284722222222</c:v>
                </c:pt>
                <c:pt idx="3421">
                  <c:v>0.44130787037037</c:v>
                </c:pt>
                <c:pt idx="3422">
                  <c:v>0.441331018518518</c:v>
                </c:pt>
                <c:pt idx="3423">
                  <c:v>0.441354166666667</c:v>
                </c:pt>
                <c:pt idx="3424">
                  <c:v>0.441377314814815</c:v>
                </c:pt>
                <c:pt idx="3425">
                  <c:v>0.441400462962963</c:v>
                </c:pt>
                <c:pt idx="3426">
                  <c:v>0.441423611111111</c:v>
                </c:pt>
                <c:pt idx="3427">
                  <c:v>0.441446759259259</c:v>
                </c:pt>
                <c:pt idx="3428">
                  <c:v>0.441469907407407</c:v>
                </c:pt>
                <c:pt idx="3429">
                  <c:v>0.441493055555556</c:v>
                </c:pt>
                <c:pt idx="3430">
                  <c:v>0.441516203703704</c:v>
                </c:pt>
                <c:pt idx="3431">
                  <c:v>0.441539351851852</c:v>
                </c:pt>
                <c:pt idx="3432">
                  <c:v>0.4415625</c:v>
                </c:pt>
                <c:pt idx="3433">
                  <c:v>0.441585648148148</c:v>
                </c:pt>
                <c:pt idx="3434">
                  <c:v>0.441608796296296</c:v>
                </c:pt>
                <c:pt idx="3435">
                  <c:v>0.441631944444444</c:v>
                </c:pt>
                <c:pt idx="3436">
                  <c:v>0.441655092592593</c:v>
                </c:pt>
                <c:pt idx="3437">
                  <c:v>0.441678240740741</c:v>
                </c:pt>
                <c:pt idx="3438">
                  <c:v>0.441701388888889</c:v>
                </c:pt>
                <c:pt idx="3439">
                  <c:v>0.441724537037037</c:v>
                </c:pt>
                <c:pt idx="3440">
                  <c:v>0.441747685185185</c:v>
                </c:pt>
                <c:pt idx="3441">
                  <c:v>0.441770833333333</c:v>
                </c:pt>
                <c:pt idx="3442">
                  <c:v>0.441793981481481</c:v>
                </c:pt>
                <c:pt idx="3443">
                  <c:v>0.44181712962963</c:v>
                </c:pt>
                <c:pt idx="3444">
                  <c:v>0.441840277777778</c:v>
                </c:pt>
                <c:pt idx="3445">
                  <c:v>0.441863425925926</c:v>
                </c:pt>
                <c:pt idx="3446">
                  <c:v>0.441886574074074</c:v>
                </c:pt>
                <c:pt idx="3447">
                  <c:v>0.441909722222222</c:v>
                </c:pt>
                <c:pt idx="3448">
                  <c:v>0.44193287037037</c:v>
                </c:pt>
                <c:pt idx="3449">
                  <c:v>0.441956018518518</c:v>
                </c:pt>
                <c:pt idx="3450">
                  <c:v>0.441979166666667</c:v>
                </c:pt>
                <c:pt idx="3451">
                  <c:v>0.442002314814815</c:v>
                </c:pt>
                <c:pt idx="3452">
                  <c:v>0.442025462962963</c:v>
                </c:pt>
                <c:pt idx="3453">
                  <c:v>0.442048611111111</c:v>
                </c:pt>
                <c:pt idx="3454">
                  <c:v>0.442071759259259</c:v>
                </c:pt>
                <c:pt idx="3455">
                  <c:v>0.442094907407407</c:v>
                </c:pt>
                <c:pt idx="3456">
                  <c:v>0.442118055555556</c:v>
                </c:pt>
                <c:pt idx="3457">
                  <c:v>0.442141203703704</c:v>
                </c:pt>
                <c:pt idx="3458">
                  <c:v>0.442164351851852</c:v>
                </c:pt>
                <c:pt idx="3459">
                  <c:v>0.4421875</c:v>
                </c:pt>
                <c:pt idx="3460">
                  <c:v>0.442210648148148</c:v>
                </c:pt>
                <c:pt idx="3461">
                  <c:v>0.442233796296296</c:v>
                </c:pt>
                <c:pt idx="3462">
                  <c:v>0.442256944444444</c:v>
                </c:pt>
                <c:pt idx="3463">
                  <c:v>0.442280092592593</c:v>
                </c:pt>
                <c:pt idx="3464">
                  <c:v>0.442303240740741</c:v>
                </c:pt>
                <c:pt idx="3465">
                  <c:v>0.442326388888889</c:v>
                </c:pt>
                <c:pt idx="3466">
                  <c:v>0.442349537037037</c:v>
                </c:pt>
                <c:pt idx="3467">
                  <c:v>0.442372685185185</c:v>
                </c:pt>
                <c:pt idx="3468">
                  <c:v>0.442395833333333</c:v>
                </c:pt>
                <c:pt idx="3469">
                  <c:v>0.442418981481482</c:v>
                </c:pt>
                <c:pt idx="3470">
                  <c:v>0.44244212962963</c:v>
                </c:pt>
                <c:pt idx="3471">
                  <c:v>0.442465277777778</c:v>
                </c:pt>
                <c:pt idx="3472">
                  <c:v>0.442488425925926</c:v>
                </c:pt>
                <c:pt idx="3473">
                  <c:v>0.442511574074074</c:v>
                </c:pt>
                <c:pt idx="3474">
                  <c:v>0.442534722222222</c:v>
                </c:pt>
                <c:pt idx="3475">
                  <c:v>0.44255787037037</c:v>
                </c:pt>
                <c:pt idx="3476">
                  <c:v>0.442581018518519</c:v>
                </c:pt>
                <c:pt idx="3477">
                  <c:v>0.442604166666667</c:v>
                </c:pt>
                <c:pt idx="3478">
                  <c:v>0.442627314814815</c:v>
                </c:pt>
                <c:pt idx="3479">
                  <c:v>0.442650462962963</c:v>
                </c:pt>
                <c:pt idx="3480">
                  <c:v>0.442673611111111</c:v>
                </c:pt>
                <c:pt idx="3481">
                  <c:v>0.442696759259259</c:v>
                </c:pt>
                <c:pt idx="3482">
                  <c:v>0.442719907407407</c:v>
                </c:pt>
                <c:pt idx="3483">
                  <c:v>0.442743055555556</c:v>
                </c:pt>
                <c:pt idx="3484">
                  <c:v>0.442766203703704</c:v>
                </c:pt>
                <c:pt idx="3485">
                  <c:v>0.442789351851852</c:v>
                </c:pt>
                <c:pt idx="3486">
                  <c:v>0.4428125</c:v>
                </c:pt>
                <c:pt idx="3487">
                  <c:v>0.442835648148148</c:v>
                </c:pt>
                <c:pt idx="3488">
                  <c:v>0.442858796296296</c:v>
                </c:pt>
                <c:pt idx="3489">
                  <c:v>0.442881944444445</c:v>
                </c:pt>
                <c:pt idx="3490">
                  <c:v>0.442905092592593</c:v>
                </c:pt>
                <c:pt idx="3491">
                  <c:v>0.442928240740741</c:v>
                </c:pt>
                <c:pt idx="3492">
                  <c:v>0.442951388888889</c:v>
                </c:pt>
                <c:pt idx="3493">
                  <c:v>0.442974537037037</c:v>
                </c:pt>
                <c:pt idx="3494">
                  <c:v>0.442997685185185</c:v>
                </c:pt>
                <c:pt idx="3495">
                  <c:v>0.443020833333333</c:v>
                </c:pt>
                <c:pt idx="3496">
                  <c:v>0.443043981481482</c:v>
                </c:pt>
                <c:pt idx="3497">
                  <c:v>0.44306712962963</c:v>
                </c:pt>
                <c:pt idx="3498">
                  <c:v>0.443090277777778</c:v>
                </c:pt>
                <c:pt idx="3499">
                  <c:v>0.443113425925926</c:v>
                </c:pt>
                <c:pt idx="3500">
                  <c:v>0.443136574074074</c:v>
                </c:pt>
                <c:pt idx="3501">
                  <c:v>0.443159722222222</c:v>
                </c:pt>
                <c:pt idx="3502">
                  <c:v>0.44318287037037</c:v>
                </c:pt>
                <c:pt idx="3503">
                  <c:v>0.443206018518518</c:v>
                </c:pt>
                <c:pt idx="3504">
                  <c:v>0.443229166666667</c:v>
                </c:pt>
                <c:pt idx="3505">
                  <c:v>0.443252314814815</c:v>
                </c:pt>
                <c:pt idx="3506">
                  <c:v>0.443275462962963</c:v>
                </c:pt>
                <c:pt idx="3507">
                  <c:v>0.443298611111111</c:v>
                </c:pt>
                <c:pt idx="3508">
                  <c:v>0.443321759259259</c:v>
                </c:pt>
                <c:pt idx="3509">
                  <c:v>0.443344907407407</c:v>
                </c:pt>
                <c:pt idx="3510">
                  <c:v>0.443368055555556</c:v>
                </c:pt>
                <c:pt idx="3511">
                  <c:v>0.443391203703704</c:v>
                </c:pt>
                <c:pt idx="3512">
                  <c:v>0.443414351851852</c:v>
                </c:pt>
                <c:pt idx="3513">
                  <c:v>0.4434375</c:v>
                </c:pt>
                <c:pt idx="3514">
                  <c:v>0.443460648148148</c:v>
                </c:pt>
                <c:pt idx="3515">
                  <c:v>0.443483796296296</c:v>
                </c:pt>
                <c:pt idx="3516">
                  <c:v>0.443506944444445</c:v>
                </c:pt>
                <c:pt idx="3517">
                  <c:v>0.443530092592593</c:v>
                </c:pt>
                <c:pt idx="3518">
                  <c:v>0.443553240740741</c:v>
                </c:pt>
                <c:pt idx="3519">
                  <c:v>0.443576388888889</c:v>
                </c:pt>
                <c:pt idx="3520">
                  <c:v>0.443599537037037</c:v>
                </c:pt>
                <c:pt idx="3521">
                  <c:v>0.443622685185185</c:v>
                </c:pt>
                <c:pt idx="3522">
                  <c:v>0.443645833333333</c:v>
                </c:pt>
                <c:pt idx="3523">
                  <c:v>0.443668981481482</c:v>
                </c:pt>
                <c:pt idx="3524">
                  <c:v>0.44369212962963</c:v>
                </c:pt>
                <c:pt idx="3525">
                  <c:v>0.443715277777778</c:v>
                </c:pt>
                <c:pt idx="3526">
                  <c:v>0.443738425925926</c:v>
                </c:pt>
                <c:pt idx="3527">
                  <c:v>0.443761574074074</c:v>
                </c:pt>
                <c:pt idx="3528">
                  <c:v>0.443784722222222</c:v>
                </c:pt>
                <c:pt idx="3529">
                  <c:v>0.44380787037037</c:v>
                </c:pt>
                <c:pt idx="3530">
                  <c:v>0.443831018518518</c:v>
                </c:pt>
                <c:pt idx="3531">
                  <c:v>0.443854166666667</c:v>
                </c:pt>
                <c:pt idx="3532">
                  <c:v>0.443877314814815</c:v>
                </c:pt>
                <c:pt idx="3533">
                  <c:v>0.443900462962963</c:v>
                </c:pt>
                <c:pt idx="3534">
                  <c:v>0.443923611111111</c:v>
                </c:pt>
                <c:pt idx="3535">
                  <c:v>0.443946759259259</c:v>
                </c:pt>
                <c:pt idx="3536">
                  <c:v>0.443969907407408</c:v>
                </c:pt>
                <c:pt idx="3537">
                  <c:v>0.443993055555556</c:v>
                </c:pt>
                <c:pt idx="3538">
                  <c:v>0.444016203703704</c:v>
                </c:pt>
                <c:pt idx="3539">
                  <c:v>0.444039351851852</c:v>
                </c:pt>
                <c:pt idx="3540">
                  <c:v>0.4440625</c:v>
                </c:pt>
                <c:pt idx="3541">
                  <c:v>0.444085648148148</c:v>
                </c:pt>
                <c:pt idx="3542">
                  <c:v>0.444108796296296</c:v>
                </c:pt>
                <c:pt idx="3543">
                  <c:v>0.444131944444444</c:v>
                </c:pt>
                <c:pt idx="3544">
                  <c:v>0.444155092592593</c:v>
                </c:pt>
                <c:pt idx="3545">
                  <c:v>0.444178240740741</c:v>
                </c:pt>
                <c:pt idx="3546">
                  <c:v>0.444201388888889</c:v>
                </c:pt>
                <c:pt idx="3547">
                  <c:v>0.444224537037037</c:v>
                </c:pt>
                <c:pt idx="3548">
                  <c:v>0.444247685185185</c:v>
                </c:pt>
                <c:pt idx="3549">
                  <c:v>0.444270833333333</c:v>
                </c:pt>
                <c:pt idx="3550">
                  <c:v>0.444293981481481</c:v>
                </c:pt>
                <c:pt idx="3551">
                  <c:v>0.44431712962963</c:v>
                </c:pt>
                <c:pt idx="3552">
                  <c:v>0.444340277777778</c:v>
                </c:pt>
                <c:pt idx="3553">
                  <c:v>0.444363425925926</c:v>
                </c:pt>
                <c:pt idx="3554">
                  <c:v>0.444386574074074</c:v>
                </c:pt>
                <c:pt idx="3555">
                  <c:v>0.444409722222222</c:v>
                </c:pt>
                <c:pt idx="3556">
                  <c:v>0.44443287037037</c:v>
                </c:pt>
                <c:pt idx="3557">
                  <c:v>0.444456018518518</c:v>
                </c:pt>
                <c:pt idx="3558">
                  <c:v>0.444479166666667</c:v>
                </c:pt>
                <c:pt idx="3559">
                  <c:v>0.444502314814815</c:v>
                </c:pt>
                <c:pt idx="3560">
                  <c:v>0.444525462962963</c:v>
                </c:pt>
                <c:pt idx="3561">
                  <c:v>0.444548611111111</c:v>
                </c:pt>
                <c:pt idx="3562">
                  <c:v>0.444571759259259</c:v>
                </c:pt>
                <c:pt idx="3563">
                  <c:v>0.444594907407407</c:v>
                </c:pt>
                <c:pt idx="3564">
                  <c:v>0.444618055555556</c:v>
                </c:pt>
                <c:pt idx="3565">
                  <c:v>0.444641203703704</c:v>
                </c:pt>
                <c:pt idx="3566">
                  <c:v>0.444664351851852</c:v>
                </c:pt>
                <c:pt idx="3567">
                  <c:v>0.4446875</c:v>
                </c:pt>
                <c:pt idx="3568">
                  <c:v>0.444710648148148</c:v>
                </c:pt>
                <c:pt idx="3569">
                  <c:v>0.444733796296296</c:v>
                </c:pt>
                <c:pt idx="3570">
                  <c:v>0.444756944444444</c:v>
                </c:pt>
                <c:pt idx="3571">
                  <c:v>0.444780092592593</c:v>
                </c:pt>
                <c:pt idx="3572">
                  <c:v>0.444803240740741</c:v>
                </c:pt>
                <c:pt idx="3573">
                  <c:v>0.444826388888889</c:v>
                </c:pt>
                <c:pt idx="3574">
                  <c:v>0.444849537037037</c:v>
                </c:pt>
                <c:pt idx="3575">
                  <c:v>0.444872685185185</c:v>
                </c:pt>
                <c:pt idx="3576">
                  <c:v>0.444895833333333</c:v>
                </c:pt>
                <c:pt idx="3577">
                  <c:v>0.444918981481482</c:v>
                </c:pt>
                <c:pt idx="3578">
                  <c:v>0.44494212962963</c:v>
                </c:pt>
                <c:pt idx="3579">
                  <c:v>0.444965277777778</c:v>
                </c:pt>
                <c:pt idx="3580">
                  <c:v>0.444988425925926</c:v>
                </c:pt>
                <c:pt idx="3581">
                  <c:v>0.445011574074074</c:v>
                </c:pt>
                <c:pt idx="3582">
                  <c:v>0.445034722222222</c:v>
                </c:pt>
                <c:pt idx="3583">
                  <c:v>0.44505787037037</c:v>
                </c:pt>
                <c:pt idx="3584">
                  <c:v>0.445081018518518</c:v>
                </c:pt>
                <c:pt idx="3585">
                  <c:v>0.445104166666667</c:v>
                </c:pt>
                <c:pt idx="3586">
                  <c:v>0.445127314814815</c:v>
                </c:pt>
                <c:pt idx="3587">
                  <c:v>0.445150462962963</c:v>
                </c:pt>
                <c:pt idx="3588">
                  <c:v>0.445173611111111</c:v>
                </c:pt>
                <c:pt idx="3589">
                  <c:v>0.445196759259259</c:v>
                </c:pt>
                <c:pt idx="3590">
                  <c:v>0.445219907407407</c:v>
                </c:pt>
                <c:pt idx="3591">
                  <c:v>0.445243055555556</c:v>
                </c:pt>
                <c:pt idx="3592">
                  <c:v>0.445266203703704</c:v>
                </c:pt>
                <c:pt idx="3593">
                  <c:v>0.445289351851852</c:v>
                </c:pt>
                <c:pt idx="3594">
                  <c:v>0.4453125</c:v>
                </c:pt>
                <c:pt idx="3595">
                  <c:v>0.445335648148148</c:v>
                </c:pt>
                <c:pt idx="3596">
                  <c:v>0.445358796296296</c:v>
                </c:pt>
                <c:pt idx="3597">
                  <c:v>0.445381944444445</c:v>
                </c:pt>
                <c:pt idx="3598">
                  <c:v>0.445405092592593</c:v>
                </c:pt>
                <c:pt idx="3599">
                  <c:v>0.445428240740741</c:v>
                </c:pt>
                <c:pt idx="3600">
                  <c:v>0.445451388888889</c:v>
                </c:pt>
                <c:pt idx="3601">
                  <c:v>0.445474537037037</c:v>
                </c:pt>
                <c:pt idx="3602">
                  <c:v>0.445497685185185</c:v>
                </c:pt>
                <c:pt idx="3603">
                  <c:v>0.445520833333333</c:v>
                </c:pt>
                <c:pt idx="3604">
                  <c:v>0.445543981481482</c:v>
                </c:pt>
                <c:pt idx="3605">
                  <c:v>0.44556712962963</c:v>
                </c:pt>
                <c:pt idx="3606">
                  <c:v>0.445590277777778</c:v>
                </c:pt>
                <c:pt idx="3607">
                  <c:v>0.445613425925926</c:v>
                </c:pt>
                <c:pt idx="3608">
                  <c:v>0.445636574074074</c:v>
                </c:pt>
                <c:pt idx="3609">
                  <c:v>0.445659722222222</c:v>
                </c:pt>
                <c:pt idx="3610">
                  <c:v>0.44568287037037</c:v>
                </c:pt>
                <c:pt idx="3611">
                  <c:v>0.445706018518518</c:v>
                </c:pt>
                <c:pt idx="3612">
                  <c:v>0.445729166666667</c:v>
                </c:pt>
                <c:pt idx="3613">
                  <c:v>0.445752314814815</c:v>
                </c:pt>
                <c:pt idx="3614">
                  <c:v>0.445775462962963</c:v>
                </c:pt>
                <c:pt idx="3615">
                  <c:v>0.445798611111111</c:v>
                </c:pt>
                <c:pt idx="3616">
                  <c:v>0.445821759259259</c:v>
                </c:pt>
                <c:pt idx="3617">
                  <c:v>0.445844907407407</c:v>
                </c:pt>
                <c:pt idx="3618">
                  <c:v>0.445868055555556</c:v>
                </c:pt>
                <c:pt idx="3619">
                  <c:v>0.445891203703704</c:v>
                </c:pt>
                <c:pt idx="3620">
                  <c:v>0.445914351851852</c:v>
                </c:pt>
                <c:pt idx="3621">
                  <c:v>0.4459375</c:v>
                </c:pt>
                <c:pt idx="3622">
                  <c:v>0.445960648148148</c:v>
                </c:pt>
                <c:pt idx="3623">
                  <c:v>0.445983796296296</c:v>
                </c:pt>
                <c:pt idx="3624">
                  <c:v>0.446006944444445</c:v>
                </c:pt>
                <c:pt idx="3625">
                  <c:v>0.446030092592593</c:v>
                </c:pt>
                <c:pt idx="3626">
                  <c:v>0.446053240740741</c:v>
                </c:pt>
                <c:pt idx="3627">
                  <c:v>0.446076388888889</c:v>
                </c:pt>
                <c:pt idx="3628">
                  <c:v>0.446099537037037</c:v>
                </c:pt>
                <c:pt idx="3629">
                  <c:v>0.446122685185185</c:v>
                </c:pt>
                <c:pt idx="3630">
                  <c:v>0.446145833333333</c:v>
                </c:pt>
                <c:pt idx="3631">
                  <c:v>0.446168981481482</c:v>
                </c:pt>
                <c:pt idx="3632">
                  <c:v>0.44619212962963</c:v>
                </c:pt>
                <c:pt idx="3633">
                  <c:v>0.446215277777778</c:v>
                </c:pt>
                <c:pt idx="3634">
                  <c:v>0.446238425925926</c:v>
                </c:pt>
                <c:pt idx="3635">
                  <c:v>0.446261574074074</c:v>
                </c:pt>
                <c:pt idx="3636">
                  <c:v>0.446284722222222</c:v>
                </c:pt>
                <c:pt idx="3637">
                  <c:v>0.44630787037037</c:v>
                </c:pt>
                <c:pt idx="3638">
                  <c:v>0.446331018518518</c:v>
                </c:pt>
                <c:pt idx="3639">
                  <c:v>0.446354166666667</c:v>
                </c:pt>
                <c:pt idx="3640">
                  <c:v>0.446377314814815</c:v>
                </c:pt>
                <c:pt idx="3641">
                  <c:v>0.446400462962963</c:v>
                </c:pt>
                <c:pt idx="3642">
                  <c:v>0.446423611111111</c:v>
                </c:pt>
                <c:pt idx="3643">
                  <c:v>0.446446759259259</c:v>
                </c:pt>
                <c:pt idx="3644">
                  <c:v>0.446469907407408</c:v>
                </c:pt>
                <c:pt idx="3645">
                  <c:v>0.446493055555556</c:v>
                </c:pt>
                <c:pt idx="3646">
                  <c:v>0.446516203703704</c:v>
                </c:pt>
                <c:pt idx="3647">
                  <c:v>0.446539351851852</c:v>
                </c:pt>
                <c:pt idx="3648">
                  <c:v>0.4465625</c:v>
                </c:pt>
                <c:pt idx="3649">
                  <c:v>0.446585648148148</c:v>
                </c:pt>
                <c:pt idx="3650">
                  <c:v>0.446608796296296</c:v>
                </c:pt>
                <c:pt idx="3651">
                  <c:v>0.446631944444444</c:v>
                </c:pt>
                <c:pt idx="3652">
                  <c:v>0.446655092592593</c:v>
                </c:pt>
                <c:pt idx="3653">
                  <c:v>0.446678240740741</c:v>
                </c:pt>
                <c:pt idx="3654">
                  <c:v>0.446701388888889</c:v>
                </c:pt>
                <c:pt idx="3655">
                  <c:v>0.446724537037037</c:v>
                </c:pt>
                <c:pt idx="3656">
                  <c:v>0.446747685185185</c:v>
                </c:pt>
                <c:pt idx="3657">
                  <c:v>0.446770833333333</c:v>
                </c:pt>
                <c:pt idx="3658">
                  <c:v>0.446793981481481</c:v>
                </c:pt>
                <c:pt idx="3659">
                  <c:v>0.44681712962963</c:v>
                </c:pt>
                <c:pt idx="3660">
                  <c:v>0.446840277777778</c:v>
                </c:pt>
                <c:pt idx="3661">
                  <c:v>0.446863425925926</c:v>
                </c:pt>
                <c:pt idx="3662">
                  <c:v>0.446886574074074</c:v>
                </c:pt>
                <c:pt idx="3663">
                  <c:v>0.446909722222222</c:v>
                </c:pt>
                <c:pt idx="3664">
                  <c:v>0.44693287037037</c:v>
                </c:pt>
                <c:pt idx="3665">
                  <c:v>0.446956018518519</c:v>
                </c:pt>
                <c:pt idx="3666">
                  <c:v>0.446979166666667</c:v>
                </c:pt>
                <c:pt idx="3667">
                  <c:v>0.447002314814815</c:v>
                </c:pt>
                <c:pt idx="3668">
                  <c:v>0.447025462962963</c:v>
                </c:pt>
                <c:pt idx="3669">
                  <c:v>0.447048611111111</c:v>
                </c:pt>
                <c:pt idx="3670">
                  <c:v>0.447071759259259</c:v>
                </c:pt>
                <c:pt idx="3671">
                  <c:v>0.447094907407407</c:v>
                </c:pt>
                <c:pt idx="3672">
                  <c:v>0.447118055555556</c:v>
                </c:pt>
                <c:pt idx="3673">
                  <c:v>0.447141203703704</c:v>
                </c:pt>
                <c:pt idx="3674">
                  <c:v>0.447164351851852</c:v>
                </c:pt>
                <c:pt idx="3675">
                  <c:v>0.4471875</c:v>
                </c:pt>
                <c:pt idx="3676">
                  <c:v>0.447210648148148</c:v>
                </c:pt>
                <c:pt idx="3677">
                  <c:v>0.447233796296296</c:v>
                </c:pt>
                <c:pt idx="3678">
                  <c:v>0.447256944444444</c:v>
                </c:pt>
                <c:pt idx="3679">
                  <c:v>0.447280092592593</c:v>
                </c:pt>
                <c:pt idx="3680">
                  <c:v>0.447303240740741</c:v>
                </c:pt>
                <c:pt idx="3681">
                  <c:v>0.447326388888889</c:v>
                </c:pt>
                <c:pt idx="3682">
                  <c:v>0.447349537037037</c:v>
                </c:pt>
                <c:pt idx="3683">
                  <c:v>0.447372685185185</c:v>
                </c:pt>
                <c:pt idx="3684">
                  <c:v>0.447395833333333</c:v>
                </c:pt>
                <c:pt idx="3685">
                  <c:v>0.447418981481482</c:v>
                </c:pt>
                <c:pt idx="3686">
                  <c:v>0.44744212962963</c:v>
                </c:pt>
                <c:pt idx="3687">
                  <c:v>0.447465277777778</c:v>
                </c:pt>
                <c:pt idx="3688">
                  <c:v>0.447488425925926</c:v>
                </c:pt>
                <c:pt idx="3689">
                  <c:v>0.447511574074074</c:v>
                </c:pt>
                <c:pt idx="3690">
                  <c:v>0.447534722222222</c:v>
                </c:pt>
                <c:pt idx="3691">
                  <c:v>0.44755787037037</c:v>
                </c:pt>
                <c:pt idx="3692">
                  <c:v>0.447581018518518</c:v>
                </c:pt>
                <c:pt idx="3693">
                  <c:v>0.447604166666667</c:v>
                </c:pt>
                <c:pt idx="3694">
                  <c:v>0.447627314814815</c:v>
                </c:pt>
                <c:pt idx="3695">
                  <c:v>0.447650462962963</c:v>
                </c:pt>
                <c:pt idx="3696">
                  <c:v>0.447673611111111</c:v>
                </c:pt>
                <c:pt idx="3697">
                  <c:v>0.447696759259259</c:v>
                </c:pt>
                <c:pt idx="3698">
                  <c:v>0.447719907407407</c:v>
                </c:pt>
                <c:pt idx="3699">
                  <c:v>0.447743055555556</c:v>
                </c:pt>
                <c:pt idx="3700">
                  <c:v>0.447766203703704</c:v>
                </c:pt>
                <c:pt idx="3701">
                  <c:v>0.447789351851852</c:v>
                </c:pt>
                <c:pt idx="3702">
                  <c:v>0.4478125</c:v>
                </c:pt>
                <c:pt idx="3703">
                  <c:v>0.447835648148148</c:v>
                </c:pt>
                <c:pt idx="3704">
                  <c:v>0.447858796296296</c:v>
                </c:pt>
                <c:pt idx="3705">
                  <c:v>0.447881944444445</c:v>
                </c:pt>
                <c:pt idx="3706">
                  <c:v>0.447905092592593</c:v>
                </c:pt>
                <c:pt idx="3707">
                  <c:v>0.447928240740741</c:v>
                </c:pt>
                <c:pt idx="3708">
                  <c:v>0.447951388888889</c:v>
                </c:pt>
                <c:pt idx="3709">
                  <c:v>0.447974537037037</c:v>
                </c:pt>
                <c:pt idx="3710">
                  <c:v>0.447997685185185</c:v>
                </c:pt>
                <c:pt idx="3711">
                  <c:v>0.448020833333333</c:v>
                </c:pt>
                <c:pt idx="3712">
                  <c:v>0.448043981481481</c:v>
                </c:pt>
                <c:pt idx="3713">
                  <c:v>0.44806712962963</c:v>
                </c:pt>
                <c:pt idx="3714">
                  <c:v>0.448090277777778</c:v>
                </c:pt>
                <c:pt idx="3715">
                  <c:v>0.448113425925926</c:v>
                </c:pt>
                <c:pt idx="3716">
                  <c:v>0.448136574074074</c:v>
                </c:pt>
                <c:pt idx="3717">
                  <c:v>0.448159722222222</c:v>
                </c:pt>
                <c:pt idx="3718">
                  <c:v>0.44818287037037</c:v>
                </c:pt>
                <c:pt idx="3719">
                  <c:v>0.448206018518519</c:v>
                </c:pt>
                <c:pt idx="3720">
                  <c:v>0.448229166666667</c:v>
                </c:pt>
                <c:pt idx="3721">
                  <c:v>0.448252314814815</c:v>
                </c:pt>
                <c:pt idx="3722">
                  <c:v>0.448275462962963</c:v>
                </c:pt>
                <c:pt idx="3723">
                  <c:v>0.448298611111111</c:v>
                </c:pt>
                <c:pt idx="3724">
                  <c:v>0.448321759259259</c:v>
                </c:pt>
                <c:pt idx="3725">
                  <c:v>0.448344907407408</c:v>
                </c:pt>
                <c:pt idx="3726">
                  <c:v>0.448368055555556</c:v>
                </c:pt>
                <c:pt idx="3727">
                  <c:v>0.448391203703704</c:v>
                </c:pt>
                <c:pt idx="3728">
                  <c:v>0.448414351851852</c:v>
                </c:pt>
                <c:pt idx="3729">
                  <c:v>0.4484375</c:v>
                </c:pt>
                <c:pt idx="3730">
                  <c:v>0.448460648148148</c:v>
                </c:pt>
                <c:pt idx="3731">
                  <c:v>0.448483796296296</c:v>
                </c:pt>
                <c:pt idx="3732">
                  <c:v>0.448506944444445</c:v>
                </c:pt>
                <c:pt idx="3733">
                  <c:v>0.448530092592593</c:v>
                </c:pt>
                <c:pt idx="3734">
                  <c:v>0.448553240740741</c:v>
                </c:pt>
                <c:pt idx="3735">
                  <c:v>0.448576388888889</c:v>
                </c:pt>
                <c:pt idx="3736">
                  <c:v>0.448599537037037</c:v>
                </c:pt>
                <c:pt idx="3737">
                  <c:v>0.448622685185185</c:v>
                </c:pt>
                <c:pt idx="3738">
                  <c:v>0.448645833333333</c:v>
                </c:pt>
                <c:pt idx="3739">
                  <c:v>0.448668981481482</c:v>
                </c:pt>
                <c:pt idx="3740">
                  <c:v>0.44869212962963</c:v>
                </c:pt>
                <c:pt idx="3741">
                  <c:v>0.448715277777778</c:v>
                </c:pt>
                <c:pt idx="3742">
                  <c:v>0.448738425925926</c:v>
                </c:pt>
                <c:pt idx="3743">
                  <c:v>0.448761574074074</c:v>
                </c:pt>
                <c:pt idx="3744">
                  <c:v>0.448784722222222</c:v>
                </c:pt>
                <c:pt idx="3745">
                  <c:v>0.44880787037037</c:v>
                </c:pt>
                <c:pt idx="3746">
                  <c:v>0.448831018518518</c:v>
                </c:pt>
                <c:pt idx="3747">
                  <c:v>0.448854166666667</c:v>
                </c:pt>
                <c:pt idx="3748">
                  <c:v>0.448877314814815</c:v>
                </c:pt>
                <c:pt idx="3749">
                  <c:v>0.448900462962963</c:v>
                </c:pt>
                <c:pt idx="3750">
                  <c:v>0.448923611111111</c:v>
                </c:pt>
                <c:pt idx="3751">
                  <c:v>0.448946759259259</c:v>
                </c:pt>
                <c:pt idx="3752">
                  <c:v>0.448969907407407</c:v>
                </c:pt>
                <c:pt idx="3753">
                  <c:v>0.448993055555555</c:v>
                </c:pt>
                <c:pt idx="3754">
                  <c:v>0.449016203703704</c:v>
                </c:pt>
                <c:pt idx="3755">
                  <c:v>0.449039351851852</c:v>
                </c:pt>
                <c:pt idx="3756">
                  <c:v>0.4490625</c:v>
                </c:pt>
                <c:pt idx="3757">
                  <c:v>0.449085648148148</c:v>
                </c:pt>
                <c:pt idx="3758">
                  <c:v>0.449108796296296</c:v>
                </c:pt>
                <c:pt idx="3759">
                  <c:v>0.449131944444444</c:v>
                </c:pt>
                <c:pt idx="3760">
                  <c:v>0.449155092592593</c:v>
                </c:pt>
                <c:pt idx="3761">
                  <c:v>0.449178240740741</c:v>
                </c:pt>
                <c:pt idx="3762">
                  <c:v>0.449201388888889</c:v>
                </c:pt>
                <c:pt idx="3763">
                  <c:v>0.449224537037037</c:v>
                </c:pt>
                <c:pt idx="3764">
                  <c:v>0.449247685185185</c:v>
                </c:pt>
                <c:pt idx="3765">
                  <c:v>0.449270833333333</c:v>
                </c:pt>
                <c:pt idx="3766">
                  <c:v>0.449293981481482</c:v>
                </c:pt>
                <c:pt idx="3767">
                  <c:v>0.44931712962963</c:v>
                </c:pt>
                <c:pt idx="3768">
                  <c:v>0.449340277777778</c:v>
                </c:pt>
                <c:pt idx="3769">
                  <c:v>0.449363425925926</c:v>
                </c:pt>
                <c:pt idx="3770">
                  <c:v>0.449386574074074</c:v>
                </c:pt>
                <c:pt idx="3771">
                  <c:v>0.449409722222222</c:v>
                </c:pt>
                <c:pt idx="3772">
                  <c:v>0.44943287037037</c:v>
                </c:pt>
                <c:pt idx="3773">
                  <c:v>0.449456018518518</c:v>
                </c:pt>
                <c:pt idx="3774">
                  <c:v>0.449479166666667</c:v>
                </c:pt>
                <c:pt idx="3775">
                  <c:v>0.449502314814815</c:v>
                </c:pt>
                <c:pt idx="3776">
                  <c:v>0.449525462962963</c:v>
                </c:pt>
                <c:pt idx="3777">
                  <c:v>0.449548611111111</c:v>
                </c:pt>
                <c:pt idx="3778">
                  <c:v>0.449571759259259</c:v>
                </c:pt>
                <c:pt idx="3779">
                  <c:v>0.449594907407408</c:v>
                </c:pt>
                <c:pt idx="3780">
                  <c:v>0.449618055555556</c:v>
                </c:pt>
                <c:pt idx="3781">
                  <c:v>0.449641203703704</c:v>
                </c:pt>
                <c:pt idx="3782">
                  <c:v>0.449664351851852</c:v>
                </c:pt>
                <c:pt idx="3783">
                  <c:v>0.4496875</c:v>
                </c:pt>
                <c:pt idx="3784">
                  <c:v>0.449710648148148</c:v>
                </c:pt>
                <c:pt idx="3785">
                  <c:v>0.449733796296296</c:v>
                </c:pt>
                <c:pt idx="3786">
                  <c:v>0.449756944444444</c:v>
                </c:pt>
                <c:pt idx="3787">
                  <c:v>0.449780092592593</c:v>
                </c:pt>
                <c:pt idx="3788">
                  <c:v>0.449803240740741</c:v>
                </c:pt>
                <c:pt idx="3789">
                  <c:v>0.449826388888889</c:v>
                </c:pt>
                <c:pt idx="3790">
                  <c:v>0.449849537037037</c:v>
                </c:pt>
                <c:pt idx="3791">
                  <c:v>0.449872685185185</c:v>
                </c:pt>
                <c:pt idx="3792">
                  <c:v>0.449895833333333</c:v>
                </c:pt>
                <c:pt idx="3793">
                  <c:v>0.449918981481482</c:v>
                </c:pt>
                <c:pt idx="3794">
                  <c:v>0.44994212962963</c:v>
                </c:pt>
                <c:pt idx="3795">
                  <c:v>0.449965277777778</c:v>
                </c:pt>
                <c:pt idx="3796">
                  <c:v>0.449988425925926</c:v>
                </c:pt>
                <c:pt idx="3797">
                  <c:v>0.450011574074074</c:v>
                </c:pt>
                <c:pt idx="3798">
                  <c:v>0.450034722222222</c:v>
                </c:pt>
                <c:pt idx="3799">
                  <c:v>0.45005787037037</c:v>
                </c:pt>
                <c:pt idx="3800">
                  <c:v>0.450081018518518</c:v>
                </c:pt>
                <c:pt idx="3801">
                  <c:v>0.450104166666667</c:v>
                </c:pt>
                <c:pt idx="3802">
                  <c:v>0.450127314814815</c:v>
                </c:pt>
                <c:pt idx="3803">
                  <c:v>0.450150462962963</c:v>
                </c:pt>
                <c:pt idx="3804">
                  <c:v>0.450173611111111</c:v>
                </c:pt>
                <c:pt idx="3805">
                  <c:v>0.450196759259259</c:v>
                </c:pt>
                <c:pt idx="3806">
                  <c:v>0.450219907407407</c:v>
                </c:pt>
                <c:pt idx="3807">
                  <c:v>0.450243055555556</c:v>
                </c:pt>
                <c:pt idx="3808">
                  <c:v>0.450266203703704</c:v>
                </c:pt>
                <c:pt idx="3809">
                  <c:v>0.450289351851852</c:v>
                </c:pt>
                <c:pt idx="3810">
                  <c:v>0.4503125</c:v>
                </c:pt>
                <c:pt idx="3811">
                  <c:v>0.450335648148148</c:v>
                </c:pt>
                <c:pt idx="3812">
                  <c:v>0.450358796296296</c:v>
                </c:pt>
                <c:pt idx="3813">
                  <c:v>0.450381944444444</c:v>
                </c:pt>
                <c:pt idx="3814">
                  <c:v>0.450405092592593</c:v>
                </c:pt>
                <c:pt idx="3815">
                  <c:v>0.450428240740741</c:v>
                </c:pt>
                <c:pt idx="3816">
                  <c:v>0.450451388888889</c:v>
                </c:pt>
                <c:pt idx="3817">
                  <c:v>0.450474537037037</c:v>
                </c:pt>
                <c:pt idx="3818">
                  <c:v>0.450497685185185</c:v>
                </c:pt>
                <c:pt idx="3819">
                  <c:v>0.450520833333333</c:v>
                </c:pt>
                <c:pt idx="3820">
                  <c:v>0.450543981481481</c:v>
                </c:pt>
                <c:pt idx="3821">
                  <c:v>0.45056712962963</c:v>
                </c:pt>
                <c:pt idx="3822">
                  <c:v>0.450590277777778</c:v>
                </c:pt>
                <c:pt idx="3823">
                  <c:v>0.450613425925926</c:v>
                </c:pt>
                <c:pt idx="3824">
                  <c:v>0.450636574074074</c:v>
                </c:pt>
                <c:pt idx="3825">
                  <c:v>0.450659722222222</c:v>
                </c:pt>
                <c:pt idx="3826">
                  <c:v>0.45068287037037</c:v>
                </c:pt>
                <c:pt idx="3827">
                  <c:v>0.450706018518518</c:v>
                </c:pt>
                <c:pt idx="3828">
                  <c:v>0.450729166666667</c:v>
                </c:pt>
                <c:pt idx="3829">
                  <c:v>0.450752314814815</c:v>
                </c:pt>
                <c:pt idx="3830">
                  <c:v>0.450775462962963</c:v>
                </c:pt>
                <c:pt idx="3831">
                  <c:v>0.450798611111111</c:v>
                </c:pt>
                <c:pt idx="3832">
                  <c:v>0.450821759259259</c:v>
                </c:pt>
                <c:pt idx="3833">
                  <c:v>0.450844907407407</c:v>
                </c:pt>
                <c:pt idx="3834">
                  <c:v>0.450868055555556</c:v>
                </c:pt>
                <c:pt idx="3835">
                  <c:v>0.450891203703704</c:v>
                </c:pt>
                <c:pt idx="3836">
                  <c:v>0.450914351851852</c:v>
                </c:pt>
                <c:pt idx="3837">
                  <c:v>0.4509375</c:v>
                </c:pt>
                <c:pt idx="3838">
                  <c:v>0.450960648148148</c:v>
                </c:pt>
                <c:pt idx="3839">
                  <c:v>0.450983796296296</c:v>
                </c:pt>
                <c:pt idx="3840">
                  <c:v>0.451006944444444</c:v>
                </c:pt>
                <c:pt idx="3841">
                  <c:v>0.451030092592592</c:v>
                </c:pt>
                <c:pt idx="3842">
                  <c:v>0.451053240740741</c:v>
                </c:pt>
                <c:pt idx="3843">
                  <c:v>0.451076388888889</c:v>
                </c:pt>
                <c:pt idx="3844">
                  <c:v>0.451099537037037</c:v>
                </c:pt>
                <c:pt idx="3845">
                  <c:v>0.451122685185185</c:v>
                </c:pt>
                <c:pt idx="3846">
                  <c:v>0.451145833333333</c:v>
                </c:pt>
                <c:pt idx="3847">
                  <c:v>0.451168981481482</c:v>
                </c:pt>
                <c:pt idx="3848">
                  <c:v>0.45119212962963</c:v>
                </c:pt>
                <c:pt idx="3849">
                  <c:v>0.451215277777778</c:v>
                </c:pt>
                <c:pt idx="3850">
                  <c:v>0.451238425925926</c:v>
                </c:pt>
                <c:pt idx="3851">
                  <c:v>0.451261574074074</c:v>
                </c:pt>
                <c:pt idx="3852">
                  <c:v>0.451284722222222</c:v>
                </c:pt>
                <c:pt idx="3853">
                  <c:v>0.45130787037037</c:v>
                </c:pt>
                <c:pt idx="3854">
                  <c:v>0.451331018518518</c:v>
                </c:pt>
                <c:pt idx="3855">
                  <c:v>0.451354166666667</c:v>
                </c:pt>
                <c:pt idx="3856">
                  <c:v>0.451377314814815</c:v>
                </c:pt>
                <c:pt idx="3857">
                  <c:v>0.451400462962963</c:v>
                </c:pt>
                <c:pt idx="3858">
                  <c:v>0.451423611111111</c:v>
                </c:pt>
                <c:pt idx="3859">
                  <c:v>0.451446759259259</c:v>
                </c:pt>
                <c:pt idx="3860">
                  <c:v>0.451469907407407</c:v>
                </c:pt>
                <c:pt idx="3861">
                  <c:v>0.451493055555555</c:v>
                </c:pt>
                <c:pt idx="3862">
                  <c:v>0.451516203703704</c:v>
                </c:pt>
                <c:pt idx="3863">
                  <c:v>0.451539351851852</c:v>
                </c:pt>
                <c:pt idx="3864">
                  <c:v>0.4515625</c:v>
                </c:pt>
                <c:pt idx="3865">
                  <c:v>0.451585648148148</c:v>
                </c:pt>
                <c:pt idx="3866">
                  <c:v>0.451608796296296</c:v>
                </c:pt>
                <c:pt idx="3867">
                  <c:v>0.451631944444444</c:v>
                </c:pt>
                <c:pt idx="3868">
                  <c:v>0.451655092592593</c:v>
                </c:pt>
                <c:pt idx="3869">
                  <c:v>0.451678240740741</c:v>
                </c:pt>
                <c:pt idx="3870">
                  <c:v>0.451701388888889</c:v>
                </c:pt>
                <c:pt idx="3871">
                  <c:v>0.451724537037037</c:v>
                </c:pt>
                <c:pt idx="3872">
                  <c:v>0.451747685185185</c:v>
                </c:pt>
                <c:pt idx="3873">
                  <c:v>0.451770833333333</c:v>
                </c:pt>
                <c:pt idx="3874">
                  <c:v>0.451793981481481</c:v>
                </c:pt>
                <c:pt idx="3875">
                  <c:v>0.45181712962963</c:v>
                </c:pt>
                <c:pt idx="3876">
                  <c:v>0.451840277777778</c:v>
                </c:pt>
                <c:pt idx="3877">
                  <c:v>0.451863425925926</c:v>
                </c:pt>
                <c:pt idx="3878">
                  <c:v>0.451886574074074</c:v>
                </c:pt>
                <c:pt idx="3879">
                  <c:v>0.451909722222222</c:v>
                </c:pt>
                <c:pt idx="3880">
                  <c:v>0.45193287037037</c:v>
                </c:pt>
                <c:pt idx="3881">
                  <c:v>0.451956018518518</c:v>
                </c:pt>
                <c:pt idx="3882">
                  <c:v>0.451979166666667</c:v>
                </c:pt>
                <c:pt idx="3883">
                  <c:v>0.452002314814815</c:v>
                </c:pt>
                <c:pt idx="3884">
                  <c:v>0.452025462962963</c:v>
                </c:pt>
                <c:pt idx="3885">
                  <c:v>0.452048611111111</c:v>
                </c:pt>
                <c:pt idx="3886">
                  <c:v>0.452071759259259</c:v>
                </c:pt>
                <c:pt idx="3887">
                  <c:v>0.452094907407407</c:v>
                </c:pt>
                <c:pt idx="3888">
                  <c:v>0.452118055555556</c:v>
                </c:pt>
                <c:pt idx="3889">
                  <c:v>0.452141203703704</c:v>
                </c:pt>
                <c:pt idx="3890">
                  <c:v>0.452164351851852</c:v>
                </c:pt>
                <c:pt idx="3891">
                  <c:v>0.4521875</c:v>
                </c:pt>
                <c:pt idx="3892">
                  <c:v>0.452210648148148</c:v>
                </c:pt>
                <c:pt idx="3893">
                  <c:v>0.452233796296296</c:v>
                </c:pt>
                <c:pt idx="3894">
                  <c:v>0.452256944444444</c:v>
                </c:pt>
                <c:pt idx="3895">
                  <c:v>0.452280092592593</c:v>
                </c:pt>
                <c:pt idx="3896">
                  <c:v>0.452303240740741</c:v>
                </c:pt>
                <c:pt idx="3897">
                  <c:v>0.452326388888889</c:v>
                </c:pt>
                <c:pt idx="3898">
                  <c:v>0.452349537037037</c:v>
                </c:pt>
                <c:pt idx="3899">
                  <c:v>0.452372685185185</c:v>
                </c:pt>
                <c:pt idx="3900">
                  <c:v>0.452395833333333</c:v>
                </c:pt>
                <c:pt idx="3901">
                  <c:v>0.452418981481481</c:v>
                </c:pt>
                <c:pt idx="3902">
                  <c:v>0.45244212962963</c:v>
                </c:pt>
                <c:pt idx="3903">
                  <c:v>0.452465277777778</c:v>
                </c:pt>
                <c:pt idx="3904">
                  <c:v>0.452488425925926</c:v>
                </c:pt>
                <c:pt idx="3905">
                  <c:v>0.452511574074074</c:v>
                </c:pt>
                <c:pt idx="3906">
                  <c:v>0.452534722222222</c:v>
                </c:pt>
                <c:pt idx="3907">
                  <c:v>0.45255787037037</c:v>
                </c:pt>
                <c:pt idx="3908">
                  <c:v>0.452581018518518</c:v>
                </c:pt>
                <c:pt idx="3909">
                  <c:v>0.452604166666667</c:v>
                </c:pt>
                <c:pt idx="3910">
                  <c:v>0.452627314814815</c:v>
                </c:pt>
                <c:pt idx="3911">
                  <c:v>0.452650462962963</c:v>
                </c:pt>
                <c:pt idx="3912">
                  <c:v>0.452673611111111</c:v>
                </c:pt>
                <c:pt idx="3913">
                  <c:v>0.452696759259259</c:v>
                </c:pt>
                <c:pt idx="3914">
                  <c:v>0.452719907407407</c:v>
                </c:pt>
                <c:pt idx="3915">
                  <c:v>0.452743055555555</c:v>
                </c:pt>
                <c:pt idx="3916">
                  <c:v>0.452766203703704</c:v>
                </c:pt>
                <c:pt idx="3917">
                  <c:v>0.452789351851852</c:v>
                </c:pt>
                <c:pt idx="3918">
                  <c:v>0.4528125</c:v>
                </c:pt>
                <c:pt idx="3919">
                  <c:v>0.452835648148148</c:v>
                </c:pt>
                <c:pt idx="3920">
                  <c:v>0.452858796296296</c:v>
                </c:pt>
                <c:pt idx="3921">
                  <c:v>0.452881944444444</c:v>
                </c:pt>
                <c:pt idx="3922">
                  <c:v>0.452905092592593</c:v>
                </c:pt>
                <c:pt idx="3923">
                  <c:v>0.452928240740741</c:v>
                </c:pt>
                <c:pt idx="3924">
                  <c:v>0.452951388888889</c:v>
                </c:pt>
                <c:pt idx="3925">
                  <c:v>0.452974537037037</c:v>
                </c:pt>
                <c:pt idx="3926">
                  <c:v>0.452997685185185</c:v>
                </c:pt>
                <c:pt idx="3927">
                  <c:v>0.453020833333333</c:v>
                </c:pt>
                <c:pt idx="3928">
                  <c:v>0.453043981481481</c:v>
                </c:pt>
                <c:pt idx="3929">
                  <c:v>0.45306712962963</c:v>
                </c:pt>
                <c:pt idx="3930">
                  <c:v>0.453090277777778</c:v>
                </c:pt>
                <c:pt idx="3931">
                  <c:v>0.453113425925926</c:v>
                </c:pt>
                <c:pt idx="3932">
                  <c:v>0.453136574074074</c:v>
                </c:pt>
                <c:pt idx="3933">
                  <c:v>0.453159722222222</c:v>
                </c:pt>
                <c:pt idx="3934">
                  <c:v>0.45318287037037</c:v>
                </c:pt>
                <c:pt idx="3935">
                  <c:v>0.453206018518518</c:v>
                </c:pt>
                <c:pt idx="3936">
                  <c:v>0.453229166666667</c:v>
                </c:pt>
                <c:pt idx="3937">
                  <c:v>0.453252314814815</c:v>
                </c:pt>
                <c:pt idx="3938">
                  <c:v>0.453275462962963</c:v>
                </c:pt>
                <c:pt idx="3939">
                  <c:v>0.453298611111111</c:v>
                </c:pt>
                <c:pt idx="3940">
                  <c:v>0.453321759259259</c:v>
                </c:pt>
                <c:pt idx="3941">
                  <c:v>0.453344907407407</c:v>
                </c:pt>
                <c:pt idx="3942">
                  <c:v>0.453368055555556</c:v>
                </c:pt>
                <c:pt idx="3943">
                  <c:v>0.453391203703704</c:v>
                </c:pt>
                <c:pt idx="3944">
                  <c:v>0.453414351851852</c:v>
                </c:pt>
                <c:pt idx="3945">
                  <c:v>0.4534375</c:v>
                </c:pt>
                <c:pt idx="3946">
                  <c:v>0.453460648148148</c:v>
                </c:pt>
                <c:pt idx="3947">
                  <c:v>0.453483796296296</c:v>
                </c:pt>
                <c:pt idx="3948">
                  <c:v>0.453506944444444</c:v>
                </c:pt>
                <c:pt idx="3949">
                  <c:v>0.453530092592593</c:v>
                </c:pt>
                <c:pt idx="3950">
                  <c:v>0.453553240740741</c:v>
                </c:pt>
                <c:pt idx="3951">
                  <c:v>0.453576388888889</c:v>
                </c:pt>
                <c:pt idx="3952">
                  <c:v>0.453599537037037</c:v>
                </c:pt>
                <c:pt idx="3953">
                  <c:v>0.453622685185185</c:v>
                </c:pt>
                <c:pt idx="3954">
                  <c:v>0.453645833333333</c:v>
                </c:pt>
                <c:pt idx="3955">
                  <c:v>0.453668981481481</c:v>
                </c:pt>
                <c:pt idx="3956">
                  <c:v>0.45369212962963</c:v>
                </c:pt>
                <c:pt idx="3957">
                  <c:v>0.453715277777778</c:v>
                </c:pt>
                <c:pt idx="3958">
                  <c:v>0.453738425925926</c:v>
                </c:pt>
                <c:pt idx="3959">
                  <c:v>0.453761574074074</c:v>
                </c:pt>
                <c:pt idx="3960">
                  <c:v>0.453784722222222</c:v>
                </c:pt>
                <c:pt idx="3961">
                  <c:v>0.45380787037037</c:v>
                </c:pt>
                <c:pt idx="3962">
                  <c:v>0.453831018518518</c:v>
                </c:pt>
                <c:pt idx="3963">
                  <c:v>0.453854166666667</c:v>
                </c:pt>
                <c:pt idx="3964">
                  <c:v>0.453877314814815</c:v>
                </c:pt>
                <c:pt idx="3965">
                  <c:v>0.453900462962963</c:v>
                </c:pt>
                <c:pt idx="3966">
                  <c:v>0.453923611111111</c:v>
                </c:pt>
                <c:pt idx="3967">
                  <c:v>0.453946759259259</c:v>
                </c:pt>
                <c:pt idx="3968">
                  <c:v>0.453969907407407</c:v>
                </c:pt>
                <c:pt idx="3969">
                  <c:v>0.453993055555555</c:v>
                </c:pt>
                <c:pt idx="3970">
                  <c:v>0.454016203703704</c:v>
                </c:pt>
                <c:pt idx="3971">
                  <c:v>0.454039351851852</c:v>
                </c:pt>
                <c:pt idx="3972">
                  <c:v>0.4540625</c:v>
                </c:pt>
                <c:pt idx="3973">
                  <c:v>0.454085648148148</c:v>
                </c:pt>
                <c:pt idx="3974">
                  <c:v>0.454108796296296</c:v>
                </c:pt>
                <c:pt idx="3975">
                  <c:v>0.454131944444444</c:v>
                </c:pt>
                <c:pt idx="3976">
                  <c:v>0.454155092592592</c:v>
                </c:pt>
                <c:pt idx="3977">
                  <c:v>0.454178240740741</c:v>
                </c:pt>
                <c:pt idx="3978">
                  <c:v>0.454201388888889</c:v>
                </c:pt>
                <c:pt idx="3979">
                  <c:v>0.454224537037037</c:v>
                </c:pt>
                <c:pt idx="3980">
                  <c:v>0.454247685185185</c:v>
                </c:pt>
                <c:pt idx="3981">
                  <c:v>0.454270833333333</c:v>
                </c:pt>
                <c:pt idx="3982">
                  <c:v>0.454293981481481</c:v>
                </c:pt>
                <c:pt idx="3983">
                  <c:v>0.45431712962963</c:v>
                </c:pt>
                <c:pt idx="3984">
                  <c:v>0.454340277777778</c:v>
                </c:pt>
                <c:pt idx="3985">
                  <c:v>0.454363425925926</c:v>
                </c:pt>
                <c:pt idx="3986">
                  <c:v>0.454386574074074</c:v>
                </c:pt>
                <c:pt idx="3987">
                  <c:v>0.454409722222222</c:v>
                </c:pt>
                <c:pt idx="3988">
                  <c:v>0.45443287037037</c:v>
                </c:pt>
                <c:pt idx="3989">
                  <c:v>0.454456018518518</c:v>
                </c:pt>
                <c:pt idx="3990">
                  <c:v>0.454479166666667</c:v>
                </c:pt>
                <c:pt idx="3991">
                  <c:v>0.454502314814815</c:v>
                </c:pt>
                <c:pt idx="3992">
                  <c:v>0.454525462962963</c:v>
                </c:pt>
                <c:pt idx="3993">
                  <c:v>0.454548611111111</c:v>
                </c:pt>
                <c:pt idx="3994">
                  <c:v>0.454571759259259</c:v>
                </c:pt>
                <c:pt idx="3995">
                  <c:v>0.454594907407407</c:v>
                </c:pt>
                <c:pt idx="3996">
                  <c:v>0.454618055555555</c:v>
                </c:pt>
                <c:pt idx="3997">
                  <c:v>0.454641203703704</c:v>
                </c:pt>
                <c:pt idx="3998">
                  <c:v>0.454664351851852</c:v>
                </c:pt>
                <c:pt idx="3999">
                  <c:v>0.4546875</c:v>
                </c:pt>
                <c:pt idx="4000">
                  <c:v>0.454710648148148</c:v>
                </c:pt>
                <c:pt idx="4001">
                  <c:v>0.454733796296296</c:v>
                </c:pt>
                <c:pt idx="4002">
                  <c:v>0.454756944444444</c:v>
                </c:pt>
                <c:pt idx="4003">
                  <c:v>0.454780092592593</c:v>
                </c:pt>
                <c:pt idx="4004">
                  <c:v>0.454803240740741</c:v>
                </c:pt>
                <c:pt idx="4005">
                  <c:v>0.454826388888889</c:v>
                </c:pt>
                <c:pt idx="4006">
                  <c:v>0.454849537037037</c:v>
                </c:pt>
                <c:pt idx="4007">
                  <c:v>0.454872685185185</c:v>
                </c:pt>
                <c:pt idx="4008">
                  <c:v>0.454895833333333</c:v>
                </c:pt>
                <c:pt idx="4009">
                  <c:v>0.454918981481482</c:v>
                </c:pt>
                <c:pt idx="4010">
                  <c:v>0.45494212962963</c:v>
                </c:pt>
                <c:pt idx="4011">
                  <c:v>0.454965277777778</c:v>
                </c:pt>
                <c:pt idx="4012">
                  <c:v>0.454988425925926</c:v>
                </c:pt>
                <c:pt idx="4013">
                  <c:v>0.455011574074074</c:v>
                </c:pt>
                <c:pt idx="4014">
                  <c:v>0.455034722222222</c:v>
                </c:pt>
                <c:pt idx="4015">
                  <c:v>0.45505787037037</c:v>
                </c:pt>
                <c:pt idx="4016">
                  <c:v>0.455081018518518</c:v>
                </c:pt>
                <c:pt idx="4017">
                  <c:v>0.455104166666667</c:v>
                </c:pt>
                <c:pt idx="4018">
                  <c:v>0.455127314814815</c:v>
                </c:pt>
                <c:pt idx="4019">
                  <c:v>0.455150462962963</c:v>
                </c:pt>
                <c:pt idx="4020">
                  <c:v>0.455173611111111</c:v>
                </c:pt>
                <c:pt idx="4021">
                  <c:v>0.455196759259259</c:v>
                </c:pt>
                <c:pt idx="4022">
                  <c:v>0.455219907407407</c:v>
                </c:pt>
                <c:pt idx="4023">
                  <c:v>0.455243055555555</c:v>
                </c:pt>
                <c:pt idx="4024">
                  <c:v>0.455266203703704</c:v>
                </c:pt>
                <c:pt idx="4025">
                  <c:v>0.455289351851852</c:v>
                </c:pt>
                <c:pt idx="4026">
                  <c:v>0.4553125</c:v>
                </c:pt>
                <c:pt idx="4027">
                  <c:v>0.455335648148148</c:v>
                </c:pt>
                <c:pt idx="4028">
                  <c:v>0.455358796296296</c:v>
                </c:pt>
                <c:pt idx="4029">
                  <c:v>0.455381944444444</c:v>
                </c:pt>
                <c:pt idx="4030">
                  <c:v>0.455405092592593</c:v>
                </c:pt>
                <c:pt idx="4031">
                  <c:v>0.455428240740741</c:v>
                </c:pt>
                <c:pt idx="4032">
                  <c:v>0.455451388888889</c:v>
                </c:pt>
                <c:pt idx="4033">
                  <c:v>0.455474537037037</c:v>
                </c:pt>
                <c:pt idx="4034">
                  <c:v>0.455497685185185</c:v>
                </c:pt>
                <c:pt idx="4035">
                  <c:v>0.455520833333333</c:v>
                </c:pt>
                <c:pt idx="4036">
                  <c:v>0.455543981481481</c:v>
                </c:pt>
                <c:pt idx="4037">
                  <c:v>0.45556712962963</c:v>
                </c:pt>
                <c:pt idx="4038">
                  <c:v>0.455590277777778</c:v>
                </c:pt>
                <c:pt idx="4039">
                  <c:v>0.455613425925926</c:v>
                </c:pt>
                <c:pt idx="4040">
                  <c:v>0.455636574074074</c:v>
                </c:pt>
                <c:pt idx="4041">
                  <c:v>0.455659722222222</c:v>
                </c:pt>
                <c:pt idx="4042">
                  <c:v>0.45568287037037</c:v>
                </c:pt>
                <c:pt idx="4043">
                  <c:v>0.455706018518518</c:v>
                </c:pt>
                <c:pt idx="4044">
                  <c:v>0.455729166666667</c:v>
                </c:pt>
                <c:pt idx="4045">
                  <c:v>0.455752314814815</c:v>
                </c:pt>
                <c:pt idx="4046">
                  <c:v>0.455775462962963</c:v>
                </c:pt>
                <c:pt idx="4047">
                  <c:v>0.455798611111111</c:v>
                </c:pt>
                <c:pt idx="4048">
                  <c:v>0.455821759259259</c:v>
                </c:pt>
                <c:pt idx="4049">
                  <c:v>0.455844907407407</c:v>
                </c:pt>
                <c:pt idx="4050">
                  <c:v>0.455868055555556</c:v>
                </c:pt>
                <c:pt idx="4051">
                  <c:v>0.455891203703704</c:v>
                </c:pt>
                <c:pt idx="4052">
                  <c:v>0.455914351851852</c:v>
                </c:pt>
                <c:pt idx="4053">
                  <c:v>0.4559375</c:v>
                </c:pt>
                <c:pt idx="4054">
                  <c:v>0.455960648148148</c:v>
                </c:pt>
                <c:pt idx="4055">
                  <c:v>0.455983796296296</c:v>
                </c:pt>
                <c:pt idx="4056">
                  <c:v>0.456006944444444</c:v>
                </c:pt>
                <c:pt idx="4057">
                  <c:v>0.456030092592592</c:v>
                </c:pt>
                <c:pt idx="4058">
                  <c:v>0.456053240740741</c:v>
                </c:pt>
                <c:pt idx="4059">
                  <c:v>0.456076388888889</c:v>
                </c:pt>
                <c:pt idx="4060">
                  <c:v>0.456099537037037</c:v>
                </c:pt>
                <c:pt idx="4061">
                  <c:v>0.456122685185185</c:v>
                </c:pt>
                <c:pt idx="4062">
                  <c:v>0.456145833333333</c:v>
                </c:pt>
                <c:pt idx="4063">
                  <c:v>0.456168981481482</c:v>
                </c:pt>
                <c:pt idx="4064">
                  <c:v>0.45619212962963</c:v>
                </c:pt>
                <c:pt idx="4065">
                  <c:v>0.456215277777778</c:v>
                </c:pt>
                <c:pt idx="4066">
                  <c:v>0.456238425925926</c:v>
                </c:pt>
                <c:pt idx="4067">
                  <c:v>0.456261574074074</c:v>
                </c:pt>
                <c:pt idx="4068">
                  <c:v>0.456284722222222</c:v>
                </c:pt>
                <c:pt idx="4069">
                  <c:v>0.45630787037037</c:v>
                </c:pt>
                <c:pt idx="4070">
                  <c:v>0.456331018518518</c:v>
                </c:pt>
                <c:pt idx="4071">
                  <c:v>0.456354166666667</c:v>
                </c:pt>
                <c:pt idx="4072">
                  <c:v>0.456377314814815</c:v>
                </c:pt>
                <c:pt idx="4073">
                  <c:v>0.456400462962963</c:v>
                </c:pt>
                <c:pt idx="4074">
                  <c:v>0.456423611111111</c:v>
                </c:pt>
                <c:pt idx="4075">
                  <c:v>0.456446759259259</c:v>
                </c:pt>
                <c:pt idx="4076">
                  <c:v>0.456469907407407</c:v>
                </c:pt>
                <c:pt idx="4077">
                  <c:v>0.456493055555555</c:v>
                </c:pt>
                <c:pt idx="4078">
                  <c:v>0.456516203703704</c:v>
                </c:pt>
                <c:pt idx="4079">
                  <c:v>0.456539351851852</c:v>
                </c:pt>
                <c:pt idx="4080">
                  <c:v>0.4565625</c:v>
                </c:pt>
                <c:pt idx="4081">
                  <c:v>0.456585648148148</c:v>
                </c:pt>
                <c:pt idx="4082">
                  <c:v>0.456608796296296</c:v>
                </c:pt>
                <c:pt idx="4083">
                  <c:v>0.456631944444444</c:v>
                </c:pt>
                <c:pt idx="4084">
                  <c:v>0.456655092592592</c:v>
                </c:pt>
                <c:pt idx="4085">
                  <c:v>0.456678240740741</c:v>
                </c:pt>
                <c:pt idx="4086">
                  <c:v>0.456701388888889</c:v>
                </c:pt>
                <c:pt idx="4087">
                  <c:v>0.456724537037037</c:v>
                </c:pt>
                <c:pt idx="4088">
                  <c:v>0.456747685185185</c:v>
                </c:pt>
                <c:pt idx="4089">
                  <c:v>0.456770833333333</c:v>
                </c:pt>
                <c:pt idx="4090">
                  <c:v>0.456793981481481</c:v>
                </c:pt>
                <c:pt idx="4091">
                  <c:v>0.45681712962963</c:v>
                </c:pt>
                <c:pt idx="4092">
                  <c:v>0.456840277777778</c:v>
                </c:pt>
                <c:pt idx="4093">
                  <c:v>0.456863425925926</c:v>
                </c:pt>
                <c:pt idx="4094">
                  <c:v>0.456886574074074</c:v>
                </c:pt>
                <c:pt idx="4095">
                  <c:v>0.456909722222222</c:v>
                </c:pt>
                <c:pt idx="4096">
                  <c:v>0.45693287037037</c:v>
                </c:pt>
                <c:pt idx="4097">
                  <c:v>0.456956018518518</c:v>
                </c:pt>
                <c:pt idx="4098">
                  <c:v>0.456979166666667</c:v>
                </c:pt>
                <c:pt idx="4099">
                  <c:v>0.457002314814815</c:v>
                </c:pt>
                <c:pt idx="4100">
                  <c:v>0.457025462962963</c:v>
                </c:pt>
                <c:pt idx="4101">
                  <c:v>0.457048611111111</c:v>
                </c:pt>
                <c:pt idx="4102">
                  <c:v>0.457071759259259</c:v>
                </c:pt>
                <c:pt idx="4103">
                  <c:v>0.457094907407407</c:v>
                </c:pt>
                <c:pt idx="4104">
                  <c:v>0.457118055555556</c:v>
                </c:pt>
                <c:pt idx="4105">
                  <c:v>0.457141203703704</c:v>
                </c:pt>
                <c:pt idx="4106">
                  <c:v>0.457164351851852</c:v>
                </c:pt>
                <c:pt idx="4107">
                  <c:v>0.4571875</c:v>
                </c:pt>
                <c:pt idx="4108">
                  <c:v>0.457210648148148</c:v>
                </c:pt>
                <c:pt idx="4109">
                  <c:v>0.457233796296296</c:v>
                </c:pt>
                <c:pt idx="4110">
                  <c:v>0.457256944444444</c:v>
                </c:pt>
                <c:pt idx="4111">
                  <c:v>0.457280092592593</c:v>
                </c:pt>
                <c:pt idx="4112">
                  <c:v>0.457303240740741</c:v>
                </c:pt>
                <c:pt idx="4113">
                  <c:v>0.457326388888889</c:v>
                </c:pt>
                <c:pt idx="4114">
                  <c:v>0.457349537037037</c:v>
                </c:pt>
                <c:pt idx="4115">
                  <c:v>0.457372685185185</c:v>
                </c:pt>
                <c:pt idx="4116">
                  <c:v>0.457395833333333</c:v>
                </c:pt>
                <c:pt idx="4117">
                  <c:v>0.457418981481481</c:v>
                </c:pt>
                <c:pt idx="4118">
                  <c:v>0.45744212962963</c:v>
                </c:pt>
                <c:pt idx="4119">
                  <c:v>0.457465277777778</c:v>
                </c:pt>
                <c:pt idx="4120">
                  <c:v>0.457488425925926</c:v>
                </c:pt>
                <c:pt idx="4121">
                  <c:v>0.457511574074074</c:v>
                </c:pt>
                <c:pt idx="4122">
                  <c:v>0.457534722222222</c:v>
                </c:pt>
                <c:pt idx="4123">
                  <c:v>0.45755787037037</c:v>
                </c:pt>
                <c:pt idx="4124">
                  <c:v>0.457581018518518</c:v>
                </c:pt>
                <c:pt idx="4125">
                  <c:v>0.457604166666667</c:v>
                </c:pt>
                <c:pt idx="4126">
                  <c:v>0.457627314814815</c:v>
                </c:pt>
                <c:pt idx="4127">
                  <c:v>0.457650462962963</c:v>
                </c:pt>
                <c:pt idx="4128">
                  <c:v>0.457673611111111</c:v>
                </c:pt>
                <c:pt idx="4129">
                  <c:v>0.457696759259259</c:v>
                </c:pt>
                <c:pt idx="4130">
                  <c:v>0.457719907407407</c:v>
                </c:pt>
                <c:pt idx="4131">
                  <c:v>0.457743055555555</c:v>
                </c:pt>
                <c:pt idx="4132">
                  <c:v>0.457766203703704</c:v>
                </c:pt>
                <c:pt idx="4133">
                  <c:v>0.457789351851852</c:v>
                </c:pt>
                <c:pt idx="4134">
                  <c:v>0.4578125</c:v>
                </c:pt>
                <c:pt idx="4135">
                  <c:v>0.457835648148148</c:v>
                </c:pt>
                <c:pt idx="4136">
                  <c:v>0.457858796296296</c:v>
                </c:pt>
                <c:pt idx="4137">
                  <c:v>0.457881944444444</c:v>
                </c:pt>
                <c:pt idx="4138">
                  <c:v>0.457905092592593</c:v>
                </c:pt>
                <c:pt idx="4139">
                  <c:v>0.457928240740741</c:v>
                </c:pt>
                <c:pt idx="4140">
                  <c:v>0.457951388888889</c:v>
                </c:pt>
                <c:pt idx="4141">
                  <c:v>0.457974537037037</c:v>
                </c:pt>
                <c:pt idx="4142">
                  <c:v>0.457997685185185</c:v>
                </c:pt>
                <c:pt idx="4143">
                  <c:v>0.458020833333333</c:v>
                </c:pt>
                <c:pt idx="4144">
                  <c:v>0.458043981481481</c:v>
                </c:pt>
                <c:pt idx="4145">
                  <c:v>0.45806712962963</c:v>
                </c:pt>
                <c:pt idx="4146">
                  <c:v>0.458090277777778</c:v>
                </c:pt>
                <c:pt idx="4147">
                  <c:v>0.458113425925926</c:v>
                </c:pt>
                <c:pt idx="4148">
                  <c:v>0.458136574074074</c:v>
                </c:pt>
                <c:pt idx="4149">
                  <c:v>0.458159722222222</c:v>
                </c:pt>
                <c:pt idx="4150">
                  <c:v>0.45818287037037</c:v>
                </c:pt>
                <c:pt idx="4151">
                  <c:v>0.458206018518518</c:v>
                </c:pt>
                <c:pt idx="4152">
                  <c:v>0.458229166666667</c:v>
                </c:pt>
                <c:pt idx="4153">
                  <c:v>0.458252314814815</c:v>
                </c:pt>
                <c:pt idx="4154">
                  <c:v>0.458275462962963</c:v>
                </c:pt>
                <c:pt idx="4155">
                  <c:v>0.458298611111111</c:v>
                </c:pt>
                <c:pt idx="4156">
                  <c:v>0.458321759259259</c:v>
                </c:pt>
                <c:pt idx="4157">
                  <c:v>0.458344907407407</c:v>
                </c:pt>
                <c:pt idx="4158">
                  <c:v>0.458368055555556</c:v>
                </c:pt>
                <c:pt idx="4159">
                  <c:v>0.458391203703704</c:v>
                </c:pt>
                <c:pt idx="4160">
                  <c:v>0.458414351851852</c:v>
                </c:pt>
                <c:pt idx="4161">
                  <c:v>0.4584375</c:v>
                </c:pt>
                <c:pt idx="4162">
                  <c:v>0.458460648148148</c:v>
                </c:pt>
                <c:pt idx="4163">
                  <c:v>0.458483796296296</c:v>
                </c:pt>
                <c:pt idx="4164">
                  <c:v>0.458506944444444</c:v>
                </c:pt>
                <c:pt idx="4165">
                  <c:v>0.458530092592593</c:v>
                </c:pt>
                <c:pt idx="4166">
                  <c:v>0.458553240740741</c:v>
                </c:pt>
                <c:pt idx="4167">
                  <c:v>0.458576388888889</c:v>
                </c:pt>
                <c:pt idx="4168">
                  <c:v>0.458599537037037</c:v>
                </c:pt>
                <c:pt idx="4169">
                  <c:v>0.458622685185185</c:v>
                </c:pt>
                <c:pt idx="4170">
                  <c:v>0.458645833333333</c:v>
                </c:pt>
                <c:pt idx="4171">
                  <c:v>0.458668981481482</c:v>
                </c:pt>
                <c:pt idx="4172">
                  <c:v>0.45869212962963</c:v>
                </c:pt>
                <c:pt idx="4173">
                  <c:v>0.458715277777778</c:v>
                </c:pt>
                <c:pt idx="4174">
                  <c:v>0.458738425925926</c:v>
                </c:pt>
                <c:pt idx="4175">
                  <c:v>0.458761574074074</c:v>
                </c:pt>
                <c:pt idx="4176">
                  <c:v>0.458784722222222</c:v>
                </c:pt>
                <c:pt idx="4177">
                  <c:v>0.45880787037037</c:v>
                </c:pt>
                <c:pt idx="4178">
                  <c:v>0.458831018518518</c:v>
                </c:pt>
                <c:pt idx="4179">
                  <c:v>0.458854166666667</c:v>
                </c:pt>
                <c:pt idx="4180">
                  <c:v>0.458877314814815</c:v>
                </c:pt>
                <c:pt idx="4181">
                  <c:v>0.458900462962963</c:v>
                </c:pt>
                <c:pt idx="4182">
                  <c:v>0.458923611111111</c:v>
                </c:pt>
                <c:pt idx="4183">
                  <c:v>0.458946759259259</c:v>
                </c:pt>
                <c:pt idx="4184">
                  <c:v>0.458969907407407</c:v>
                </c:pt>
                <c:pt idx="4185">
                  <c:v>0.458993055555555</c:v>
                </c:pt>
                <c:pt idx="4186">
                  <c:v>0.459016203703704</c:v>
                </c:pt>
                <c:pt idx="4187">
                  <c:v>0.459039351851852</c:v>
                </c:pt>
                <c:pt idx="4188">
                  <c:v>0.4590625</c:v>
                </c:pt>
                <c:pt idx="4189">
                  <c:v>0.459085648148148</c:v>
                </c:pt>
                <c:pt idx="4190">
                  <c:v>0.459108796296296</c:v>
                </c:pt>
                <c:pt idx="4191">
                  <c:v>0.459131944444444</c:v>
                </c:pt>
                <c:pt idx="4192">
                  <c:v>0.459155092592593</c:v>
                </c:pt>
                <c:pt idx="4193">
                  <c:v>0.459178240740741</c:v>
                </c:pt>
                <c:pt idx="4194">
                  <c:v>0.459201388888889</c:v>
                </c:pt>
                <c:pt idx="4195">
                  <c:v>0.459224537037037</c:v>
                </c:pt>
                <c:pt idx="4196">
                  <c:v>0.459247685185185</c:v>
                </c:pt>
                <c:pt idx="4197">
                  <c:v>0.459270833333333</c:v>
                </c:pt>
                <c:pt idx="4198">
                  <c:v>0.459293981481481</c:v>
                </c:pt>
                <c:pt idx="4199">
                  <c:v>0.45931712962963</c:v>
                </c:pt>
                <c:pt idx="4200">
                  <c:v>0.459340277777778</c:v>
                </c:pt>
                <c:pt idx="4201">
                  <c:v>0.459363425925926</c:v>
                </c:pt>
                <c:pt idx="4202">
                  <c:v>0.459386574074074</c:v>
                </c:pt>
                <c:pt idx="4203">
                  <c:v>0.459409722222222</c:v>
                </c:pt>
                <c:pt idx="4204">
                  <c:v>0.45943287037037</c:v>
                </c:pt>
                <c:pt idx="4205">
                  <c:v>0.459456018518518</c:v>
                </c:pt>
                <c:pt idx="4206">
                  <c:v>0.459479166666667</c:v>
                </c:pt>
                <c:pt idx="4207">
                  <c:v>0.459502314814815</c:v>
                </c:pt>
                <c:pt idx="4208">
                  <c:v>0.459525462962963</c:v>
                </c:pt>
                <c:pt idx="4209">
                  <c:v>0.459548611111111</c:v>
                </c:pt>
                <c:pt idx="4210">
                  <c:v>0.459571759259259</c:v>
                </c:pt>
                <c:pt idx="4211">
                  <c:v>0.459594907407407</c:v>
                </c:pt>
                <c:pt idx="4212">
                  <c:v>0.459618055555556</c:v>
                </c:pt>
                <c:pt idx="4213">
                  <c:v>0.459641203703704</c:v>
                </c:pt>
                <c:pt idx="4214">
                  <c:v>0.459664351851852</c:v>
                </c:pt>
                <c:pt idx="4215">
                  <c:v>0.4596875</c:v>
                </c:pt>
                <c:pt idx="4216">
                  <c:v>0.459710648148148</c:v>
                </c:pt>
                <c:pt idx="4217">
                  <c:v>0.459733796296296</c:v>
                </c:pt>
                <c:pt idx="4218">
                  <c:v>0.459756944444444</c:v>
                </c:pt>
                <c:pt idx="4219">
                  <c:v>0.459780092592593</c:v>
                </c:pt>
                <c:pt idx="4220">
                  <c:v>0.459803240740741</c:v>
                </c:pt>
                <c:pt idx="4221">
                  <c:v>0.459826388888889</c:v>
                </c:pt>
                <c:pt idx="4222">
                  <c:v>0.459849537037037</c:v>
                </c:pt>
                <c:pt idx="4223">
                  <c:v>0.459872685185185</c:v>
                </c:pt>
                <c:pt idx="4224">
                  <c:v>0.459895833333333</c:v>
                </c:pt>
                <c:pt idx="4225">
                  <c:v>0.459918981481481</c:v>
                </c:pt>
                <c:pt idx="4226">
                  <c:v>0.45994212962963</c:v>
                </c:pt>
                <c:pt idx="4227">
                  <c:v>0.459965277777778</c:v>
                </c:pt>
                <c:pt idx="4228">
                  <c:v>0.459988425925926</c:v>
                </c:pt>
                <c:pt idx="4229">
                  <c:v>0.460011574074074</c:v>
                </c:pt>
                <c:pt idx="4230">
                  <c:v>0.460034722222222</c:v>
                </c:pt>
                <c:pt idx="4231">
                  <c:v>0.46005787037037</c:v>
                </c:pt>
                <c:pt idx="4232">
                  <c:v>0.460081018518518</c:v>
                </c:pt>
                <c:pt idx="4233">
                  <c:v>0.460104166666667</c:v>
                </c:pt>
                <c:pt idx="4234">
                  <c:v>0.460127314814815</c:v>
                </c:pt>
                <c:pt idx="4235">
                  <c:v>0.460150462962963</c:v>
                </c:pt>
                <c:pt idx="4236">
                  <c:v>0.460173611111111</c:v>
                </c:pt>
                <c:pt idx="4237">
                  <c:v>0.460196759259259</c:v>
                </c:pt>
                <c:pt idx="4238">
                  <c:v>0.460219907407407</c:v>
                </c:pt>
                <c:pt idx="4239">
                  <c:v>0.460243055555555</c:v>
                </c:pt>
                <c:pt idx="4240">
                  <c:v>0.460266203703704</c:v>
                </c:pt>
                <c:pt idx="4241">
                  <c:v>0.460289351851852</c:v>
                </c:pt>
                <c:pt idx="4242">
                  <c:v>0.4603125</c:v>
                </c:pt>
                <c:pt idx="4243">
                  <c:v>0.460335648148148</c:v>
                </c:pt>
                <c:pt idx="4244">
                  <c:v>0.460358796296296</c:v>
                </c:pt>
                <c:pt idx="4245">
                  <c:v>0.460381944444444</c:v>
                </c:pt>
                <c:pt idx="4246">
                  <c:v>0.460405092592593</c:v>
                </c:pt>
                <c:pt idx="4247">
                  <c:v>0.460428240740741</c:v>
                </c:pt>
                <c:pt idx="4248">
                  <c:v>0.460451388888889</c:v>
                </c:pt>
                <c:pt idx="4249">
                  <c:v>0.460474537037037</c:v>
                </c:pt>
                <c:pt idx="4250">
                  <c:v>0.460497685185185</c:v>
                </c:pt>
                <c:pt idx="4251">
                  <c:v>0.460520833333333</c:v>
                </c:pt>
                <c:pt idx="4252">
                  <c:v>0.460543981481481</c:v>
                </c:pt>
                <c:pt idx="4253">
                  <c:v>0.46056712962963</c:v>
                </c:pt>
                <c:pt idx="4254">
                  <c:v>0.460590277777778</c:v>
                </c:pt>
                <c:pt idx="4255">
                  <c:v>0.460613425925926</c:v>
                </c:pt>
                <c:pt idx="4256">
                  <c:v>0.460636574074074</c:v>
                </c:pt>
                <c:pt idx="4257">
                  <c:v>0.460659722222222</c:v>
                </c:pt>
                <c:pt idx="4258">
                  <c:v>0.46068287037037</c:v>
                </c:pt>
                <c:pt idx="4259">
                  <c:v>0.460706018518518</c:v>
                </c:pt>
                <c:pt idx="4260">
                  <c:v>0.460729166666667</c:v>
                </c:pt>
                <c:pt idx="4261">
                  <c:v>0.460752314814815</c:v>
                </c:pt>
                <c:pt idx="4262">
                  <c:v>0.460775462962963</c:v>
                </c:pt>
                <c:pt idx="4263">
                  <c:v>0.460798611111111</c:v>
                </c:pt>
                <c:pt idx="4264">
                  <c:v>0.460821759259259</c:v>
                </c:pt>
                <c:pt idx="4265">
                  <c:v>0.460844907407407</c:v>
                </c:pt>
                <c:pt idx="4266">
                  <c:v>0.460868055555556</c:v>
                </c:pt>
                <c:pt idx="4267">
                  <c:v>0.460891203703704</c:v>
                </c:pt>
                <c:pt idx="4268">
                  <c:v>0.460914351851852</c:v>
                </c:pt>
                <c:pt idx="4269">
                  <c:v>0.4609375</c:v>
                </c:pt>
                <c:pt idx="4270">
                  <c:v>0.460960648148148</c:v>
                </c:pt>
                <c:pt idx="4271">
                  <c:v>0.460983796296296</c:v>
                </c:pt>
                <c:pt idx="4272">
                  <c:v>0.461006944444444</c:v>
                </c:pt>
                <c:pt idx="4273">
                  <c:v>0.461030092592593</c:v>
                </c:pt>
                <c:pt idx="4274">
                  <c:v>0.461053240740741</c:v>
                </c:pt>
                <c:pt idx="4275">
                  <c:v>0.461076388888889</c:v>
                </c:pt>
                <c:pt idx="4276">
                  <c:v>0.461099537037037</c:v>
                </c:pt>
                <c:pt idx="4277">
                  <c:v>0.461122685185185</c:v>
                </c:pt>
                <c:pt idx="4278">
                  <c:v>0.461145833333333</c:v>
                </c:pt>
                <c:pt idx="4279">
                  <c:v>0.461168981481482</c:v>
                </c:pt>
                <c:pt idx="4280">
                  <c:v>0.46119212962963</c:v>
                </c:pt>
                <c:pt idx="4281">
                  <c:v>0.461215277777778</c:v>
                </c:pt>
                <c:pt idx="4282">
                  <c:v>0.461238425925926</c:v>
                </c:pt>
                <c:pt idx="4283">
                  <c:v>0.461261574074074</c:v>
                </c:pt>
                <c:pt idx="4284">
                  <c:v>0.461284722222222</c:v>
                </c:pt>
                <c:pt idx="4285">
                  <c:v>0.46130787037037</c:v>
                </c:pt>
                <c:pt idx="4286">
                  <c:v>0.461331018518518</c:v>
                </c:pt>
                <c:pt idx="4287">
                  <c:v>0.461354166666667</c:v>
                </c:pt>
                <c:pt idx="4288">
                  <c:v>0.461377314814815</c:v>
                </c:pt>
                <c:pt idx="4289">
                  <c:v>0.461400462962963</c:v>
                </c:pt>
                <c:pt idx="4290">
                  <c:v>0.461423611111111</c:v>
                </c:pt>
                <c:pt idx="4291">
                  <c:v>0.461446759259259</c:v>
                </c:pt>
                <c:pt idx="4292">
                  <c:v>0.461469907407407</c:v>
                </c:pt>
                <c:pt idx="4293">
                  <c:v>0.461493055555556</c:v>
                </c:pt>
                <c:pt idx="4294">
                  <c:v>0.461516203703704</c:v>
                </c:pt>
                <c:pt idx="4295">
                  <c:v>0.461539351851852</c:v>
                </c:pt>
                <c:pt idx="4296">
                  <c:v>0.4615625</c:v>
                </c:pt>
                <c:pt idx="4297">
                  <c:v>0.461585648148148</c:v>
                </c:pt>
                <c:pt idx="4298">
                  <c:v>0.461608796296296</c:v>
                </c:pt>
                <c:pt idx="4299">
                  <c:v>0.461631944444444</c:v>
                </c:pt>
                <c:pt idx="4300">
                  <c:v>0.461655092592592</c:v>
                </c:pt>
                <c:pt idx="4301">
                  <c:v>0.461678240740741</c:v>
                </c:pt>
                <c:pt idx="4302">
                  <c:v>0.461701388888889</c:v>
                </c:pt>
                <c:pt idx="4303">
                  <c:v>0.461724537037037</c:v>
                </c:pt>
                <c:pt idx="4304">
                  <c:v>0.461747685185185</c:v>
                </c:pt>
                <c:pt idx="4305">
                  <c:v>0.461770833333333</c:v>
                </c:pt>
                <c:pt idx="4306">
                  <c:v>0.461793981481481</c:v>
                </c:pt>
                <c:pt idx="4307">
                  <c:v>0.46181712962963</c:v>
                </c:pt>
                <c:pt idx="4308">
                  <c:v>0.461840277777778</c:v>
                </c:pt>
                <c:pt idx="4309">
                  <c:v>0.461863425925926</c:v>
                </c:pt>
                <c:pt idx="4310">
                  <c:v>0.461886574074074</c:v>
                </c:pt>
                <c:pt idx="4311">
                  <c:v>0.461909722222222</c:v>
                </c:pt>
                <c:pt idx="4312">
                  <c:v>0.46193287037037</c:v>
                </c:pt>
                <c:pt idx="4313">
                  <c:v>0.461956018518518</c:v>
                </c:pt>
                <c:pt idx="4314">
                  <c:v>0.461979166666667</c:v>
                </c:pt>
                <c:pt idx="4315">
                  <c:v>0.462002314814815</c:v>
                </c:pt>
                <c:pt idx="4316">
                  <c:v>0.462025462962963</c:v>
                </c:pt>
                <c:pt idx="4317">
                  <c:v>0.462048611111111</c:v>
                </c:pt>
                <c:pt idx="4318">
                  <c:v>0.462071759259259</c:v>
                </c:pt>
                <c:pt idx="4319">
                  <c:v>0.462094907407407</c:v>
                </c:pt>
                <c:pt idx="4320">
                  <c:v>0.462118055555556</c:v>
                </c:pt>
                <c:pt idx="4321">
                  <c:v>0.462141203703704</c:v>
                </c:pt>
                <c:pt idx="4322">
                  <c:v>0.462164351851852</c:v>
                </c:pt>
                <c:pt idx="4323">
                  <c:v>0.4621875</c:v>
                </c:pt>
                <c:pt idx="4324">
                  <c:v>0.462210648148148</c:v>
                </c:pt>
                <c:pt idx="4325">
                  <c:v>0.462233796296296</c:v>
                </c:pt>
                <c:pt idx="4326">
                  <c:v>0.462256944444444</c:v>
                </c:pt>
                <c:pt idx="4327">
                  <c:v>0.462280092592593</c:v>
                </c:pt>
                <c:pt idx="4328">
                  <c:v>0.462303240740741</c:v>
                </c:pt>
                <c:pt idx="4329">
                  <c:v>0.462326388888889</c:v>
                </c:pt>
                <c:pt idx="4330">
                  <c:v>0.462349537037037</c:v>
                </c:pt>
                <c:pt idx="4331">
                  <c:v>0.462372685185185</c:v>
                </c:pt>
                <c:pt idx="4332">
                  <c:v>0.462395833333333</c:v>
                </c:pt>
                <c:pt idx="4333">
                  <c:v>0.462418981481481</c:v>
                </c:pt>
                <c:pt idx="4334">
                  <c:v>0.46244212962963</c:v>
                </c:pt>
                <c:pt idx="4335">
                  <c:v>0.462465277777778</c:v>
                </c:pt>
                <c:pt idx="4336">
                  <c:v>0.462488425925926</c:v>
                </c:pt>
                <c:pt idx="4337">
                  <c:v>0.462511574074074</c:v>
                </c:pt>
                <c:pt idx="4338">
                  <c:v>0.462534722222222</c:v>
                </c:pt>
                <c:pt idx="4339">
                  <c:v>0.46255787037037</c:v>
                </c:pt>
                <c:pt idx="4340">
                  <c:v>0.462581018518518</c:v>
                </c:pt>
                <c:pt idx="4341">
                  <c:v>0.462604166666667</c:v>
                </c:pt>
                <c:pt idx="4342">
                  <c:v>0.462627314814815</c:v>
                </c:pt>
                <c:pt idx="4343">
                  <c:v>0.462650462962963</c:v>
                </c:pt>
                <c:pt idx="4344">
                  <c:v>0.462673611111111</c:v>
                </c:pt>
                <c:pt idx="4345">
                  <c:v>0.462696759259259</c:v>
                </c:pt>
                <c:pt idx="4346">
                  <c:v>0.462719907407407</c:v>
                </c:pt>
                <c:pt idx="4347">
                  <c:v>0.462743055555555</c:v>
                </c:pt>
                <c:pt idx="4348">
                  <c:v>0.462766203703704</c:v>
                </c:pt>
                <c:pt idx="4349">
                  <c:v>0.462789351851852</c:v>
                </c:pt>
                <c:pt idx="4350">
                  <c:v>0.4628125</c:v>
                </c:pt>
                <c:pt idx="4351">
                  <c:v>0.462835648148148</c:v>
                </c:pt>
                <c:pt idx="4352">
                  <c:v>0.462858796296296</c:v>
                </c:pt>
                <c:pt idx="4353">
                  <c:v>0.462881944444444</c:v>
                </c:pt>
                <c:pt idx="4354">
                  <c:v>0.462905092592593</c:v>
                </c:pt>
                <c:pt idx="4355">
                  <c:v>0.462928240740741</c:v>
                </c:pt>
                <c:pt idx="4356">
                  <c:v>0.462951388888889</c:v>
                </c:pt>
                <c:pt idx="4357">
                  <c:v>0.462974537037037</c:v>
                </c:pt>
                <c:pt idx="4358">
                  <c:v>0.462997685185185</c:v>
                </c:pt>
                <c:pt idx="4359">
                  <c:v>0.463020833333333</c:v>
                </c:pt>
                <c:pt idx="4360">
                  <c:v>0.463043981481481</c:v>
                </c:pt>
                <c:pt idx="4361">
                  <c:v>0.46306712962963</c:v>
                </c:pt>
                <c:pt idx="4362">
                  <c:v>0.463090277777778</c:v>
                </c:pt>
                <c:pt idx="4363">
                  <c:v>0.463113425925926</c:v>
                </c:pt>
                <c:pt idx="4364">
                  <c:v>0.463136574074074</c:v>
                </c:pt>
                <c:pt idx="4365">
                  <c:v>0.463159722222222</c:v>
                </c:pt>
                <c:pt idx="4366">
                  <c:v>0.46318287037037</c:v>
                </c:pt>
                <c:pt idx="4367">
                  <c:v>0.463206018518518</c:v>
                </c:pt>
                <c:pt idx="4368">
                  <c:v>0.463229166666667</c:v>
                </c:pt>
                <c:pt idx="4369">
                  <c:v>0.463252314814815</c:v>
                </c:pt>
                <c:pt idx="4370">
                  <c:v>0.463275462962963</c:v>
                </c:pt>
                <c:pt idx="4371">
                  <c:v>0.463298611111111</c:v>
                </c:pt>
                <c:pt idx="4372">
                  <c:v>0.463321759259259</c:v>
                </c:pt>
                <c:pt idx="4373">
                  <c:v>0.463344907407407</c:v>
                </c:pt>
                <c:pt idx="4374">
                  <c:v>0.463368055555556</c:v>
                </c:pt>
                <c:pt idx="4375">
                  <c:v>0.463391203703704</c:v>
                </c:pt>
                <c:pt idx="4376">
                  <c:v>0.463414351851852</c:v>
                </c:pt>
                <c:pt idx="4377">
                  <c:v>0.4634375</c:v>
                </c:pt>
                <c:pt idx="4378">
                  <c:v>0.463460648148148</c:v>
                </c:pt>
                <c:pt idx="4379">
                  <c:v>0.463483796296296</c:v>
                </c:pt>
                <c:pt idx="4380">
                  <c:v>0.463506944444444</c:v>
                </c:pt>
                <c:pt idx="4381">
                  <c:v>0.463530092592593</c:v>
                </c:pt>
                <c:pt idx="4382">
                  <c:v>0.463553240740741</c:v>
                </c:pt>
                <c:pt idx="4383">
                  <c:v>0.463576388888889</c:v>
                </c:pt>
                <c:pt idx="4384">
                  <c:v>0.463599537037037</c:v>
                </c:pt>
                <c:pt idx="4385">
                  <c:v>0.463622685185185</c:v>
                </c:pt>
                <c:pt idx="4386">
                  <c:v>0.463645833333333</c:v>
                </c:pt>
                <c:pt idx="4387">
                  <c:v>0.463668981481481</c:v>
                </c:pt>
                <c:pt idx="4388">
                  <c:v>0.46369212962963</c:v>
                </c:pt>
                <c:pt idx="4389">
                  <c:v>0.463715277777778</c:v>
                </c:pt>
                <c:pt idx="4390">
                  <c:v>0.463738425925926</c:v>
                </c:pt>
                <c:pt idx="4391">
                  <c:v>0.463761574074074</c:v>
                </c:pt>
                <c:pt idx="4392">
                  <c:v>0.463784722222222</c:v>
                </c:pt>
                <c:pt idx="4393">
                  <c:v>0.46380787037037</c:v>
                </c:pt>
                <c:pt idx="4394">
                  <c:v>0.463831018518518</c:v>
                </c:pt>
                <c:pt idx="4395">
                  <c:v>0.463854166666667</c:v>
                </c:pt>
                <c:pt idx="4396">
                  <c:v>0.463877314814815</c:v>
                </c:pt>
                <c:pt idx="4397">
                  <c:v>0.463900462962963</c:v>
                </c:pt>
                <c:pt idx="4398">
                  <c:v>0.463923611111111</c:v>
                </c:pt>
                <c:pt idx="4399">
                  <c:v>0.463946759259259</c:v>
                </c:pt>
                <c:pt idx="4400">
                  <c:v>0.463969907407407</c:v>
                </c:pt>
                <c:pt idx="4401">
                  <c:v>0.463993055555556</c:v>
                </c:pt>
                <c:pt idx="4402">
                  <c:v>0.464016203703704</c:v>
                </c:pt>
                <c:pt idx="4403">
                  <c:v>0.464039351851852</c:v>
                </c:pt>
                <c:pt idx="4404">
                  <c:v>0.4640625</c:v>
                </c:pt>
                <c:pt idx="4405">
                  <c:v>0.464085648148148</c:v>
                </c:pt>
                <c:pt idx="4406">
                  <c:v>0.464108796296296</c:v>
                </c:pt>
                <c:pt idx="4407">
                  <c:v>0.464131944444444</c:v>
                </c:pt>
                <c:pt idx="4408">
                  <c:v>0.464155092592592</c:v>
                </c:pt>
                <c:pt idx="4409">
                  <c:v>0.464178240740741</c:v>
                </c:pt>
                <c:pt idx="4410">
                  <c:v>0.464201388888889</c:v>
                </c:pt>
                <c:pt idx="4411">
                  <c:v>0.464224537037037</c:v>
                </c:pt>
                <c:pt idx="4412">
                  <c:v>0.464247685185185</c:v>
                </c:pt>
                <c:pt idx="4413">
                  <c:v>0.464270833333333</c:v>
                </c:pt>
                <c:pt idx="4414">
                  <c:v>0.464293981481481</c:v>
                </c:pt>
                <c:pt idx="4415">
                  <c:v>0.46431712962963</c:v>
                </c:pt>
                <c:pt idx="4416">
                  <c:v>0.464340277777778</c:v>
                </c:pt>
                <c:pt idx="4417">
                  <c:v>0.464363425925926</c:v>
                </c:pt>
                <c:pt idx="4418">
                  <c:v>0.464386574074074</c:v>
                </c:pt>
                <c:pt idx="4419">
                  <c:v>0.464409722222222</c:v>
                </c:pt>
                <c:pt idx="4420">
                  <c:v>0.46443287037037</c:v>
                </c:pt>
                <c:pt idx="4421">
                  <c:v>0.464456018518518</c:v>
                </c:pt>
                <c:pt idx="4422">
                  <c:v>0.464479166666667</c:v>
                </c:pt>
                <c:pt idx="4423">
                  <c:v>0.464502314814815</c:v>
                </c:pt>
                <c:pt idx="4424">
                  <c:v>0.464525462962963</c:v>
                </c:pt>
                <c:pt idx="4425">
                  <c:v>0.464548611111111</c:v>
                </c:pt>
                <c:pt idx="4426">
                  <c:v>0.464571759259259</c:v>
                </c:pt>
                <c:pt idx="4427">
                  <c:v>0.464594907407407</c:v>
                </c:pt>
                <c:pt idx="4428">
                  <c:v>0.464618055555555</c:v>
                </c:pt>
                <c:pt idx="4429">
                  <c:v>0.464641203703704</c:v>
                </c:pt>
                <c:pt idx="4430">
                  <c:v>0.464664351851852</c:v>
                </c:pt>
                <c:pt idx="4431">
                  <c:v>0.4646875</c:v>
                </c:pt>
                <c:pt idx="4432">
                  <c:v>0.464710648148148</c:v>
                </c:pt>
                <c:pt idx="4433">
                  <c:v>0.464733796296296</c:v>
                </c:pt>
                <c:pt idx="4434">
                  <c:v>0.464756944444444</c:v>
                </c:pt>
                <c:pt idx="4435">
                  <c:v>0.464780092592593</c:v>
                </c:pt>
                <c:pt idx="4436">
                  <c:v>0.464803240740741</c:v>
                </c:pt>
                <c:pt idx="4437">
                  <c:v>0.464826388888889</c:v>
                </c:pt>
                <c:pt idx="4438">
                  <c:v>0.464849537037037</c:v>
                </c:pt>
                <c:pt idx="4439">
                  <c:v>0.464872685185185</c:v>
                </c:pt>
                <c:pt idx="4440">
                  <c:v>0.464895833333333</c:v>
                </c:pt>
                <c:pt idx="4441">
                  <c:v>0.464918981481482</c:v>
                </c:pt>
                <c:pt idx="4442">
                  <c:v>0.46494212962963</c:v>
                </c:pt>
                <c:pt idx="4443">
                  <c:v>0.464965277777778</c:v>
                </c:pt>
                <c:pt idx="4444">
                  <c:v>0.464988425925926</c:v>
                </c:pt>
                <c:pt idx="4445">
                  <c:v>0.465011574074074</c:v>
                </c:pt>
                <c:pt idx="4446">
                  <c:v>0.465034722222222</c:v>
                </c:pt>
                <c:pt idx="4447">
                  <c:v>0.46505787037037</c:v>
                </c:pt>
                <c:pt idx="4448">
                  <c:v>0.465081018518518</c:v>
                </c:pt>
                <c:pt idx="4449">
                  <c:v>0.465104166666667</c:v>
                </c:pt>
                <c:pt idx="4450">
                  <c:v>0.465127314814815</c:v>
                </c:pt>
                <c:pt idx="4451">
                  <c:v>0.465150462962963</c:v>
                </c:pt>
                <c:pt idx="4452">
                  <c:v>0.465173611111111</c:v>
                </c:pt>
                <c:pt idx="4453">
                  <c:v>0.465196759259259</c:v>
                </c:pt>
                <c:pt idx="4454">
                  <c:v>0.465219907407407</c:v>
                </c:pt>
                <c:pt idx="4455">
                  <c:v>0.465243055555555</c:v>
                </c:pt>
                <c:pt idx="4456">
                  <c:v>0.465266203703704</c:v>
                </c:pt>
                <c:pt idx="4457">
                  <c:v>0.465289351851852</c:v>
                </c:pt>
                <c:pt idx="4458">
                  <c:v>0.4653125</c:v>
                </c:pt>
                <c:pt idx="4459">
                  <c:v>0.465335648148148</c:v>
                </c:pt>
                <c:pt idx="4460">
                  <c:v>0.465358796296296</c:v>
                </c:pt>
                <c:pt idx="4461">
                  <c:v>0.465381944444444</c:v>
                </c:pt>
                <c:pt idx="4462">
                  <c:v>0.465405092592593</c:v>
                </c:pt>
                <c:pt idx="4463">
                  <c:v>0.465428240740741</c:v>
                </c:pt>
                <c:pt idx="4464">
                  <c:v>0.465451388888889</c:v>
                </c:pt>
                <c:pt idx="4465">
                  <c:v>0.465474537037037</c:v>
                </c:pt>
                <c:pt idx="4466">
                  <c:v>0.465497685185185</c:v>
                </c:pt>
                <c:pt idx="4467">
                  <c:v>0.465520833333333</c:v>
                </c:pt>
                <c:pt idx="4468">
                  <c:v>0.465543981481481</c:v>
                </c:pt>
                <c:pt idx="4469">
                  <c:v>0.46556712962963</c:v>
                </c:pt>
                <c:pt idx="4470">
                  <c:v>0.465590277777778</c:v>
                </c:pt>
                <c:pt idx="4471">
                  <c:v>0.465613425925926</c:v>
                </c:pt>
                <c:pt idx="4472">
                  <c:v>0.465636574074074</c:v>
                </c:pt>
                <c:pt idx="4473">
                  <c:v>0.465659722222222</c:v>
                </c:pt>
                <c:pt idx="4474">
                  <c:v>0.46568287037037</c:v>
                </c:pt>
                <c:pt idx="4475">
                  <c:v>0.465706018518518</c:v>
                </c:pt>
                <c:pt idx="4476">
                  <c:v>0.465729166666667</c:v>
                </c:pt>
                <c:pt idx="4477">
                  <c:v>0.465752314814815</c:v>
                </c:pt>
                <c:pt idx="4478">
                  <c:v>0.465775462962963</c:v>
                </c:pt>
                <c:pt idx="4479">
                  <c:v>0.465798611111111</c:v>
                </c:pt>
                <c:pt idx="4480">
                  <c:v>0.465821759259259</c:v>
                </c:pt>
                <c:pt idx="4481">
                  <c:v>0.465844907407407</c:v>
                </c:pt>
                <c:pt idx="4482">
                  <c:v>0.465868055555556</c:v>
                </c:pt>
                <c:pt idx="4483">
                  <c:v>0.465891203703704</c:v>
                </c:pt>
                <c:pt idx="4484">
                  <c:v>0.465914351851852</c:v>
                </c:pt>
                <c:pt idx="4485">
                  <c:v>0.4659375</c:v>
                </c:pt>
                <c:pt idx="4486">
                  <c:v>0.465960648148148</c:v>
                </c:pt>
                <c:pt idx="4487">
                  <c:v>0.465983796296296</c:v>
                </c:pt>
                <c:pt idx="4488">
                  <c:v>0.466006944444444</c:v>
                </c:pt>
                <c:pt idx="4489">
                  <c:v>0.466030092592593</c:v>
                </c:pt>
                <c:pt idx="4490">
                  <c:v>0.466053240740741</c:v>
                </c:pt>
                <c:pt idx="4491">
                  <c:v>0.466076388888889</c:v>
                </c:pt>
                <c:pt idx="4492">
                  <c:v>0.466099537037037</c:v>
                </c:pt>
                <c:pt idx="4493">
                  <c:v>0.466122685185185</c:v>
                </c:pt>
                <c:pt idx="4494">
                  <c:v>0.466145833333333</c:v>
                </c:pt>
                <c:pt idx="4495">
                  <c:v>0.466168981481482</c:v>
                </c:pt>
                <c:pt idx="4496">
                  <c:v>0.46619212962963</c:v>
                </c:pt>
                <c:pt idx="4497">
                  <c:v>0.466215277777778</c:v>
                </c:pt>
                <c:pt idx="4498">
                  <c:v>0.466238425925926</c:v>
                </c:pt>
                <c:pt idx="4499">
                  <c:v>0.466261574074074</c:v>
                </c:pt>
                <c:pt idx="4500">
                  <c:v>0.466284722222222</c:v>
                </c:pt>
                <c:pt idx="4501">
                  <c:v>0.46630787037037</c:v>
                </c:pt>
                <c:pt idx="4502">
                  <c:v>0.466331018518518</c:v>
                </c:pt>
                <c:pt idx="4503">
                  <c:v>0.466354166666667</c:v>
                </c:pt>
                <c:pt idx="4504">
                  <c:v>0.466377314814815</c:v>
                </c:pt>
                <c:pt idx="4505">
                  <c:v>0.466400462962963</c:v>
                </c:pt>
                <c:pt idx="4506">
                  <c:v>0.466423611111111</c:v>
                </c:pt>
                <c:pt idx="4507">
                  <c:v>0.466446759259259</c:v>
                </c:pt>
                <c:pt idx="4508">
                  <c:v>0.466469907407407</c:v>
                </c:pt>
                <c:pt idx="4509">
                  <c:v>0.466493055555555</c:v>
                </c:pt>
                <c:pt idx="4510">
                  <c:v>0.466516203703704</c:v>
                </c:pt>
                <c:pt idx="4511">
                  <c:v>0.466539351851852</c:v>
                </c:pt>
                <c:pt idx="4512">
                  <c:v>0.4665625</c:v>
                </c:pt>
                <c:pt idx="4513">
                  <c:v>0.466585648148148</c:v>
                </c:pt>
                <c:pt idx="4514">
                  <c:v>0.466608796296296</c:v>
                </c:pt>
                <c:pt idx="4515">
                  <c:v>0.466631944444444</c:v>
                </c:pt>
                <c:pt idx="4516">
                  <c:v>0.466655092592592</c:v>
                </c:pt>
                <c:pt idx="4517">
                  <c:v>0.466678240740741</c:v>
                </c:pt>
                <c:pt idx="4518">
                  <c:v>0.466701388888889</c:v>
                </c:pt>
                <c:pt idx="4519">
                  <c:v>0.466724537037037</c:v>
                </c:pt>
                <c:pt idx="4520">
                  <c:v>0.466747685185185</c:v>
                </c:pt>
                <c:pt idx="4521">
                  <c:v>0.466770833333333</c:v>
                </c:pt>
                <c:pt idx="4522">
                  <c:v>0.466793981481481</c:v>
                </c:pt>
                <c:pt idx="4523">
                  <c:v>0.46681712962963</c:v>
                </c:pt>
                <c:pt idx="4524">
                  <c:v>0.466840277777778</c:v>
                </c:pt>
                <c:pt idx="4525">
                  <c:v>0.466863425925926</c:v>
                </c:pt>
                <c:pt idx="4526">
                  <c:v>0.466886574074074</c:v>
                </c:pt>
                <c:pt idx="4527">
                  <c:v>0.466909722222222</c:v>
                </c:pt>
                <c:pt idx="4528">
                  <c:v>0.46693287037037</c:v>
                </c:pt>
                <c:pt idx="4529">
                  <c:v>0.466956018518518</c:v>
                </c:pt>
                <c:pt idx="4530">
                  <c:v>0.466979166666667</c:v>
                </c:pt>
                <c:pt idx="4531">
                  <c:v>0.467002314814815</c:v>
                </c:pt>
                <c:pt idx="4532">
                  <c:v>0.467025462962963</c:v>
                </c:pt>
                <c:pt idx="4533">
                  <c:v>0.467048611111111</c:v>
                </c:pt>
                <c:pt idx="4534">
                  <c:v>0.467071759259259</c:v>
                </c:pt>
                <c:pt idx="4535">
                  <c:v>0.467094907407407</c:v>
                </c:pt>
                <c:pt idx="4536">
                  <c:v>0.467118055555556</c:v>
                </c:pt>
                <c:pt idx="4537">
                  <c:v>0.467141203703704</c:v>
                </c:pt>
                <c:pt idx="4538">
                  <c:v>0.467164351851852</c:v>
                </c:pt>
                <c:pt idx="4539">
                  <c:v>0.4671875</c:v>
                </c:pt>
                <c:pt idx="4540">
                  <c:v>0.467210648148148</c:v>
                </c:pt>
                <c:pt idx="4541">
                  <c:v>0.467233796296296</c:v>
                </c:pt>
                <c:pt idx="4542">
                  <c:v>0.467256944444445</c:v>
                </c:pt>
                <c:pt idx="4543">
                  <c:v>0.467280092592593</c:v>
                </c:pt>
                <c:pt idx="4544">
                  <c:v>0.467303240740741</c:v>
                </c:pt>
                <c:pt idx="4545">
                  <c:v>0.467326388888889</c:v>
                </c:pt>
                <c:pt idx="4546">
                  <c:v>0.467349537037037</c:v>
                </c:pt>
                <c:pt idx="4547">
                  <c:v>0.467372685185185</c:v>
                </c:pt>
                <c:pt idx="4548">
                  <c:v>0.467395833333333</c:v>
                </c:pt>
                <c:pt idx="4549">
                  <c:v>0.467418981481481</c:v>
                </c:pt>
                <c:pt idx="4550">
                  <c:v>0.46744212962963</c:v>
                </c:pt>
                <c:pt idx="4551">
                  <c:v>0.467465277777778</c:v>
                </c:pt>
                <c:pt idx="4552">
                  <c:v>0.467488425925926</c:v>
                </c:pt>
                <c:pt idx="4553">
                  <c:v>0.467511574074074</c:v>
                </c:pt>
                <c:pt idx="4554">
                  <c:v>0.467534722222222</c:v>
                </c:pt>
                <c:pt idx="4555">
                  <c:v>0.46755787037037</c:v>
                </c:pt>
                <c:pt idx="4556">
                  <c:v>0.467581018518518</c:v>
                </c:pt>
                <c:pt idx="4557">
                  <c:v>0.467604166666667</c:v>
                </c:pt>
                <c:pt idx="4558">
                  <c:v>0.467627314814815</c:v>
                </c:pt>
                <c:pt idx="4559">
                  <c:v>0.467650462962963</c:v>
                </c:pt>
                <c:pt idx="4560">
                  <c:v>0.467673611111111</c:v>
                </c:pt>
                <c:pt idx="4561">
                  <c:v>0.467696759259259</c:v>
                </c:pt>
                <c:pt idx="4562">
                  <c:v>0.467719907407407</c:v>
                </c:pt>
                <c:pt idx="4563">
                  <c:v>0.467743055555555</c:v>
                </c:pt>
                <c:pt idx="4564">
                  <c:v>0.467766203703704</c:v>
                </c:pt>
                <c:pt idx="4565">
                  <c:v>0.467789351851852</c:v>
                </c:pt>
                <c:pt idx="4566">
                  <c:v>0.4678125</c:v>
                </c:pt>
                <c:pt idx="4567">
                  <c:v>0.467835648148148</c:v>
                </c:pt>
                <c:pt idx="4568">
                  <c:v>0.467858796296296</c:v>
                </c:pt>
                <c:pt idx="4569">
                  <c:v>0.467881944444444</c:v>
                </c:pt>
                <c:pt idx="4570">
                  <c:v>0.467905092592593</c:v>
                </c:pt>
                <c:pt idx="4571">
                  <c:v>0.467928240740741</c:v>
                </c:pt>
                <c:pt idx="4572">
                  <c:v>0.467951388888889</c:v>
                </c:pt>
                <c:pt idx="4573">
                  <c:v>0.467974537037037</c:v>
                </c:pt>
                <c:pt idx="4574">
                  <c:v>0.467997685185185</c:v>
                </c:pt>
                <c:pt idx="4575">
                  <c:v>0.468020833333333</c:v>
                </c:pt>
                <c:pt idx="4576">
                  <c:v>0.468043981481481</c:v>
                </c:pt>
                <c:pt idx="4577">
                  <c:v>0.46806712962963</c:v>
                </c:pt>
                <c:pt idx="4578">
                  <c:v>0.468090277777778</c:v>
                </c:pt>
                <c:pt idx="4579">
                  <c:v>0.468113425925926</c:v>
                </c:pt>
                <c:pt idx="4580">
                  <c:v>0.468136574074074</c:v>
                </c:pt>
                <c:pt idx="4581">
                  <c:v>0.468159722222222</c:v>
                </c:pt>
                <c:pt idx="4582">
                  <c:v>0.46818287037037</c:v>
                </c:pt>
                <c:pt idx="4583">
                  <c:v>0.468206018518518</c:v>
                </c:pt>
                <c:pt idx="4584">
                  <c:v>0.468229166666667</c:v>
                </c:pt>
                <c:pt idx="4585">
                  <c:v>0.468252314814815</c:v>
                </c:pt>
                <c:pt idx="4586">
                  <c:v>0.468275462962963</c:v>
                </c:pt>
                <c:pt idx="4587">
                  <c:v>0.468298611111111</c:v>
                </c:pt>
                <c:pt idx="4588">
                  <c:v>0.468321759259259</c:v>
                </c:pt>
                <c:pt idx="4589">
                  <c:v>0.468344907407407</c:v>
                </c:pt>
                <c:pt idx="4590">
                  <c:v>0.468368055555556</c:v>
                </c:pt>
                <c:pt idx="4591">
                  <c:v>0.468391203703704</c:v>
                </c:pt>
                <c:pt idx="4592">
                  <c:v>0.468414351851852</c:v>
                </c:pt>
                <c:pt idx="4593">
                  <c:v>0.4684375</c:v>
                </c:pt>
                <c:pt idx="4594">
                  <c:v>0.468460648148148</c:v>
                </c:pt>
                <c:pt idx="4595">
                  <c:v>0.468483796296296</c:v>
                </c:pt>
                <c:pt idx="4596">
                  <c:v>0.468506944444444</c:v>
                </c:pt>
                <c:pt idx="4597">
                  <c:v>0.468530092592593</c:v>
                </c:pt>
                <c:pt idx="4598">
                  <c:v>0.468553240740741</c:v>
                </c:pt>
                <c:pt idx="4599">
                  <c:v>0.468576388888889</c:v>
                </c:pt>
                <c:pt idx="4600">
                  <c:v>0.468599537037037</c:v>
                </c:pt>
                <c:pt idx="4601">
                  <c:v>0.468622685185185</c:v>
                </c:pt>
                <c:pt idx="4602">
                  <c:v>0.468645833333333</c:v>
                </c:pt>
                <c:pt idx="4603">
                  <c:v>0.468668981481482</c:v>
                </c:pt>
                <c:pt idx="4604">
                  <c:v>0.46869212962963</c:v>
                </c:pt>
                <c:pt idx="4605">
                  <c:v>0.468715277777778</c:v>
                </c:pt>
                <c:pt idx="4606">
                  <c:v>0.468738425925926</c:v>
                </c:pt>
                <c:pt idx="4607">
                  <c:v>0.468761574074074</c:v>
                </c:pt>
                <c:pt idx="4608">
                  <c:v>0.468784722222222</c:v>
                </c:pt>
                <c:pt idx="4609">
                  <c:v>0.46880787037037</c:v>
                </c:pt>
                <c:pt idx="4610">
                  <c:v>0.468831018518518</c:v>
                </c:pt>
                <c:pt idx="4611">
                  <c:v>0.468854166666667</c:v>
                </c:pt>
                <c:pt idx="4612">
                  <c:v>0.468877314814815</c:v>
                </c:pt>
                <c:pt idx="4613">
                  <c:v>0.468900462962963</c:v>
                </c:pt>
                <c:pt idx="4614">
                  <c:v>0.468923611111111</c:v>
                </c:pt>
                <c:pt idx="4615">
                  <c:v>0.468946759259259</c:v>
                </c:pt>
                <c:pt idx="4616">
                  <c:v>0.468969907407407</c:v>
                </c:pt>
                <c:pt idx="4617">
                  <c:v>0.468993055555556</c:v>
                </c:pt>
                <c:pt idx="4618">
                  <c:v>0.469016203703704</c:v>
                </c:pt>
                <c:pt idx="4619">
                  <c:v>0.469039351851852</c:v>
                </c:pt>
                <c:pt idx="4620">
                  <c:v>0.4690625</c:v>
                </c:pt>
                <c:pt idx="4621">
                  <c:v>0.469085648148148</c:v>
                </c:pt>
                <c:pt idx="4622">
                  <c:v>0.469108796296296</c:v>
                </c:pt>
                <c:pt idx="4623">
                  <c:v>0.469131944444444</c:v>
                </c:pt>
                <c:pt idx="4624">
                  <c:v>0.469155092592593</c:v>
                </c:pt>
                <c:pt idx="4625">
                  <c:v>0.469178240740741</c:v>
                </c:pt>
                <c:pt idx="4626">
                  <c:v>0.469201388888889</c:v>
                </c:pt>
                <c:pt idx="4627">
                  <c:v>0.469224537037037</c:v>
                </c:pt>
                <c:pt idx="4628">
                  <c:v>0.469247685185185</c:v>
                </c:pt>
                <c:pt idx="4629">
                  <c:v>0.469270833333333</c:v>
                </c:pt>
                <c:pt idx="4630">
                  <c:v>0.469293981481481</c:v>
                </c:pt>
                <c:pt idx="4631">
                  <c:v>0.46931712962963</c:v>
                </c:pt>
                <c:pt idx="4632">
                  <c:v>0.469340277777778</c:v>
                </c:pt>
                <c:pt idx="4633">
                  <c:v>0.469363425925926</c:v>
                </c:pt>
                <c:pt idx="4634">
                  <c:v>0.469386574074074</c:v>
                </c:pt>
                <c:pt idx="4635">
                  <c:v>0.469409722222222</c:v>
                </c:pt>
                <c:pt idx="4636">
                  <c:v>0.46943287037037</c:v>
                </c:pt>
                <c:pt idx="4637">
                  <c:v>0.469456018518518</c:v>
                </c:pt>
                <c:pt idx="4638">
                  <c:v>0.469479166666667</c:v>
                </c:pt>
                <c:pt idx="4639">
                  <c:v>0.469502314814815</c:v>
                </c:pt>
                <c:pt idx="4640">
                  <c:v>0.469525462962963</c:v>
                </c:pt>
                <c:pt idx="4641">
                  <c:v>0.469548611111111</c:v>
                </c:pt>
                <c:pt idx="4642">
                  <c:v>0.469571759259259</c:v>
                </c:pt>
                <c:pt idx="4643">
                  <c:v>0.469594907407407</c:v>
                </c:pt>
                <c:pt idx="4644">
                  <c:v>0.469618055555556</c:v>
                </c:pt>
                <c:pt idx="4645">
                  <c:v>0.469641203703704</c:v>
                </c:pt>
                <c:pt idx="4646">
                  <c:v>0.469664351851852</c:v>
                </c:pt>
                <c:pt idx="4647">
                  <c:v>0.4696875</c:v>
                </c:pt>
                <c:pt idx="4648">
                  <c:v>0.469710648148148</c:v>
                </c:pt>
                <c:pt idx="4649">
                  <c:v>0.469733796296296</c:v>
                </c:pt>
                <c:pt idx="4650">
                  <c:v>0.469756944444444</c:v>
                </c:pt>
                <c:pt idx="4651">
                  <c:v>0.469780092592593</c:v>
                </c:pt>
                <c:pt idx="4652">
                  <c:v>0.469803240740741</c:v>
                </c:pt>
                <c:pt idx="4653">
                  <c:v>0.469826388888889</c:v>
                </c:pt>
                <c:pt idx="4654">
                  <c:v>0.469849537037037</c:v>
                </c:pt>
                <c:pt idx="4655">
                  <c:v>0.469872685185185</c:v>
                </c:pt>
                <c:pt idx="4656">
                  <c:v>0.469895833333333</c:v>
                </c:pt>
                <c:pt idx="4657">
                  <c:v>0.469918981481481</c:v>
                </c:pt>
                <c:pt idx="4658">
                  <c:v>0.46994212962963</c:v>
                </c:pt>
                <c:pt idx="4659">
                  <c:v>0.469965277777778</c:v>
                </c:pt>
                <c:pt idx="4660">
                  <c:v>0.469988425925926</c:v>
                </c:pt>
                <c:pt idx="4661">
                  <c:v>0.470011574074074</c:v>
                </c:pt>
                <c:pt idx="4662">
                  <c:v>0.470034722222222</c:v>
                </c:pt>
                <c:pt idx="4663">
                  <c:v>0.47005787037037</c:v>
                </c:pt>
                <c:pt idx="4664">
                  <c:v>0.470081018518518</c:v>
                </c:pt>
                <c:pt idx="4665">
                  <c:v>0.470104166666667</c:v>
                </c:pt>
                <c:pt idx="4666">
                  <c:v>0.470127314814815</c:v>
                </c:pt>
                <c:pt idx="4667">
                  <c:v>0.470150462962963</c:v>
                </c:pt>
                <c:pt idx="4668">
                  <c:v>0.470173611111111</c:v>
                </c:pt>
                <c:pt idx="4669">
                  <c:v>0.470196759259259</c:v>
                </c:pt>
                <c:pt idx="4670">
                  <c:v>0.470219907407407</c:v>
                </c:pt>
                <c:pt idx="4671">
                  <c:v>0.470243055555555</c:v>
                </c:pt>
                <c:pt idx="4672">
                  <c:v>0.470266203703704</c:v>
                </c:pt>
                <c:pt idx="4673">
                  <c:v>0.470289351851852</c:v>
                </c:pt>
                <c:pt idx="4674">
                  <c:v>0.4703125</c:v>
                </c:pt>
                <c:pt idx="4675">
                  <c:v>0.470335648148148</c:v>
                </c:pt>
                <c:pt idx="4676">
                  <c:v>0.470358796296296</c:v>
                </c:pt>
                <c:pt idx="4677">
                  <c:v>0.470381944444444</c:v>
                </c:pt>
                <c:pt idx="4678">
                  <c:v>0.470405092592593</c:v>
                </c:pt>
                <c:pt idx="4679">
                  <c:v>0.470428240740741</c:v>
                </c:pt>
                <c:pt idx="4680">
                  <c:v>0.470451388888889</c:v>
                </c:pt>
                <c:pt idx="4681">
                  <c:v>0.470474537037037</c:v>
                </c:pt>
                <c:pt idx="4682">
                  <c:v>0.470497685185185</c:v>
                </c:pt>
                <c:pt idx="4683">
                  <c:v>0.470520833333333</c:v>
                </c:pt>
                <c:pt idx="4684">
                  <c:v>0.470543981481481</c:v>
                </c:pt>
                <c:pt idx="4685">
                  <c:v>0.47056712962963</c:v>
                </c:pt>
                <c:pt idx="4686">
                  <c:v>0.470590277777778</c:v>
                </c:pt>
                <c:pt idx="4687">
                  <c:v>0.470613425925926</c:v>
                </c:pt>
                <c:pt idx="4688">
                  <c:v>0.470636574074074</c:v>
                </c:pt>
                <c:pt idx="4689">
                  <c:v>0.470659722222222</c:v>
                </c:pt>
                <c:pt idx="4690">
                  <c:v>0.47068287037037</c:v>
                </c:pt>
                <c:pt idx="4691">
                  <c:v>0.470706018518518</c:v>
                </c:pt>
                <c:pt idx="4692">
                  <c:v>0.470729166666667</c:v>
                </c:pt>
                <c:pt idx="4693">
                  <c:v>0.470752314814815</c:v>
                </c:pt>
                <c:pt idx="4694">
                  <c:v>0.470775462962963</c:v>
                </c:pt>
                <c:pt idx="4695">
                  <c:v>0.470798611111111</c:v>
                </c:pt>
                <c:pt idx="4696">
                  <c:v>0.470821759259259</c:v>
                </c:pt>
                <c:pt idx="4697">
                  <c:v>0.470844907407407</c:v>
                </c:pt>
                <c:pt idx="4698">
                  <c:v>0.470868055555556</c:v>
                </c:pt>
                <c:pt idx="4699">
                  <c:v>0.470891203703704</c:v>
                </c:pt>
                <c:pt idx="4700">
                  <c:v>0.470914351851852</c:v>
                </c:pt>
                <c:pt idx="4701">
                  <c:v>0.4709375</c:v>
                </c:pt>
                <c:pt idx="4702">
                  <c:v>0.470960648148148</c:v>
                </c:pt>
                <c:pt idx="4703">
                  <c:v>0.470983796296296</c:v>
                </c:pt>
                <c:pt idx="4704">
                  <c:v>0.471006944444444</c:v>
                </c:pt>
                <c:pt idx="4705">
                  <c:v>0.471030092592593</c:v>
                </c:pt>
                <c:pt idx="4706">
                  <c:v>0.471053240740741</c:v>
                </c:pt>
                <c:pt idx="4707">
                  <c:v>0.471076388888889</c:v>
                </c:pt>
                <c:pt idx="4708">
                  <c:v>0.471099537037037</c:v>
                </c:pt>
                <c:pt idx="4709">
                  <c:v>0.471122685185185</c:v>
                </c:pt>
                <c:pt idx="4710">
                  <c:v>0.471145833333333</c:v>
                </c:pt>
                <c:pt idx="4711">
                  <c:v>0.471168981481481</c:v>
                </c:pt>
                <c:pt idx="4712">
                  <c:v>0.47119212962963</c:v>
                </c:pt>
                <c:pt idx="4713">
                  <c:v>0.471215277777778</c:v>
                </c:pt>
                <c:pt idx="4714">
                  <c:v>0.471238425925926</c:v>
                </c:pt>
                <c:pt idx="4715">
                  <c:v>0.471261574074074</c:v>
                </c:pt>
                <c:pt idx="4716">
                  <c:v>0.471284722222222</c:v>
                </c:pt>
                <c:pt idx="4717">
                  <c:v>0.47130787037037</c:v>
                </c:pt>
                <c:pt idx="4718">
                  <c:v>0.471331018518518</c:v>
                </c:pt>
                <c:pt idx="4719">
                  <c:v>0.471354166666667</c:v>
                </c:pt>
                <c:pt idx="4720">
                  <c:v>0.471377314814815</c:v>
                </c:pt>
                <c:pt idx="4721">
                  <c:v>0.471400462962963</c:v>
                </c:pt>
                <c:pt idx="4722">
                  <c:v>0.471423611111111</c:v>
                </c:pt>
                <c:pt idx="4723">
                  <c:v>0.471446759259259</c:v>
                </c:pt>
                <c:pt idx="4724">
                  <c:v>0.471469907407407</c:v>
                </c:pt>
                <c:pt idx="4725">
                  <c:v>0.471493055555556</c:v>
                </c:pt>
                <c:pt idx="4726">
                  <c:v>0.471516203703704</c:v>
                </c:pt>
                <c:pt idx="4727">
                  <c:v>0.471539351851852</c:v>
                </c:pt>
                <c:pt idx="4728">
                  <c:v>0.4715625</c:v>
                </c:pt>
                <c:pt idx="4729">
                  <c:v>0.471585648148148</c:v>
                </c:pt>
                <c:pt idx="4730">
                  <c:v>0.471608796296296</c:v>
                </c:pt>
                <c:pt idx="4731">
                  <c:v>0.471631944444444</c:v>
                </c:pt>
                <c:pt idx="4732">
                  <c:v>0.471655092592592</c:v>
                </c:pt>
                <c:pt idx="4733">
                  <c:v>0.471678240740741</c:v>
                </c:pt>
                <c:pt idx="4734">
                  <c:v>0.471701388888889</c:v>
                </c:pt>
                <c:pt idx="4735">
                  <c:v>0.471724537037037</c:v>
                </c:pt>
                <c:pt idx="4736">
                  <c:v>0.471747685185185</c:v>
                </c:pt>
                <c:pt idx="4737">
                  <c:v>0.471770833333333</c:v>
                </c:pt>
                <c:pt idx="4738">
                  <c:v>0.471793981481481</c:v>
                </c:pt>
                <c:pt idx="4739">
                  <c:v>0.47181712962963</c:v>
                </c:pt>
                <c:pt idx="4740">
                  <c:v>0.471840277777778</c:v>
                </c:pt>
                <c:pt idx="4741">
                  <c:v>0.471863425925926</c:v>
                </c:pt>
                <c:pt idx="4742">
                  <c:v>0.471886574074074</c:v>
                </c:pt>
                <c:pt idx="4743">
                  <c:v>0.471909722222222</c:v>
                </c:pt>
                <c:pt idx="4744">
                  <c:v>0.47193287037037</c:v>
                </c:pt>
                <c:pt idx="4745">
                  <c:v>0.471956018518519</c:v>
                </c:pt>
                <c:pt idx="4746">
                  <c:v>0.471979166666667</c:v>
                </c:pt>
                <c:pt idx="4747">
                  <c:v>0.472002314814815</c:v>
                </c:pt>
                <c:pt idx="4748">
                  <c:v>0.472025462962963</c:v>
                </c:pt>
                <c:pt idx="4749">
                  <c:v>0.472048611111111</c:v>
                </c:pt>
                <c:pt idx="4750">
                  <c:v>0.472071759259259</c:v>
                </c:pt>
                <c:pt idx="4751">
                  <c:v>0.472094907407407</c:v>
                </c:pt>
                <c:pt idx="4752">
                  <c:v>0.472118055555556</c:v>
                </c:pt>
                <c:pt idx="4753">
                  <c:v>0.472141203703704</c:v>
                </c:pt>
                <c:pt idx="4754">
                  <c:v>0.472164351851852</c:v>
                </c:pt>
                <c:pt idx="4755">
                  <c:v>0.4721875</c:v>
                </c:pt>
                <c:pt idx="4756">
                  <c:v>0.472210648148148</c:v>
                </c:pt>
                <c:pt idx="4757">
                  <c:v>0.472233796296296</c:v>
                </c:pt>
                <c:pt idx="4758">
                  <c:v>0.472256944444444</c:v>
                </c:pt>
                <c:pt idx="4759">
                  <c:v>0.472280092592593</c:v>
                </c:pt>
                <c:pt idx="4760">
                  <c:v>0.472303240740741</c:v>
                </c:pt>
                <c:pt idx="4761">
                  <c:v>0.472326388888889</c:v>
                </c:pt>
                <c:pt idx="4762">
                  <c:v>0.472349537037037</c:v>
                </c:pt>
                <c:pt idx="4763">
                  <c:v>0.472372685185185</c:v>
                </c:pt>
                <c:pt idx="4764">
                  <c:v>0.472395833333333</c:v>
                </c:pt>
                <c:pt idx="4765">
                  <c:v>0.472418981481482</c:v>
                </c:pt>
                <c:pt idx="4766">
                  <c:v>0.47244212962963</c:v>
                </c:pt>
                <c:pt idx="4767">
                  <c:v>0.472465277777778</c:v>
                </c:pt>
                <c:pt idx="4768">
                  <c:v>0.472488425925926</c:v>
                </c:pt>
                <c:pt idx="4769">
                  <c:v>0.472511574074074</c:v>
                </c:pt>
                <c:pt idx="4770">
                  <c:v>0.472534722222222</c:v>
                </c:pt>
                <c:pt idx="4771">
                  <c:v>0.47255787037037</c:v>
                </c:pt>
                <c:pt idx="4772">
                  <c:v>0.472581018518518</c:v>
                </c:pt>
                <c:pt idx="4773">
                  <c:v>0.472604166666667</c:v>
                </c:pt>
                <c:pt idx="4774">
                  <c:v>0.472627314814815</c:v>
                </c:pt>
                <c:pt idx="4775">
                  <c:v>0.472650462962963</c:v>
                </c:pt>
                <c:pt idx="4776">
                  <c:v>0.472673611111111</c:v>
                </c:pt>
                <c:pt idx="4777">
                  <c:v>0.472696759259259</c:v>
                </c:pt>
                <c:pt idx="4778">
                  <c:v>0.472719907407407</c:v>
                </c:pt>
                <c:pt idx="4779">
                  <c:v>0.472743055555555</c:v>
                </c:pt>
                <c:pt idx="4780">
                  <c:v>0.472766203703704</c:v>
                </c:pt>
                <c:pt idx="4781">
                  <c:v>0.472789351851852</c:v>
                </c:pt>
                <c:pt idx="4782">
                  <c:v>0.4728125</c:v>
                </c:pt>
                <c:pt idx="4783">
                  <c:v>0.472835648148148</c:v>
                </c:pt>
                <c:pt idx="4784">
                  <c:v>0.472858796296296</c:v>
                </c:pt>
                <c:pt idx="4785">
                  <c:v>0.472881944444445</c:v>
                </c:pt>
                <c:pt idx="4786">
                  <c:v>0.472905092592593</c:v>
                </c:pt>
                <c:pt idx="4787">
                  <c:v>0.472928240740741</c:v>
                </c:pt>
                <c:pt idx="4788">
                  <c:v>0.472951388888889</c:v>
                </c:pt>
                <c:pt idx="4789">
                  <c:v>0.472974537037037</c:v>
                </c:pt>
                <c:pt idx="4790">
                  <c:v>0.472997685185185</c:v>
                </c:pt>
                <c:pt idx="4791">
                  <c:v>0.473020833333333</c:v>
                </c:pt>
                <c:pt idx="4792">
                  <c:v>0.473043981481481</c:v>
                </c:pt>
                <c:pt idx="4793">
                  <c:v>0.47306712962963</c:v>
                </c:pt>
                <c:pt idx="4794">
                  <c:v>0.473090277777778</c:v>
                </c:pt>
                <c:pt idx="4795">
                  <c:v>0.473113425925926</c:v>
                </c:pt>
                <c:pt idx="4796">
                  <c:v>0.473136574074074</c:v>
                </c:pt>
                <c:pt idx="4797">
                  <c:v>0.473159722222222</c:v>
                </c:pt>
                <c:pt idx="4798">
                  <c:v>0.47318287037037</c:v>
                </c:pt>
                <c:pt idx="4799">
                  <c:v>0.473206018518518</c:v>
                </c:pt>
                <c:pt idx="4800">
                  <c:v>0.473229166666667</c:v>
                </c:pt>
                <c:pt idx="4801">
                  <c:v>0.473252314814815</c:v>
                </c:pt>
                <c:pt idx="4802">
                  <c:v>0.473275462962963</c:v>
                </c:pt>
                <c:pt idx="4803">
                  <c:v>0.473298611111111</c:v>
                </c:pt>
                <c:pt idx="4804">
                  <c:v>0.473321759259259</c:v>
                </c:pt>
                <c:pt idx="4805">
                  <c:v>0.473344907407407</c:v>
                </c:pt>
                <c:pt idx="4806">
                  <c:v>0.473368055555556</c:v>
                </c:pt>
                <c:pt idx="4807">
                  <c:v>0.473391203703704</c:v>
                </c:pt>
                <c:pt idx="4808">
                  <c:v>0.473414351851852</c:v>
                </c:pt>
                <c:pt idx="4809">
                  <c:v>0.4734375</c:v>
                </c:pt>
                <c:pt idx="4810">
                  <c:v>0.473460648148148</c:v>
                </c:pt>
                <c:pt idx="4811">
                  <c:v>0.473483796296296</c:v>
                </c:pt>
                <c:pt idx="4812">
                  <c:v>0.473506944444444</c:v>
                </c:pt>
                <c:pt idx="4813">
                  <c:v>0.473530092592593</c:v>
                </c:pt>
                <c:pt idx="4814">
                  <c:v>0.473553240740741</c:v>
                </c:pt>
                <c:pt idx="4815">
                  <c:v>0.473576388888889</c:v>
                </c:pt>
                <c:pt idx="4816">
                  <c:v>0.473599537037037</c:v>
                </c:pt>
                <c:pt idx="4817">
                  <c:v>0.473622685185185</c:v>
                </c:pt>
                <c:pt idx="4818">
                  <c:v>0.473645833333333</c:v>
                </c:pt>
                <c:pt idx="4819">
                  <c:v>0.473668981481481</c:v>
                </c:pt>
                <c:pt idx="4820">
                  <c:v>0.47369212962963</c:v>
                </c:pt>
                <c:pt idx="4821">
                  <c:v>0.473715277777778</c:v>
                </c:pt>
                <c:pt idx="4822">
                  <c:v>0.473738425925926</c:v>
                </c:pt>
                <c:pt idx="4823">
                  <c:v>0.473761574074074</c:v>
                </c:pt>
                <c:pt idx="4824">
                  <c:v>0.473784722222222</c:v>
                </c:pt>
                <c:pt idx="4825">
                  <c:v>0.47380787037037</c:v>
                </c:pt>
                <c:pt idx="4826">
                  <c:v>0.473831018518518</c:v>
                </c:pt>
                <c:pt idx="4827">
                  <c:v>0.473854166666667</c:v>
                </c:pt>
                <c:pt idx="4828">
                  <c:v>0.473877314814815</c:v>
                </c:pt>
                <c:pt idx="4829">
                  <c:v>0.473900462962963</c:v>
                </c:pt>
                <c:pt idx="4830">
                  <c:v>0.473923611111111</c:v>
                </c:pt>
                <c:pt idx="4831">
                  <c:v>0.473946759259259</c:v>
                </c:pt>
                <c:pt idx="4832">
                  <c:v>0.473969907407407</c:v>
                </c:pt>
                <c:pt idx="4833">
                  <c:v>0.473993055555556</c:v>
                </c:pt>
                <c:pt idx="4834">
                  <c:v>0.474016203703704</c:v>
                </c:pt>
                <c:pt idx="4835">
                  <c:v>0.474039351851852</c:v>
                </c:pt>
                <c:pt idx="4836">
                  <c:v>0.4740625</c:v>
                </c:pt>
                <c:pt idx="4837">
                  <c:v>0.474085648148148</c:v>
                </c:pt>
                <c:pt idx="4838">
                  <c:v>0.474108796296296</c:v>
                </c:pt>
                <c:pt idx="4839">
                  <c:v>0.474131944444444</c:v>
                </c:pt>
                <c:pt idx="4840">
                  <c:v>0.474155092592593</c:v>
                </c:pt>
                <c:pt idx="4841">
                  <c:v>0.474178240740741</c:v>
                </c:pt>
                <c:pt idx="4842">
                  <c:v>0.474201388888889</c:v>
                </c:pt>
                <c:pt idx="4843">
                  <c:v>0.474224537037037</c:v>
                </c:pt>
                <c:pt idx="4844">
                  <c:v>0.474247685185185</c:v>
                </c:pt>
                <c:pt idx="4845">
                  <c:v>0.474270833333333</c:v>
                </c:pt>
                <c:pt idx="4846">
                  <c:v>0.474293981481481</c:v>
                </c:pt>
                <c:pt idx="4847">
                  <c:v>0.47431712962963</c:v>
                </c:pt>
                <c:pt idx="4848">
                  <c:v>0.474340277777778</c:v>
                </c:pt>
                <c:pt idx="4849">
                  <c:v>0.474363425925926</c:v>
                </c:pt>
                <c:pt idx="4850">
                  <c:v>0.474386574074074</c:v>
                </c:pt>
                <c:pt idx="4851">
                  <c:v>0.474409722222222</c:v>
                </c:pt>
                <c:pt idx="4852">
                  <c:v>0.47443287037037</c:v>
                </c:pt>
                <c:pt idx="4853">
                  <c:v>0.474456018518518</c:v>
                </c:pt>
                <c:pt idx="4854">
                  <c:v>0.474479166666667</c:v>
                </c:pt>
                <c:pt idx="4855">
                  <c:v>0.474502314814815</c:v>
                </c:pt>
                <c:pt idx="4856">
                  <c:v>0.474525462962963</c:v>
                </c:pt>
                <c:pt idx="4857">
                  <c:v>0.474548611111111</c:v>
                </c:pt>
                <c:pt idx="4858">
                  <c:v>0.474571759259259</c:v>
                </c:pt>
                <c:pt idx="4859">
                  <c:v>0.474594907407407</c:v>
                </c:pt>
                <c:pt idx="4860">
                  <c:v>0.474618055555556</c:v>
                </c:pt>
                <c:pt idx="4861">
                  <c:v>0.474641203703704</c:v>
                </c:pt>
                <c:pt idx="4862">
                  <c:v>0.474664351851852</c:v>
                </c:pt>
                <c:pt idx="4863">
                  <c:v>0.4746875</c:v>
                </c:pt>
                <c:pt idx="4864">
                  <c:v>0.474710648148148</c:v>
                </c:pt>
                <c:pt idx="4865">
                  <c:v>0.474733796296296</c:v>
                </c:pt>
                <c:pt idx="4866">
                  <c:v>0.474756944444444</c:v>
                </c:pt>
                <c:pt idx="4867">
                  <c:v>0.474780092592593</c:v>
                </c:pt>
                <c:pt idx="4868">
                  <c:v>0.474803240740741</c:v>
                </c:pt>
                <c:pt idx="4869">
                  <c:v>0.474826388888889</c:v>
                </c:pt>
                <c:pt idx="4870">
                  <c:v>0.474849537037037</c:v>
                </c:pt>
                <c:pt idx="4871">
                  <c:v>0.474872685185185</c:v>
                </c:pt>
                <c:pt idx="4872">
                  <c:v>0.474895833333333</c:v>
                </c:pt>
                <c:pt idx="4873">
                  <c:v>0.474918981481482</c:v>
                </c:pt>
                <c:pt idx="4874">
                  <c:v>0.47494212962963</c:v>
                </c:pt>
                <c:pt idx="4875">
                  <c:v>0.474965277777778</c:v>
                </c:pt>
                <c:pt idx="4876">
                  <c:v>0.474988425925926</c:v>
                </c:pt>
                <c:pt idx="4877">
                  <c:v>0.475011574074074</c:v>
                </c:pt>
                <c:pt idx="4878">
                  <c:v>0.475034722222222</c:v>
                </c:pt>
                <c:pt idx="4879">
                  <c:v>0.47505787037037</c:v>
                </c:pt>
                <c:pt idx="4880">
                  <c:v>0.475081018518518</c:v>
                </c:pt>
                <c:pt idx="4881">
                  <c:v>0.475104166666667</c:v>
                </c:pt>
                <c:pt idx="4882">
                  <c:v>0.475127314814815</c:v>
                </c:pt>
                <c:pt idx="4883">
                  <c:v>0.475150462962963</c:v>
                </c:pt>
                <c:pt idx="4884">
                  <c:v>0.475173611111111</c:v>
                </c:pt>
                <c:pt idx="4885">
                  <c:v>0.475196759259259</c:v>
                </c:pt>
                <c:pt idx="4886">
                  <c:v>0.475219907407407</c:v>
                </c:pt>
                <c:pt idx="4887">
                  <c:v>0.475243055555555</c:v>
                </c:pt>
                <c:pt idx="4888">
                  <c:v>0.475266203703704</c:v>
                </c:pt>
                <c:pt idx="4889">
                  <c:v>0.475289351851852</c:v>
                </c:pt>
                <c:pt idx="4890">
                  <c:v>0.4753125</c:v>
                </c:pt>
                <c:pt idx="4891">
                  <c:v>0.475335648148148</c:v>
                </c:pt>
                <c:pt idx="4892">
                  <c:v>0.475358796296296</c:v>
                </c:pt>
                <c:pt idx="4893">
                  <c:v>0.475381944444445</c:v>
                </c:pt>
                <c:pt idx="4894">
                  <c:v>0.475405092592593</c:v>
                </c:pt>
                <c:pt idx="4895">
                  <c:v>0.475428240740741</c:v>
                </c:pt>
                <c:pt idx="4896">
                  <c:v>0.475451388888889</c:v>
                </c:pt>
                <c:pt idx="4897">
                  <c:v>0.475474537037037</c:v>
                </c:pt>
                <c:pt idx="4898">
                  <c:v>0.475497685185185</c:v>
                </c:pt>
                <c:pt idx="4899">
                  <c:v>0.475520833333333</c:v>
                </c:pt>
                <c:pt idx="4900">
                  <c:v>0.475543981481481</c:v>
                </c:pt>
                <c:pt idx="4901">
                  <c:v>0.47556712962963</c:v>
                </c:pt>
                <c:pt idx="4902">
                  <c:v>0.475590277777778</c:v>
                </c:pt>
                <c:pt idx="4903">
                  <c:v>0.475613425925926</c:v>
                </c:pt>
                <c:pt idx="4904">
                  <c:v>0.475636574074074</c:v>
                </c:pt>
                <c:pt idx="4905">
                  <c:v>0.475659722222222</c:v>
                </c:pt>
                <c:pt idx="4906">
                  <c:v>0.47568287037037</c:v>
                </c:pt>
                <c:pt idx="4907">
                  <c:v>0.475706018518518</c:v>
                </c:pt>
                <c:pt idx="4908">
                  <c:v>0.475729166666667</c:v>
                </c:pt>
                <c:pt idx="4909">
                  <c:v>0.475752314814815</c:v>
                </c:pt>
                <c:pt idx="4910">
                  <c:v>0.475775462962963</c:v>
                </c:pt>
                <c:pt idx="4911">
                  <c:v>0.475798611111111</c:v>
                </c:pt>
                <c:pt idx="4912">
                  <c:v>0.475821759259259</c:v>
                </c:pt>
                <c:pt idx="4913">
                  <c:v>0.475844907407407</c:v>
                </c:pt>
                <c:pt idx="4914">
                  <c:v>0.475868055555556</c:v>
                </c:pt>
                <c:pt idx="4915">
                  <c:v>0.475891203703704</c:v>
                </c:pt>
                <c:pt idx="4916">
                  <c:v>0.475914351851852</c:v>
                </c:pt>
                <c:pt idx="4917">
                  <c:v>0.4759375</c:v>
                </c:pt>
                <c:pt idx="4918">
                  <c:v>0.475960648148148</c:v>
                </c:pt>
                <c:pt idx="4919">
                  <c:v>0.475983796296296</c:v>
                </c:pt>
                <c:pt idx="4920">
                  <c:v>0.476006944444444</c:v>
                </c:pt>
                <c:pt idx="4921">
                  <c:v>0.476030092592593</c:v>
                </c:pt>
                <c:pt idx="4922">
                  <c:v>0.476053240740741</c:v>
                </c:pt>
                <c:pt idx="4923">
                  <c:v>0.476076388888889</c:v>
                </c:pt>
                <c:pt idx="4924">
                  <c:v>0.476099537037037</c:v>
                </c:pt>
                <c:pt idx="4925">
                  <c:v>0.476122685185185</c:v>
                </c:pt>
                <c:pt idx="4926">
                  <c:v>0.476145833333333</c:v>
                </c:pt>
                <c:pt idx="4927">
                  <c:v>0.476168981481482</c:v>
                </c:pt>
                <c:pt idx="4928">
                  <c:v>0.47619212962963</c:v>
                </c:pt>
                <c:pt idx="4929">
                  <c:v>0.476215277777778</c:v>
                </c:pt>
                <c:pt idx="4930">
                  <c:v>0.476238425925926</c:v>
                </c:pt>
                <c:pt idx="4931">
                  <c:v>0.476261574074074</c:v>
                </c:pt>
                <c:pt idx="4932">
                  <c:v>0.476284722222222</c:v>
                </c:pt>
                <c:pt idx="4933">
                  <c:v>0.47630787037037</c:v>
                </c:pt>
                <c:pt idx="4934">
                  <c:v>0.476331018518518</c:v>
                </c:pt>
                <c:pt idx="4935">
                  <c:v>0.476354166666667</c:v>
                </c:pt>
                <c:pt idx="4936">
                  <c:v>0.476377314814815</c:v>
                </c:pt>
                <c:pt idx="4937">
                  <c:v>0.476400462962963</c:v>
                </c:pt>
                <c:pt idx="4938">
                  <c:v>0.476423611111111</c:v>
                </c:pt>
                <c:pt idx="4939">
                  <c:v>0.476446759259259</c:v>
                </c:pt>
                <c:pt idx="4940">
                  <c:v>0.476469907407407</c:v>
                </c:pt>
                <c:pt idx="4941">
                  <c:v>0.476493055555556</c:v>
                </c:pt>
                <c:pt idx="4942">
                  <c:v>0.476516203703704</c:v>
                </c:pt>
                <c:pt idx="4943">
                  <c:v>0.476539351851852</c:v>
                </c:pt>
                <c:pt idx="4944">
                  <c:v>0.4765625</c:v>
                </c:pt>
                <c:pt idx="4945">
                  <c:v>0.476585648148148</c:v>
                </c:pt>
                <c:pt idx="4946">
                  <c:v>0.476608796296296</c:v>
                </c:pt>
                <c:pt idx="4947">
                  <c:v>0.476631944444444</c:v>
                </c:pt>
                <c:pt idx="4948">
                  <c:v>0.476655092592593</c:v>
                </c:pt>
                <c:pt idx="4949">
                  <c:v>0.476678240740741</c:v>
                </c:pt>
                <c:pt idx="4950">
                  <c:v>0.476701388888889</c:v>
                </c:pt>
                <c:pt idx="4951">
                  <c:v>0.476724537037037</c:v>
                </c:pt>
                <c:pt idx="4952">
                  <c:v>0.476747685185185</c:v>
                </c:pt>
                <c:pt idx="4953">
                  <c:v>0.476770833333333</c:v>
                </c:pt>
                <c:pt idx="4954">
                  <c:v>0.476793981481481</c:v>
                </c:pt>
                <c:pt idx="4955">
                  <c:v>0.47681712962963</c:v>
                </c:pt>
                <c:pt idx="4956">
                  <c:v>0.476840277777778</c:v>
                </c:pt>
                <c:pt idx="4957">
                  <c:v>0.476863425925926</c:v>
                </c:pt>
                <c:pt idx="4958">
                  <c:v>0.476886574074074</c:v>
                </c:pt>
                <c:pt idx="4959">
                  <c:v>0.476909722222222</c:v>
                </c:pt>
                <c:pt idx="4960">
                  <c:v>0.47693287037037</c:v>
                </c:pt>
                <c:pt idx="4961">
                  <c:v>0.476956018518518</c:v>
                </c:pt>
                <c:pt idx="4962">
                  <c:v>0.476979166666667</c:v>
                </c:pt>
                <c:pt idx="4963">
                  <c:v>0.477002314814815</c:v>
                </c:pt>
                <c:pt idx="4964">
                  <c:v>0.477025462962963</c:v>
                </c:pt>
                <c:pt idx="4965">
                  <c:v>0.477048611111111</c:v>
                </c:pt>
                <c:pt idx="4966">
                  <c:v>0.477071759259259</c:v>
                </c:pt>
                <c:pt idx="4967">
                  <c:v>0.477094907407407</c:v>
                </c:pt>
                <c:pt idx="4968">
                  <c:v>0.477118055555556</c:v>
                </c:pt>
                <c:pt idx="4969">
                  <c:v>0.477141203703704</c:v>
                </c:pt>
                <c:pt idx="4970">
                  <c:v>0.477164351851852</c:v>
                </c:pt>
                <c:pt idx="4971">
                  <c:v>0.4771875</c:v>
                </c:pt>
                <c:pt idx="4972">
                  <c:v>0.477210648148148</c:v>
                </c:pt>
                <c:pt idx="4973">
                  <c:v>0.477233796296296</c:v>
                </c:pt>
                <c:pt idx="4974">
                  <c:v>0.477256944444445</c:v>
                </c:pt>
                <c:pt idx="4975">
                  <c:v>0.477280092592593</c:v>
                </c:pt>
                <c:pt idx="4976">
                  <c:v>0.477303240740741</c:v>
                </c:pt>
                <c:pt idx="4977">
                  <c:v>0.477326388888889</c:v>
                </c:pt>
                <c:pt idx="4978">
                  <c:v>0.477349537037037</c:v>
                </c:pt>
                <c:pt idx="4979">
                  <c:v>0.477372685185185</c:v>
                </c:pt>
                <c:pt idx="4980">
                  <c:v>0.477395833333333</c:v>
                </c:pt>
                <c:pt idx="4981">
                  <c:v>0.477418981481482</c:v>
                </c:pt>
                <c:pt idx="4982">
                  <c:v>0.47744212962963</c:v>
                </c:pt>
                <c:pt idx="4983">
                  <c:v>0.477465277777778</c:v>
                </c:pt>
                <c:pt idx="4984">
                  <c:v>0.477488425925926</c:v>
                </c:pt>
                <c:pt idx="4985">
                  <c:v>0.477511574074074</c:v>
                </c:pt>
                <c:pt idx="4986">
                  <c:v>0.477534722222222</c:v>
                </c:pt>
                <c:pt idx="4987">
                  <c:v>0.47755787037037</c:v>
                </c:pt>
                <c:pt idx="4988">
                  <c:v>0.477581018518518</c:v>
                </c:pt>
                <c:pt idx="4989">
                  <c:v>0.477604166666667</c:v>
                </c:pt>
                <c:pt idx="4990">
                  <c:v>0.477627314814815</c:v>
                </c:pt>
                <c:pt idx="4991">
                  <c:v>0.477650462962963</c:v>
                </c:pt>
                <c:pt idx="4992">
                  <c:v>0.477673611111111</c:v>
                </c:pt>
                <c:pt idx="4993">
                  <c:v>0.477696759259259</c:v>
                </c:pt>
                <c:pt idx="4994">
                  <c:v>0.477719907407407</c:v>
                </c:pt>
                <c:pt idx="4995">
                  <c:v>0.477743055555555</c:v>
                </c:pt>
                <c:pt idx="4996">
                  <c:v>0.477766203703704</c:v>
                </c:pt>
                <c:pt idx="4997">
                  <c:v>0.477789351851852</c:v>
                </c:pt>
                <c:pt idx="4998">
                  <c:v>0.4778125</c:v>
                </c:pt>
                <c:pt idx="4999">
                  <c:v>0.477835648148148</c:v>
                </c:pt>
                <c:pt idx="5000">
                  <c:v>0.477858796296296</c:v>
                </c:pt>
                <c:pt idx="5001">
                  <c:v>0.477881944444445</c:v>
                </c:pt>
                <c:pt idx="5002">
                  <c:v>0.477905092592593</c:v>
                </c:pt>
                <c:pt idx="5003">
                  <c:v>0.477928240740741</c:v>
                </c:pt>
                <c:pt idx="5004">
                  <c:v>0.477951388888889</c:v>
                </c:pt>
                <c:pt idx="5005">
                  <c:v>0.477974537037037</c:v>
                </c:pt>
                <c:pt idx="5006">
                  <c:v>0.477997685185185</c:v>
                </c:pt>
                <c:pt idx="5007">
                  <c:v>0.478020833333333</c:v>
                </c:pt>
                <c:pt idx="5008">
                  <c:v>0.478043981481481</c:v>
                </c:pt>
                <c:pt idx="5009">
                  <c:v>0.47806712962963</c:v>
                </c:pt>
                <c:pt idx="5010">
                  <c:v>0.478090277777778</c:v>
                </c:pt>
                <c:pt idx="5011">
                  <c:v>0.478113425925926</c:v>
                </c:pt>
                <c:pt idx="5012">
                  <c:v>0.478136574074074</c:v>
                </c:pt>
                <c:pt idx="5013">
                  <c:v>0.478159722222222</c:v>
                </c:pt>
                <c:pt idx="5014">
                  <c:v>0.47818287037037</c:v>
                </c:pt>
                <c:pt idx="5015">
                  <c:v>0.478206018518518</c:v>
                </c:pt>
                <c:pt idx="5016">
                  <c:v>0.478229166666667</c:v>
                </c:pt>
                <c:pt idx="5017">
                  <c:v>0.478252314814815</c:v>
                </c:pt>
                <c:pt idx="5018">
                  <c:v>0.478275462962963</c:v>
                </c:pt>
                <c:pt idx="5019">
                  <c:v>0.478298611111111</c:v>
                </c:pt>
                <c:pt idx="5020">
                  <c:v>0.478321759259259</c:v>
                </c:pt>
                <c:pt idx="5021">
                  <c:v>0.478344907407407</c:v>
                </c:pt>
                <c:pt idx="5022">
                  <c:v>0.478368055555556</c:v>
                </c:pt>
                <c:pt idx="5023">
                  <c:v>0.478391203703704</c:v>
                </c:pt>
                <c:pt idx="5024">
                  <c:v>0.478414351851852</c:v>
                </c:pt>
                <c:pt idx="5025">
                  <c:v>0.4784375</c:v>
                </c:pt>
                <c:pt idx="5026">
                  <c:v>0.478460648148148</c:v>
                </c:pt>
                <c:pt idx="5027">
                  <c:v>0.478483796296296</c:v>
                </c:pt>
                <c:pt idx="5028">
                  <c:v>0.478506944444444</c:v>
                </c:pt>
                <c:pt idx="5029">
                  <c:v>0.478530092592593</c:v>
                </c:pt>
                <c:pt idx="5030">
                  <c:v>0.478553240740741</c:v>
                </c:pt>
                <c:pt idx="5031">
                  <c:v>0.478576388888889</c:v>
                </c:pt>
                <c:pt idx="5032">
                  <c:v>0.478599537037037</c:v>
                </c:pt>
                <c:pt idx="5033">
                  <c:v>0.478622685185185</c:v>
                </c:pt>
                <c:pt idx="5034">
                  <c:v>0.478645833333333</c:v>
                </c:pt>
                <c:pt idx="5035">
                  <c:v>0.478668981481482</c:v>
                </c:pt>
                <c:pt idx="5036">
                  <c:v>0.47869212962963</c:v>
                </c:pt>
                <c:pt idx="5037">
                  <c:v>0.478715277777778</c:v>
                </c:pt>
                <c:pt idx="5038">
                  <c:v>0.478738425925926</c:v>
                </c:pt>
                <c:pt idx="5039">
                  <c:v>0.478761574074074</c:v>
                </c:pt>
                <c:pt idx="5040">
                  <c:v>0.478784722222222</c:v>
                </c:pt>
                <c:pt idx="5041">
                  <c:v>0.47880787037037</c:v>
                </c:pt>
                <c:pt idx="5042">
                  <c:v>0.478831018518518</c:v>
                </c:pt>
                <c:pt idx="5043">
                  <c:v>0.478854166666667</c:v>
                </c:pt>
                <c:pt idx="5044">
                  <c:v>0.478877314814815</c:v>
                </c:pt>
                <c:pt idx="5045">
                  <c:v>0.478900462962963</c:v>
                </c:pt>
                <c:pt idx="5046">
                  <c:v>0.478923611111111</c:v>
                </c:pt>
                <c:pt idx="5047">
                  <c:v>0.478946759259259</c:v>
                </c:pt>
                <c:pt idx="5048">
                  <c:v>0.478969907407407</c:v>
                </c:pt>
                <c:pt idx="5049">
                  <c:v>0.478993055555556</c:v>
                </c:pt>
                <c:pt idx="5050">
                  <c:v>0.479016203703704</c:v>
                </c:pt>
                <c:pt idx="5051">
                  <c:v>0.479039351851852</c:v>
                </c:pt>
                <c:pt idx="5052">
                  <c:v>0.4790625</c:v>
                </c:pt>
                <c:pt idx="5053">
                  <c:v>0.479085648148148</c:v>
                </c:pt>
                <c:pt idx="5054">
                  <c:v>0.479108796296296</c:v>
                </c:pt>
                <c:pt idx="5055">
                  <c:v>0.479131944444444</c:v>
                </c:pt>
                <c:pt idx="5056">
                  <c:v>0.479155092592593</c:v>
                </c:pt>
                <c:pt idx="5057">
                  <c:v>0.479178240740741</c:v>
                </c:pt>
                <c:pt idx="5058">
                  <c:v>0.479201388888889</c:v>
                </c:pt>
                <c:pt idx="5059">
                  <c:v>0.479224537037037</c:v>
                </c:pt>
                <c:pt idx="5060">
                  <c:v>0.479247685185185</c:v>
                </c:pt>
                <c:pt idx="5061">
                  <c:v>0.479270833333333</c:v>
                </c:pt>
                <c:pt idx="5062">
                  <c:v>0.479293981481481</c:v>
                </c:pt>
                <c:pt idx="5063">
                  <c:v>0.47931712962963</c:v>
                </c:pt>
                <c:pt idx="5064">
                  <c:v>0.479340277777778</c:v>
                </c:pt>
                <c:pt idx="5065">
                  <c:v>0.479363425925926</c:v>
                </c:pt>
                <c:pt idx="5066">
                  <c:v>0.479386574074074</c:v>
                </c:pt>
                <c:pt idx="5067">
                  <c:v>0.479409722222222</c:v>
                </c:pt>
                <c:pt idx="5068">
                  <c:v>0.47943287037037</c:v>
                </c:pt>
                <c:pt idx="5069">
                  <c:v>0.479456018518519</c:v>
                </c:pt>
                <c:pt idx="5070">
                  <c:v>0.479479166666667</c:v>
                </c:pt>
                <c:pt idx="5071">
                  <c:v>0.479502314814815</c:v>
                </c:pt>
                <c:pt idx="5072">
                  <c:v>0.479525462962963</c:v>
                </c:pt>
                <c:pt idx="5073">
                  <c:v>0.479548611111111</c:v>
                </c:pt>
                <c:pt idx="5074">
                  <c:v>0.479571759259259</c:v>
                </c:pt>
                <c:pt idx="5075">
                  <c:v>0.479594907407407</c:v>
                </c:pt>
                <c:pt idx="5076">
                  <c:v>0.479618055555556</c:v>
                </c:pt>
                <c:pt idx="5077">
                  <c:v>0.479641203703704</c:v>
                </c:pt>
                <c:pt idx="5078">
                  <c:v>0.479664351851852</c:v>
                </c:pt>
                <c:pt idx="5079">
                  <c:v>0.4796875</c:v>
                </c:pt>
                <c:pt idx="5080">
                  <c:v>0.479710648148148</c:v>
                </c:pt>
                <c:pt idx="5081">
                  <c:v>0.479733796296296</c:v>
                </c:pt>
                <c:pt idx="5082">
                  <c:v>0.479756944444444</c:v>
                </c:pt>
                <c:pt idx="5083">
                  <c:v>0.479780092592593</c:v>
                </c:pt>
                <c:pt idx="5084">
                  <c:v>0.479803240740741</c:v>
                </c:pt>
                <c:pt idx="5085">
                  <c:v>0.479826388888889</c:v>
                </c:pt>
                <c:pt idx="5086">
                  <c:v>0.479849537037037</c:v>
                </c:pt>
                <c:pt idx="5087">
                  <c:v>0.479872685185185</c:v>
                </c:pt>
                <c:pt idx="5088">
                  <c:v>0.479895833333333</c:v>
                </c:pt>
                <c:pt idx="5089">
                  <c:v>0.479918981481482</c:v>
                </c:pt>
                <c:pt idx="5090">
                  <c:v>0.47994212962963</c:v>
                </c:pt>
                <c:pt idx="5091">
                  <c:v>0.479965277777778</c:v>
                </c:pt>
                <c:pt idx="5092">
                  <c:v>0.479988425925926</c:v>
                </c:pt>
                <c:pt idx="5093">
                  <c:v>0.480011574074074</c:v>
                </c:pt>
                <c:pt idx="5094">
                  <c:v>0.480034722222222</c:v>
                </c:pt>
                <c:pt idx="5095">
                  <c:v>0.48005787037037</c:v>
                </c:pt>
                <c:pt idx="5096">
                  <c:v>0.480081018518518</c:v>
                </c:pt>
                <c:pt idx="5097">
                  <c:v>0.480104166666667</c:v>
                </c:pt>
                <c:pt idx="5098">
                  <c:v>0.480127314814815</c:v>
                </c:pt>
                <c:pt idx="5099">
                  <c:v>0.480150462962963</c:v>
                </c:pt>
                <c:pt idx="5100">
                  <c:v>0.480173611111111</c:v>
                </c:pt>
                <c:pt idx="5101">
                  <c:v>0.480196759259259</c:v>
                </c:pt>
                <c:pt idx="5102">
                  <c:v>0.480219907407407</c:v>
                </c:pt>
                <c:pt idx="5103">
                  <c:v>0.480243055555555</c:v>
                </c:pt>
                <c:pt idx="5104">
                  <c:v>0.480266203703704</c:v>
                </c:pt>
                <c:pt idx="5105">
                  <c:v>0.480289351851852</c:v>
                </c:pt>
                <c:pt idx="5106">
                  <c:v>0.4803125</c:v>
                </c:pt>
                <c:pt idx="5107">
                  <c:v>0.480335648148148</c:v>
                </c:pt>
                <c:pt idx="5108">
                  <c:v>0.480358796296296</c:v>
                </c:pt>
                <c:pt idx="5109">
                  <c:v>0.480381944444445</c:v>
                </c:pt>
                <c:pt idx="5110">
                  <c:v>0.480405092592593</c:v>
                </c:pt>
                <c:pt idx="5111">
                  <c:v>0.480428240740741</c:v>
                </c:pt>
                <c:pt idx="5112">
                  <c:v>0.480451388888889</c:v>
                </c:pt>
                <c:pt idx="5113">
                  <c:v>0.480474537037037</c:v>
                </c:pt>
                <c:pt idx="5114">
                  <c:v>0.480497685185185</c:v>
                </c:pt>
                <c:pt idx="5115">
                  <c:v>0.480520833333333</c:v>
                </c:pt>
                <c:pt idx="5116">
                  <c:v>0.480543981481482</c:v>
                </c:pt>
                <c:pt idx="5117">
                  <c:v>0.48056712962963</c:v>
                </c:pt>
                <c:pt idx="5118">
                  <c:v>0.480590277777778</c:v>
                </c:pt>
                <c:pt idx="5119">
                  <c:v>0.480613425925926</c:v>
                </c:pt>
                <c:pt idx="5120">
                  <c:v>0.480636574074074</c:v>
                </c:pt>
                <c:pt idx="5121">
                  <c:v>0.480659722222222</c:v>
                </c:pt>
                <c:pt idx="5122">
                  <c:v>0.48068287037037</c:v>
                </c:pt>
                <c:pt idx="5123">
                  <c:v>0.480706018518518</c:v>
                </c:pt>
                <c:pt idx="5124">
                  <c:v>0.480729166666667</c:v>
                </c:pt>
                <c:pt idx="5125">
                  <c:v>0.480752314814815</c:v>
                </c:pt>
                <c:pt idx="5126">
                  <c:v>0.480775462962963</c:v>
                </c:pt>
                <c:pt idx="5127">
                  <c:v>0.480798611111111</c:v>
                </c:pt>
                <c:pt idx="5128">
                  <c:v>0.480821759259259</c:v>
                </c:pt>
                <c:pt idx="5129">
                  <c:v>0.480844907407408</c:v>
                </c:pt>
                <c:pt idx="5130">
                  <c:v>0.480868055555556</c:v>
                </c:pt>
                <c:pt idx="5131">
                  <c:v>0.480891203703704</c:v>
                </c:pt>
                <c:pt idx="5132">
                  <c:v>0.480914351851852</c:v>
                </c:pt>
                <c:pt idx="5133">
                  <c:v>0.4809375</c:v>
                </c:pt>
                <c:pt idx="5134">
                  <c:v>0.480960648148148</c:v>
                </c:pt>
                <c:pt idx="5135">
                  <c:v>0.480983796296296</c:v>
                </c:pt>
                <c:pt idx="5136">
                  <c:v>0.481006944444444</c:v>
                </c:pt>
                <c:pt idx="5137">
                  <c:v>0.481030092592593</c:v>
                </c:pt>
                <c:pt idx="5138">
                  <c:v>0.481053240740741</c:v>
                </c:pt>
                <c:pt idx="5139">
                  <c:v>0.481076388888889</c:v>
                </c:pt>
                <c:pt idx="5140">
                  <c:v>0.481099537037037</c:v>
                </c:pt>
                <c:pt idx="5141">
                  <c:v>0.481122685185185</c:v>
                </c:pt>
                <c:pt idx="5142">
                  <c:v>0.481145833333333</c:v>
                </c:pt>
                <c:pt idx="5143">
                  <c:v>0.481168981481481</c:v>
                </c:pt>
                <c:pt idx="5144">
                  <c:v>0.48119212962963</c:v>
                </c:pt>
                <c:pt idx="5145">
                  <c:v>0.481215277777778</c:v>
                </c:pt>
                <c:pt idx="5146">
                  <c:v>0.481238425925926</c:v>
                </c:pt>
                <c:pt idx="5147">
                  <c:v>0.481261574074074</c:v>
                </c:pt>
                <c:pt idx="5148">
                  <c:v>0.481284722222222</c:v>
                </c:pt>
                <c:pt idx="5149">
                  <c:v>0.48130787037037</c:v>
                </c:pt>
                <c:pt idx="5150">
                  <c:v>0.481331018518518</c:v>
                </c:pt>
                <c:pt idx="5151">
                  <c:v>0.481354166666667</c:v>
                </c:pt>
                <c:pt idx="5152">
                  <c:v>0.481377314814815</c:v>
                </c:pt>
                <c:pt idx="5153">
                  <c:v>0.481400462962963</c:v>
                </c:pt>
                <c:pt idx="5154">
                  <c:v>0.481423611111111</c:v>
                </c:pt>
                <c:pt idx="5155">
                  <c:v>0.481446759259259</c:v>
                </c:pt>
                <c:pt idx="5156">
                  <c:v>0.481469907407407</c:v>
                </c:pt>
                <c:pt idx="5157">
                  <c:v>0.481493055555556</c:v>
                </c:pt>
                <c:pt idx="5158">
                  <c:v>0.481516203703704</c:v>
                </c:pt>
                <c:pt idx="5159">
                  <c:v>0.481539351851852</c:v>
                </c:pt>
                <c:pt idx="5160">
                  <c:v>0.4815625</c:v>
                </c:pt>
                <c:pt idx="5161">
                  <c:v>0.481585648148148</c:v>
                </c:pt>
                <c:pt idx="5162">
                  <c:v>0.481608796296296</c:v>
                </c:pt>
                <c:pt idx="5163">
                  <c:v>0.481631944444444</c:v>
                </c:pt>
                <c:pt idx="5164">
                  <c:v>0.481655092592593</c:v>
                </c:pt>
                <c:pt idx="5165">
                  <c:v>0.481678240740741</c:v>
                </c:pt>
                <c:pt idx="5166">
                  <c:v>0.481701388888889</c:v>
                </c:pt>
                <c:pt idx="5167">
                  <c:v>0.481724537037037</c:v>
                </c:pt>
                <c:pt idx="5168">
                  <c:v>0.481747685185185</c:v>
                </c:pt>
                <c:pt idx="5169">
                  <c:v>0.481770833333333</c:v>
                </c:pt>
                <c:pt idx="5170">
                  <c:v>0.481793981481481</c:v>
                </c:pt>
                <c:pt idx="5171">
                  <c:v>0.48181712962963</c:v>
                </c:pt>
                <c:pt idx="5172">
                  <c:v>0.481840277777778</c:v>
                </c:pt>
                <c:pt idx="5173">
                  <c:v>0.481863425925926</c:v>
                </c:pt>
                <c:pt idx="5174">
                  <c:v>0.481886574074074</c:v>
                </c:pt>
                <c:pt idx="5175">
                  <c:v>0.481909722222222</c:v>
                </c:pt>
                <c:pt idx="5176">
                  <c:v>0.48193287037037</c:v>
                </c:pt>
                <c:pt idx="5177">
                  <c:v>0.481956018518519</c:v>
                </c:pt>
                <c:pt idx="5178">
                  <c:v>0.481979166666667</c:v>
                </c:pt>
                <c:pt idx="5179">
                  <c:v>0.482002314814815</c:v>
                </c:pt>
                <c:pt idx="5180">
                  <c:v>0.482025462962963</c:v>
                </c:pt>
                <c:pt idx="5181">
                  <c:v>0.482048611111111</c:v>
                </c:pt>
                <c:pt idx="5182">
                  <c:v>0.482071759259259</c:v>
                </c:pt>
                <c:pt idx="5183">
                  <c:v>0.482094907407407</c:v>
                </c:pt>
                <c:pt idx="5184">
                  <c:v>0.482118055555556</c:v>
                </c:pt>
                <c:pt idx="5185">
                  <c:v>0.482141203703704</c:v>
                </c:pt>
                <c:pt idx="5186">
                  <c:v>0.482164351851852</c:v>
                </c:pt>
                <c:pt idx="5187">
                  <c:v>0.4821875</c:v>
                </c:pt>
                <c:pt idx="5188">
                  <c:v>0.482210648148148</c:v>
                </c:pt>
                <c:pt idx="5189">
                  <c:v>0.482233796296296</c:v>
                </c:pt>
                <c:pt idx="5190">
                  <c:v>0.482256944444444</c:v>
                </c:pt>
                <c:pt idx="5191">
                  <c:v>0.482280092592593</c:v>
                </c:pt>
                <c:pt idx="5192">
                  <c:v>0.482303240740741</c:v>
                </c:pt>
                <c:pt idx="5193">
                  <c:v>0.482326388888889</c:v>
                </c:pt>
                <c:pt idx="5194">
                  <c:v>0.482349537037037</c:v>
                </c:pt>
                <c:pt idx="5195">
                  <c:v>0.482372685185185</c:v>
                </c:pt>
                <c:pt idx="5196">
                  <c:v>0.482395833333333</c:v>
                </c:pt>
                <c:pt idx="5197">
                  <c:v>0.482418981481482</c:v>
                </c:pt>
                <c:pt idx="5198">
                  <c:v>0.48244212962963</c:v>
                </c:pt>
                <c:pt idx="5199">
                  <c:v>0.482465277777778</c:v>
                </c:pt>
                <c:pt idx="5200">
                  <c:v>0.482488425925926</c:v>
                </c:pt>
                <c:pt idx="5201">
                  <c:v>0.482511574074074</c:v>
                </c:pt>
                <c:pt idx="5202">
                  <c:v>0.482534722222222</c:v>
                </c:pt>
                <c:pt idx="5203">
                  <c:v>0.48255787037037</c:v>
                </c:pt>
                <c:pt idx="5204">
                  <c:v>0.482581018518518</c:v>
                </c:pt>
                <c:pt idx="5205">
                  <c:v>0.482604166666667</c:v>
                </c:pt>
                <c:pt idx="5206">
                  <c:v>0.482627314814815</c:v>
                </c:pt>
                <c:pt idx="5207">
                  <c:v>0.482650462962963</c:v>
                </c:pt>
                <c:pt idx="5208">
                  <c:v>0.482673611111111</c:v>
                </c:pt>
                <c:pt idx="5209">
                  <c:v>0.482696759259259</c:v>
                </c:pt>
                <c:pt idx="5210">
                  <c:v>0.482719907407407</c:v>
                </c:pt>
                <c:pt idx="5211">
                  <c:v>0.482743055555555</c:v>
                </c:pt>
                <c:pt idx="5212">
                  <c:v>0.482766203703704</c:v>
                </c:pt>
                <c:pt idx="5213">
                  <c:v>0.482789351851852</c:v>
                </c:pt>
                <c:pt idx="5214">
                  <c:v>0.4828125</c:v>
                </c:pt>
                <c:pt idx="5215">
                  <c:v>0.482835648148148</c:v>
                </c:pt>
                <c:pt idx="5216">
                  <c:v>0.482858796296296</c:v>
                </c:pt>
                <c:pt idx="5217">
                  <c:v>0.482881944444445</c:v>
                </c:pt>
                <c:pt idx="5218">
                  <c:v>0.482905092592593</c:v>
                </c:pt>
                <c:pt idx="5219">
                  <c:v>0.482928240740741</c:v>
                </c:pt>
                <c:pt idx="5220">
                  <c:v>0.482951388888889</c:v>
                </c:pt>
                <c:pt idx="5221">
                  <c:v>0.482974537037037</c:v>
                </c:pt>
                <c:pt idx="5222">
                  <c:v>0.482997685185185</c:v>
                </c:pt>
                <c:pt idx="5223">
                  <c:v>0.483020833333333</c:v>
                </c:pt>
                <c:pt idx="5224">
                  <c:v>0.483043981481481</c:v>
                </c:pt>
                <c:pt idx="5225">
                  <c:v>0.48306712962963</c:v>
                </c:pt>
                <c:pt idx="5226">
                  <c:v>0.483090277777778</c:v>
                </c:pt>
                <c:pt idx="5227">
                  <c:v>0.483113425925926</c:v>
                </c:pt>
                <c:pt idx="5228">
                  <c:v>0.483136574074074</c:v>
                </c:pt>
                <c:pt idx="5229">
                  <c:v>0.483159722222222</c:v>
                </c:pt>
                <c:pt idx="5230">
                  <c:v>0.48318287037037</c:v>
                </c:pt>
                <c:pt idx="5231">
                  <c:v>0.483206018518518</c:v>
                </c:pt>
                <c:pt idx="5232">
                  <c:v>0.483229166666667</c:v>
                </c:pt>
                <c:pt idx="5233">
                  <c:v>0.483252314814815</c:v>
                </c:pt>
                <c:pt idx="5234">
                  <c:v>0.483275462962963</c:v>
                </c:pt>
                <c:pt idx="5235">
                  <c:v>0.483298611111111</c:v>
                </c:pt>
                <c:pt idx="5236">
                  <c:v>0.483321759259259</c:v>
                </c:pt>
                <c:pt idx="5237">
                  <c:v>0.483344907407408</c:v>
                </c:pt>
                <c:pt idx="5238">
                  <c:v>0.483368055555556</c:v>
                </c:pt>
                <c:pt idx="5239">
                  <c:v>0.483391203703704</c:v>
                </c:pt>
                <c:pt idx="5240">
                  <c:v>0.483414351851852</c:v>
                </c:pt>
                <c:pt idx="5241">
                  <c:v>0.4834375</c:v>
                </c:pt>
                <c:pt idx="5242">
                  <c:v>0.483460648148148</c:v>
                </c:pt>
                <c:pt idx="5243">
                  <c:v>0.483483796296296</c:v>
                </c:pt>
                <c:pt idx="5244">
                  <c:v>0.483506944444444</c:v>
                </c:pt>
                <c:pt idx="5245">
                  <c:v>0.483530092592593</c:v>
                </c:pt>
                <c:pt idx="5246">
                  <c:v>0.483553240740741</c:v>
                </c:pt>
                <c:pt idx="5247">
                  <c:v>0.483576388888889</c:v>
                </c:pt>
                <c:pt idx="5248">
                  <c:v>0.483599537037037</c:v>
                </c:pt>
                <c:pt idx="5249">
                  <c:v>0.483622685185185</c:v>
                </c:pt>
                <c:pt idx="5250">
                  <c:v>0.483645833333333</c:v>
                </c:pt>
                <c:pt idx="5251">
                  <c:v>0.483668981481481</c:v>
                </c:pt>
                <c:pt idx="5252">
                  <c:v>0.48369212962963</c:v>
                </c:pt>
                <c:pt idx="5253">
                  <c:v>0.483715277777778</c:v>
                </c:pt>
                <c:pt idx="5254">
                  <c:v>0.483738425925926</c:v>
                </c:pt>
                <c:pt idx="5255">
                  <c:v>0.483761574074074</c:v>
                </c:pt>
                <c:pt idx="5256">
                  <c:v>0.483784722222222</c:v>
                </c:pt>
                <c:pt idx="5257">
                  <c:v>0.48380787037037</c:v>
                </c:pt>
                <c:pt idx="5258">
                  <c:v>0.483831018518518</c:v>
                </c:pt>
                <c:pt idx="5259">
                  <c:v>0.483854166666667</c:v>
                </c:pt>
                <c:pt idx="5260">
                  <c:v>0.483877314814815</c:v>
                </c:pt>
                <c:pt idx="5261">
                  <c:v>0.483900462962963</c:v>
                </c:pt>
                <c:pt idx="5262">
                  <c:v>0.483923611111111</c:v>
                </c:pt>
                <c:pt idx="5263">
                  <c:v>0.483946759259259</c:v>
                </c:pt>
                <c:pt idx="5264">
                  <c:v>0.483969907407407</c:v>
                </c:pt>
                <c:pt idx="5265">
                  <c:v>0.483993055555556</c:v>
                </c:pt>
                <c:pt idx="5266">
                  <c:v>0.484016203703704</c:v>
                </c:pt>
                <c:pt idx="5267">
                  <c:v>0.484039351851852</c:v>
                </c:pt>
                <c:pt idx="5268">
                  <c:v>0.4840625</c:v>
                </c:pt>
                <c:pt idx="5269">
                  <c:v>0.484085648148148</c:v>
                </c:pt>
                <c:pt idx="5270">
                  <c:v>0.484108796296296</c:v>
                </c:pt>
                <c:pt idx="5271">
                  <c:v>0.484131944444444</c:v>
                </c:pt>
                <c:pt idx="5272">
                  <c:v>0.484155092592593</c:v>
                </c:pt>
                <c:pt idx="5273">
                  <c:v>0.484178240740741</c:v>
                </c:pt>
                <c:pt idx="5274">
                  <c:v>0.484201388888889</c:v>
                </c:pt>
                <c:pt idx="5275">
                  <c:v>0.484224537037037</c:v>
                </c:pt>
                <c:pt idx="5276">
                  <c:v>0.484247685185185</c:v>
                </c:pt>
                <c:pt idx="5277">
                  <c:v>0.484270833333333</c:v>
                </c:pt>
                <c:pt idx="5278">
                  <c:v>0.484293981481481</c:v>
                </c:pt>
                <c:pt idx="5279">
                  <c:v>0.48431712962963</c:v>
                </c:pt>
                <c:pt idx="5280">
                  <c:v>0.484340277777778</c:v>
                </c:pt>
                <c:pt idx="5281">
                  <c:v>0.484363425925926</c:v>
                </c:pt>
                <c:pt idx="5282">
                  <c:v>0.484386574074074</c:v>
                </c:pt>
                <c:pt idx="5283">
                  <c:v>0.484409722222222</c:v>
                </c:pt>
                <c:pt idx="5284">
                  <c:v>0.48443287037037</c:v>
                </c:pt>
                <c:pt idx="5285">
                  <c:v>0.484456018518518</c:v>
                </c:pt>
                <c:pt idx="5286">
                  <c:v>0.484479166666667</c:v>
                </c:pt>
                <c:pt idx="5287">
                  <c:v>0.484502314814815</c:v>
                </c:pt>
                <c:pt idx="5288">
                  <c:v>0.484525462962963</c:v>
                </c:pt>
                <c:pt idx="5289">
                  <c:v>0.484548611111111</c:v>
                </c:pt>
                <c:pt idx="5290">
                  <c:v>0.484571759259259</c:v>
                </c:pt>
                <c:pt idx="5291">
                  <c:v>0.484594907407407</c:v>
                </c:pt>
                <c:pt idx="5292">
                  <c:v>0.484618055555556</c:v>
                </c:pt>
                <c:pt idx="5293">
                  <c:v>0.484641203703704</c:v>
                </c:pt>
                <c:pt idx="5294">
                  <c:v>0.484664351851852</c:v>
                </c:pt>
                <c:pt idx="5295">
                  <c:v>0.4846875</c:v>
                </c:pt>
                <c:pt idx="5296">
                  <c:v>0.484710648148148</c:v>
                </c:pt>
                <c:pt idx="5297">
                  <c:v>0.484733796296296</c:v>
                </c:pt>
                <c:pt idx="5298">
                  <c:v>0.484756944444444</c:v>
                </c:pt>
                <c:pt idx="5299">
                  <c:v>0.484780092592593</c:v>
                </c:pt>
                <c:pt idx="5300">
                  <c:v>0.484803240740741</c:v>
                </c:pt>
                <c:pt idx="5301">
                  <c:v>0.484826388888889</c:v>
                </c:pt>
                <c:pt idx="5302">
                  <c:v>0.484849537037037</c:v>
                </c:pt>
                <c:pt idx="5303">
                  <c:v>0.484872685185185</c:v>
                </c:pt>
                <c:pt idx="5304">
                  <c:v>0.484895833333333</c:v>
                </c:pt>
                <c:pt idx="5305">
                  <c:v>0.484918981481482</c:v>
                </c:pt>
                <c:pt idx="5306">
                  <c:v>0.48494212962963</c:v>
                </c:pt>
                <c:pt idx="5307">
                  <c:v>0.484965277777778</c:v>
                </c:pt>
                <c:pt idx="5308">
                  <c:v>0.484988425925926</c:v>
                </c:pt>
                <c:pt idx="5309">
                  <c:v>0.485011574074074</c:v>
                </c:pt>
                <c:pt idx="5310">
                  <c:v>0.485034722222222</c:v>
                </c:pt>
                <c:pt idx="5311">
                  <c:v>0.48505787037037</c:v>
                </c:pt>
                <c:pt idx="5312">
                  <c:v>0.485081018518518</c:v>
                </c:pt>
                <c:pt idx="5313">
                  <c:v>0.485104166666667</c:v>
                </c:pt>
                <c:pt idx="5314">
                  <c:v>0.485127314814815</c:v>
                </c:pt>
                <c:pt idx="5315">
                  <c:v>0.485150462962963</c:v>
                </c:pt>
                <c:pt idx="5316">
                  <c:v>0.485173611111111</c:v>
                </c:pt>
                <c:pt idx="5317">
                  <c:v>0.485196759259259</c:v>
                </c:pt>
                <c:pt idx="5318">
                  <c:v>0.485219907407407</c:v>
                </c:pt>
                <c:pt idx="5319">
                  <c:v>0.485243055555555</c:v>
                </c:pt>
                <c:pt idx="5320">
                  <c:v>0.485266203703704</c:v>
                </c:pt>
                <c:pt idx="5321">
                  <c:v>0.485289351851852</c:v>
                </c:pt>
                <c:pt idx="5322">
                  <c:v>0.4853125</c:v>
                </c:pt>
                <c:pt idx="5323">
                  <c:v>0.485335648148148</c:v>
                </c:pt>
                <c:pt idx="5324">
                  <c:v>0.485358796296296</c:v>
                </c:pt>
                <c:pt idx="5325">
                  <c:v>0.485381944444445</c:v>
                </c:pt>
                <c:pt idx="5326">
                  <c:v>0.485405092592593</c:v>
                </c:pt>
                <c:pt idx="5327">
                  <c:v>0.485428240740741</c:v>
                </c:pt>
                <c:pt idx="5328">
                  <c:v>0.485451388888889</c:v>
                </c:pt>
                <c:pt idx="5329">
                  <c:v>0.485474537037037</c:v>
                </c:pt>
                <c:pt idx="5330">
                  <c:v>0.485497685185185</c:v>
                </c:pt>
                <c:pt idx="5331">
                  <c:v>0.485520833333333</c:v>
                </c:pt>
                <c:pt idx="5332">
                  <c:v>0.485543981481481</c:v>
                </c:pt>
                <c:pt idx="5333">
                  <c:v>0.48556712962963</c:v>
                </c:pt>
                <c:pt idx="5334">
                  <c:v>0.485590277777778</c:v>
                </c:pt>
                <c:pt idx="5335">
                  <c:v>0.485613425925926</c:v>
                </c:pt>
                <c:pt idx="5336">
                  <c:v>0.485636574074074</c:v>
                </c:pt>
                <c:pt idx="5337">
                  <c:v>0.485659722222222</c:v>
                </c:pt>
                <c:pt idx="5338">
                  <c:v>0.48568287037037</c:v>
                </c:pt>
                <c:pt idx="5339">
                  <c:v>0.485706018518518</c:v>
                </c:pt>
                <c:pt idx="5340">
                  <c:v>0.485729166666667</c:v>
                </c:pt>
                <c:pt idx="5341">
                  <c:v>0.485752314814815</c:v>
                </c:pt>
                <c:pt idx="5342">
                  <c:v>0.485775462962963</c:v>
                </c:pt>
                <c:pt idx="5343">
                  <c:v>0.485798611111111</c:v>
                </c:pt>
                <c:pt idx="5344">
                  <c:v>0.485821759259259</c:v>
                </c:pt>
                <c:pt idx="5345">
                  <c:v>0.485844907407407</c:v>
                </c:pt>
                <c:pt idx="5346">
                  <c:v>0.485868055555556</c:v>
                </c:pt>
                <c:pt idx="5347">
                  <c:v>0.485891203703704</c:v>
                </c:pt>
                <c:pt idx="5348">
                  <c:v>0.485914351851852</c:v>
                </c:pt>
                <c:pt idx="5349">
                  <c:v>0.4859375</c:v>
                </c:pt>
                <c:pt idx="5350">
                  <c:v>0.485960648148148</c:v>
                </c:pt>
                <c:pt idx="5351">
                  <c:v>0.485983796296296</c:v>
                </c:pt>
                <c:pt idx="5352">
                  <c:v>0.486006944444444</c:v>
                </c:pt>
                <c:pt idx="5353">
                  <c:v>0.486030092592593</c:v>
                </c:pt>
                <c:pt idx="5354">
                  <c:v>0.486053240740741</c:v>
                </c:pt>
                <c:pt idx="5355">
                  <c:v>0.486076388888889</c:v>
                </c:pt>
                <c:pt idx="5356">
                  <c:v>0.486099537037037</c:v>
                </c:pt>
                <c:pt idx="5357">
                  <c:v>0.486122685185185</c:v>
                </c:pt>
                <c:pt idx="5358">
                  <c:v>0.486145833333333</c:v>
                </c:pt>
                <c:pt idx="5359">
                  <c:v>0.486168981481482</c:v>
                </c:pt>
                <c:pt idx="5360">
                  <c:v>0.48619212962963</c:v>
                </c:pt>
                <c:pt idx="5361">
                  <c:v>0.486215277777778</c:v>
                </c:pt>
                <c:pt idx="5362">
                  <c:v>0.486238425925926</c:v>
                </c:pt>
                <c:pt idx="5363">
                  <c:v>0.486261574074074</c:v>
                </c:pt>
                <c:pt idx="5364">
                  <c:v>0.486284722222222</c:v>
                </c:pt>
                <c:pt idx="5365">
                  <c:v>0.486319444444444</c:v>
                </c:pt>
                <c:pt idx="5366">
                  <c:v>0.486342592592593</c:v>
                </c:pt>
                <c:pt idx="5367">
                  <c:v>0.486365740740741</c:v>
                </c:pt>
                <c:pt idx="5368">
                  <c:v>0.486377314814815</c:v>
                </c:pt>
                <c:pt idx="5369">
                  <c:v>0.486400462962963</c:v>
                </c:pt>
                <c:pt idx="5370">
                  <c:v>0.486423611111111</c:v>
                </c:pt>
                <c:pt idx="5371">
                  <c:v>0.486458333333333</c:v>
                </c:pt>
                <c:pt idx="5372">
                  <c:v>0.486481481481482</c:v>
                </c:pt>
                <c:pt idx="5373">
                  <c:v>0.48650462962963</c:v>
                </c:pt>
                <c:pt idx="5374">
                  <c:v>0.486527777777778</c:v>
                </c:pt>
                <c:pt idx="5375">
                  <c:v>0.486550925925926</c:v>
                </c:pt>
                <c:pt idx="5376">
                  <c:v>0.486574074074074</c:v>
                </c:pt>
                <c:pt idx="5377">
                  <c:v>0.486597222222222</c:v>
                </c:pt>
                <c:pt idx="5378">
                  <c:v>0.48662037037037</c:v>
                </c:pt>
                <c:pt idx="5379">
                  <c:v>0.486643518518518</c:v>
                </c:pt>
                <c:pt idx="5380">
                  <c:v>0.486666666666667</c:v>
                </c:pt>
                <c:pt idx="5381">
                  <c:v>0.486689814814815</c:v>
                </c:pt>
                <c:pt idx="5382">
                  <c:v>0.486712962962963</c:v>
                </c:pt>
                <c:pt idx="5383">
                  <c:v>0.486736111111111</c:v>
                </c:pt>
                <c:pt idx="5384">
                  <c:v>0.486759259259259</c:v>
                </c:pt>
                <c:pt idx="5385">
                  <c:v>0.486782407407407</c:v>
                </c:pt>
                <c:pt idx="5386">
                  <c:v>0.486805555555556</c:v>
                </c:pt>
                <c:pt idx="5387">
                  <c:v>0.486828703703704</c:v>
                </c:pt>
                <c:pt idx="5388">
                  <c:v>0.486851851851852</c:v>
                </c:pt>
                <c:pt idx="5389">
                  <c:v>0.486875</c:v>
                </c:pt>
                <c:pt idx="5390">
                  <c:v>0.486898148148148</c:v>
                </c:pt>
                <c:pt idx="5391">
                  <c:v>0.486921296296296</c:v>
                </c:pt>
                <c:pt idx="5392">
                  <c:v>0.486944444444444</c:v>
                </c:pt>
                <c:pt idx="5393">
                  <c:v>0.486967592592593</c:v>
                </c:pt>
                <c:pt idx="5394">
                  <c:v>0.486990740740741</c:v>
                </c:pt>
                <c:pt idx="5395">
                  <c:v>0.487013888888889</c:v>
                </c:pt>
                <c:pt idx="5396">
                  <c:v>0.487037037037037</c:v>
                </c:pt>
                <c:pt idx="5397">
                  <c:v>0.487060185185185</c:v>
                </c:pt>
                <c:pt idx="5398">
                  <c:v>0.487083333333333</c:v>
                </c:pt>
                <c:pt idx="5399">
                  <c:v>0.487106481481481</c:v>
                </c:pt>
                <c:pt idx="5400">
                  <c:v>0.48712962962963</c:v>
                </c:pt>
                <c:pt idx="5401">
                  <c:v>0.487152777777778</c:v>
                </c:pt>
                <c:pt idx="5402">
                  <c:v>0.487175925925926</c:v>
                </c:pt>
                <c:pt idx="5403">
                  <c:v>0.487199074074074</c:v>
                </c:pt>
                <c:pt idx="5404">
                  <c:v>0.487222222222222</c:v>
                </c:pt>
                <c:pt idx="5405">
                  <c:v>0.48724537037037</c:v>
                </c:pt>
                <c:pt idx="5406">
                  <c:v>0.487268518518519</c:v>
                </c:pt>
                <c:pt idx="5407">
                  <c:v>0.487291666666667</c:v>
                </c:pt>
                <c:pt idx="5408">
                  <c:v>0.487314814814815</c:v>
                </c:pt>
                <c:pt idx="5409">
                  <c:v>0.487337962962963</c:v>
                </c:pt>
                <c:pt idx="5410">
                  <c:v>0.487361111111111</c:v>
                </c:pt>
                <c:pt idx="5411">
                  <c:v>0.487384259259259</c:v>
                </c:pt>
                <c:pt idx="5412">
                  <c:v>0.487407407407407</c:v>
                </c:pt>
                <c:pt idx="5413">
                  <c:v>0.487430555555556</c:v>
                </c:pt>
                <c:pt idx="5414">
                  <c:v>0.487453703703704</c:v>
                </c:pt>
                <c:pt idx="5415">
                  <c:v>0.487476851851852</c:v>
                </c:pt>
                <c:pt idx="5416">
                  <c:v>0.4875</c:v>
                </c:pt>
                <c:pt idx="5417">
                  <c:v>0.487523148148148</c:v>
                </c:pt>
                <c:pt idx="5418">
                  <c:v>0.487546296296296</c:v>
                </c:pt>
                <c:pt idx="5419">
                  <c:v>0.487569444444444</c:v>
                </c:pt>
                <c:pt idx="5420">
                  <c:v>0.487581018518518</c:v>
                </c:pt>
                <c:pt idx="5421">
                  <c:v>0.487604166666667</c:v>
                </c:pt>
                <c:pt idx="5422">
                  <c:v>0.487627314814815</c:v>
                </c:pt>
                <c:pt idx="5423">
                  <c:v>0.487662037037037</c:v>
                </c:pt>
                <c:pt idx="5424">
                  <c:v>0.487685185185185</c:v>
                </c:pt>
                <c:pt idx="5425">
                  <c:v>0.487708333333333</c:v>
                </c:pt>
                <c:pt idx="5426">
                  <c:v>0.487731481481481</c:v>
                </c:pt>
                <c:pt idx="5427">
                  <c:v>0.48775462962963</c:v>
                </c:pt>
                <c:pt idx="5428">
                  <c:v>0.487777777777778</c:v>
                </c:pt>
                <c:pt idx="5429">
                  <c:v>0.487800925925926</c:v>
                </c:pt>
                <c:pt idx="5430">
                  <c:v>0.487824074074074</c:v>
                </c:pt>
                <c:pt idx="5431">
                  <c:v>0.487847222222222</c:v>
                </c:pt>
                <c:pt idx="5432">
                  <c:v>0.48787037037037</c:v>
                </c:pt>
                <c:pt idx="5433">
                  <c:v>0.487893518518518</c:v>
                </c:pt>
                <c:pt idx="5434">
                  <c:v>0.487916666666667</c:v>
                </c:pt>
                <c:pt idx="5435">
                  <c:v>0.487939814814815</c:v>
                </c:pt>
                <c:pt idx="5436">
                  <c:v>0.487962962962963</c:v>
                </c:pt>
                <c:pt idx="5437">
                  <c:v>0.487986111111111</c:v>
                </c:pt>
                <c:pt idx="5438">
                  <c:v>0.488009259259259</c:v>
                </c:pt>
                <c:pt idx="5439">
                  <c:v>0.488032407407407</c:v>
                </c:pt>
                <c:pt idx="5440">
                  <c:v>0.488055555555555</c:v>
                </c:pt>
                <c:pt idx="5441">
                  <c:v>0.488078703703704</c:v>
                </c:pt>
                <c:pt idx="5442">
                  <c:v>0.488101851851852</c:v>
                </c:pt>
                <c:pt idx="5443">
                  <c:v>0.488125</c:v>
                </c:pt>
                <c:pt idx="5444">
                  <c:v>0.488148148148148</c:v>
                </c:pt>
                <c:pt idx="5445">
                  <c:v>0.488171296296296</c:v>
                </c:pt>
                <c:pt idx="5446">
                  <c:v>0.488194444444444</c:v>
                </c:pt>
                <c:pt idx="5447">
                  <c:v>0.488217592592593</c:v>
                </c:pt>
                <c:pt idx="5448">
                  <c:v>0.488240740740741</c:v>
                </c:pt>
                <c:pt idx="5449">
                  <c:v>0.488263888888889</c:v>
                </c:pt>
                <c:pt idx="5450">
                  <c:v>0.488287037037037</c:v>
                </c:pt>
                <c:pt idx="5451">
                  <c:v>0.488310185185185</c:v>
                </c:pt>
                <c:pt idx="5452">
                  <c:v>0.488333333333333</c:v>
                </c:pt>
                <c:pt idx="5453">
                  <c:v>0.488356481481482</c:v>
                </c:pt>
                <c:pt idx="5454">
                  <c:v>0.48837962962963</c:v>
                </c:pt>
                <c:pt idx="5455">
                  <c:v>0.488402777777778</c:v>
                </c:pt>
                <c:pt idx="5456">
                  <c:v>0.488425925925926</c:v>
                </c:pt>
                <c:pt idx="5457">
                  <c:v>0.488449074074074</c:v>
                </c:pt>
                <c:pt idx="5458">
                  <c:v>0.488472222222222</c:v>
                </c:pt>
                <c:pt idx="5459">
                  <c:v>0.48849537037037</c:v>
                </c:pt>
                <c:pt idx="5460">
                  <c:v>0.488518518518518</c:v>
                </c:pt>
                <c:pt idx="5461">
                  <c:v>0.488541666666667</c:v>
                </c:pt>
                <c:pt idx="5462">
                  <c:v>0.488564814814815</c:v>
                </c:pt>
                <c:pt idx="5463">
                  <c:v>0.488587962962963</c:v>
                </c:pt>
                <c:pt idx="5464">
                  <c:v>0.488611111111111</c:v>
                </c:pt>
                <c:pt idx="5465">
                  <c:v>0.488634259259259</c:v>
                </c:pt>
                <c:pt idx="5466">
                  <c:v>0.488657407407407</c:v>
                </c:pt>
                <c:pt idx="5467">
                  <c:v>0.488680555555556</c:v>
                </c:pt>
                <c:pt idx="5468">
                  <c:v>0.488703703703704</c:v>
                </c:pt>
                <c:pt idx="5469">
                  <c:v>0.488726851851852</c:v>
                </c:pt>
                <c:pt idx="5470">
                  <c:v>0.48875</c:v>
                </c:pt>
                <c:pt idx="5471">
                  <c:v>0.488773148148148</c:v>
                </c:pt>
                <c:pt idx="5472">
                  <c:v>0.488796296296296</c:v>
                </c:pt>
                <c:pt idx="5473">
                  <c:v>0.488819444444444</c:v>
                </c:pt>
                <c:pt idx="5474">
                  <c:v>0.488842592592593</c:v>
                </c:pt>
                <c:pt idx="5475">
                  <c:v>0.488865740740741</c:v>
                </c:pt>
                <c:pt idx="5476">
                  <c:v>0.488888888888889</c:v>
                </c:pt>
                <c:pt idx="5477">
                  <c:v>0.488912037037037</c:v>
                </c:pt>
                <c:pt idx="5478">
                  <c:v>0.488935185185185</c:v>
                </c:pt>
                <c:pt idx="5479">
                  <c:v>0.488958333333333</c:v>
                </c:pt>
                <c:pt idx="5480">
                  <c:v>0.488981481481481</c:v>
                </c:pt>
                <c:pt idx="5481">
                  <c:v>0.48900462962963</c:v>
                </c:pt>
                <c:pt idx="5482">
                  <c:v>0.489027777777778</c:v>
                </c:pt>
                <c:pt idx="5483">
                  <c:v>0.489050925925926</c:v>
                </c:pt>
                <c:pt idx="5484">
                  <c:v>0.489074074074074</c:v>
                </c:pt>
                <c:pt idx="5485">
                  <c:v>0.489097222222222</c:v>
                </c:pt>
                <c:pt idx="5486">
                  <c:v>0.48912037037037</c:v>
                </c:pt>
                <c:pt idx="5487">
                  <c:v>0.489143518518518</c:v>
                </c:pt>
                <c:pt idx="5488">
                  <c:v>0.489166666666667</c:v>
                </c:pt>
                <c:pt idx="5489">
                  <c:v>0.489189814814815</c:v>
                </c:pt>
                <c:pt idx="5490">
                  <c:v>0.489212962962963</c:v>
                </c:pt>
                <c:pt idx="5491">
                  <c:v>0.489236111111111</c:v>
                </c:pt>
                <c:pt idx="5492">
                  <c:v>0.489259259259259</c:v>
                </c:pt>
                <c:pt idx="5493">
                  <c:v>0.489282407407407</c:v>
                </c:pt>
                <c:pt idx="5494">
                  <c:v>0.489305555555556</c:v>
                </c:pt>
                <c:pt idx="5495">
                  <c:v>0.489328703703704</c:v>
                </c:pt>
                <c:pt idx="5496">
                  <c:v>0.489351851851852</c:v>
                </c:pt>
                <c:pt idx="5497">
                  <c:v>0.489375</c:v>
                </c:pt>
                <c:pt idx="5498">
                  <c:v>0.489398148148148</c:v>
                </c:pt>
                <c:pt idx="5499">
                  <c:v>0.489421296296296</c:v>
                </c:pt>
                <c:pt idx="5500">
                  <c:v>0.489444444444444</c:v>
                </c:pt>
                <c:pt idx="5501">
                  <c:v>0.489467592592593</c:v>
                </c:pt>
                <c:pt idx="5502">
                  <c:v>0.489490740740741</c:v>
                </c:pt>
                <c:pt idx="5503">
                  <c:v>0.489513888888889</c:v>
                </c:pt>
                <c:pt idx="5504">
                  <c:v>0.489537037037037</c:v>
                </c:pt>
                <c:pt idx="5505">
                  <c:v>0.489560185185185</c:v>
                </c:pt>
                <c:pt idx="5506">
                  <c:v>0.489583333333333</c:v>
                </c:pt>
                <c:pt idx="5507">
                  <c:v>0.489606481481482</c:v>
                </c:pt>
                <c:pt idx="5508">
                  <c:v>0.48962962962963</c:v>
                </c:pt>
                <c:pt idx="5509">
                  <c:v>0.489652777777778</c:v>
                </c:pt>
                <c:pt idx="5510">
                  <c:v>0.489675925925926</c:v>
                </c:pt>
                <c:pt idx="5511">
                  <c:v>0.489699074074074</c:v>
                </c:pt>
                <c:pt idx="5512">
                  <c:v>0.489722222222222</c:v>
                </c:pt>
                <c:pt idx="5513">
                  <c:v>0.48974537037037</c:v>
                </c:pt>
                <c:pt idx="5514">
                  <c:v>0.489768518518519</c:v>
                </c:pt>
                <c:pt idx="5515">
                  <c:v>0.489791666666667</c:v>
                </c:pt>
                <c:pt idx="5516">
                  <c:v>0.489814814814815</c:v>
                </c:pt>
                <c:pt idx="5517">
                  <c:v>0.489837962962963</c:v>
                </c:pt>
                <c:pt idx="5518">
                  <c:v>0.489861111111111</c:v>
                </c:pt>
                <c:pt idx="5519">
                  <c:v>0.489884259259259</c:v>
                </c:pt>
                <c:pt idx="5520">
                  <c:v>0.489907407407407</c:v>
                </c:pt>
                <c:pt idx="5521">
                  <c:v>0.489930555555556</c:v>
                </c:pt>
                <c:pt idx="5522">
                  <c:v>0.489953703703704</c:v>
                </c:pt>
                <c:pt idx="5523">
                  <c:v>0.489976851851852</c:v>
                </c:pt>
                <c:pt idx="5524">
                  <c:v>0.49</c:v>
                </c:pt>
                <c:pt idx="5525">
                  <c:v>0.490023148148148</c:v>
                </c:pt>
                <c:pt idx="5526">
                  <c:v>0.490046296296296</c:v>
                </c:pt>
                <c:pt idx="5527">
                  <c:v>0.490069444444444</c:v>
                </c:pt>
                <c:pt idx="5528">
                  <c:v>0.490092592592593</c:v>
                </c:pt>
                <c:pt idx="5529">
                  <c:v>0.490115740740741</c:v>
                </c:pt>
                <c:pt idx="5530">
                  <c:v>0.490138888888889</c:v>
                </c:pt>
                <c:pt idx="5531">
                  <c:v>0.490162037037037</c:v>
                </c:pt>
                <c:pt idx="5532">
                  <c:v>0.490185185185185</c:v>
                </c:pt>
                <c:pt idx="5533">
                  <c:v>0.490208333333333</c:v>
                </c:pt>
                <c:pt idx="5534">
                  <c:v>0.490231481481481</c:v>
                </c:pt>
                <c:pt idx="5535">
                  <c:v>0.49025462962963</c:v>
                </c:pt>
                <c:pt idx="5536">
                  <c:v>0.490277777777778</c:v>
                </c:pt>
                <c:pt idx="5537">
                  <c:v>0.490300925925926</c:v>
                </c:pt>
                <c:pt idx="5538">
                  <c:v>0.490324074074074</c:v>
                </c:pt>
                <c:pt idx="5539">
                  <c:v>0.490347222222222</c:v>
                </c:pt>
                <c:pt idx="5540">
                  <c:v>0.49037037037037</c:v>
                </c:pt>
                <c:pt idx="5541">
                  <c:v>0.490393518518518</c:v>
                </c:pt>
                <c:pt idx="5542">
                  <c:v>0.490416666666667</c:v>
                </c:pt>
                <c:pt idx="5543">
                  <c:v>0.490439814814815</c:v>
                </c:pt>
                <c:pt idx="5544">
                  <c:v>0.490462962962963</c:v>
                </c:pt>
                <c:pt idx="5545">
                  <c:v>0.490486111111111</c:v>
                </c:pt>
                <c:pt idx="5546">
                  <c:v>0.490509259259259</c:v>
                </c:pt>
                <c:pt idx="5547">
                  <c:v>0.490532407407407</c:v>
                </c:pt>
                <c:pt idx="5548">
                  <c:v>0.490555555555556</c:v>
                </c:pt>
                <c:pt idx="5549">
                  <c:v>0.490578703703704</c:v>
                </c:pt>
                <c:pt idx="5550">
                  <c:v>0.490601851851852</c:v>
                </c:pt>
                <c:pt idx="5551">
                  <c:v>0.490625</c:v>
                </c:pt>
                <c:pt idx="5552">
                  <c:v>0.490648148148148</c:v>
                </c:pt>
                <c:pt idx="5553">
                  <c:v>0.490671296296296</c:v>
                </c:pt>
                <c:pt idx="5554">
                  <c:v>0.490694444444444</c:v>
                </c:pt>
                <c:pt idx="5555">
                  <c:v>0.490717592592593</c:v>
                </c:pt>
                <c:pt idx="5556">
                  <c:v>0.490740740740741</c:v>
                </c:pt>
                <c:pt idx="5557">
                  <c:v>0.490763888888889</c:v>
                </c:pt>
                <c:pt idx="5558">
                  <c:v>0.490787037037037</c:v>
                </c:pt>
                <c:pt idx="5559">
                  <c:v>0.490810185185185</c:v>
                </c:pt>
                <c:pt idx="5560">
                  <c:v>0.490833333333333</c:v>
                </c:pt>
                <c:pt idx="5561">
                  <c:v>0.490856481481481</c:v>
                </c:pt>
                <c:pt idx="5562">
                  <c:v>0.49087962962963</c:v>
                </c:pt>
                <c:pt idx="5563">
                  <c:v>0.490902777777778</c:v>
                </c:pt>
                <c:pt idx="5564">
                  <c:v>0.490925925925926</c:v>
                </c:pt>
                <c:pt idx="5565">
                  <c:v>0.490949074074074</c:v>
                </c:pt>
                <c:pt idx="5566">
                  <c:v>0.490972222222222</c:v>
                </c:pt>
                <c:pt idx="5567">
                  <c:v>0.49099537037037</c:v>
                </c:pt>
                <c:pt idx="5568">
                  <c:v>0.491018518518518</c:v>
                </c:pt>
                <c:pt idx="5569">
                  <c:v>0.491041666666667</c:v>
                </c:pt>
                <c:pt idx="5570">
                  <c:v>0.491064814814815</c:v>
                </c:pt>
                <c:pt idx="5571">
                  <c:v>0.491087962962963</c:v>
                </c:pt>
                <c:pt idx="5572">
                  <c:v>0.491111111111111</c:v>
                </c:pt>
                <c:pt idx="5573">
                  <c:v>0.491134259259259</c:v>
                </c:pt>
                <c:pt idx="5574">
                  <c:v>0.491157407407407</c:v>
                </c:pt>
                <c:pt idx="5575">
                  <c:v>0.491180555555556</c:v>
                </c:pt>
                <c:pt idx="5576">
                  <c:v>0.491203703703704</c:v>
                </c:pt>
                <c:pt idx="5577">
                  <c:v>0.491226851851852</c:v>
                </c:pt>
                <c:pt idx="5578">
                  <c:v>0.49125</c:v>
                </c:pt>
                <c:pt idx="5579">
                  <c:v>0.491273148148148</c:v>
                </c:pt>
                <c:pt idx="5580">
                  <c:v>0.491296296296296</c:v>
                </c:pt>
                <c:pt idx="5581">
                  <c:v>0.491319444444444</c:v>
                </c:pt>
                <c:pt idx="5582">
                  <c:v>0.491342592592593</c:v>
                </c:pt>
                <c:pt idx="5583">
                  <c:v>0.491365740740741</c:v>
                </c:pt>
                <c:pt idx="5584">
                  <c:v>0.491388888888889</c:v>
                </c:pt>
                <c:pt idx="5585">
                  <c:v>0.491412037037037</c:v>
                </c:pt>
                <c:pt idx="5586">
                  <c:v>0.491435185185185</c:v>
                </c:pt>
                <c:pt idx="5587">
                  <c:v>0.491458333333333</c:v>
                </c:pt>
                <c:pt idx="5588">
                  <c:v>0.491481481481481</c:v>
                </c:pt>
                <c:pt idx="5589">
                  <c:v>0.49150462962963</c:v>
                </c:pt>
                <c:pt idx="5590">
                  <c:v>0.491527777777778</c:v>
                </c:pt>
                <c:pt idx="5591">
                  <c:v>0.491550925925926</c:v>
                </c:pt>
                <c:pt idx="5592">
                  <c:v>0.491574074074074</c:v>
                </c:pt>
                <c:pt idx="5593">
                  <c:v>0.491597222222222</c:v>
                </c:pt>
                <c:pt idx="5594">
                  <c:v>0.49162037037037</c:v>
                </c:pt>
                <c:pt idx="5595">
                  <c:v>0.491643518518518</c:v>
                </c:pt>
                <c:pt idx="5596">
                  <c:v>0.491666666666667</c:v>
                </c:pt>
                <c:pt idx="5597">
                  <c:v>0.491689814814815</c:v>
                </c:pt>
                <c:pt idx="5598">
                  <c:v>0.491712962962963</c:v>
                </c:pt>
                <c:pt idx="5599">
                  <c:v>0.491736111111111</c:v>
                </c:pt>
                <c:pt idx="5600">
                  <c:v>0.491759259259259</c:v>
                </c:pt>
                <c:pt idx="5601">
                  <c:v>0.491782407407407</c:v>
                </c:pt>
                <c:pt idx="5602">
                  <c:v>0.491805555555556</c:v>
                </c:pt>
                <c:pt idx="5603">
                  <c:v>0.491828703703704</c:v>
                </c:pt>
                <c:pt idx="5604">
                  <c:v>0.491851851851852</c:v>
                </c:pt>
                <c:pt idx="5605">
                  <c:v>0.491875</c:v>
                </c:pt>
                <c:pt idx="5606">
                  <c:v>0.491898148148148</c:v>
                </c:pt>
                <c:pt idx="5607">
                  <c:v>0.491921296296296</c:v>
                </c:pt>
                <c:pt idx="5608">
                  <c:v>0.491944444444444</c:v>
                </c:pt>
                <c:pt idx="5609">
                  <c:v>0.491967592592593</c:v>
                </c:pt>
                <c:pt idx="5610">
                  <c:v>0.491990740740741</c:v>
                </c:pt>
                <c:pt idx="5611">
                  <c:v>0.492013888888889</c:v>
                </c:pt>
                <c:pt idx="5612">
                  <c:v>0.492037037037037</c:v>
                </c:pt>
                <c:pt idx="5613">
                  <c:v>0.492060185185185</c:v>
                </c:pt>
                <c:pt idx="5614">
                  <c:v>0.492083333333333</c:v>
                </c:pt>
                <c:pt idx="5615">
                  <c:v>0.492106481481482</c:v>
                </c:pt>
                <c:pt idx="5616">
                  <c:v>0.49212962962963</c:v>
                </c:pt>
                <c:pt idx="5617">
                  <c:v>0.492152777777778</c:v>
                </c:pt>
                <c:pt idx="5618">
                  <c:v>0.492175925925926</c:v>
                </c:pt>
                <c:pt idx="5619">
                  <c:v>0.492199074074074</c:v>
                </c:pt>
                <c:pt idx="5620">
                  <c:v>0.492222222222222</c:v>
                </c:pt>
                <c:pt idx="5621">
                  <c:v>0.49224537037037</c:v>
                </c:pt>
                <c:pt idx="5622">
                  <c:v>0.492268518518518</c:v>
                </c:pt>
                <c:pt idx="5623">
                  <c:v>0.492291666666667</c:v>
                </c:pt>
                <c:pt idx="5624">
                  <c:v>0.492314814814815</c:v>
                </c:pt>
                <c:pt idx="5625">
                  <c:v>0.492337962962963</c:v>
                </c:pt>
                <c:pt idx="5626">
                  <c:v>0.492361111111111</c:v>
                </c:pt>
                <c:pt idx="5627">
                  <c:v>0.492384259259259</c:v>
                </c:pt>
                <c:pt idx="5628">
                  <c:v>0.492407407407407</c:v>
                </c:pt>
                <c:pt idx="5629">
                  <c:v>0.492430555555556</c:v>
                </c:pt>
                <c:pt idx="5630">
                  <c:v>0.492453703703704</c:v>
                </c:pt>
                <c:pt idx="5631">
                  <c:v>0.492476851851852</c:v>
                </c:pt>
                <c:pt idx="5632">
                  <c:v>0.4925</c:v>
                </c:pt>
                <c:pt idx="5633">
                  <c:v>0.492523148148148</c:v>
                </c:pt>
                <c:pt idx="5634">
                  <c:v>0.492546296296296</c:v>
                </c:pt>
                <c:pt idx="5635">
                  <c:v>0.492569444444444</c:v>
                </c:pt>
                <c:pt idx="5636">
                  <c:v>0.492592592592593</c:v>
                </c:pt>
                <c:pt idx="5637">
                  <c:v>0.492615740740741</c:v>
                </c:pt>
                <c:pt idx="5638">
                  <c:v>0.492638888888889</c:v>
                </c:pt>
                <c:pt idx="5639">
                  <c:v>0.492662037037037</c:v>
                </c:pt>
                <c:pt idx="5640">
                  <c:v>0.492685185185185</c:v>
                </c:pt>
                <c:pt idx="5641">
                  <c:v>0.492708333333333</c:v>
                </c:pt>
                <c:pt idx="5642">
                  <c:v>0.492731481481481</c:v>
                </c:pt>
                <c:pt idx="5643">
                  <c:v>0.49275462962963</c:v>
                </c:pt>
                <c:pt idx="5644">
                  <c:v>0.492777777777778</c:v>
                </c:pt>
                <c:pt idx="5645">
                  <c:v>0.492800925925926</c:v>
                </c:pt>
                <c:pt idx="5646">
                  <c:v>0.492824074074074</c:v>
                </c:pt>
                <c:pt idx="5647">
                  <c:v>0.492847222222222</c:v>
                </c:pt>
                <c:pt idx="5648">
                  <c:v>0.49287037037037</c:v>
                </c:pt>
                <c:pt idx="5649">
                  <c:v>0.492893518518518</c:v>
                </c:pt>
                <c:pt idx="5650">
                  <c:v>0.492916666666667</c:v>
                </c:pt>
                <c:pt idx="5651">
                  <c:v>0.492939814814815</c:v>
                </c:pt>
                <c:pt idx="5652">
                  <c:v>0.492962962962963</c:v>
                </c:pt>
                <c:pt idx="5653">
                  <c:v>0.492986111111111</c:v>
                </c:pt>
                <c:pt idx="5654">
                  <c:v>0.493009259259259</c:v>
                </c:pt>
                <c:pt idx="5655">
                  <c:v>0.493032407407407</c:v>
                </c:pt>
                <c:pt idx="5656">
                  <c:v>0.493055555555556</c:v>
                </c:pt>
                <c:pt idx="5657">
                  <c:v>0.493078703703704</c:v>
                </c:pt>
                <c:pt idx="5658">
                  <c:v>0.493101851851852</c:v>
                </c:pt>
                <c:pt idx="5659">
                  <c:v>0.493125</c:v>
                </c:pt>
                <c:pt idx="5660">
                  <c:v>0.493148148148148</c:v>
                </c:pt>
                <c:pt idx="5661">
                  <c:v>0.493171296296296</c:v>
                </c:pt>
                <c:pt idx="5662">
                  <c:v>0.493194444444444</c:v>
                </c:pt>
                <c:pt idx="5663">
                  <c:v>0.493217592592593</c:v>
                </c:pt>
                <c:pt idx="5664">
                  <c:v>0.493240740740741</c:v>
                </c:pt>
                <c:pt idx="5665">
                  <c:v>0.493263888888889</c:v>
                </c:pt>
                <c:pt idx="5666">
                  <c:v>0.493287037037037</c:v>
                </c:pt>
                <c:pt idx="5667">
                  <c:v>0.493310185185185</c:v>
                </c:pt>
                <c:pt idx="5668">
                  <c:v>0.493333333333333</c:v>
                </c:pt>
                <c:pt idx="5669">
                  <c:v>0.493356481481481</c:v>
                </c:pt>
                <c:pt idx="5670">
                  <c:v>0.49337962962963</c:v>
                </c:pt>
                <c:pt idx="5671">
                  <c:v>0.493402777777778</c:v>
                </c:pt>
                <c:pt idx="5672">
                  <c:v>0.493425925925926</c:v>
                </c:pt>
                <c:pt idx="5673">
                  <c:v>0.493449074074074</c:v>
                </c:pt>
                <c:pt idx="5674">
                  <c:v>0.493472222222222</c:v>
                </c:pt>
                <c:pt idx="5675">
                  <c:v>0.49349537037037</c:v>
                </c:pt>
                <c:pt idx="5676">
                  <c:v>0.493518518518518</c:v>
                </c:pt>
                <c:pt idx="5677">
                  <c:v>0.493541666666667</c:v>
                </c:pt>
                <c:pt idx="5678">
                  <c:v>0.493564814814815</c:v>
                </c:pt>
                <c:pt idx="5679">
                  <c:v>0.493587962962963</c:v>
                </c:pt>
                <c:pt idx="5680">
                  <c:v>0.493611111111111</c:v>
                </c:pt>
                <c:pt idx="5681">
                  <c:v>0.493634259259259</c:v>
                </c:pt>
                <c:pt idx="5682">
                  <c:v>0.493657407407407</c:v>
                </c:pt>
                <c:pt idx="5683">
                  <c:v>0.493680555555556</c:v>
                </c:pt>
                <c:pt idx="5684">
                  <c:v>0.493703703703704</c:v>
                </c:pt>
                <c:pt idx="5685">
                  <c:v>0.493726851851852</c:v>
                </c:pt>
                <c:pt idx="5686">
                  <c:v>0.49375</c:v>
                </c:pt>
                <c:pt idx="5687">
                  <c:v>0.493773148148148</c:v>
                </c:pt>
                <c:pt idx="5688">
                  <c:v>0.493796296296296</c:v>
                </c:pt>
                <c:pt idx="5689">
                  <c:v>0.493819444444444</c:v>
                </c:pt>
                <c:pt idx="5690">
                  <c:v>0.493842592592593</c:v>
                </c:pt>
                <c:pt idx="5691">
                  <c:v>0.493865740740741</c:v>
                </c:pt>
                <c:pt idx="5692">
                  <c:v>0.493888888888889</c:v>
                </c:pt>
                <c:pt idx="5693">
                  <c:v>0.493912037037037</c:v>
                </c:pt>
                <c:pt idx="5694">
                  <c:v>0.493935185185185</c:v>
                </c:pt>
                <c:pt idx="5695">
                  <c:v>0.493958333333333</c:v>
                </c:pt>
                <c:pt idx="5696">
                  <c:v>0.493981481481482</c:v>
                </c:pt>
                <c:pt idx="5697">
                  <c:v>0.49400462962963</c:v>
                </c:pt>
                <c:pt idx="5698">
                  <c:v>0.494027777777778</c:v>
                </c:pt>
                <c:pt idx="5699">
                  <c:v>0.494050925925926</c:v>
                </c:pt>
                <c:pt idx="5700">
                  <c:v>0.494074074074074</c:v>
                </c:pt>
                <c:pt idx="5701">
                  <c:v>0.494097222222222</c:v>
                </c:pt>
                <c:pt idx="5702">
                  <c:v>0.49412037037037</c:v>
                </c:pt>
                <c:pt idx="5703">
                  <c:v>0.494143518518518</c:v>
                </c:pt>
                <c:pt idx="5704">
                  <c:v>0.494166666666667</c:v>
                </c:pt>
                <c:pt idx="5705">
                  <c:v>0.494189814814815</c:v>
                </c:pt>
                <c:pt idx="5706">
                  <c:v>0.494212962962963</c:v>
                </c:pt>
                <c:pt idx="5707">
                  <c:v>0.494236111111111</c:v>
                </c:pt>
                <c:pt idx="5708">
                  <c:v>0.494259259259259</c:v>
                </c:pt>
                <c:pt idx="5709">
                  <c:v>0.494282407407407</c:v>
                </c:pt>
                <c:pt idx="5710">
                  <c:v>0.494305555555556</c:v>
                </c:pt>
                <c:pt idx="5711">
                  <c:v>0.494328703703704</c:v>
                </c:pt>
                <c:pt idx="5712">
                  <c:v>0.494351851851852</c:v>
                </c:pt>
                <c:pt idx="5713">
                  <c:v>0.494375</c:v>
                </c:pt>
                <c:pt idx="5714">
                  <c:v>0.494398148148148</c:v>
                </c:pt>
                <c:pt idx="5715">
                  <c:v>0.494421296296296</c:v>
                </c:pt>
                <c:pt idx="5716">
                  <c:v>0.494444444444444</c:v>
                </c:pt>
                <c:pt idx="5717">
                  <c:v>0.494467592592593</c:v>
                </c:pt>
                <c:pt idx="5718">
                  <c:v>0.494490740740741</c:v>
                </c:pt>
                <c:pt idx="5719">
                  <c:v>0.494513888888889</c:v>
                </c:pt>
                <c:pt idx="5720">
                  <c:v>0.494537037037037</c:v>
                </c:pt>
                <c:pt idx="5721">
                  <c:v>0.494560185185185</c:v>
                </c:pt>
                <c:pt idx="5722">
                  <c:v>0.494583333333333</c:v>
                </c:pt>
                <c:pt idx="5723">
                  <c:v>0.494606481481481</c:v>
                </c:pt>
                <c:pt idx="5724">
                  <c:v>0.49462962962963</c:v>
                </c:pt>
                <c:pt idx="5725">
                  <c:v>0.494652777777778</c:v>
                </c:pt>
                <c:pt idx="5726">
                  <c:v>0.494675925925926</c:v>
                </c:pt>
                <c:pt idx="5727">
                  <c:v>0.494699074074074</c:v>
                </c:pt>
                <c:pt idx="5728">
                  <c:v>0.494722222222222</c:v>
                </c:pt>
                <c:pt idx="5729">
                  <c:v>0.49474537037037</c:v>
                </c:pt>
                <c:pt idx="5730">
                  <c:v>0.494768518518518</c:v>
                </c:pt>
                <c:pt idx="5731">
                  <c:v>0.494791666666667</c:v>
                </c:pt>
                <c:pt idx="5732">
                  <c:v>0.494814814814815</c:v>
                </c:pt>
                <c:pt idx="5733">
                  <c:v>0.494837962962963</c:v>
                </c:pt>
                <c:pt idx="5734">
                  <c:v>0.494861111111111</c:v>
                </c:pt>
                <c:pt idx="5735">
                  <c:v>0.494884259259259</c:v>
                </c:pt>
                <c:pt idx="5736">
                  <c:v>0.494907407407407</c:v>
                </c:pt>
                <c:pt idx="5737">
                  <c:v>0.494930555555556</c:v>
                </c:pt>
                <c:pt idx="5738">
                  <c:v>0.494953703703704</c:v>
                </c:pt>
                <c:pt idx="5739">
                  <c:v>0.494976851851852</c:v>
                </c:pt>
                <c:pt idx="5740">
                  <c:v>0.495</c:v>
                </c:pt>
                <c:pt idx="5741">
                  <c:v>0.495023148148148</c:v>
                </c:pt>
                <c:pt idx="5742">
                  <c:v>0.495046296296296</c:v>
                </c:pt>
                <c:pt idx="5743">
                  <c:v>0.495069444444444</c:v>
                </c:pt>
                <c:pt idx="5744">
                  <c:v>0.495092592592593</c:v>
                </c:pt>
                <c:pt idx="5745">
                  <c:v>0.495115740740741</c:v>
                </c:pt>
                <c:pt idx="5746">
                  <c:v>0.495138888888889</c:v>
                </c:pt>
                <c:pt idx="5747">
                  <c:v>0.495162037037037</c:v>
                </c:pt>
                <c:pt idx="5748">
                  <c:v>0.495185185185185</c:v>
                </c:pt>
                <c:pt idx="5749">
                  <c:v>0.495208333333333</c:v>
                </c:pt>
                <c:pt idx="5750">
                  <c:v>0.495231481481481</c:v>
                </c:pt>
                <c:pt idx="5751">
                  <c:v>0.49525462962963</c:v>
                </c:pt>
                <c:pt idx="5752">
                  <c:v>0.495277777777778</c:v>
                </c:pt>
                <c:pt idx="5753">
                  <c:v>0.495300925925926</c:v>
                </c:pt>
                <c:pt idx="5754">
                  <c:v>0.495324074074074</c:v>
                </c:pt>
                <c:pt idx="5755">
                  <c:v>0.495347222222222</c:v>
                </c:pt>
                <c:pt idx="5756">
                  <c:v>0.49537037037037</c:v>
                </c:pt>
                <c:pt idx="5757">
                  <c:v>0.495393518518518</c:v>
                </c:pt>
                <c:pt idx="5758">
                  <c:v>0.495416666666667</c:v>
                </c:pt>
                <c:pt idx="5759">
                  <c:v>0.495439814814815</c:v>
                </c:pt>
                <c:pt idx="5760">
                  <c:v>0.495462962962963</c:v>
                </c:pt>
                <c:pt idx="5761">
                  <c:v>0.495486111111111</c:v>
                </c:pt>
                <c:pt idx="5762">
                  <c:v>0.495509259259259</c:v>
                </c:pt>
                <c:pt idx="5763">
                  <c:v>0.495532407407407</c:v>
                </c:pt>
                <c:pt idx="5764">
                  <c:v>0.495555555555556</c:v>
                </c:pt>
                <c:pt idx="5765">
                  <c:v>0.495578703703704</c:v>
                </c:pt>
                <c:pt idx="5766">
                  <c:v>0.495601851851852</c:v>
                </c:pt>
                <c:pt idx="5767">
                  <c:v>0.495625</c:v>
                </c:pt>
                <c:pt idx="5768">
                  <c:v>0.495648148148148</c:v>
                </c:pt>
                <c:pt idx="5769">
                  <c:v>0.495671296296296</c:v>
                </c:pt>
                <c:pt idx="5770">
                  <c:v>0.495694444444444</c:v>
                </c:pt>
                <c:pt idx="5771">
                  <c:v>0.495717592592593</c:v>
                </c:pt>
                <c:pt idx="5772">
                  <c:v>0.495740740740741</c:v>
                </c:pt>
                <c:pt idx="5773">
                  <c:v>0.495763888888889</c:v>
                </c:pt>
                <c:pt idx="5774">
                  <c:v>0.495787037037037</c:v>
                </c:pt>
                <c:pt idx="5775">
                  <c:v>0.495810185185185</c:v>
                </c:pt>
                <c:pt idx="5776">
                  <c:v>0.495833333333333</c:v>
                </c:pt>
                <c:pt idx="5777">
                  <c:v>0.495856481481481</c:v>
                </c:pt>
                <c:pt idx="5778">
                  <c:v>0.49587962962963</c:v>
                </c:pt>
                <c:pt idx="5779">
                  <c:v>0.495902777777778</c:v>
                </c:pt>
                <c:pt idx="5780">
                  <c:v>0.495925925925926</c:v>
                </c:pt>
                <c:pt idx="5781">
                  <c:v>0.495949074074074</c:v>
                </c:pt>
                <c:pt idx="5782">
                  <c:v>0.495972222222222</c:v>
                </c:pt>
                <c:pt idx="5783">
                  <c:v>0.49599537037037</c:v>
                </c:pt>
                <c:pt idx="5784">
                  <c:v>0.496018518518518</c:v>
                </c:pt>
                <c:pt idx="5785">
                  <c:v>0.496041666666667</c:v>
                </c:pt>
                <c:pt idx="5786">
                  <c:v>0.496064814814815</c:v>
                </c:pt>
                <c:pt idx="5787">
                  <c:v>0.496087962962963</c:v>
                </c:pt>
                <c:pt idx="5788">
                  <c:v>0.496111111111111</c:v>
                </c:pt>
                <c:pt idx="5789">
                  <c:v>0.496134259259259</c:v>
                </c:pt>
                <c:pt idx="5790">
                  <c:v>0.496157407407407</c:v>
                </c:pt>
                <c:pt idx="5791">
                  <c:v>0.496180555555556</c:v>
                </c:pt>
                <c:pt idx="5792">
                  <c:v>0.496203703703704</c:v>
                </c:pt>
                <c:pt idx="5793">
                  <c:v>0.496226851851852</c:v>
                </c:pt>
                <c:pt idx="5794">
                  <c:v>0.49625</c:v>
                </c:pt>
                <c:pt idx="5795">
                  <c:v>0.496273148148148</c:v>
                </c:pt>
                <c:pt idx="5796">
                  <c:v>0.496296296296296</c:v>
                </c:pt>
                <c:pt idx="5797">
                  <c:v>0.496319444444444</c:v>
                </c:pt>
                <c:pt idx="5798">
                  <c:v>0.496342592592593</c:v>
                </c:pt>
                <c:pt idx="5799">
                  <c:v>0.496365740740741</c:v>
                </c:pt>
                <c:pt idx="5800">
                  <c:v>0.496388888888889</c:v>
                </c:pt>
                <c:pt idx="5801">
                  <c:v>0.496412037037037</c:v>
                </c:pt>
                <c:pt idx="5802">
                  <c:v>0.496435185185185</c:v>
                </c:pt>
                <c:pt idx="5803">
                  <c:v>0.496458333333333</c:v>
                </c:pt>
                <c:pt idx="5804">
                  <c:v>0.496481481481481</c:v>
                </c:pt>
                <c:pt idx="5805">
                  <c:v>0.49650462962963</c:v>
                </c:pt>
                <c:pt idx="5806">
                  <c:v>0.496527777777778</c:v>
                </c:pt>
                <c:pt idx="5807">
                  <c:v>0.496550925925926</c:v>
                </c:pt>
                <c:pt idx="5808">
                  <c:v>0.496574074074074</c:v>
                </c:pt>
                <c:pt idx="5809">
                  <c:v>0.496597222222222</c:v>
                </c:pt>
                <c:pt idx="5810">
                  <c:v>0.49662037037037</c:v>
                </c:pt>
                <c:pt idx="5811">
                  <c:v>0.496643518518518</c:v>
                </c:pt>
                <c:pt idx="5812">
                  <c:v>0.496666666666667</c:v>
                </c:pt>
                <c:pt idx="5813">
                  <c:v>0.496689814814815</c:v>
                </c:pt>
                <c:pt idx="5814">
                  <c:v>0.496712962962963</c:v>
                </c:pt>
                <c:pt idx="5815">
                  <c:v>0.496736111111111</c:v>
                </c:pt>
                <c:pt idx="5816">
                  <c:v>0.496759259259259</c:v>
                </c:pt>
                <c:pt idx="5817">
                  <c:v>0.496782407407407</c:v>
                </c:pt>
                <c:pt idx="5818">
                  <c:v>0.496805555555556</c:v>
                </c:pt>
                <c:pt idx="5819">
                  <c:v>0.496828703703704</c:v>
                </c:pt>
                <c:pt idx="5820">
                  <c:v>0.496851851851852</c:v>
                </c:pt>
                <c:pt idx="5821">
                  <c:v>0.496875</c:v>
                </c:pt>
                <c:pt idx="5822">
                  <c:v>0.496898148148148</c:v>
                </c:pt>
                <c:pt idx="5823">
                  <c:v>0.496921296296296</c:v>
                </c:pt>
                <c:pt idx="5824">
                  <c:v>0.496944444444444</c:v>
                </c:pt>
                <c:pt idx="5825">
                  <c:v>0.496967592592593</c:v>
                </c:pt>
                <c:pt idx="5826">
                  <c:v>0.496990740740741</c:v>
                </c:pt>
                <c:pt idx="5827">
                  <c:v>0.497013888888889</c:v>
                </c:pt>
                <c:pt idx="5828">
                  <c:v>0.497037037037037</c:v>
                </c:pt>
                <c:pt idx="5829">
                  <c:v>0.497060185185185</c:v>
                </c:pt>
                <c:pt idx="5830">
                  <c:v>0.497083333333333</c:v>
                </c:pt>
                <c:pt idx="5831">
                  <c:v>0.497106481481481</c:v>
                </c:pt>
                <c:pt idx="5832">
                  <c:v>0.49712962962963</c:v>
                </c:pt>
                <c:pt idx="5833">
                  <c:v>0.497152777777778</c:v>
                </c:pt>
                <c:pt idx="5834">
                  <c:v>0.497175925925926</c:v>
                </c:pt>
                <c:pt idx="5835">
                  <c:v>0.497199074074074</c:v>
                </c:pt>
                <c:pt idx="5836">
                  <c:v>0.497222222222222</c:v>
                </c:pt>
                <c:pt idx="5837">
                  <c:v>0.49724537037037</c:v>
                </c:pt>
                <c:pt idx="5838">
                  <c:v>0.497268518518519</c:v>
                </c:pt>
                <c:pt idx="5839">
                  <c:v>0.497291666666667</c:v>
                </c:pt>
                <c:pt idx="5840">
                  <c:v>0.497314814814815</c:v>
                </c:pt>
                <c:pt idx="5841">
                  <c:v>0.497337962962963</c:v>
                </c:pt>
                <c:pt idx="5842">
                  <c:v>0.497361111111111</c:v>
                </c:pt>
                <c:pt idx="5843">
                  <c:v>0.497384259259259</c:v>
                </c:pt>
                <c:pt idx="5844">
                  <c:v>0.497407407407407</c:v>
                </c:pt>
                <c:pt idx="5845">
                  <c:v>0.497430555555556</c:v>
                </c:pt>
                <c:pt idx="5846">
                  <c:v>0.497453703703704</c:v>
                </c:pt>
                <c:pt idx="5847">
                  <c:v>0.497476851851852</c:v>
                </c:pt>
                <c:pt idx="5848">
                  <c:v>0.4975</c:v>
                </c:pt>
                <c:pt idx="5849">
                  <c:v>0.497523148148148</c:v>
                </c:pt>
                <c:pt idx="5850">
                  <c:v>0.497546296296296</c:v>
                </c:pt>
                <c:pt idx="5851">
                  <c:v>0.497569444444444</c:v>
                </c:pt>
                <c:pt idx="5852">
                  <c:v>0.497592592592593</c:v>
                </c:pt>
                <c:pt idx="5853">
                  <c:v>0.497615740740741</c:v>
                </c:pt>
                <c:pt idx="5854">
                  <c:v>0.497638888888889</c:v>
                </c:pt>
                <c:pt idx="5855">
                  <c:v>0.497662037037037</c:v>
                </c:pt>
                <c:pt idx="5856">
                  <c:v>0.497685185185185</c:v>
                </c:pt>
                <c:pt idx="5857">
                  <c:v>0.497708333333333</c:v>
                </c:pt>
                <c:pt idx="5858">
                  <c:v>0.497731481481481</c:v>
                </c:pt>
                <c:pt idx="5859">
                  <c:v>0.49775462962963</c:v>
                </c:pt>
                <c:pt idx="5860">
                  <c:v>0.497777777777778</c:v>
                </c:pt>
                <c:pt idx="5861">
                  <c:v>0.497800925925926</c:v>
                </c:pt>
                <c:pt idx="5862">
                  <c:v>0.497824074074074</c:v>
                </c:pt>
                <c:pt idx="5863">
                  <c:v>0.497847222222222</c:v>
                </c:pt>
                <c:pt idx="5864">
                  <c:v>0.49787037037037</c:v>
                </c:pt>
                <c:pt idx="5865">
                  <c:v>0.497893518518518</c:v>
                </c:pt>
                <c:pt idx="5866">
                  <c:v>0.497916666666667</c:v>
                </c:pt>
                <c:pt idx="5867">
                  <c:v>0.497939814814815</c:v>
                </c:pt>
                <c:pt idx="5868">
                  <c:v>0.497962962962963</c:v>
                </c:pt>
                <c:pt idx="5869">
                  <c:v>0.497986111111111</c:v>
                </c:pt>
                <c:pt idx="5870">
                  <c:v>0.498009259259259</c:v>
                </c:pt>
                <c:pt idx="5871">
                  <c:v>0.498032407407407</c:v>
                </c:pt>
                <c:pt idx="5872">
                  <c:v>0.498055555555556</c:v>
                </c:pt>
                <c:pt idx="5873">
                  <c:v>0.498078703703704</c:v>
                </c:pt>
                <c:pt idx="5874">
                  <c:v>0.498101851851852</c:v>
                </c:pt>
                <c:pt idx="5875">
                  <c:v>0.498125</c:v>
                </c:pt>
                <c:pt idx="5876">
                  <c:v>0.498148148148148</c:v>
                </c:pt>
                <c:pt idx="5877">
                  <c:v>0.498171296296296</c:v>
                </c:pt>
                <c:pt idx="5878">
                  <c:v>0.498194444444444</c:v>
                </c:pt>
                <c:pt idx="5879">
                  <c:v>0.498217592592593</c:v>
                </c:pt>
                <c:pt idx="5880">
                  <c:v>0.498240740740741</c:v>
                </c:pt>
                <c:pt idx="5881">
                  <c:v>0.498263888888889</c:v>
                </c:pt>
                <c:pt idx="5882">
                  <c:v>0.498287037037037</c:v>
                </c:pt>
                <c:pt idx="5883">
                  <c:v>0.498310185185185</c:v>
                </c:pt>
                <c:pt idx="5884">
                  <c:v>0.498333333333333</c:v>
                </c:pt>
                <c:pt idx="5885">
                  <c:v>0.498356481481481</c:v>
                </c:pt>
                <c:pt idx="5886">
                  <c:v>0.49837962962963</c:v>
                </c:pt>
                <c:pt idx="5887">
                  <c:v>0.498402777777778</c:v>
                </c:pt>
                <c:pt idx="5888">
                  <c:v>0.498425925925926</c:v>
                </c:pt>
                <c:pt idx="5889">
                  <c:v>0.498449074074074</c:v>
                </c:pt>
                <c:pt idx="5890">
                  <c:v>0.498472222222222</c:v>
                </c:pt>
                <c:pt idx="5891">
                  <c:v>0.49849537037037</c:v>
                </c:pt>
                <c:pt idx="5892">
                  <c:v>0.498518518518519</c:v>
                </c:pt>
                <c:pt idx="5893">
                  <c:v>0.498541666666667</c:v>
                </c:pt>
                <c:pt idx="5894">
                  <c:v>0.498564814814815</c:v>
                </c:pt>
                <c:pt idx="5895">
                  <c:v>0.498587962962963</c:v>
                </c:pt>
                <c:pt idx="5896">
                  <c:v>0.498611111111111</c:v>
                </c:pt>
                <c:pt idx="5897">
                  <c:v>0.498634259259259</c:v>
                </c:pt>
                <c:pt idx="5898">
                  <c:v>0.498657407407407</c:v>
                </c:pt>
                <c:pt idx="5899">
                  <c:v>0.498680555555556</c:v>
                </c:pt>
                <c:pt idx="5900">
                  <c:v>0.498703703703704</c:v>
                </c:pt>
                <c:pt idx="5901">
                  <c:v>0.498726851851852</c:v>
                </c:pt>
                <c:pt idx="5902">
                  <c:v>0.49875</c:v>
                </c:pt>
                <c:pt idx="5903">
                  <c:v>0.498773148148148</c:v>
                </c:pt>
                <c:pt idx="5904">
                  <c:v>0.498796296296296</c:v>
                </c:pt>
                <c:pt idx="5905">
                  <c:v>0.498819444444444</c:v>
                </c:pt>
                <c:pt idx="5906">
                  <c:v>0.498842592592593</c:v>
                </c:pt>
                <c:pt idx="5907">
                  <c:v>0.498865740740741</c:v>
                </c:pt>
                <c:pt idx="5908">
                  <c:v>0.498888888888889</c:v>
                </c:pt>
                <c:pt idx="5909">
                  <c:v>0.498912037037037</c:v>
                </c:pt>
                <c:pt idx="5910">
                  <c:v>0.498935185185185</c:v>
                </c:pt>
                <c:pt idx="5911">
                  <c:v>0.498958333333333</c:v>
                </c:pt>
                <c:pt idx="5912">
                  <c:v>0.498981481481481</c:v>
                </c:pt>
                <c:pt idx="5913">
                  <c:v>0.49900462962963</c:v>
                </c:pt>
                <c:pt idx="5914">
                  <c:v>0.499027777777778</c:v>
                </c:pt>
                <c:pt idx="5915">
                  <c:v>0.499050925925926</c:v>
                </c:pt>
                <c:pt idx="5916">
                  <c:v>0.499074074074074</c:v>
                </c:pt>
                <c:pt idx="5917">
                  <c:v>0.499097222222222</c:v>
                </c:pt>
                <c:pt idx="5918">
                  <c:v>0.49912037037037</c:v>
                </c:pt>
                <c:pt idx="5919">
                  <c:v>0.499143518518518</c:v>
                </c:pt>
                <c:pt idx="5920">
                  <c:v>0.499166666666667</c:v>
                </c:pt>
                <c:pt idx="5921">
                  <c:v>0.499189814814815</c:v>
                </c:pt>
                <c:pt idx="5922">
                  <c:v>0.499212962962963</c:v>
                </c:pt>
                <c:pt idx="5923">
                  <c:v>0.499236111111111</c:v>
                </c:pt>
                <c:pt idx="5924">
                  <c:v>0.499259259259259</c:v>
                </c:pt>
                <c:pt idx="5925">
                  <c:v>0.499282407407407</c:v>
                </c:pt>
                <c:pt idx="5926">
                  <c:v>0.499305555555556</c:v>
                </c:pt>
                <c:pt idx="5927">
                  <c:v>0.499328703703704</c:v>
                </c:pt>
                <c:pt idx="5928">
                  <c:v>0.499351851851852</c:v>
                </c:pt>
                <c:pt idx="5929">
                  <c:v>0.499375</c:v>
                </c:pt>
                <c:pt idx="5930">
                  <c:v>0.499398148148148</c:v>
                </c:pt>
                <c:pt idx="5931">
                  <c:v>0.499421296296296</c:v>
                </c:pt>
                <c:pt idx="5932">
                  <c:v>0.499444444444444</c:v>
                </c:pt>
                <c:pt idx="5933">
                  <c:v>0.499467592592593</c:v>
                </c:pt>
                <c:pt idx="5934">
                  <c:v>0.499490740740741</c:v>
                </c:pt>
                <c:pt idx="5935">
                  <c:v>0.499513888888889</c:v>
                </c:pt>
                <c:pt idx="5936">
                  <c:v>0.499537037037037</c:v>
                </c:pt>
                <c:pt idx="5937">
                  <c:v>0.499560185185185</c:v>
                </c:pt>
                <c:pt idx="5938">
                  <c:v>0.499583333333333</c:v>
                </c:pt>
                <c:pt idx="5939">
                  <c:v>0.499606481481482</c:v>
                </c:pt>
                <c:pt idx="5940">
                  <c:v>0.49962962962963</c:v>
                </c:pt>
                <c:pt idx="5941">
                  <c:v>0.499652777777778</c:v>
                </c:pt>
                <c:pt idx="5942">
                  <c:v>0.499675925925926</c:v>
                </c:pt>
                <c:pt idx="5943">
                  <c:v>0.499699074074074</c:v>
                </c:pt>
                <c:pt idx="5944">
                  <c:v>0.499722222222222</c:v>
                </c:pt>
                <c:pt idx="5945">
                  <c:v>0.49974537037037</c:v>
                </c:pt>
                <c:pt idx="5946">
                  <c:v>0.499768518518518</c:v>
                </c:pt>
                <c:pt idx="5947">
                  <c:v>0.499791666666667</c:v>
                </c:pt>
                <c:pt idx="5948">
                  <c:v>0.499814814814815</c:v>
                </c:pt>
                <c:pt idx="5949">
                  <c:v>0.499837962962963</c:v>
                </c:pt>
                <c:pt idx="5950">
                  <c:v>0.499861111111111</c:v>
                </c:pt>
                <c:pt idx="5951">
                  <c:v>0.499884259259259</c:v>
                </c:pt>
                <c:pt idx="5952">
                  <c:v>0.499907407407407</c:v>
                </c:pt>
                <c:pt idx="5953">
                  <c:v>0.499930555555556</c:v>
                </c:pt>
                <c:pt idx="5954">
                  <c:v>0.499953703703704</c:v>
                </c:pt>
                <c:pt idx="5955">
                  <c:v>0.499976851851852</c:v>
                </c:pt>
                <c:pt idx="5956">
                  <c:v>0.5</c:v>
                </c:pt>
                <c:pt idx="5957">
                  <c:v>0.500023148148148</c:v>
                </c:pt>
                <c:pt idx="5958">
                  <c:v>0.500046296296296</c:v>
                </c:pt>
                <c:pt idx="5959">
                  <c:v>0.500069444444445</c:v>
                </c:pt>
                <c:pt idx="5960">
                  <c:v>0.500092592592593</c:v>
                </c:pt>
                <c:pt idx="5961">
                  <c:v>0.50011574074074</c:v>
                </c:pt>
                <c:pt idx="5962">
                  <c:v>0.500138888888889</c:v>
                </c:pt>
                <c:pt idx="5963">
                  <c:v>0.500162037037037</c:v>
                </c:pt>
                <c:pt idx="5964">
                  <c:v>0.500185185185185</c:v>
                </c:pt>
                <c:pt idx="5965">
                  <c:v>0.500208333333333</c:v>
                </c:pt>
                <c:pt idx="5966">
                  <c:v>0.500231481481482</c:v>
                </c:pt>
                <c:pt idx="5967">
                  <c:v>0.50025462962963</c:v>
                </c:pt>
                <c:pt idx="5968">
                  <c:v>0.500277777777778</c:v>
                </c:pt>
                <c:pt idx="5969">
                  <c:v>0.500300925925926</c:v>
                </c:pt>
                <c:pt idx="5970">
                  <c:v>0.500324074074074</c:v>
                </c:pt>
                <c:pt idx="5971">
                  <c:v>0.500347222222222</c:v>
                </c:pt>
                <c:pt idx="5972">
                  <c:v>0.50037037037037</c:v>
                </c:pt>
                <c:pt idx="5973">
                  <c:v>0.500393518518519</c:v>
                </c:pt>
                <c:pt idx="5974">
                  <c:v>0.500416666666666</c:v>
                </c:pt>
                <c:pt idx="5975">
                  <c:v>0.500439814814815</c:v>
                </c:pt>
                <c:pt idx="5976">
                  <c:v>0.500462962962963</c:v>
                </c:pt>
                <c:pt idx="5977">
                  <c:v>0.500486111111111</c:v>
                </c:pt>
                <c:pt idx="5978">
                  <c:v>0.500509259259259</c:v>
                </c:pt>
                <c:pt idx="5979">
                  <c:v>0.500532407407407</c:v>
                </c:pt>
                <c:pt idx="5980">
                  <c:v>0.500555555555556</c:v>
                </c:pt>
                <c:pt idx="5981">
                  <c:v>0.500578703703704</c:v>
                </c:pt>
                <c:pt idx="5982">
                  <c:v>0.500601851851852</c:v>
                </c:pt>
                <c:pt idx="5983">
                  <c:v>0.500625</c:v>
                </c:pt>
                <c:pt idx="5984">
                  <c:v>0.500648148148148</c:v>
                </c:pt>
                <c:pt idx="5985">
                  <c:v>0.500671296296297</c:v>
                </c:pt>
                <c:pt idx="5986">
                  <c:v>0.500694444444445</c:v>
                </c:pt>
                <c:pt idx="5987">
                  <c:v>0.500717592592593</c:v>
                </c:pt>
                <c:pt idx="5988">
                  <c:v>0.500740740740741</c:v>
                </c:pt>
                <c:pt idx="5989">
                  <c:v>0.500763888888889</c:v>
                </c:pt>
                <c:pt idx="5990">
                  <c:v>0.500787037037037</c:v>
                </c:pt>
                <c:pt idx="5991">
                  <c:v>0.500810185185185</c:v>
                </c:pt>
                <c:pt idx="5992">
                  <c:v>0.500833333333333</c:v>
                </c:pt>
                <c:pt idx="5993">
                  <c:v>0.500856481481481</c:v>
                </c:pt>
                <c:pt idx="5994">
                  <c:v>0.50087962962963</c:v>
                </c:pt>
                <c:pt idx="5995">
                  <c:v>0.500902777777778</c:v>
                </c:pt>
                <c:pt idx="5996">
                  <c:v>0.500925925925926</c:v>
                </c:pt>
                <c:pt idx="5997">
                  <c:v>0.500949074074074</c:v>
                </c:pt>
                <c:pt idx="5998">
                  <c:v>0.500972222222222</c:v>
                </c:pt>
                <c:pt idx="5999">
                  <c:v>0.50099537037037</c:v>
                </c:pt>
                <c:pt idx="6000">
                  <c:v>0.501018518518519</c:v>
                </c:pt>
                <c:pt idx="6001">
                  <c:v>0.501041666666667</c:v>
                </c:pt>
                <c:pt idx="6002">
                  <c:v>0.501064814814815</c:v>
                </c:pt>
                <c:pt idx="6003">
                  <c:v>0.501087962962963</c:v>
                </c:pt>
                <c:pt idx="6004">
                  <c:v>0.501111111111111</c:v>
                </c:pt>
                <c:pt idx="6005">
                  <c:v>0.501134259259259</c:v>
                </c:pt>
                <c:pt idx="6006">
                  <c:v>0.501157407407407</c:v>
                </c:pt>
                <c:pt idx="6007">
                  <c:v>0.501180555555556</c:v>
                </c:pt>
                <c:pt idx="6008">
                  <c:v>0.501203703703704</c:v>
                </c:pt>
                <c:pt idx="6009">
                  <c:v>0.501226851851852</c:v>
                </c:pt>
                <c:pt idx="6010">
                  <c:v>0.50125</c:v>
                </c:pt>
                <c:pt idx="6011">
                  <c:v>0.501273148148148</c:v>
                </c:pt>
                <c:pt idx="6012">
                  <c:v>0.501296296296296</c:v>
                </c:pt>
                <c:pt idx="6013">
                  <c:v>0.501319444444444</c:v>
                </c:pt>
                <c:pt idx="6014">
                  <c:v>0.501342592592593</c:v>
                </c:pt>
                <c:pt idx="6015">
                  <c:v>0.50136574074074</c:v>
                </c:pt>
                <c:pt idx="6016">
                  <c:v>0.501388888888889</c:v>
                </c:pt>
                <c:pt idx="6017">
                  <c:v>0.501412037037037</c:v>
                </c:pt>
                <c:pt idx="6018">
                  <c:v>0.501435185185185</c:v>
                </c:pt>
                <c:pt idx="6019">
                  <c:v>0.501458333333333</c:v>
                </c:pt>
                <c:pt idx="6020">
                  <c:v>0.501481481481482</c:v>
                </c:pt>
                <c:pt idx="6021">
                  <c:v>0.501504629629629</c:v>
                </c:pt>
                <c:pt idx="6022">
                  <c:v>0.501527777777778</c:v>
                </c:pt>
                <c:pt idx="6023">
                  <c:v>0.501550925925926</c:v>
                </c:pt>
                <c:pt idx="6024">
                  <c:v>0.501574074074074</c:v>
                </c:pt>
                <c:pt idx="6025">
                  <c:v>0.501597222222222</c:v>
                </c:pt>
                <c:pt idx="6026">
                  <c:v>0.501620370370371</c:v>
                </c:pt>
                <c:pt idx="6027">
                  <c:v>0.501643518518519</c:v>
                </c:pt>
                <c:pt idx="6028">
                  <c:v>0.501666666666667</c:v>
                </c:pt>
                <c:pt idx="6029">
                  <c:v>0.501689814814815</c:v>
                </c:pt>
                <c:pt idx="6030">
                  <c:v>0.501712962962963</c:v>
                </c:pt>
                <c:pt idx="6031">
                  <c:v>0.501736111111111</c:v>
                </c:pt>
                <c:pt idx="6032">
                  <c:v>0.501759259259259</c:v>
                </c:pt>
                <c:pt idx="6033">
                  <c:v>0.501782407407407</c:v>
                </c:pt>
                <c:pt idx="6034">
                  <c:v>0.501805555555556</c:v>
                </c:pt>
                <c:pt idx="6035">
                  <c:v>0.501828703703704</c:v>
                </c:pt>
                <c:pt idx="6036">
                  <c:v>0.501851851851852</c:v>
                </c:pt>
                <c:pt idx="6037">
                  <c:v>0.501875</c:v>
                </c:pt>
                <c:pt idx="6038">
                  <c:v>0.501898148148148</c:v>
                </c:pt>
                <c:pt idx="6039">
                  <c:v>0.501921296296296</c:v>
                </c:pt>
                <c:pt idx="6040">
                  <c:v>0.501944444444445</c:v>
                </c:pt>
                <c:pt idx="6041">
                  <c:v>0.501967592592593</c:v>
                </c:pt>
                <c:pt idx="6042">
                  <c:v>0.501990740740741</c:v>
                </c:pt>
                <c:pt idx="6043">
                  <c:v>0.502013888888889</c:v>
                </c:pt>
                <c:pt idx="6044">
                  <c:v>0.502037037037037</c:v>
                </c:pt>
                <c:pt idx="6045">
                  <c:v>0.502060185185185</c:v>
                </c:pt>
                <c:pt idx="6046">
                  <c:v>0.502083333333333</c:v>
                </c:pt>
                <c:pt idx="6047">
                  <c:v>0.502106481481482</c:v>
                </c:pt>
                <c:pt idx="6048">
                  <c:v>0.50212962962963</c:v>
                </c:pt>
                <c:pt idx="6049">
                  <c:v>0.502152777777778</c:v>
                </c:pt>
                <c:pt idx="6050">
                  <c:v>0.502175925925926</c:v>
                </c:pt>
                <c:pt idx="6051">
                  <c:v>0.502199074074074</c:v>
                </c:pt>
                <c:pt idx="6052">
                  <c:v>0.502222222222222</c:v>
                </c:pt>
                <c:pt idx="6053">
                  <c:v>0.50224537037037</c:v>
                </c:pt>
                <c:pt idx="6054">
                  <c:v>0.502268518518519</c:v>
                </c:pt>
                <c:pt idx="6055">
                  <c:v>0.502291666666667</c:v>
                </c:pt>
                <c:pt idx="6056">
                  <c:v>0.502314814814815</c:v>
                </c:pt>
                <c:pt idx="6057">
                  <c:v>0.502337962962963</c:v>
                </c:pt>
                <c:pt idx="6058">
                  <c:v>0.502361111111111</c:v>
                </c:pt>
                <c:pt idx="6059">
                  <c:v>0.502384259259259</c:v>
                </c:pt>
                <c:pt idx="6060">
                  <c:v>0.502407407407407</c:v>
                </c:pt>
                <c:pt idx="6061">
                  <c:v>0.502430555555555</c:v>
                </c:pt>
                <c:pt idx="6062">
                  <c:v>0.502453703703704</c:v>
                </c:pt>
                <c:pt idx="6063">
                  <c:v>0.502476851851852</c:v>
                </c:pt>
                <c:pt idx="6064">
                  <c:v>0.5025</c:v>
                </c:pt>
                <c:pt idx="6065">
                  <c:v>0.502523148148148</c:v>
                </c:pt>
                <c:pt idx="6066">
                  <c:v>0.502546296296296</c:v>
                </c:pt>
                <c:pt idx="6067">
                  <c:v>0.502569444444445</c:v>
                </c:pt>
                <c:pt idx="6068">
                  <c:v>0.502592592592593</c:v>
                </c:pt>
                <c:pt idx="6069">
                  <c:v>0.502615740740741</c:v>
                </c:pt>
                <c:pt idx="6070">
                  <c:v>0.502638888888889</c:v>
                </c:pt>
                <c:pt idx="6071">
                  <c:v>0.502662037037037</c:v>
                </c:pt>
                <c:pt idx="6072">
                  <c:v>0.502685185185185</c:v>
                </c:pt>
                <c:pt idx="6073">
                  <c:v>0.502708333333333</c:v>
                </c:pt>
                <c:pt idx="6074">
                  <c:v>0.502731481481482</c:v>
                </c:pt>
                <c:pt idx="6075">
                  <c:v>0.50275462962963</c:v>
                </c:pt>
                <c:pt idx="6076">
                  <c:v>0.502777777777778</c:v>
                </c:pt>
                <c:pt idx="6077">
                  <c:v>0.502800925925926</c:v>
                </c:pt>
                <c:pt idx="6078">
                  <c:v>0.502824074074074</c:v>
                </c:pt>
                <c:pt idx="6079">
                  <c:v>0.502847222222222</c:v>
                </c:pt>
                <c:pt idx="6080">
                  <c:v>0.502870370370371</c:v>
                </c:pt>
                <c:pt idx="6081">
                  <c:v>0.502893518518519</c:v>
                </c:pt>
                <c:pt idx="6082">
                  <c:v>0.502916666666667</c:v>
                </c:pt>
                <c:pt idx="6083">
                  <c:v>0.502939814814815</c:v>
                </c:pt>
                <c:pt idx="6084">
                  <c:v>0.502962962962963</c:v>
                </c:pt>
                <c:pt idx="6085">
                  <c:v>0.502986111111111</c:v>
                </c:pt>
                <c:pt idx="6086">
                  <c:v>0.503009259259259</c:v>
                </c:pt>
                <c:pt idx="6087">
                  <c:v>0.503032407407407</c:v>
                </c:pt>
                <c:pt idx="6088">
                  <c:v>0.503055555555556</c:v>
                </c:pt>
                <c:pt idx="6089">
                  <c:v>0.503078703703704</c:v>
                </c:pt>
                <c:pt idx="6090">
                  <c:v>0.503101851851852</c:v>
                </c:pt>
                <c:pt idx="6091">
                  <c:v>0.503125</c:v>
                </c:pt>
                <c:pt idx="6092">
                  <c:v>0.503148148148148</c:v>
                </c:pt>
                <c:pt idx="6093">
                  <c:v>0.503171296296296</c:v>
                </c:pt>
                <c:pt idx="6094">
                  <c:v>0.503194444444444</c:v>
                </c:pt>
                <c:pt idx="6095">
                  <c:v>0.503217592592593</c:v>
                </c:pt>
                <c:pt idx="6096">
                  <c:v>0.503240740740741</c:v>
                </c:pt>
                <c:pt idx="6097">
                  <c:v>0.503263888888889</c:v>
                </c:pt>
                <c:pt idx="6098">
                  <c:v>0.503287037037037</c:v>
                </c:pt>
                <c:pt idx="6099">
                  <c:v>0.503310185185185</c:v>
                </c:pt>
                <c:pt idx="6100">
                  <c:v>0.503333333333333</c:v>
                </c:pt>
                <c:pt idx="6101">
                  <c:v>0.503356481481481</c:v>
                </c:pt>
                <c:pt idx="6102">
                  <c:v>0.50337962962963</c:v>
                </c:pt>
                <c:pt idx="6103">
                  <c:v>0.503402777777778</c:v>
                </c:pt>
                <c:pt idx="6104">
                  <c:v>0.503425925925926</c:v>
                </c:pt>
                <c:pt idx="6105">
                  <c:v>0.503449074074074</c:v>
                </c:pt>
                <c:pt idx="6106">
                  <c:v>0.503472222222222</c:v>
                </c:pt>
                <c:pt idx="6107">
                  <c:v>0.503495370370371</c:v>
                </c:pt>
                <c:pt idx="6108">
                  <c:v>0.503518518518519</c:v>
                </c:pt>
                <c:pt idx="6109">
                  <c:v>0.503541666666667</c:v>
                </c:pt>
                <c:pt idx="6110">
                  <c:v>0.503564814814815</c:v>
                </c:pt>
                <c:pt idx="6111">
                  <c:v>0.503587962962963</c:v>
                </c:pt>
                <c:pt idx="6112">
                  <c:v>0.503611111111111</c:v>
                </c:pt>
                <c:pt idx="6113">
                  <c:v>0.503634259259259</c:v>
                </c:pt>
                <c:pt idx="6114">
                  <c:v>0.503657407407407</c:v>
                </c:pt>
                <c:pt idx="6115">
                  <c:v>0.503680555555556</c:v>
                </c:pt>
                <c:pt idx="6116">
                  <c:v>0.503703703703704</c:v>
                </c:pt>
                <c:pt idx="6117">
                  <c:v>0.503726851851852</c:v>
                </c:pt>
                <c:pt idx="6118">
                  <c:v>0.50375</c:v>
                </c:pt>
                <c:pt idx="6119">
                  <c:v>0.503773148148148</c:v>
                </c:pt>
                <c:pt idx="6120">
                  <c:v>0.503796296296296</c:v>
                </c:pt>
                <c:pt idx="6121">
                  <c:v>0.503819444444445</c:v>
                </c:pt>
                <c:pt idx="6122">
                  <c:v>0.503842592592593</c:v>
                </c:pt>
                <c:pt idx="6123">
                  <c:v>0.503865740740741</c:v>
                </c:pt>
                <c:pt idx="6124">
                  <c:v>0.503888888888889</c:v>
                </c:pt>
                <c:pt idx="6125">
                  <c:v>0.503912037037037</c:v>
                </c:pt>
                <c:pt idx="6126">
                  <c:v>0.503935185185185</c:v>
                </c:pt>
                <c:pt idx="6127">
                  <c:v>0.503958333333334</c:v>
                </c:pt>
                <c:pt idx="6128">
                  <c:v>0.503981481481482</c:v>
                </c:pt>
                <c:pt idx="6129">
                  <c:v>0.50400462962963</c:v>
                </c:pt>
                <c:pt idx="6130">
                  <c:v>0.504027777777778</c:v>
                </c:pt>
                <c:pt idx="6131">
                  <c:v>0.504050925925926</c:v>
                </c:pt>
                <c:pt idx="6132">
                  <c:v>0.504074074074074</c:v>
                </c:pt>
                <c:pt idx="6133">
                  <c:v>0.504097222222222</c:v>
                </c:pt>
                <c:pt idx="6134">
                  <c:v>0.50412037037037</c:v>
                </c:pt>
                <c:pt idx="6135">
                  <c:v>0.504143518518519</c:v>
                </c:pt>
                <c:pt idx="6136">
                  <c:v>0.504166666666666</c:v>
                </c:pt>
                <c:pt idx="6137">
                  <c:v>0.504189814814815</c:v>
                </c:pt>
                <c:pt idx="6138">
                  <c:v>0.504212962962963</c:v>
                </c:pt>
                <c:pt idx="6139">
                  <c:v>0.504236111111111</c:v>
                </c:pt>
                <c:pt idx="6140">
                  <c:v>0.504259259259259</c:v>
                </c:pt>
                <c:pt idx="6141">
                  <c:v>0.504282407407407</c:v>
                </c:pt>
                <c:pt idx="6142">
                  <c:v>0.504305555555556</c:v>
                </c:pt>
                <c:pt idx="6143">
                  <c:v>0.504328703703704</c:v>
                </c:pt>
                <c:pt idx="6144">
                  <c:v>0.504351851851852</c:v>
                </c:pt>
                <c:pt idx="6145">
                  <c:v>0.504375</c:v>
                </c:pt>
                <c:pt idx="6146">
                  <c:v>0.504398148148148</c:v>
                </c:pt>
                <c:pt idx="6147">
                  <c:v>0.504421296296296</c:v>
                </c:pt>
                <c:pt idx="6148">
                  <c:v>0.504444444444445</c:v>
                </c:pt>
                <c:pt idx="6149">
                  <c:v>0.504467592592593</c:v>
                </c:pt>
                <c:pt idx="6150">
                  <c:v>0.504490740740741</c:v>
                </c:pt>
                <c:pt idx="6151">
                  <c:v>0.504513888888889</c:v>
                </c:pt>
                <c:pt idx="6152">
                  <c:v>0.504537037037037</c:v>
                </c:pt>
                <c:pt idx="6153">
                  <c:v>0.504560185185185</c:v>
                </c:pt>
                <c:pt idx="6154">
                  <c:v>0.504583333333333</c:v>
                </c:pt>
                <c:pt idx="6155">
                  <c:v>0.504606481481482</c:v>
                </c:pt>
                <c:pt idx="6156">
                  <c:v>0.50462962962963</c:v>
                </c:pt>
                <c:pt idx="6157">
                  <c:v>0.504652777777778</c:v>
                </c:pt>
                <c:pt idx="6158">
                  <c:v>0.504675925925926</c:v>
                </c:pt>
                <c:pt idx="6159">
                  <c:v>0.504699074074074</c:v>
                </c:pt>
                <c:pt idx="6160">
                  <c:v>0.504722222222222</c:v>
                </c:pt>
                <c:pt idx="6161">
                  <c:v>0.504745370370371</c:v>
                </c:pt>
                <c:pt idx="6162">
                  <c:v>0.504768518518519</c:v>
                </c:pt>
                <c:pt idx="6163">
                  <c:v>0.504791666666667</c:v>
                </c:pt>
                <c:pt idx="6164">
                  <c:v>0.504814814814815</c:v>
                </c:pt>
                <c:pt idx="6165">
                  <c:v>0.504837962962963</c:v>
                </c:pt>
                <c:pt idx="6166">
                  <c:v>0.504861111111111</c:v>
                </c:pt>
                <c:pt idx="6167">
                  <c:v>0.504884259259259</c:v>
                </c:pt>
                <c:pt idx="6168">
                  <c:v>0.504907407407408</c:v>
                </c:pt>
                <c:pt idx="6169">
                  <c:v>0.504930555555556</c:v>
                </c:pt>
                <c:pt idx="6170">
                  <c:v>0.504953703703704</c:v>
                </c:pt>
                <c:pt idx="6171">
                  <c:v>0.504976851851852</c:v>
                </c:pt>
                <c:pt idx="6172">
                  <c:v>0.505</c:v>
                </c:pt>
                <c:pt idx="6173">
                  <c:v>0.505023148148148</c:v>
                </c:pt>
                <c:pt idx="6174">
                  <c:v>0.505046296296296</c:v>
                </c:pt>
                <c:pt idx="6175">
                  <c:v>0.505069444444445</c:v>
                </c:pt>
                <c:pt idx="6176">
                  <c:v>0.505092592592593</c:v>
                </c:pt>
                <c:pt idx="6177">
                  <c:v>0.505115740740741</c:v>
                </c:pt>
                <c:pt idx="6178">
                  <c:v>0.505138888888889</c:v>
                </c:pt>
                <c:pt idx="6179">
                  <c:v>0.505162037037037</c:v>
                </c:pt>
                <c:pt idx="6180">
                  <c:v>0.505185185185185</c:v>
                </c:pt>
                <c:pt idx="6181">
                  <c:v>0.505208333333333</c:v>
                </c:pt>
                <c:pt idx="6182">
                  <c:v>0.505231481481481</c:v>
                </c:pt>
                <c:pt idx="6183">
                  <c:v>0.50525462962963</c:v>
                </c:pt>
                <c:pt idx="6184">
                  <c:v>0.505277777777778</c:v>
                </c:pt>
                <c:pt idx="6185">
                  <c:v>0.505300925925926</c:v>
                </c:pt>
                <c:pt idx="6186">
                  <c:v>0.505324074074074</c:v>
                </c:pt>
                <c:pt idx="6187">
                  <c:v>0.505347222222222</c:v>
                </c:pt>
                <c:pt idx="6188">
                  <c:v>0.50537037037037</c:v>
                </c:pt>
                <c:pt idx="6189">
                  <c:v>0.505393518518519</c:v>
                </c:pt>
                <c:pt idx="6190">
                  <c:v>0.505416666666667</c:v>
                </c:pt>
                <c:pt idx="6191">
                  <c:v>0.505439814814815</c:v>
                </c:pt>
                <c:pt idx="6192">
                  <c:v>0.505462962962963</c:v>
                </c:pt>
                <c:pt idx="6193">
                  <c:v>0.505486111111111</c:v>
                </c:pt>
                <c:pt idx="6194">
                  <c:v>0.505509259259259</c:v>
                </c:pt>
                <c:pt idx="6195">
                  <c:v>0.505532407407407</c:v>
                </c:pt>
                <c:pt idx="6196">
                  <c:v>0.505555555555556</c:v>
                </c:pt>
                <c:pt idx="6197">
                  <c:v>0.505578703703704</c:v>
                </c:pt>
                <c:pt idx="6198">
                  <c:v>0.505601851851852</c:v>
                </c:pt>
                <c:pt idx="6199">
                  <c:v>0.505625</c:v>
                </c:pt>
                <c:pt idx="6200">
                  <c:v>0.505648148148148</c:v>
                </c:pt>
                <c:pt idx="6201">
                  <c:v>0.505671296296296</c:v>
                </c:pt>
                <c:pt idx="6202">
                  <c:v>0.505694444444445</c:v>
                </c:pt>
                <c:pt idx="6203">
                  <c:v>0.505717592592593</c:v>
                </c:pt>
                <c:pt idx="6204">
                  <c:v>0.505740740740741</c:v>
                </c:pt>
                <c:pt idx="6205">
                  <c:v>0.505763888888889</c:v>
                </c:pt>
                <c:pt idx="6206">
                  <c:v>0.505787037037037</c:v>
                </c:pt>
                <c:pt idx="6207">
                  <c:v>0.505810185185185</c:v>
                </c:pt>
                <c:pt idx="6208">
                  <c:v>0.505833333333333</c:v>
                </c:pt>
                <c:pt idx="6209">
                  <c:v>0.505856481481482</c:v>
                </c:pt>
                <c:pt idx="6210">
                  <c:v>0.50587962962963</c:v>
                </c:pt>
                <c:pt idx="6211">
                  <c:v>0.505902777777778</c:v>
                </c:pt>
                <c:pt idx="6212">
                  <c:v>0.505925925925926</c:v>
                </c:pt>
                <c:pt idx="6213">
                  <c:v>0.505949074074074</c:v>
                </c:pt>
                <c:pt idx="6214">
                  <c:v>0.505972222222222</c:v>
                </c:pt>
                <c:pt idx="6215">
                  <c:v>0.50599537037037</c:v>
                </c:pt>
                <c:pt idx="6216">
                  <c:v>0.506018518518519</c:v>
                </c:pt>
                <c:pt idx="6217">
                  <c:v>0.506041666666667</c:v>
                </c:pt>
                <c:pt idx="6218">
                  <c:v>0.506064814814815</c:v>
                </c:pt>
                <c:pt idx="6219">
                  <c:v>0.506087962962963</c:v>
                </c:pt>
                <c:pt idx="6220">
                  <c:v>0.506111111111111</c:v>
                </c:pt>
                <c:pt idx="6221">
                  <c:v>0.506134259259259</c:v>
                </c:pt>
                <c:pt idx="6222">
                  <c:v>0.506157407407407</c:v>
                </c:pt>
                <c:pt idx="6223">
                  <c:v>0.506180555555556</c:v>
                </c:pt>
                <c:pt idx="6224">
                  <c:v>0.506203703703704</c:v>
                </c:pt>
                <c:pt idx="6225">
                  <c:v>0.506226851851852</c:v>
                </c:pt>
                <c:pt idx="6226">
                  <c:v>0.50625</c:v>
                </c:pt>
                <c:pt idx="6227">
                  <c:v>0.506273148148148</c:v>
                </c:pt>
                <c:pt idx="6228">
                  <c:v>0.506296296296296</c:v>
                </c:pt>
                <c:pt idx="6229">
                  <c:v>0.506319444444444</c:v>
                </c:pt>
                <c:pt idx="6230">
                  <c:v>0.506342592592593</c:v>
                </c:pt>
                <c:pt idx="6231">
                  <c:v>0.506365740740741</c:v>
                </c:pt>
                <c:pt idx="6232">
                  <c:v>0.506388888888889</c:v>
                </c:pt>
                <c:pt idx="6233">
                  <c:v>0.506412037037037</c:v>
                </c:pt>
                <c:pt idx="6234">
                  <c:v>0.506435185185185</c:v>
                </c:pt>
                <c:pt idx="6235">
                  <c:v>0.506458333333333</c:v>
                </c:pt>
                <c:pt idx="6236">
                  <c:v>0.506481481481481</c:v>
                </c:pt>
                <c:pt idx="6237">
                  <c:v>0.506504629629629</c:v>
                </c:pt>
                <c:pt idx="6238">
                  <c:v>0.506527777777778</c:v>
                </c:pt>
                <c:pt idx="6239">
                  <c:v>0.506550925925926</c:v>
                </c:pt>
                <c:pt idx="6240">
                  <c:v>0.506574074074074</c:v>
                </c:pt>
                <c:pt idx="6241">
                  <c:v>0.506597222222222</c:v>
                </c:pt>
                <c:pt idx="6242">
                  <c:v>0.50662037037037</c:v>
                </c:pt>
                <c:pt idx="6243">
                  <c:v>0.506643518518519</c:v>
                </c:pt>
                <c:pt idx="6244">
                  <c:v>0.506666666666667</c:v>
                </c:pt>
                <c:pt idx="6245">
                  <c:v>0.506689814814815</c:v>
                </c:pt>
                <c:pt idx="6246">
                  <c:v>0.506712962962963</c:v>
                </c:pt>
                <c:pt idx="6247">
                  <c:v>0.506736111111111</c:v>
                </c:pt>
                <c:pt idx="6248">
                  <c:v>0.506759259259259</c:v>
                </c:pt>
                <c:pt idx="6249">
                  <c:v>0.506782407407407</c:v>
                </c:pt>
                <c:pt idx="6250">
                  <c:v>0.506805555555556</c:v>
                </c:pt>
                <c:pt idx="6251">
                  <c:v>0.506828703703704</c:v>
                </c:pt>
                <c:pt idx="6252">
                  <c:v>0.506851851851852</c:v>
                </c:pt>
                <c:pt idx="6253">
                  <c:v>0.506875</c:v>
                </c:pt>
                <c:pt idx="6254">
                  <c:v>0.506898148148148</c:v>
                </c:pt>
                <c:pt idx="6255">
                  <c:v>0.506921296296296</c:v>
                </c:pt>
                <c:pt idx="6256">
                  <c:v>0.506944444444445</c:v>
                </c:pt>
                <c:pt idx="6257">
                  <c:v>0.506967592592593</c:v>
                </c:pt>
                <c:pt idx="6258">
                  <c:v>0.506990740740741</c:v>
                </c:pt>
                <c:pt idx="6259">
                  <c:v>0.507013888888889</c:v>
                </c:pt>
                <c:pt idx="6260">
                  <c:v>0.507037037037037</c:v>
                </c:pt>
                <c:pt idx="6261">
                  <c:v>0.507060185185185</c:v>
                </c:pt>
                <c:pt idx="6262">
                  <c:v>0.507083333333333</c:v>
                </c:pt>
                <c:pt idx="6263">
                  <c:v>0.507106481481482</c:v>
                </c:pt>
                <c:pt idx="6264">
                  <c:v>0.50712962962963</c:v>
                </c:pt>
                <c:pt idx="6265">
                  <c:v>0.507152777777778</c:v>
                </c:pt>
                <c:pt idx="6266">
                  <c:v>0.507175925925926</c:v>
                </c:pt>
                <c:pt idx="6267">
                  <c:v>0.507199074074074</c:v>
                </c:pt>
                <c:pt idx="6268">
                  <c:v>0.507222222222222</c:v>
                </c:pt>
                <c:pt idx="6269">
                  <c:v>0.507245370370371</c:v>
                </c:pt>
                <c:pt idx="6270">
                  <c:v>0.507268518518519</c:v>
                </c:pt>
                <c:pt idx="6271">
                  <c:v>0.507291666666667</c:v>
                </c:pt>
                <c:pt idx="6272">
                  <c:v>0.507314814814815</c:v>
                </c:pt>
                <c:pt idx="6273">
                  <c:v>0.507337962962963</c:v>
                </c:pt>
                <c:pt idx="6274">
                  <c:v>0.507361111111111</c:v>
                </c:pt>
                <c:pt idx="6275">
                  <c:v>0.507384259259259</c:v>
                </c:pt>
                <c:pt idx="6276">
                  <c:v>0.507407407407407</c:v>
                </c:pt>
                <c:pt idx="6277">
                  <c:v>0.507430555555555</c:v>
                </c:pt>
                <c:pt idx="6278">
                  <c:v>0.507453703703704</c:v>
                </c:pt>
                <c:pt idx="6279">
                  <c:v>0.507476851851852</c:v>
                </c:pt>
                <c:pt idx="6280">
                  <c:v>0.5075</c:v>
                </c:pt>
                <c:pt idx="6281">
                  <c:v>0.507523148148148</c:v>
                </c:pt>
                <c:pt idx="6282">
                  <c:v>0.507546296296296</c:v>
                </c:pt>
                <c:pt idx="6283">
                  <c:v>0.507569444444444</c:v>
                </c:pt>
                <c:pt idx="6284">
                  <c:v>0.507592592592593</c:v>
                </c:pt>
                <c:pt idx="6285">
                  <c:v>0.507615740740741</c:v>
                </c:pt>
                <c:pt idx="6286">
                  <c:v>0.507638888888889</c:v>
                </c:pt>
                <c:pt idx="6287">
                  <c:v>0.507662037037037</c:v>
                </c:pt>
                <c:pt idx="6288">
                  <c:v>0.507685185185185</c:v>
                </c:pt>
                <c:pt idx="6289">
                  <c:v>0.507708333333333</c:v>
                </c:pt>
                <c:pt idx="6290">
                  <c:v>0.507731481481482</c:v>
                </c:pt>
                <c:pt idx="6291">
                  <c:v>0.50775462962963</c:v>
                </c:pt>
                <c:pt idx="6292">
                  <c:v>0.507777777777778</c:v>
                </c:pt>
                <c:pt idx="6293">
                  <c:v>0.507800925925926</c:v>
                </c:pt>
                <c:pt idx="6294">
                  <c:v>0.507824074074074</c:v>
                </c:pt>
                <c:pt idx="6295">
                  <c:v>0.507847222222222</c:v>
                </c:pt>
                <c:pt idx="6296">
                  <c:v>0.50787037037037</c:v>
                </c:pt>
                <c:pt idx="6297">
                  <c:v>0.507893518518519</c:v>
                </c:pt>
                <c:pt idx="6298">
                  <c:v>0.507916666666667</c:v>
                </c:pt>
                <c:pt idx="6299">
                  <c:v>0.507939814814815</c:v>
                </c:pt>
                <c:pt idx="6300">
                  <c:v>0.507962962962963</c:v>
                </c:pt>
                <c:pt idx="6301">
                  <c:v>0.507986111111111</c:v>
                </c:pt>
                <c:pt idx="6302">
                  <c:v>0.508009259259259</c:v>
                </c:pt>
                <c:pt idx="6303">
                  <c:v>0.508032407407407</c:v>
                </c:pt>
                <c:pt idx="6304">
                  <c:v>0.508055555555556</c:v>
                </c:pt>
                <c:pt idx="6305">
                  <c:v>0.508078703703704</c:v>
                </c:pt>
                <c:pt idx="6306">
                  <c:v>0.508101851851852</c:v>
                </c:pt>
                <c:pt idx="6307">
                  <c:v>0.508125</c:v>
                </c:pt>
                <c:pt idx="6308">
                  <c:v>0.508148148148148</c:v>
                </c:pt>
                <c:pt idx="6309">
                  <c:v>0.508171296296296</c:v>
                </c:pt>
                <c:pt idx="6310">
                  <c:v>0.508194444444445</c:v>
                </c:pt>
                <c:pt idx="6311">
                  <c:v>0.508217592592593</c:v>
                </c:pt>
                <c:pt idx="6312">
                  <c:v>0.508240740740741</c:v>
                </c:pt>
                <c:pt idx="6313">
                  <c:v>0.508263888888889</c:v>
                </c:pt>
                <c:pt idx="6314">
                  <c:v>0.508287037037037</c:v>
                </c:pt>
                <c:pt idx="6315">
                  <c:v>0.508310185185185</c:v>
                </c:pt>
                <c:pt idx="6316">
                  <c:v>0.508333333333333</c:v>
                </c:pt>
                <c:pt idx="6317">
                  <c:v>0.508356481481481</c:v>
                </c:pt>
                <c:pt idx="6318">
                  <c:v>0.50837962962963</c:v>
                </c:pt>
                <c:pt idx="6319">
                  <c:v>0.508402777777778</c:v>
                </c:pt>
                <c:pt idx="6320">
                  <c:v>0.508425925925926</c:v>
                </c:pt>
                <c:pt idx="6321">
                  <c:v>0.508449074074074</c:v>
                </c:pt>
                <c:pt idx="6322">
                  <c:v>0.508472222222222</c:v>
                </c:pt>
                <c:pt idx="6323">
                  <c:v>0.508495370370371</c:v>
                </c:pt>
                <c:pt idx="6324">
                  <c:v>0.508518518518519</c:v>
                </c:pt>
                <c:pt idx="6325">
                  <c:v>0.508541666666667</c:v>
                </c:pt>
                <c:pt idx="6326">
                  <c:v>0.508564814814815</c:v>
                </c:pt>
                <c:pt idx="6327">
                  <c:v>0.508587962962963</c:v>
                </c:pt>
                <c:pt idx="6328">
                  <c:v>0.508611111111111</c:v>
                </c:pt>
                <c:pt idx="6329">
                  <c:v>0.508634259259259</c:v>
                </c:pt>
                <c:pt idx="6330">
                  <c:v>0.508657407407408</c:v>
                </c:pt>
                <c:pt idx="6331">
                  <c:v>0.508680555555556</c:v>
                </c:pt>
                <c:pt idx="6332">
                  <c:v>0.508703703703704</c:v>
                </c:pt>
                <c:pt idx="6333">
                  <c:v>0.508726851851852</c:v>
                </c:pt>
                <c:pt idx="6334">
                  <c:v>0.50875</c:v>
                </c:pt>
                <c:pt idx="6335">
                  <c:v>0.508773148148148</c:v>
                </c:pt>
                <c:pt idx="6336">
                  <c:v>0.508796296296296</c:v>
                </c:pt>
                <c:pt idx="6337">
                  <c:v>0.508819444444444</c:v>
                </c:pt>
                <c:pt idx="6338">
                  <c:v>0.508842592592593</c:v>
                </c:pt>
                <c:pt idx="6339">
                  <c:v>0.508865740740741</c:v>
                </c:pt>
                <c:pt idx="6340">
                  <c:v>0.508888888888889</c:v>
                </c:pt>
                <c:pt idx="6341">
                  <c:v>0.508912037037037</c:v>
                </c:pt>
                <c:pt idx="6342">
                  <c:v>0.508935185185185</c:v>
                </c:pt>
                <c:pt idx="6343">
                  <c:v>0.508958333333333</c:v>
                </c:pt>
                <c:pt idx="6344">
                  <c:v>0.508981481481482</c:v>
                </c:pt>
                <c:pt idx="6345">
                  <c:v>0.50900462962963</c:v>
                </c:pt>
                <c:pt idx="6346">
                  <c:v>0.509027777777778</c:v>
                </c:pt>
                <c:pt idx="6347">
                  <c:v>0.509050925925926</c:v>
                </c:pt>
                <c:pt idx="6348">
                  <c:v>0.509074074074074</c:v>
                </c:pt>
                <c:pt idx="6349">
                  <c:v>0.509097222222222</c:v>
                </c:pt>
                <c:pt idx="6350">
                  <c:v>0.50912037037037</c:v>
                </c:pt>
                <c:pt idx="6351">
                  <c:v>0.509143518518519</c:v>
                </c:pt>
                <c:pt idx="6352">
                  <c:v>0.509166666666667</c:v>
                </c:pt>
                <c:pt idx="6353">
                  <c:v>0.509189814814815</c:v>
                </c:pt>
                <c:pt idx="6354">
                  <c:v>0.509212962962963</c:v>
                </c:pt>
                <c:pt idx="6355">
                  <c:v>0.509236111111111</c:v>
                </c:pt>
                <c:pt idx="6356">
                  <c:v>0.509259259259259</c:v>
                </c:pt>
                <c:pt idx="6357">
                  <c:v>0.509282407407407</c:v>
                </c:pt>
                <c:pt idx="6358">
                  <c:v>0.509305555555556</c:v>
                </c:pt>
                <c:pt idx="6359">
                  <c:v>0.509328703703704</c:v>
                </c:pt>
                <c:pt idx="6360">
                  <c:v>0.509351851851852</c:v>
                </c:pt>
                <c:pt idx="6361">
                  <c:v>0.509375</c:v>
                </c:pt>
                <c:pt idx="6362">
                  <c:v>0.509398148148148</c:v>
                </c:pt>
                <c:pt idx="6363">
                  <c:v>0.509421296296296</c:v>
                </c:pt>
                <c:pt idx="6364">
                  <c:v>0.509444444444445</c:v>
                </c:pt>
                <c:pt idx="6365">
                  <c:v>0.509467592592593</c:v>
                </c:pt>
                <c:pt idx="6366">
                  <c:v>0.509490740740741</c:v>
                </c:pt>
                <c:pt idx="6367">
                  <c:v>0.509513888888889</c:v>
                </c:pt>
                <c:pt idx="6368">
                  <c:v>0.509537037037037</c:v>
                </c:pt>
                <c:pt idx="6369">
                  <c:v>0.509560185185185</c:v>
                </c:pt>
                <c:pt idx="6370">
                  <c:v>0.509583333333333</c:v>
                </c:pt>
                <c:pt idx="6371">
                  <c:v>0.509606481481482</c:v>
                </c:pt>
                <c:pt idx="6372">
                  <c:v>0.50962962962963</c:v>
                </c:pt>
                <c:pt idx="6373">
                  <c:v>0.509652777777778</c:v>
                </c:pt>
                <c:pt idx="6374">
                  <c:v>0.509675925925926</c:v>
                </c:pt>
                <c:pt idx="6375">
                  <c:v>0.509699074074074</c:v>
                </c:pt>
                <c:pt idx="6376">
                  <c:v>0.509722222222222</c:v>
                </c:pt>
                <c:pt idx="6377">
                  <c:v>0.509745370370371</c:v>
                </c:pt>
                <c:pt idx="6378">
                  <c:v>0.509768518518519</c:v>
                </c:pt>
                <c:pt idx="6379">
                  <c:v>0.509791666666667</c:v>
                </c:pt>
                <c:pt idx="6380">
                  <c:v>0.509814814814815</c:v>
                </c:pt>
                <c:pt idx="6381">
                  <c:v>0.509837962962963</c:v>
                </c:pt>
                <c:pt idx="6382">
                  <c:v>0.509861111111111</c:v>
                </c:pt>
                <c:pt idx="6383">
                  <c:v>0.509884259259259</c:v>
                </c:pt>
                <c:pt idx="6384">
                  <c:v>0.509907407407407</c:v>
                </c:pt>
                <c:pt idx="6385">
                  <c:v>0.509930555555556</c:v>
                </c:pt>
                <c:pt idx="6386">
                  <c:v>0.509953703703704</c:v>
                </c:pt>
                <c:pt idx="6387">
                  <c:v>0.509976851851852</c:v>
                </c:pt>
                <c:pt idx="6388">
                  <c:v>0.51</c:v>
                </c:pt>
                <c:pt idx="6389">
                  <c:v>0.510023148148148</c:v>
                </c:pt>
                <c:pt idx="6390">
                  <c:v>0.510046296296296</c:v>
                </c:pt>
                <c:pt idx="6391">
                  <c:v>0.510069444444445</c:v>
                </c:pt>
                <c:pt idx="6392">
                  <c:v>0.510092592592593</c:v>
                </c:pt>
                <c:pt idx="6393">
                  <c:v>0.510115740740741</c:v>
                </c:pt>
                <c:pt idx="6394">
                  <c:v>0.510138888888889</c:v>
                </c:pt>
                <c:pt idx="6395">
                  <c:v>0.510162037037037</c:v>
                </c:pt>
                <c:pt idx="6396">
                  <c:v>0.510185185185185</c:v>
                </c:pt>
                <c:pt idx="6397">
                  <c:v>0.510208333333333</c:v>
                </c:pt>
                <c:pt idx="6398">
                  <c:v>0.510231481481481</c:v>
                </c:pt>
                <c:pt idx="6399">
                  <c:v>0.51025462962963</c:v>
                </c:pt>
                <c:pt idx="6400">
                  <c:v>0.510277777777778</c:v>
                </c:pt>
                <c:pt idx="6401">
                  <c:v>0.510300925925926</c:v>
                </c:pt>
                <c:pt idx="6402">
                  <c:v>0.510324074074074</c:v>
                </c:pt>
                <c:pt idx="6403">
                  <c:v>0.510347222222222</c:v>
                </c:pt>
                <c:pt idx="6404">
                  <c:v>0.51037037037037</c:v>
                </c:pt>
                <c:pt idx="6405">
                  <c:v>0.510393518518519</c:v>
                </c:pt>
                <c:pt idx="6406">
                  <c:v>0.510416666666666</c:v>
                </c:pt>
                <c:pt idx="6407">
                  <c:v>0.510439814814815</c:v>
                </c:pt>
                <c:pt idx="6408">
                  <c:v>0.510462962962963</c:v>
                </c:pt>
                <c:pt idx="6409">
                  <c:v>0.510486111111111</c:v>
                </c:pt>
                <c:pt idx="6410">
                  <c:v>0.510509259259259</c:v>
                </c:pt>
                <c:pt idx="6411">
                  <c:v>0.510532407407407</c:v>
                </c:pt>
                <c:pt idx="6412">
                  <c:v>0.510555555555556</c:v>
                </c:pt>
                <c:pt idx="6413">
                  <c:v>0.510578703703704</c:v>
                </c:pt>
                <c:pt idx="6414">
                  <c:v>0.510601851851852</c:v>
                </c:pt>
                <c:pt idx="6415">
                  <c:v>0.510625</c:v>
                </c:pt>
                <c:pt idx="6416">
                  <c:v>0.510648148148148</c:v>
                </c:pt>
                <c:pt idx="6417">
                  <c:v>0.510671296296296</c:v>
                </c:pt>
                <c:pt idx="6418">
                  <c:v>0.510694444444445</c:v>
                </c:pt>
                <c:pt idx="6419">
                  <c:v>0.510717592592593</c:v>
                </c:pt>
                <c:pt idx="6420">
                  <c:v>0.510740740740741</c:v>
                </c:pt>
                <c:pt idx="6421">
                  <c:v>0.510763888888889</c:v>
                </c:pt>
                <c:pt idx="6422">
                  <c:v>0.510798611111111</c:v>
                </c:pt>
                <c:pt idx="6423">
                  <c:v>0.510821759259259</c:v>
                </c:pt>
                <c:pt idx="6424">
                  <c:v>0.510844907407408</c:v>
                </c:pt>
                <c:pt idx="6425">
                  <c:v>0.510868055555556</c:v>
                </c:pt>
                <c:pt idx="6426">
                  <c:v>0.510891203703704</c:v>
                </c:pt>
                <c:pt idx="6427">
                  <c:v>0.510914351851852</c:v>
                </c:pt>
                <c:pt idx="6428">
                  <c:v>0.5109375</c:v>
                </c:pt>
                <c:pt idx="6429">
                  <c:v>0.510960648148148</c:v>
                </c:pt>
                <c:pt idx="6430">
                  <c:v>0.510983796296296</c:v>
                </c:pt>
                <c:pt idx="6431">
                  <c:v>0.511006944444444</c:v>
                </c:pt>
                <c:pt idx="6432">
                  <c:v>0.511030092592593</c:v>
                </c:pt>
                <c:pt idx="6433">
                  <c:v>0.511053240740741</c:v>
                </c:pt>
                <c:pt idx="6434">
                  <c:v>0.511076388888889</c:v>
                </c:pt>
                <c:pt idx="6435">
                  <c:v>0.511099537037037</c:v>
                </c:pt>
                <c:pt idx="6436">
                  <c:v>0.511122685185185</c:v>
                </c:pt>
                <c:pt idx="6437">
                  <c:v>0.511145833333334</c:v>
                </c:pt>
                <c:pt idx="6438">
                  <c:v>0.511168981481481</c:v>
                </c:pt>
                <c:pt idx="6439">
                  <c:v>0.51119212962963</c:v>
                </c:pt>
                <c:pt idx="6440">
                  <c:v>0.511215277777778</c:v>
                </c:pt>
                <c:pt idx="6441">
                  <c:v>0.511238425925926</c:v>
                </c:pt>
                <c:pt idx="6442">
                  <c:v>0.511261574074074</c:v>
                </c:pt>
                <c:pt idx="6443">
                  <c:v>0.511284722222222</c:v>
                </c:pt>
                <c:pt idx="6444">
                  <c:v>0.511307870370371</c:v>
                </c:pt>
                <c:pt idx="6445">
                  <c:v>0.511331018518519</c:v>
                </c:pt>
                <c:pt idx="6446">
                  <c:v>0.511354166666667</c:v>
                </c:pt>
                <c:pt idx="6447">
                  <c:v>0.511377314814815</c:v>
                </c:pt>
                <c:pt idx="6448">
                  <c:v>0.511400462962963</c:v>
                </c:pt>
                <c:pt idx="6449">
                  <c:v>0.511423611111111</c:v>
                </c:pt>
                <c:pt idx="6450">
                  <c:v>0.511446759259259</c:v>
                </c:pt>
                <c:pt idx="6451">
                  <c:v>0.511469907407407</c:v>
                </c:pt>
                <c:pt idx="6452">
                  <c:v>0.511493055555556</c:v>
                </c:pt>
                <c:pt idx="6453">
                  <c:v>0.511516203703703</c:v>
                </c:pt>
                <c:pt idx="6454">
                  <c:v>0.511539351851852</c:v>
                </c:pt>
                <c:pt idx="6455">
                  <c:v>0.5115625</c:v>
                </c:pt>
                <c:pt idx="6456">
                  <c:v>0.511585648148148</c:v>
                </c:pt>
                <c:pt idx="6457">
                  <c:v>0.511608796296296</c:v>
                </c:pt>
                <c:pt idx="6458">
                  <c:v>0.511631944444445</c:v>
                </c:pt>
                <c:pt idx="6459">
                  <c:v>0.511655092592593</c:v>
                </c:pt>
                <c:pt idx="6460">
                  <c:v>0.511678240740741</c:v>
                </c:pt>
                <c:pt idx="6461">
                  <c:v>0.511701388888889</c:v>
                </c:pt>
                <c:pt idx="6462">
                  <c:v>0.511724537037037</c:v>
                </c:pt>
                <c:pt idx="6463">
                  <c:v>0.511747685185185</c:v>
                </c:pt>
                <c:pt idx="6464">
                  <c:v>0.511770833333334</c:v>
                </c:pt>
                <c:pt idx="6465">
                  <c:v>0.511793981481482</c:v>
                </c:pt>
                <c:pt idx="6466">
                  <c:v>0.51181712962963</c:v>
                </c:pt>
                <c:pt idx="6467">
                  <c:v>0.511840277777778</c:v>
                </c:pt>
                <c:pt idx="6468">
                  <c:v>0.511863425925926</c:v>
                </c:pt>
                <c:pt idx="6469">
                  <c:v>0.511886574074074</c:v>
                </c:pt>
                <c:pt idx="6470">
                  <c:v>0.511909722222222</c:v>
                </c:pt>
                <c:pt idx="6471">
                  <c:v>0.51193287037037</c:v>
                </c:pt>
                <c:pt idx="6472">
                  <c:v>0.511956018518519</c:v>
                </c:pt>
                <c:pt idx="6473">
                  <c:v>0.511979166666667</c:v>
                </c:pt>
                <c:pt idx="6474">
                  <c:v>0.512002314814815</c:v>
                </c:pt>
                <c:pt idx="6475">
                  <c:v>0.512025462962963</c:v>
                </c:pt>
                <c:pt idx="6476">
                  <c:v>0.512048611111111</c:v>
                </c:pt>
                <c:pt idx="6477">
                  <c:v>0.512071759259259</c:v>
                </c:pt>
                <c:pt idx="6478">
                  <c:v>0.512094907407407</c:v>
                </c:pt>
                <c:pt idx="6479">
                  <c:v>0.512118055555556</c:v>
                </c:pt>
                <c:pt idx="6480">
                  <c:v>0.512141203703704</c:v>
                </c:pt>
                <c:pt idx="6481">
                  <c:v>0.512164351851852</c:v>
                </c:pt>
                <c:pt idx="6482">
                  <c:v>0.5121875</c:v>
                </c:pt>
                <c:pt idx="6483">
                  <c:v>0.512210648148148</c:v>
                </c:pt>
                <c:pt idx="6484">
                  <c:v>0.512233796296296</c:v>
                </c:pt>
                <c:pt idx="6485">
                  <c:v>0.512256944444444</c:v>
                </c:pt>
                <c:pt idx="6486">
                  <c:v>0.512280092592593</c:v>
                </c:pt>
                <c:pt idx="6487">
                  <c:v>0.512303240740741</c:v>
                </c:pt>
                <c:pt idx="6488">
                  <c:v>0.512326388888889</c:v>
                </c:pt>
                <c:pt idx="6489">
                  <c:v>0.512349537037037</c:v>
                </c:pt>
                <c:pt idx="6490">
                  <c:v>0.512372685185185</c:v>
                </c:pt>
                <c:pt idx="6491">
                  <c:v>0.512395833333333</c:v>
                </c:pt>
                <c:pt idx="6492">
                  <c:v>0.512418981481481</c:v>
                </c:pt>
                <c:pt idx="6493">
                  <c:v>0.512442129629629</c:v>
                </c:pt>
                <c:pt idx="6494">
                  <c:v>0.512465277777778</c:v>
                </c:pt>
                <c:pt idx="6495">
                  <c:v>0.512488425925926</c:v>
                </c:pt>
                <c:pt idx="6496">
                  <c:v>0.512511574074074</c:v>
                </c:pt>
                <c:pt idx="6497">
                  <c:v>0.512534722222222</c:v>
                </c:pt>
                <c:pt idx="6498">
                  <c:v>0.51255787037037</c:v>
                </c:pt>
                <c:pt idx="6499">
                  <c:v>0.512581018518519</c:v>
                </c:pt>
                <c:pt idx="6500">
                  <c:v>0.512604166666667</c:v>
                </c:pt>
                <c:pt idx="6501">
                  <c:v>0.512627314814815</c:v>
                </c:pt>
                <c:pt idx="6502">
                  <c:v>0.512650462962963</c:v>
                </c:pt>
                <c:pt idx="6503">
                  <c:v>0.512673611111111</c:v>
                </c:pt>
                <c:pt idx="6504">
                  <c:v>0.512696759259259</c:v>
                </c:pt>
                <c:pt idx="6505">
                  <c:v>0.512719907407408</c:v>
                </c:pt>
                <c:pt idx="6506">
                  <c:v>0.512743055555556</c:v>
                </c:pt>
                <c:pt idx="6507">
                  <c:v>0.512766203703704</c:v>
                </c:pt>
                <c:pt idx="6508">
                  <c:v>0.512789351851852</c:v>
                </c:pt>
                <c:pt idx="6509">
                  <c:v>0.5128125</c:v>
                </c:pt>
                <c:pt idx="6510">
                  <c:v>0.512835648148148</c:v>
                </c:pt>
                <c:pt idx="6511">
                  <c:v>0.512858796296296</c:v>
                </c:pt>
                <c:pt idx="6512">
                  <c:v>0.512881944444445</c:v>
                </c:pt>
                <c:pt idx="6513">
                  <c:v>0.512905092592593</c:v>
                </c:pt>
                <c:pt idx="6514">
                  <c:v>0.512928240740741</c:v>
                </c:pt>
                <c:pt idx="6515">
                  <c:v>0.512951388888889</c:v>
                </c:pt>
                <c:pt idx="6516">
                  <c:v>0.512974537037037</c:v>
                </c:pt>
                <c:pt idx="6517">
                  <c:v>0.512997685185185</c:v>
                </c:pt>
                <c:pt idx="6518">
                  <c:v>0.513020833333334</c:v>
                </c:pt>
                <c:pt idx="6519">
                  <c:v>0.513043981481481</c:v>
                </c:pt>
                <c:pt idx="6520">
                  <c:v>0.513067129629629</c:v>
                </c:pt>
                <c:pt idx="6521">
                  <c:v>0.513090277777778</c:v>
                </c:pt>
                <c:pt idx="6522">
                  <c:v>0.513113425925926</c:v>
                </c:pt>
                <c:pt idx="6523">
                  <c:v>0.513136574074074</c:v>
                </c:pt>
                <c:pt idx="6524">
                  <c:v>0.513159722222222</c:v>
                </c:pt>
                <c:pt idx="6525">
                  <c:v>0.51318287037037</c:v>
                </c:pt>
                <c:pt idx="6526">
                  <c:v>0.513206018518519</c:v>
                </c:pt>
                <c:pt idx="6527">
                  <c:v>0.513229166666667</c:v>
                </c:pt>
                <c:pt idx="6528">
                  <c:v>0.513252314814815</c:v>
                </c:pt>
                <c:pt idx="6529">
                  <c:v>0.513275462962963</c:v>
                </c:pt>
                <c:pt idx="6530">
                  <c:v>0.513298611111111</c:v>
                </c:pt>
                <c:pt idx="6531">
                  <c:v>0.513321759259259</c:v>
                </c:pt>
                <c:pt idx="6532">
                  <c:v>0.513344907407407</c:v>
                </c:pt>
                <c:pt idx="6533">
                  <c:v>0.513368055555556</c:v>
                </c:pt>
                <c:pt idx="6534">
                  <c:v>0.513391203703704</c:v>
                </c:pt>
                <c:pt idx="6535">
                  <c:v>0.513414351851852</c:v>
                </c:pt>
                <c:pt idx="6536">
                  <c:v>0.5134375</c:v>
                </c:pt>
                <c:pt idx="6537">
                  <c:v>0.513460648148148</c:v>
                </c:pt>
                <c:pt idx="6538">
                  <c:v>0.513483796296296</c:v>
                </c:pt>
                <c:pt idx="6539">
                  <c:v>0.513506944444444</c:v>
                </c:pt>
                <c:pt idx="6540">
                  <c:v>0.513530092592593</c:v>
                </c:pt>
                <c:pt idx="6541">
                  <c:v>0.51355324074074</c:v>
                </c:pt>
                <c:pt idx="6542">
                  <c:v>0.513576388888889</c:v>
                </c:pt>
                <c:pt idx="6543">
                  <c:v>0.513599537037037</c:v>
                </c:pt>
                <c:pt idx="6544">
                  <c:v>0.513622685185185</c:v>
                </c:pt>
                <c:pt idx="6545">
                  <c:v>0.513645833333334</c:v>
                </c:pt>
                <c:pt idx="6546">
                  <c:v>0.513668981481482</c:v>
                </c:pt>
                <c:pt idx="6547">
                  <c:v>0.51369212962963</c:v>
                </c:pt>
                <c:pt idx="6548">
                  <c:v>0.513715277777778</c:v>
                </c:pt>
                <c:pt idx="6549">
                  <c:v>0.513738425925926</c:v>
                </c:pt>
                <c:pt idx="6550">
                  <c:v>0.513761574074074</c:v>
                </c:pt>
                <c:pt idx="6551">
                  <c:v>0.513784722222222</c:v>
                </c:pt>
                <c:pt idx="6552">
                  <c:v>0.51380787037037</c:v>
                </c:pt>
                <c:pt idx="6553">
                  <c:v>0.513831018518519</c:v>
                </c:pt>
                <c:pt idx="6554">
                  <c:v>0.513854166666666</c:v>
                </c:pt>
                <c:pt idx="6555">
                  <c:v>0.513877314814815</c:v>
                </c:pt>
                <c:pt idx="6556">
                  <c:v>0.513900462962963</c:v>
                </c:pt>
                <c:pt idx="6557">
                  <c:v>0.513923611111111</c:v>
                </c:pt>
                <c:pt idx="6558">
                  <c:v>0.513946759259259</c:v>
                </c:pt>
                <c:pt idx="6559">
                  <c:v>0.513969907407407</c:v>
                </c:pt>
                <c:pt idx="6560">
                  <c:v>0.513993055555556</c:v>
                </c:pt>
                <c:pt idx="6561">
                  <c:v>0.514016203703704</c:v>
                </c:pt>
                <c:pt idx="6562">
                  <c:v>0.514039351851852</c:v>
                </c:pt>
                <c:pt idx="6563">
                  <c:v>0.5140625</c:v>
                </c:pt>
                <c:pt idx="6564">
                  <c:v>0.514085648148148</c:v>
                </c:pt>
                <c:pt idx="6565">
                  <c:v>0.514108796296296</c:v>
                </c:pt>
                <c:pt idx="6566">
                  <c:v>0.514131944444444</c:v>
                </c:pt>
                <c:pt idx="6567">
                  <c:v>0.514155092592593</c:v>
                </c:pt>
                <c:pt idx="6568">
                  <c:v>0.514178240740741</c:v>
                </c:pt>
                <c:pt idx="6569">
                  <c:v>0.514201388888889</c:v>
                </c:pt>
                <c:pt idx="6570">
                  <c:v>0.514224537037037</c:v>
                </c:pt>
                <c:pt idx="6571">
                  <c:v>0.514247685185185</c:v>
                </c:pt>
                <c:pt idx="6572">
                  <c:v>0.514270833333333</c:v>
                </c:pt>
                <c:pt idx="6573">
                  <c:v>0.514293981481481</c:v>
                </c:pt>
                <c:pt idx="6574">
                  <c:v>0.514317129629629</c:v>
                </c:pt>
                <c:pt idx="6575">
                  <c:v>0.514340277777778</c:v>
                </c:pt>
                <c:pt idx="6576">
                  <c:v>0.514363425925926</c:v>
                </c:pt>
                <c:pt idx="6577">
                  <c:v>0.514386574074074</c:v>
                </c:pt>
                <c:pt idx="6578">
                  <c:v>0.514409722222222</c:v>
                </c:pt>
                <c:pt idx="6579">
                  <c:v>0.51443287037037</c:v>
                </c:pt>
                <c:pt idx="6580">
                  <c:v>0.514456018518519</c:v>
                </c:pt>
                <c:pt idx="6581">
                  <c:v>0.514479166666667</c:v>
                </c:pt>
                <c:pt idx="6582">
                  <c:v>0.514502314814815</c:v>
                </c:pt>
                <c:pt idx="6583">
                  <c:v>0.514525462962963</c:v>
                </c:pt>
                <c:pt idx="6584">
                  <c:v>0.514548611111111</c:v>
                </c:pt>
                <c:pt idx="6585">
                  <c:v>0.514571759259259</c:v>
                </c:pt>
                <c:pt idx="6586">
                  <c:v>0.514594907407407</c:v>
                </c:pt>
                <c:pt idx="6587">
                  <c:v>0.514618055555556</c:v>
                </c:pt>
                <c:pt idx="6588">
                  <c:v>0.514641203703704</c:v>
                </c:pt>
                <c:pt idx="6589">
                  <c:v>0.514664351851852</c:v>
                </c:pt>
                <c:pt idx="6590">
                  <c:v>0.5146875</c:v>
                </c:pt>
                <c:pt idx="6591">
                  <c:v>0.514710648148148</c:v>
                </c:pt>
                <c:pt idx="6592">
                  <c:v>0.514733796296296</c:v>
                </c:pt>
                <c:pt idx="6593">
                  <c:v>0.514756944444444</c:v>
                </c:pt>
                <c:pt idx="6594">
                  <c:v>0.514780092592593</c:v>
                </c:pt>
                <c:pt idx="6595">
                  <c:v>0.514803240740741</c:v>
                </c:pt>
                <c:pt idx="6596">
                  <c:v>0.514826388888889</c:v>
                </c:pt>
                <c:pt idx="6597">
                  <c:v>0.514849537037037</c:v>
                </c:pt>
                <c:pt idx="6598">
                  <c:v>0.514872685185185</c:v>
                </c:pt>
                <c:pt idx="6599">
                  <c:v>0.514895833333334</c:v>
                </c:pt>
                <c:pt idx="6600">
                  <c:v>0.514918981481482</c:v>
                </c:pt>
                <c:pt idx="6601">
                  <c:v>0.514942129629629</c:v>
                </c:pt>
                <c:pt idx="6602">
                  <c:v>0.514965277777778</c:v>
                </c:pt>
                <c:pt idx="6603">
                  <c:v>0.514988425925926</c:v>
                </c:pt>
                <c:pt idx="6604">
                  <c:v>0.515011574074074</c:v>
                </c:pt>
                <c:pt idx="6605">
                  <c:v>0.515034722222222</c:v>
                </c:pt>
                <c:pt idx="6606">
                  <c:v>0.515057870370371</c:v>
                </c:pt>
                <c:pt idx="6607">
                  <c:v>0.515081018518519</c:v>
                </c:pt>
                <c:pt idx="6608">
                  <c:v>0.515104166666667</c:v>
                </c:pt>
                <c:pt idx="6609">
                  <c:v>0.515127314814815</c:v>
                </c:pt>
                <c:pt idx="6610">
                  <c:v>0.515150462962963</c:v>
                </c:pt>
                <c:pt idx="6611">
                  <c:v>0.515173611111111</c:v>
                </c:pt>
                <c:pt idx="6612">
                  <c:v>0.515196759259259</c:v>
                </c:pt>
                <c:pt idx="6613">
                  <c:v>0.515219907407407</c:v>
                </c:pt>
                <c:pt idx="6614">
                  <c:v>0.515243055555556</c:v>
                </c:pt>
                <c:pt idx="6615">
                  <c:v>0.515266203703704</c:v>
                </c:pt>
                <c:pt idx="6616">
                  <c:v>0.515289351851852</c:v>
                </c:pt>
                <c:pt idx="6617">
                  <c:v>0.5153125</c:v>
                </c:pt>
                <c:pt idx="6618">
                  <c:v>0.515335648148148</c:v>
                </c:pt>
                <c:pt idx="6619">
                  <c:v>0.515358796296296</c:v>
                </c:pt>
                <c:pt idx="6620">
                  <c:v>0.515381944444444</c:v>
                </c:pt>
                <c:pt idx="6621">
                  <c:v>0.515405092592593</c:v>
                </c:pt>
                <c:pt idx="6622">
                  <c:v>0.515428240740741</c:v>
                </c:pt>
                <c:pt idx="6623">
                  <c:v>0.515451388888889</c:v>
                </c:pt>
                <c:pt idx="6624">
                  <c:v>0.515474537037037</c:v>
                </c:pt>
                <c:pt idx="6625">
                  <c:v>0.515497685185185</c:v>
                </c:pt>
                <c:pt idx="6626">
                  <c:v>0.515520833333333</c:v>
                </c:pt>
                <c:pt idx="6627">
                  <c:v>0.515543981481482</c:v>
                </c:pt>
                <c:pt idx="6628">
                  <c:v>0.515567129629629</c:v>
                </c:pt>
                <c:pt idx="6629">
                  <c:v>0.515590277777778</c:v>
                </c:pt>
                <c:pt idx="6630">
                  <c:v>0.515613425925926</c:v>
                </c:pt>
                <c:pt idx="6631">
                  <c:v>0.515636574074074</c:v>
                </c:pt>
                <c:pt idx="6632">
                  <c:v>0.515659722222222</c:v>
                </c:pt>
                <c:pt idx="6633">
                  <c:v>0.51568287037037</c:v>
                </c:pt>
                <c:pt idx="6634">
                  <c:v>0.515706018518519</c:v>
                </c:pt>
                <c:pt idx="6635">
                  <c:v>0.515729166666667</c:v>
                </c:pt>
                <c:pt idx="6636">
                  <c:v>0.515752314814815</c:v>
                </c:pt>
                <c:pt idx="6637">
                  <c:v>0.515775462962963</c:v>
                </c:pt>
                <c:pt idx="6638">
                  <c:v>0.515798611111111</c:v>
                </c:pt>
                <c:pt idx="6639">
                  <c:v>0.515821759259259</c:v>
                </c:pt>
                <c:pt idx="6640">
                  <c:v>0.515844907407408</c:v>
                </c:pt>
                <c:pt idx="6641">
                  <c:v>0.515868055555556</c:v>
                </c:pt>
                <c:pt idx="6642">
                  <c:v>0.515891203703704</c:v>
                </c:pt>
                <c:pt idx="6643">
                  <c:v>0.515914351851852</c:v>
                </c:pt>
                <c:pt idx="6644">
                  <c:v>0.5159375</c:v>
                </c:pt>
                <c:pt idx="6645">
                  <c:v>0.515960648148148</c:v>
                </c:pt>
                <c:pt idx="6646">
                  <c:v>0.515983796296296</c:v>
                </c:pt>
                <c:pt idx="6647">
                  <c:v>0.516006944444445</c:v>
                </c:pt>
                <c:pt idx="6648">
                  <c:v>0.516030092592593</c:v>
                </c:pt>
                <c:pt idx="6649">
                  <c:v>0.516053240740741</c:v>
                </c:pt>
                <c:pt idx="6650">
                  <c:v>0.516076388888889</c:v>
                </c:pt>
                <c:pt idx="6651">
                  <c:v>0.516099537037037</c:v>
                </c:pt>
                <c:pt idx="6652">
                  <c:v>0.516122685185185</c:v>
                </c:pt>
                <c:pt idx="6653">
                  <c:v>0.516145833333334</c:v>
                </c:pt>
                <c:pt idx="6654">
                  <c:v>0.516168981481481</c:v>
                </c:pt>
                <c:pt idx="6655">
                  <c:v>0.51619212962963</c:v>
                </c:pt>
                <c:pt idx="6656">
                  <c:v>0.516215277777778</c:v>
                </c:pt>
                <c:pt idx="6657">
                  <c:v>0.516238425925926</c:v>
                </c:pt>
                <c:pt idx="6658">
                  <c:v>0.516261574074074</c:v>
                </c:pt>
                <c:pt idx="6659">
                  <c:v>0.516284722222222</c:v>
                </c:pt>
                <c:pt idx="6660">
                  <c:v>0.516307870370371</c:v>
                </c:pt>
                <c:pt idx="6661">
                  <c:v>0.516331018518519</c:v>
                </c:pt>
                <c:pt idx="6662">
                  <c:v>0.516354166666667</c:v>
                </c:pt>
                <c:pt idx="6663">
                  <c:v>0.516377314814815</c:v>
                </c:pt>
                <c:pt idx="6664">
                  <c:v>0.516400462962963</c:v>
                </c:pt>
                <c:pt idx="6665">
                  <c:v>0.516423611111111</c:v>
                </c:pt>
                <c:pt idx="6666">
                  <c:v>0.516446759259259</c:v>
                </c:pt>
                <c:pt idx="6667">
                  <c:v>0.516469907407407</c:v>
                </c:pt>
                <c:pt idx="6668">
                  <c:v>0.516493055555556</c:v>
                </c:pt>
                <c:pt idx="6669">
                  <c:v>0.516516203703704</c:v>
                </c:pt>
                <c:pt idx="6670">
                  <c:v>0.516539351851852</c:v>
                </c:pt>
                <c:pt idx="6671">
                  <c:v>0.5165625</c:v>
                </c:pt>
                <c:pt idx="6672">
                  <c:v>0.516585648148148</c:v>
                </c:pt>
                <c:pt idx="6673">
                  <c:v>0.516608796296296</c:v>
                </c:pt>
                <c:pt idx="6674">
                  <c:v>0.516631944444444</c:v>
                </c:pt>
                <c:pt idx="6675">
                  <c:v>0.516655092592593</c:v>
                </c:pt>
                <c:pt idx="6676">
                  <c:v>0.516678240740741</c:v>
                </c:pt>
                <c:pt idx="6677">
                  <c:v>0.516701388888889</c:v>
                </c:pt>
                <c:pt idx="6678">
                  <c:v>0.516724537037037</c:v>
                </c:pt>
                <c:pt idx="6679">
                  <c:v>0.516747685185185</c:v>
                </c:pt>
                <c:pt idx="6680">
                  <c:v>0.516770833333334</c:v>
                </c:pt>
                <c:pt idx="6681">
                  <c:v>0.516793981481482</c:v>
                </c:pt>
                <c:pt idx="6682">
                  <c:v>0.51681712962963</c:v>
                </c:pt>
                <c:pt idx="6683">
                  <c:v>0.516840277777778</c:v>
                </c:pt>
                <c:pt idx="6684">
                  <c:v>0.516863425925926</c:v>
                </c:pt>
                <c:pt idx="6685">
                  <c:v>0.516886574074074</c:v>
                </c:pt>
                <c:pt idx="6686">
                  <c:v>0.516909722222222</c:v>
                </c:pt>
                <c:pt idx="6687">
                  <c:v>0.51693287037037</c:v>
                </c:pt>
                <c:pt idx="6688">
                  <c:v>0.516956018518519</c:v>
                </c:pt>
                <c:pt idx="6689">
                  <c:v>0.516979166666667</c:v>
                </c:pt>
                <c:pt idx="6690">
                  <c:v>0.517002314814815</c:v>
                </c:pt>
                <c:pt idx="6691">
                  <c:v>0.517025462962963</c:v>
                </c:pt>
                <c:pt idx="6692">
                  <c:v>0.517048611111111</c:v>
                </c:pt>
                <c:pt idx="6693">
                  <c:v>0.517071759259259</c:v>
                </c:pt>
                <c:pt idx="6694">
                  <c:v>0.517094907407407</c:v>
                </c:pt>
                <c:pt idx="6695">
                  <c:v>0.517118055555556</c:v>
                </c:pt>
                <c:pt idx="6696">
                  <c:v>0.517141203703704</c:v>
                </c:pt>
                <c:pt idx="6697">
                  <c:v>0.517164351851852</c:v>
                </c:pt>
                <c:pt idx="6698">
                  <c:v>0.5171875</c:v>
                </c:pt>
                <c:pt idx="6699">
                  <c:v>0.517210648148148</c:v>
                </c:pt>
                <c:pt idx="6700">
                  <c:v>0.517233796296296</c:v>
                </c:pt>
                <c:pt idx="6701">
                  <c:v>0.517256944444444</c:v>
                </c:pt>
                <c:pt idx="6702">
                  <c:v>0.517280092592593</c:v>
                </c:pt>
                <c:pt idx="6703">
                  <c:v>0.517303240740741</c:v>
                </c:pt>
                <c:pt idx="6704">
                  <c:v>0.517326388888889</c:v>
                </c:pt>
                <c:pt idx="6705">
                  <c:v>0.517349537037037</c:v>
                </c:pt>
                <c:pt idx="6706">
                  <c:v>0.517372685185185</c:v>
                </c:pt>
                <c:pt idx="6707">
                  <c:v>0.517395833333334</c:v>
                </c:pt>
                <c:pt idx="6708">
                  <c:v>0.517418981481481</c:v>
                </c:pt>
                <c:pt idx="6709">
                  <c:v>0.517442129629629</c:v>
                </c:pt>
                <c:pt idx="6710">
                  <c:v>0.517465277777778</c:v>
                </c:pt>
                <c:pt idx="6711">
                  <c:v>0.517488425925926</c:v>
                </c:pt>
                <c:pt idx="6712">
                  <c:v>0.517511574074074</c:v>
                </c:pt>
                <c:pt idx="6713">
                  <c:v>0.517534722222222</c:v>
                </c:pt>
                <c:pt idx="6714">
                  <c:v>0.51755787037037</c:v>
                </c:pt>
                <c:pt idx="6715">
                  <c:v>0.517581018518519</c:v>
                </c:pt>
                <c:pt idx="6716">
                  <c:v>0.517604166666667</c:v>
                </c:pt>
                <c:pt idx="6717">
                  <c:v>0.517627314814815</c:v>
                </c:pt>
                <c:pt idx="6718">
                  <c:v>0.517650462962963</c:v>
                </c:pt>
                <c:pt idx="6719">
                  <c:v>0.517673611111111</c:v>
                </c:pt>
                <c:pt idx="6720">
                  <c:v>0.517696759259259</c:v>
                </c:pt>
                <c:pt idx="6721">
                  <c:v>0.517719907407407</c:v>
                </c:pt>
                <c:pt idx="6722">
                  <c:v>0.517743055555556</c:v>
                </c:pt>
                <c:pt idx="6723">
                  <c:v>0.517766203703704</c:v>
                </c:pt>
                <c:pt idx="6724">
                  <c:v>0.517789351851852</c:v>
                </c:pt>
                <c:pt idx="6725">
                  <c:v>0.5178125</c:v>
                </c:pt>
                <c:pt idx="6726">
                  <c:v>0.517835648148148</c:v>
                </c:pt>
                <c:pt idx="6727">
                  <c:v>0.517858796296296</c:v>
                </c:pt>
                <c:pt idx="6728">
                  <c:v>0.517881944444445</c:v>
                </c:pt>
                <c:pt idx="6729">
                  <c:v>0.517905092592593</c:v>
                </c:pt>
                <c:pt idx="6730">
                  <c:v>0.517928240740741</c:v>
                </c:pt>
                <c:pt idx="6731">
                  <c:v>0.517951388888889</c:v>
                </c:pt>
                <c:pt idx="6732">
                  <c:v>0.517974537037037</c:v>
                </c:pt>
                <c:pt idx="6733">
                  <c:v>0.517997685185185</c:v>
                </c:pt>
                <c:pt idx="6734">
                  <c:v>0.518020833333333</c:v>
                </c:pt>
                <c:pt idx="6735">
                  <c:v>0.518043981481481</c:v>
                </c:pt>
                <c:pt idx="6736">
                  <c:v>0.518067129629629</c:v>
                </c:pt>
                <c:pt idx="6737">
                  <c:v>0.518090277777778</c:v>
                </c:pt>
                <c:pt idx="6738">
                  <c:v>0.518113425925926</c:v>
                </c:pt>
                <c:pt idx="6739">
                  <c:v>0.518136574074074</c:v>
                </c:pt>
                <c:pt idx="6740">
                  <c:v>0.518159722222222</c:v>
                </c:pt>
                <c:pt idx="6741">
                  <c:v>0.51818287037037</c:v>
                </c:pt>
                <c:pt idx="6742">
                  <c:v>0.518206018518519</c:v>
                </c:pt>
                <c:pt idx="6743">
                  <c:v>0.518229166666667</c:v>
                </c:pt>
                <c:pt idx="6744">
                  <c:v>0.518252314814815</c:v>
                </c:pt>
                <c:pt idx="6745">
                  <c:v>0.518275462962963</c:v>
                </c:pt>
                <c:pt idx="6746">
                  <c:v>0.518298611111111</c:v>
                </c:pt>
                <c:pt idx="6747">
                  <c:v>0.518321759259259</c:v>
                </c:pt>
                <c:pt idx="6748">
                  <c:v>0.518344907407408</c:v>
                </c:pt>
                <c:pt idx="6749">
                  <c:v>0.518368055555556</c:v>
                </c:pt>
                <c:pt idx="6750">
                  <c:v>0.518391203703704</c:v>
                </c:pt>
                <c:pt idx="6751">
                  <c:v>0.518414351851852</c:v>
                </c:pt>
                <c:pt idx="6752">
                  <c:v>0.5184375</c:v>
                </c:pt>
                <c:pt idx="6753">
                  <c:v>0.518460648148148</c:v>
                </c:pt>
                <c:pt idx="6754">
                  <c:v>0.518483796296296</c:v>
                </c:pt>
                <c:pt idx="6755">
                  <c:v>0.518506944444444</c:v>
                </c:pt>
                <c:pt idx="6756">
                  <c:v>0.518530092592593</c:v>
                </c:pt>
                <c:pt idx="6757">
                  <c:v>0.51855324074074</c:v>
                </c:pt>
                <c:pt idx="6758">
                  <c:v>0.518576388888889</c:v>
                </c:pt>
                <c:pt idx="6759">
                  <c:v>0.518599537037037</c:v>
                </c:pt>
                <c:pt idx="6760">
                  <c:v>0.518622685185185</c:v>
                </c:pt>
                <c:pt idx="6761">
                  <c:v>0.518645833333334</c:v>
                </c:pt>
                <c:pt idx="6762">
                  <c:v>0.518668981481481</c:v>
                </c:pt>
                <c:pt idx="6763">
                  <c:v>0.51869212962963</c:v>
                </c:pt>
                <c:pt idx="6764">
                  <c:v>0.518715277777778</c:v>
                </c:pt>
                <c:pt idx="6765">
                  <c:v>0.518738425925926</c:v>
                </c:pt>
                <c:pt idx="6766">
                  <c:v>0.518761574074074</c:v>
                </c:pt>
                <c:pt idx="6767">
                  <c:v>0.518784722222222</c:v>
                </c:pt>
                <c:pt idx="6768">
                  <c:v>0.51880787037037</c:v>
                </c:pt>
                <c:pt idx="6769">
                  <c:v>0.518831018518519</c:v>
                </c:pt>
                <c:pt idx="6770">
                  <c:v>0.518854166666667</c:v>
                </c:pt>
                <c:pt idx="6771">
                  <c:v>0.518877314814815</c:v>
                </c:pt>
                <c:pt idx="6772">
                  <c:v>0.518900462962963</c:v>
                </c:pt>
                <c:pt idx="6773">
                  <c:v>0.518923611111111</c:v>
                </c:pt>
                <c:pt idx="6774">
                  <c:v>0.518946759259259</c:v>
                </c:pt>
                <c:pt idx="6775">
                  <c:v>0.518969907407407</c:v>
                </c:pt>
                <c:pt idx="6776">
                  <c:v>0.518993055555556</c:v>
                </c:pt>
                <c:pt idx="6777">
                  <c:v>0.519016203703704</c:v>
                </c:pt>
                <c:pt idx="6778">
                  <c:v>0.519039351851852</c:v>
                </c:pt>
                <c:pt idx="6779">
                  <c:v>0.5190625</c:v>
                </c:pt>
                <c:pt idx="6780">
                  <c:v>0.519085648148148</c:v>
                </c:pt>
                <c:pt idx="6781">
                  <c:v>0.519108796296296</c:v>
                </c:pt>
                <c:pt idx="6782">
                  <c:v>0.519131944444444</c:v>
                </c:pt>
                <c:pt idx="6783">
                  <c:v>0.519155092592593</c:v>
                </c:pt>
                <c:pt idx="6784">
                  <c:v>0.519178240740741</c:v>
                </c:pt>
                <c:pt idx="6785">
                  <c:v>0.519201388888889</c:v>
                </c:pt>
                <c:pt idx="6786">
                  <c:v>0.519224537037037</c:v>
                </c:pt>
                <c:pt idx="6787">
                  <c:v>0.519247685185185</c:v>
                </c:pt>
                <c:pt idx="6788">
                  <c:v>0.519270833333333</c:v>
                </c:pt>
                <c:pt idx="6789">
                  <c:v>0.519293981481482</c:v>
                </c:pt>
                <c:pt idx="6790">
                  <c:v>0.519317129629629</c:v>
                </c:pt>
                <c:pt idx="6791">
                  <c:v>0.519340277777778</c:v>
                </c:pt>
                <c:pt idx="6792">
                  <c:v>0.519363425925926</c:v>
                </c:pt>
                <c:pt idx="6793">
                  <c:v>0.519386574074074</c:v>
                </c:pt>
                <c:pt idx="6794">
                  <c:v>0.519409722222222</c:v>
                </c:pt>
                <c:pt idx="6795">
                  <c:v>0.51943287037037</c:v>
                </c:pt>
                <c:pt idx="6796">
                  <c:v>0.519456018518519</c:v>
                </c:pt>
                <c:pt idx="6797">
                  <c:v>0.519479166666666</c:v>
                </c:pt>
                <c:pt idx="6798">
                  <c:v>0.519502314814815</c:v>
                </c:pt>
                <c:pt idx="6799">
                  <c:v>0.519525462962963</c:v>
                </c:pt>
                <c:pt idx="6800">
                  <c:v>0.519548611111111</c:v>
                </c:pt>
                <c:pt idx="6801">
                  <c:v>0.519571759259259</c:v>
                </c:pt>
                <c:pt idx="6802">
                  <c:v>0.519594907407407</c:v>
                </c:pt>
                <c:pt idx="6803">
                  <c:v>0.519618055555556</c:v>
                </c:pt>
                <c:pt idx="6804">
                  <c:v>0.519641203703704</c:v>
                </c:pt>
                <c:pt idx="6805">
                  <c:v>0.519664351851852</c:v>
                </c:pt>
                <c:pt idx="6806">
                  <c:v>0.5196875</c:v>
                </c:pt>
                <c:pt idx="6807">
                  <c:v>0.519710648148148</c:v>
                </c:pt>
                <c:pt idx="6808">
                  <c:v>0.519733796296296</c:v>
                </c:pt>
                <c:pt idx="6809">
                  <c:v>0.519756944444444</c:v>
                </c:pt>
                <c:pt idx="6810">
                  <c:v>0.519780092592593</c:v>
                </c:pt>
                <c:pt idx="6811">
                  <c:v>0.519803240740741</c:v>
                </c:pt>
                <c:pt idx="6812">
                  <c:v>0.519826388888889</c:v>
                </c:pt>
                <c:pt idx="6813">
                  <c:v>0.519849537037037</c:v>
                </c:pt>
                <c:pt idx="6814">
                  <c:v>0.519872685185185</c:v>
                </c:pt>
                <c:pt idx="6815">
                  <c:v>0.519895833333334</c:v>
                </c:pt>
                <c:pt idx="6816">
                  <c:v>0.519918981481481</c:v>
                </c:pt>
                <c:pt idx="6817">
                  <c:v>0.519942129629629</c:v>
                </c:pt>
                <c:pt idx="6818">
                  <c:v>0.519965277777778</c:v>
                </c:pt>
                <c:pt idx="6819">
                  <c:v>0.519988425925926</c:v>
                </c:pt>
                <c:pt idx="6820">
                  <c:v>0.520011574074074</c:v>
                </c:pt>
                <c:pt idx="6821">
                  <c:v>0.520034722222222</c:v>
                </c:pt>
                <c:pt idx="6822">
                  <c:v>0.52005787037037</c:v>
                </c:pt>
                <c:pt idx="6823">
                  <c:v>0.520081018518519</c:v>
                </c:pt>
                <c:pt idx="6824">
                  <c:v>0.520104166666667</c:v>
                </c:pt>
                <c:pt idx="6825">
                  <c:v>0.520127314814815</c:v>
                </c:pt>
                <c:pt idx="6826">
                  <c:v>0.520150462962963</c:v>
                </c:pt>
                <c:pt idx="6827">
                  <c:v>0.520173611111111</c:v>
                </c:pt>
                <c:pt idx="6828">
                  <c:v>0.520196759259259</c:v>
                </c:pt>
                <c:pt idx="6829">
                  <c:v>0.520219907407407</c:v>
                </c:pt>
                <c:pt idx="6830">
                  <c:v>0.520243055555556</c:v>
                </c:pt>
                <c:pt idx="6831">
                  <c:v>0.520266203703704</c:v>
                </c:pt>
                <c:pt idx="6832">
                  <c:v>0.520289351851852</c:v>
                </c:pt>
                <c:pt idx="6833">
                  <c:v>0.5203125</c:v>
                </c:pt>
                <c:pt idx="6834">
                  <c:v>0.520335648148148</c:v>
                </c:pt>
                <c:pt idx="6835">
                  <c:v>0.520358796296296</c:v>
                </c:pt>
                <c:pt idx="6836">
                  <c:v>0.520381944444444</c:v>
                </c:pt>
                <c:pt idx="6837">
                  <c:v>0.520405092592593</c:v>
                </c:pt>
                <c:pt idx="6838">
                  <c:v>0.520428240740741</c:v>
                </c:pt>
                <c:pt idx="6839">
                  <c:v>0.520451388888889</c:v>
                </c:pt>
                <c:pt idx="6840">
                  <c:v>0.520474537037037</c:v>
                </c:pt>
                <c:pt idx="6841">
                  <c:v>0.520497685185185</c:v>
                </c:pt>
                <c:pt idx="6842">
                  <c:v>0.520520833333333</c:v>
                </c:pt>
                <c:pt idx="6843">
                  <c:v>0.520543981481482</c:v>
                </c:pt>
                <c:pt idx="6844">
                  <c:v>0.520567129629629</c:v>
                </c:pt>
                <c:pt idx="6845">
                  <c:v>0.520590277777778</c:v>
                </c:pt>
                <c:pt idx="6846">
                  <c:v>0.520613425925926</c:v>
                </c:pt>
                <c:pt idx="6847">
                  <c:v>0.520636574074074</c:v>
                </c:pt>
                <c:pt idx="6848">
                  <c:v>0.520659722222222</c:v>
                </c:pt>
                <c:pt idx="6849">
                  <c:v>0.520682870370371</c:v>
                </c:pt>
                <c:pt idx="6850">
                  <c:v>0.520706018518519</c:v>
                </c:pt>
                <c:pt idx="6851">
                  <c:v>0.520729166666667</c:v>
                </c:pt>
                <c:pt idx="6852">
                  <c:v>0.520752314814815</c:v>
                </c:pt>
                <c:pt idx="6853">
                  <c:v>0.520775462962963</c:v>
                </c:pt>
                <c:pt idx="6854">
                  <c:v>0.520798611111111</c:v>
                </c:pt>
                <c:pt idx="6855">
                  <c:v>0.520821759259259</c:v>
                </c:pt>
                <c:pt idx="6856">
                  <c:v>0.520844907407408</c:v>
                </c:pt>
                <c:pt idx="6857">
                  <c:v>0.520868055555556</c:v>
                </c:pt>
                <c:pt idx="6858">
                  <c:v>0.520891203703704</c:v>
                </c:pt>
                <c:pt idx="6859">
                  <c:v>0.520914351851852</c:v>
                </c:pt>
                <c:pt idx="6860">
                  <c:v>0.5209375</c:v>
                </c:pt>
                <c:pt idx="6861">
                  <c:v>0.520960648148148</c:v>
                </c:pt>
                <c:pt idx="6862">
                  <c:v>0.520983796296296</c:v>
                </c:pt>
                <c:pt idx="6863">
                  <c:v>0.521006944444444</c:v>
                </c:pt>
                <c:pt idx="6864">
                  <c:v>0.521030092592593</c:v>
                </c:pt>
                <c:pt idx="6865">
                  <c:v>0.521053240740741</c:v>
                </c:pt>
                <c:pt idx="6866">
                  <c:v>0.521076388888889</c:v>
                </c:pt>
                <c:pt idx="6867">
                  <c:v>0.521099537037037</c:v>
                </c:pt>
                <c:pt idx="6868">
                  <c:v>0.521122685185185</c:v>
                </c:pt>
                <c:pt idx="6869">
                  <c:v>0.521145833333334</c:v>
                </c:pt>
                <c:pt idx="6870">
                  <c:v>0.521168981481481</c:v>
                </c:pt>
                <c:pt idx="6871">
                  <c:v>0.52119212962963</c:v>
                </c:pt>
                <c:pt idx="6872">
                  <c:v>0.521215277777778</c:v>
                </c:pt>
                <c:pt idx="6873">
                  <c:v>0.521238425925926</c:v>
                </c:pt>
                <c:pt idx="6874">
                  <c:v>0.521261574074074</c:v>
                </c:pt>
                <c:pt idx="6875">
                  <c:v>0.521284722222222</c:v>
                </c:pt>
                <c:pt idx="6876">
                  <c:v>0.52130787037037</c:v>
                </c:pt>
                <c:pt idx="6877">
                  <c:v>0.521331018518519</c:v>
                </c:pt>
                <c:pt idx="6878">
                  <c:v>0.521354166666667</c:v>
                </c:pt>
                <c:pt idx="6879">
                  <c:v>0.521377314814815</c:v>
                </c:pt>
                <c:pt idx="6880">
                  <c:v>0.521400462962963</c:v>
                </c:pt>
                <c:pt idx="6881">
                  <c:v>0.521423611111111</c:v>
                </c:pt>
                <c:pt idx="6882">
                  <c:v>0.521446759259259</c:v>
                </c:pt>
                <c:pt idx="6883">
                  <c:v>0.521469907407407</c:v>
                </c:pt>
                <c:pt idx="6884">
                  <c:v>0.521493055555556</c:v>
                </c:pt>
                <c:pt idx="6885">
                  <c:v>0.521516203703704</c:v>
                </c:pt>
                <c:pt idx="6886">
                  <c:v>0.521539351851852</c:v>
                </c:pt>
                <c:pt idx="6887">
                  <c:v>0.5215625</c:v>
                </c:pt>
                <c:pt idx="6888">
                  <c:v>0.521585648148148</c:v>
                </c:pt>
                <c:pt idx="6889">
                  <c:v>0.521608796296296</c:v>
                </c:pt>
                <c:pt idx="6890">
                  <c:v>0.521631944444445</c:v>
                </c:pt>
                <c:pt idx="6891">
                  <c:v>0.521655092592593</c:v>
                </c:pt>
                <c:pt idx="6892">
                  <c:v>0.521678240740741</c:v>
                </c:pt>
                <c:pt idx="6893">
                  <c:v>0.521701388888889</c:v>
                </c:pt>
                <c:pt idx="6894">
                  <c:v>0.521724537037037</c:v>
                </c:pt>
                <c:pt idx="6895">
                  <c:v>0.521747685185185</c:v>
                </c:pt>
                <c:pt idx="6896">
                  <c:v>0.521770833333334</c:v>
                </c:pt>
                <c:pt idx="6897">
                  <c:v>0.521793981481482</c:v>
                </c:pt>
                <c:pt idx="6898">
                  <c:v>0.52181712962963</c:v>
                </c:pt>
                <c:pt idx="6899">
                  <c:v>0.521840277777778</c:v>
                </c:pt>
                <c:pt idx="6900">
                  <c:v>0.521863425925926</c:v>
                </c:pt>
                <c:pt idx="6901">
                  <c:v>0.521886574074074</c:v>
                </c:pt>
                <c:pt idx="6902">
                  <c:v>0.521909722222222</c:v>
                </c:pt>
                <c:pt idx="6903">
                  <c:v>0.521932870370371</c:v>
                </c:pt>
                <c:pt idx="6904">
                  <c:v>0.521956018518519</c:v>
                </c:pt>
                <c:pt idx="6905">
                  <c:v>0.521979166666667</c:v>
                </c:pt>
                <c:pt idx="6906">
                  <c:v>0.522002314814815</c:v>
                </c:pt>
                <c:pt idx="6907">
                  <c:v>0.522025462962963</c:v>
                </c:pt>
                <c:pt idx="6908">
                  <c:v>0.522048611111111</c:v>
                </c:pt>
                <c:pt idx="6909">
                  <c:v>0.522071759259259</c:v>
                </c:pt>
                <c:pt idx="6910">
                  <c:v>0.522094907407407</c:v>
                </c:pt>
                <c:pt idx="6911">
                  <c:v>0.522118055555556</c:v>
                </c:pt>
                <c:pt idx="6912">
                  <c:v>0.522141203703704</c:v>
                </c:pt>
                <c:pt idx="6913">
                  <c:v>0.522164351851852</c:v>
                </c:pt>
                <c:pt idx="6914">
                  <c:v>0.5221875</c:v>
                </c:pt>
                <c:pt idx="6915">
                  <c:v>0.522210648148148</c:v>
                </c:pt>
                <c:pt idx="6916">
                  <c:v>0.522233796296296</c:v>
                </c:pt>
                <c:pt idx="6917">
                  <c:v>0.522256944444444</c:v>
                </c:pt>
                <c:pt idx="6918">
                  <c:v>0.522280092592593</c:v>
                </c:pt>
                <c:pt idx="6919">
                  <c:v>0.522303240740741</c:v>
                </c:pt>
                <c:pt idx="6920">
                  <c:v>0.522326388888889</c:v>
                </c:pt>
                <c:pt idx="6921">
                  <c:v>0.522349537037037</c:v>
                </c:pt>
                <c:pt idx="6922">
                  <c:v>0.522372685185185</c:v>
                </c:pt>
                <c:pt idx="6923">
                  <c:v>0.522395833333333</c:v>
                </c:pt>
                <c:pt idx="6924">
                  <c:v>0.522418981481481</c:v>
                </c:pt>
                <c:pt idx="6925">
                  <c:v>0.52244212962963</c:v>
                </c:pt>
                <c:pt idx="6926">
                  <c:v>0.522465277777778</c:v>
                </c:pt>
                <c:pt idx="6927">
                  <c:v>0.522488425925926</c:v>
                </c:pt>
                <c:pt idx="6928">
                  <c:v>0.522511574074074</c:v>
                </c:pt>
                <c:pt idx="6929">
                  <c:v>0.522534722222222</c:v>
                </c:pt>
                <c:pt idx="6930">
                  <c:v>0.52255787037037</c:v>
                </c:pt>
                <c:pt idx="6931">
                  <c:v>0.522581018518519</c:v>
                </c:pt>
                <c:pt idx="6932">
                  <c:v>0.522604166666667</c:v>
                </c:pt>
                <c:pt idx="6933">
                  <c:v>0.522627314814815</c:v>
                </c:pt>
                <c:pt idx="6934">
                  <c:v>0.522650462962963</c:v>
                </c:pt>
                <c:pt idx="6935">
                  <c:v>0.522673611111111</c:v>
                </c:pt>
                <c:pt idx="6936">
                  <c:v>0.522696759259259</c:v>
                </c:pt>
                <c:pt idx="6937">
                  <c:v>0.522719907407408</c:v>
                </c:pt>
                <c:pt idx="6938">
                  <c:v>0.522743055555556</c:v>
                </c:pt>
                <c:pt idx="6939">
                  <c:v>0.522766203703704</c:v>
                </c:pt>
                <c:pt idx="6940">
                  <c:v>0.522789351851852</c:v>
                </c:pt>
                <c:pt idx="6941">
                  <c:v>0.5228125</c:v>
                </c:pt>
                <c:pt idx="6942">
                  <c:v>0.522835648148148</c:v>
                </c:pt>
                <c:pt idx="6943">
                  <c:v>0.522858796296296</c:v>
                </c:pt>
                <c:pt idx="6944">
                  <c:v>0.522881944444445</c:v>
                </c:pt>
                <c:pt idx="6945">
                  <c:v>0.522905092592593</c:v>
                </c:pt>
                <c:pt idx="6946">
                  <c:v>0.522928240740741</c:v>
                </c:pt>
                <c:pt idx="6947">
                  <c:v>0.522951388888889</c:v>
                </c:pt>
                <c:pt idx="6948">
                  <c:v>0.522974537037037</c:v>
                </c:pt>
                <c:pt idx="6949">
                  <c:v>0.522997685185185</c:v>
                </c:pt>
                <c:pt idx="6950">
                  <c:v>0.523020833333334</c:v>
                </c:pt>
                <c:pt idx="6951">
                  <c:v>0.523043981481482</c:v>
                </c:pt>
                <c:pt idx="6952">
                  <c:v>0.523067129629629</c:v>
                </c:pt>
                <c:pt idx="6953">
                  <c:v>0.523090277777778</c:v>
                </c:pt>
                <c:pt idx="6954">
                  <c:v>0.523113425925926</c:v>
                </c:pt>
                <c:pt idx="6955">
                  <c:v>0.523136574074074</c:v>
                </c:pt>
                <c:pt idx="6956">
                  <c:v>0.523159722222222</c:v>
                </c:pt>
                <c:pt idx="6957">
                  <c:v>0.52318287037037</c:v>
                </c:pt>
                <c:pt idx="6958">
                  <c:v>0.523206018518519</c:v>
                </c:pt>
                <c:pt idx="6959">
                  <c:v>0.523229166666667</c:v>
                </c:pt>
                <c:pt idx="6960">
                  <c:v>0.523252314814815</c:v>
                </c:pt>
                <c:pt idx="6961">
                  <c:v>0.523275462962963</c:v>
                </c:pt>
                <c:pt idx="6962">
                  <c:v>0.523298611111111</c:v>
                </c:pt>
                <c:pt idx="6963">
                  <c:v>0.523321759259259</c:v>
                </c:pt>
                <c:pt idx="6964">
                  <c:v>0.523344907407407</c:v>
                </c:pt>
                <c:pt idx="6965">
                  <c:v>0.523368055555556</c:v>
                </c:pt>
                <c:pt idx="6966">
                  <c:v>0.523391203703704</c:v>
                </c:pt>
                <c:pt idx="6967">
                  <c:v>0.523414351851852</c:v>
                </c:pt>
                <c:pt idx="6968">
                  <c:v>0.5234375</c:v>
                </c:pt>
                <c:pt idx="6969">
                  <c:v>0.523460648148148</c:v>
                </c:pt>
                <c:pt idx="6970">
                  <c:v>0.523483796296296</c:v>
                </c:pt>
                <c:pt idx="6971">
                  <c:v>0.523506944444444</c:v>
                </c:pt>
                <c:pt idx="6972">
                  <c:v>0.523530092592593</c:v>
                </c:pt>
                <c:pt idx="6973">
                  <c:v>0.52355324074074</c:v>
                </c:pt>
                <c:pt idx="6974">
                  <c:v>0.523576388888889</c:v>
                </c:pt>
                <c:pt idx="6975">
                  <c:v>0.523599537037037</c:v>
                </c:pt>
                <c:pt idx="6976">
                  <c:v>0.523622685185185</c:v>
                </c:pt>
                <c:pt idx="6977">
                  <c:v>0.523645833333334</c:v>
                </c:pt>
                <c:pt idx="6978">
                  <c:v>0.523668981481482</c:v>
                </c:pt>
                <c:pt idx="6979">
                  <c:v>0.52369212962963</c:v>
                </c:pt>
                <c:pt idx="6980">
                  <c:v>0.523715277777778</c:v>
                </c:pt>
                <c:pt idx="6981">
                  <c:v>0.523738425925926</c:v>
                </c:pt>
                <c:pt idx="6982">
                  <c:v>0.523761574074074</c:v>
                </c:pt>
                <c:pt idx="6983">
                  <c:v>0.523784722222222</c:v>
                </c:pt>
                <c:pt idx="6984">
                  <c:v>0.52380787037037</c:v>
                </c:pt>
                <c:pt idx="6985">
                  <c:v>0.523831018518519</c:v>
                </c:pt>
                <c:pt idx="6986">
                  <c:v>0.523854166666667</c:v>
                </c:pt>
                <c:pt idx="6987">
                  <c:v>0.523877314814815</c:v>
                </c:pt>
                <c:pt idx="6988">
                  <c:v>0.523900462962963</c:v>
                </c:pt>
                <c:pt idx="6989">
                  <c:v>0.523923611111111</c:v>
                </c:pt>
                <c:pt idx="6990">
                  <c:v>0.523946759259259</c:v>
                </c:pt>
                <c:pt idx="6991">
                  <c:v>0.523969907407407</c:v>
                </c:pt>
                <c:pt idx="6992">
                  <c:v>0.523993055555556</c:v>
                </c:pt>
                <c:pt idx="6993">
                  <c:v>0.524016203703704</c:v>
                </c:pt>
                <c:pt idx="6994">
                  <c:v>0.524039351851852</c:v>
                </c:pt>
                <c:pt idx="6995">
                  <c:v>0.5240625</c:v>
                </c:pt>
                <c:pt idx="6996">
                  <c:v>0.524085648148148</c:v>
                </c:pt>
                <c:pt idx="6997">
                  <c:v>0.524108796296296</c:v>
                </c:pt>
                <c:pt idx="6998">
                  <c:v>0.524131944444444</c:v>
                </c:pt>
                <c:pt idx="6999">
                  <c:v>0.524155092592593</c:v>
                </c:pt>
                <c:pt idx="7000">
                  <c:v>0.524178240740741</c:v>
                </c:pt>
                <c:pt idx="7001">
                  <c:v>0.524201388888889</c:v>
                </c:pt>
                <c:pt idx="7002">
                  <c:v>0.524224537037037</c:v>
                </c:pt>
                <c:pt idx="7003">
                  <c:v>0.524247685185185</c:v>
                </c:pt>
                <c:pt idx="7004">
                  <c:v>0.524270833333333</c:v>
                </c:pt>
                <c:pt idx="7005">
                  <c:v>0.524293981481481</c:v>
                </c:pt>
                <c:pt idx="7006">
                  <c:v>0.524317129629629</c:v>
                </c:pt>
                <c:pt idx="7007">
                  <c:v>0.524340277777778</c:v>
                </c:pt>
                <c:pt idx="7008">
                  <c:v>0.524363425925926</c:v>
                </c:pt>
                <c:pt idx="7009">
                  <c:v>0.524386574074074</c:v>
                </c:pt>
                <c:pt idx="7010">
                  <c:v>0.524409722222222</c:v>
                </c:pt>
                <c:pt idx="7011">
                  <c:v>0.52443287037037</c:v>
                </c:pt>
                <c:pt idx="7012">
                  <c:v>0.524456018518519</c:v>
                </c:pt>
                <c:pt idx="7013">
                  <c:v>0.524479166666667</c:v>
                </c:pt>
                <c:pt idx="7014">
                  <c:v>0.524502314814815</c:v>
                </c:pt>
                <c:pt idx="7015">
                  <c:v>0.524525462962963</c:v>
                </c:pt>
                <c:pt idx="7016">
                  <c:v>0.524548611111111</c:v>
                </c:pt>
                <c:pt idx="7017">
                  <c:v>0.524571759259259</c:v>
                </c:pt>
                <c:pt idx="7018">
                  <c:v>0.524594907407407</c:v>
                </c:pt>
                <c:pt idx="7019">
                  <c:v>0.524618055555556</c:v>
                </c:pt>
                <c:pt idx="7020">
                  <c:v>0.524641203703704</c:v>
                </c:pt>
                <c:pt idx="7021">
                  <c:v>0.524664351851852</c:v>
                </c:pt>
                <c:pt idx="7022">
                  <c:v>0.5246875</c:v>
                </c:pt>
                <c:pt idx="7023">
                  <c:v>0.524710648148148</c:v>
                </c:pt>
                <c:pt idx="7024">
                  <c:v>0.524733796296296</c:v>
                </c:pt>
                <c:pt idx="7025">
                  <c:v>0.524756944444444</c:v>
                </c:pt>
                <c:pt idx="7026">
                  <c:v>0.524780092592593</c:v>
                </c:pt>
                <c:pt idx="7027">
                  <c:v>0.524803240740741</c:v>
                </c:pt>
                <c:pt idx="7028">
                  <c:v>0.524826388888889</c:v>
                </c:pt>
                <c:pt idx="7029">
                  <c:v>0.524849537037037</c:v>
                </c:pt>
                <c:pt idx="7030">
                  <c:v>0.524872685185185</c:v>
                </c:pt>
                <c:pt idx="7031">
                  <c:v>0.524895833333334</c:v>
                </c:pt>
                <c:pt idx="7032">
                  <c:v>0.524918981481482</c:v>
                </c:pt>
                <c:pt idx="7033">
                  <c:v>0.524942129629629</c:v>
                </c:pt>
                <c:pt idx="7034">
                  <c:v>0.524965277777778</c:v>
                </c:pt>
                <c:pt idx="7035">
                  <c:v>0.524988425925926</c:v>
                </c:pt>
                <c:pt idx="7036">
                  <c:v>0.525011574074074</c:v>
                </c:pt>
                <c:pt idx="7037">
                  <c:v>0.525034722222222</c:v>
                </c:pt>
                <c:pt idx="7038">
                  <c:v>0.525057870370371</c:v>
                </c:pt>
                <c:pt idx="7039">
                  <c:v>0.525081018518519</c:v>
                </c:pt>
                <c:pt idx="7040">
                  <c:v>0.525104166666667</c:v>
                </c:pt>
                <c:pt idx="7041">
                  <c:v>0.525127314814815</c:v>
                </c:pt>
                <c:pt idx="7042">
                  <c:v>0.525150462962963</c:v>
                </c:pt>
                <c:pt idx="7043">
                  <c:v>0.525173611111111</c:v>
                </c:pt>
                <c:pt idx="7044">
                  <c:v>0.525196759259259</c:v>
                </c:pt>
                <c:pt idx="7045">
                  <c:v>0.525219907407407</c:v>
                </c:pt>
                <c:pt idx="7046">
                  <c:v>0.525243055555556</c:v>
                </c:pt>
                <c:pt idx="7047">
                  <c:v>0.525266203703704</c:v>
                </c:pt>
                <c:pt idx="7048">
                  <c:v>0.525289351851852</c:v>
                </c:pt>
                <c:pt idx="7049">
                  <c:v>0.5253125</c:v>
                </c:pt>
                <c:pt idx="7050">
                  <c:v>0.525335648148148</c:v>
                </c:pt>
                <c:pt idx="7051">
                  <c:v>0.525358796296296</c:v>
                </c:pt>
                <c:pt idx="7052">
                  <c:v>0.525381944444444</c:v>
                </c:pt>
                <c:pt idx="7053">
                  <c:v>0.525405092592593</c:v>
                </c:pt>
                <c:pt idx="7054">
                  <c:v>0.525428240740741</c:v>
                </c:pt>
                <c:pt idx="7055">
                  <c:v>0.525451388888889</c:v>
                </c:pt>
                <c:pt idx="7056">
                  <c:v>0.525474537037037</c:v>
                </c:pt>
                <c:pt idx="7057">
                  <c:v>0.525497685185185</c:v>
                </c:pt>
                <c:pt idx="7058">
                  <c:v>0.525520833333333</c:v>
                </c:pt>
                <c:pt idx="7059">
                  <c:v>0.525543981481482</c:v>
                </c:pt>
                <c:pt idx="7060">
                  <c:v>0.525567129629629</c:v>
                </c:pt>
                <c:pt idx="7061">
                  <c:v>0.525590277777778</c:v>
                </c:pt>
                <c:pt idx="7062">
                  <c:v>0.525613425925926</c:v>
                </c:pt>
                <c:pt idx="7063">
                  <c:v>0.525636574074074</c:v>
                </c:pt>
                <c:pt idx="7064">
                  <c:v>0.525659722222222</c:v>
                </c:pt>
                <c:pt idx="7065">
                  <c:v>0.52568287037037</c:v>
                </c:pt>
                <c:pt idx="7066">
                  <c:v>0.525706018518519</c:v>
                </c:pt>
                <c:pt idx="7067">
                  <c:v>0.525729166666667</c:v>
                </c:pt>
                <c:pt idx="7068">
                  <c:v>0.525752314814815</c:v>
                </c:pt>
                <c:pt idx="7069">
                  <c:v>0.525775462962963</c:v>
                </c:pt>
                <c:pt idx="7070">
                  <c:v>0.525798611111111</c:v>
                </c:pt>
                <c:pt idx="7071">
                  <c:v>0.525821759259259</c:v>
                </c:pt>
                <c:pt idx="7072">
                  <c:v>0.525844907407408</c:v>
                </c:pt>
                <c:pt idx="7073">
                  <c:v>0.525868055555556</c:v>
                </c:pt>
                <c:pt idx="7074">
                  <c:v>0.525891203703704</c:v>
                </c:pt>
                <c:pt idx="7075">
                  <c:v>0.525914351851852</c:v>
                </c:pt>
                <c:pt idx="7076">
                  <c:v>0.5259375</c:v>
                </c:pt>
                <c:pt idx="7077">
                  <c:v>0.525960648148148</c:v>
                </c:pt>
                <c:pt idx="7078">
                  <c:v>0.525983796296296</c:v>
                </c:pt>
                <c:pt idx="7079">
                  <c:v>0.526006944444445</c:v>
                </c:pt>
                <c:pt idx="7080">
                  <c:v>0.526030092592593</c:v>
                </c:pt>
                <c:pt idx="7081">
                  <c:v>0.526053240740741</c:v>
                </c:pt>
                <c:pt idx="7082">
                  <c:v>0.526076388888889</c:v>
                </c:pt>
                <c:pt idx="7083">
                  <c:v>0.526099537037037</c:v>
                </c:pt>
                <c:pt idx="7084">
                  <c:v>0.526122685185185</c:v>
                </c:pt>
                <c:pt idx="7085">
                  <c:v>0.526145833333334</c:v>
                </c:pt>
                <c:pt idx="7086">
                  <c:v>0.526168981481481</c:v>
                </c:pt>
                <c:pt idx="7087">
                  <c:v>0.52619212962963</c:v>
                </c:pt>
                <c:pt idx="7088">
                  <c:v>0.526215277777778</c:v>
                </c:pt>
                <c:pt idx="7089">
                  <c:v>0.526238425925926</c:v>
                </c:pt>
                <c:pt idx="7090">
                  <c:v>0.526261574074074</c:v>
                </c:pt>
                <c:pt idx="7091">
                  <c:v>0.526284722222222</c:v>
                </c:pt>
                <c:pt idx="7092">
                  <c:v>0.526307870370371</c:v>
                </c:pt>
                <c:pt idx="7093">
                  <c:v>0.526331018518519</c:v>
                </c:pt>
                <c:pt idx="7094">
                  <c:v>0.526354166666667</c:v>
                </c:pt>
                <c:pt idx="7095">
                  <c:v>0.526377314814815</c:v>
                </c:pt>
                <c:pt idx="7096">
                  <c:v>0.526400462962963</c:v>
                </c:pt>
                <c:pt idx="7097">
                  <c:v>0.526423611111111</c:v>
                </c:pt>
                <c:pt idx="7098">
                  <c:v>0.526446759259259</c:v>
                </c:pt>
                <c:pt idx="7099">
                  <c:v>0.526469907407407</c:v>
                </c:pt>
                <c:pt idx="7100">
                  <c:v>0.526493055555556</c:v>
                </c:pt>
                <c:pt idx="7101">
                  <c:v>0.526516203703704</c:v>
                </c:pt>
                <c:pt idx="7102">
                  <c:v>0.526539351851852</c:v>
                </c:pt>
                <c:pt idx="7103">
                  <c:v>0.5265625</c:v>
                </c:pt>
                <c:pt idx="7104">
                  <c:v>0.526585648148148</c:v>
                </c:pt>
                <c:pt idx="7105">
                  <c:v>0.526608796296296</c:v>
                </c:pt>
                <c:pt idx="7106">
                  <c:v>0.526631944444444</c:v>
                </c:pt>
                <c:pt idx="7107">
                  <c:v>0.526655092592593</c:v>
                </c:pt>
                <c:pt idx="7108">
                  <c:v>0.526678240740741</c:v>
                </c:pt>
                <c:pt idx="7109">
                  <c:v>0.526701388888889</c:v>
                </c:pt>
                <c:pt idx="7110">
                  <c:v>0.526724537037037</c:v>
                </c:pt>
                <c:pt idx="7111">
                  <c:v>0.526747685185185</c:v>
                </c:pt>
                <c:pt idx="7112">
                  <c:v>0.526770833333334</c:v>
                </c:pt>
                <c:pt idx="7113">
                  <c:v>0.526793981481482</c:v>
                </c:pt>
                <c:pt idx="7114">
                  <c:v>0.52681712962963</c:v>
                </c:pt>
                <c:pt idx="7115">
                  <c:v>0.526840277777778</c:v>
                </c:pt>
                <c:pt idx="7116">
                  <c:v>0.526863425925926</c:v>
                </c:pt>
                <c:pt idx="7117">
                  <c:v>0.526886574074074</c:v>
                </c:pt>
                <c:pt idx="7118">
                  <c:v>0.526909722222222</c:v>
                </c:pt>
                <c:pt idx="7119">
                  <c:v>0.526932870370371</c:v>
                </c:pt>
                <c:pt idx="7120">
                  <c:v>0.526956018518519</c:v>
                </c:pt>
                <c:pt idx="7121">
                  <c:v>0.526979166666667</c:v>
                </c:pt>
                <c:pt idx="7122">
                  <c:v>0.527002314814815</c:v>
                </c:pt>
                <c:pt idx="7123">
                  <c:v>0.527025462962963</c:v>
                </c:pt>
                <c:pt idx="7124">
                  <c:v>0.527048611111111</c:v>
                </c:pt>
                <c:pt idx="7125">
                  <c:v>0.527071759259259</c:v>
                </c:pt>
                <c:pt idx="7126">
                  <c:v>0.527094907407407</c:v>
                </c:pt>
                <c:pt idx="7127">
                  <c:v>0.527118055555556</c:v>
                </c:pt>
                <c:pt idx="7128">
                  <c:v>0.527141203703704</c:v>
                </c:pt>
                <c:pt idx="7129">
                  <c:v>0.527164351851852</c:v>
                </c:pt>
                <c:pt idx="7130">
                  <c:v>0.5271875</c:v>
                </c:pt>
                <c:pt idx="7131">
                  <c:v>0.527210648148148</c:v>
                </c:pt>
                <c:pt idx="7132">
                  <c:v>0.527233796296296</c:v>
                </c:pt>
                <c:pt idx="7133">
                  <c:v>0.527256944444444</c:v>
                </c:pt>
                <c:pt idx="7134">
                  <c:v>0.527280092592593</c:v>
                </c:pt>
                <c:pt idx="7135">
                  <c:v>0.527303240740741</c:v>
                </c:pt>
                <c:pt idx="7136">
                  <c:v>0.527326388888889</c:v>
                </c:pt>
                <c:pt idx="7137">
                  <c:v>0.527349537037037</c:v>
                </c:pt>
                <c:pt idx="7138">
                  <c:v>0.527372685185185</c:v>
                </c:pt>
                <c:pt idx="7139">
                  <c:v>0.527395833333334</c:v>
                </c:pt>
                <c:pt idx="7140">
                  <c:v>0.527418981481481</c:v>
                </c:pt>
                <c:pt idx="7141">
                  <c:v>0.52744212962963</c:v>
                </c:pt>
                <c:pt idx="7142">
                  <c:v>0.527465277777778</c:v>
                </c:pt>
                <c:pt idx="7143">
                  <c:v>0.527488425925926</c:v>
                </c:pt>
                <c:pt idx="7144">
                  <c:v>0.527511574074074</c:v>
                </c:pt>
                <c:pt idx="7145">
                  <c:v>0.527534722222222</c:v>
                </c:pt>
                <c:pt idx="7146">
                  <c:v>0.52755787037037</c:v>
                </c:pt>
                <c:pt idx="7147">
                  <c:v>0.527581018518519</c:v>
                </c:pt>
                <c:pt idx="7148">
                  <c:v>0.527604166666667</c:v>
                </c:pt>
                <c:pt idx="7149">
                  <c:v>0.527627314814815</c:v>
                </c:pt>
                <c:pt idx="7150">
                  <c:v>0.527650462962963</c:v>
                </c:pt>
                <c:pt idx="7151">
                  <c:v>0.527673611111111</c:v>
                </c:pt>
                <c:pt idx="7152">
                  <c:v>0.527696759259259</c:v>
                </c:pt>
                <c:pt idx="7153">
                  <c:v>0.527719907407407</c:v>
                </c:pt>
                <c:pt idx="7154">
                  <c:v>0.527743055555556</c:v>
                </c:pt>
                <c:pt idx="7155">
                  <c:v>0.527766203703704</c:v>
                </c:pt>
                <c:pt idx="7156">
                  <c:v>0.527789351851852</c:v>
                </c:pt>
                <c:pt idx="7157">
                  <c:v>0.5278125</c:v>
                </c:pt>
                <c:pt idx="7158">
                  <c:v>0.527835648148148</c:v>
                </c:pt>
                <c:pt idx="7159">
                  <c:v>0.527858796296296</c:v>
                </c:pt>
                <c:pt idx="7160">
                  <c:v>0.527881944444445</c:v>
                </c:pt>
                <c:pt idx="7161">
                  <c:v>0.527905092592593</c:v>
                </c:pt>
                <c:pt idx="7162">
                  <c:v>0.527928240740741</c:v>
                </c:pt>
                <c:pt idx="7163">
                  <c:v>0.527951388888889</c:v>
                </c:pt>
                <c:pt idx="7164">
                  <c:v>0.527974537037037</c:v>
                </c:pt>
                <c:pt idx="7165">
                  <c:v>0.527997685185185</c:v>
                </c:pt>
                <c:pt idx="7166">
                  <c:v>0.528020833333333</c:v>
                </c:pt>
                <c:pt idx="7167">
                  <c:v>0.528043981481482</c:v>
                </c:pt>
                <c:pt idx="7168">
                  <c:v>0.528067129629629</c:v>
                </c:pt>
                <c:pt idx="7169">
                  <c:v>0.528090277777778</c:v>
                </c:pt>
                <c:pt idx="7170">
                  <c:v>0.528113425925926</c:v>
                </c:pt>
                <c:pt idx="7171">
                  <c:v>0.528136574074074</c:v>
                </c:pt>
                <c:pt idx="7172">
                  <c:v>0.528159722222222</c:v>
                </c:pt>
                <c:pt idx="7173">
                  <c:v>0.52818287037037</c:v>
                </c:pt>
                <c:pt idx="7174">
                  <c:v>0.528206018518519</c:v>
                </c:pt>
                <c:pt idx="7175">
                  <c:v>0.528229166666667</c:v>
                </c:pt>
                <c:pt idx="7176">
                  <c:v>0.528252314814815</c:v>
                </c:pt>
                <c:pt idx="7177">
                  <c:v>0.528275462962963</c:v>
                </c:pt>
                <c:pt idx="7178">
                  <c:v>0.528298611111111</c:v>
                </c:pt>
                <c:pt idx="7179">
                  <c:v>0.528321759259259</c:v>
                </c:pt>
                <c:pt idx="7180">
                  <c:v>0.528344907407408</c:v>
                </c:pt>
                <c:pt idx="7181">
                  <c:v>0.528368055555556</c:v>
                </c:pt>
                <c:pt idx="7182">
                  <c:v>0.528391203703704</c:v>
                </c:pt>
                <c:pt idx="7183">
                  <c:v>0.528414351851852</c:v>
                </c:pt>
                <c:pt idx="7184">
                  <c:v>0.5284375</c:v>
                </c:pt>
                <c:pt idx="7185">
                  <c:v>0.528460648148148</c:v>
                </c:pt>
                <c:pt idx="7186">
                  <c:v>0.528483796296296</c:v>
                </c:pt>
                <c:pt idx="7187">
                  <c:v>0.528506944444444</c:v>
                </c:pt>
                <c:pt idx="7188">
                  <c:v>0.528530092592593</c:v>
                </c:pt>
                <c:pt idx="7189">
                  <c:v>0.52855324074074</c:v>
                </c:pt>
                <c:pt idx="7190">
                  <c:v>0.528576388888889</c:v>
                </c:pt>
                <c:pt idx="7191">
                  <c:v>0.528599537037037</c:v>
                </c:pt>
                <c:pt idx="7192">
                  <c:v>0.528622685185185</c:v>
                </c:pt>
                <c:pt idx="7193">
                  <c:v>0.528645833333334</c:v>
                </c:pt>
                <c:pt idx="7194">
                  <c:v>0.528668981481481</c:v>
                </c:pt>
                <c:pt idx="7195">
                  <c:v>0.52869212962963</c:v>
                </c:pt>
                <c:pt idx="7196">
                  <c:v>0.528715277777778</c:v>
                </c:pt>
                <c:pt idx="7197">
                  <c:v>0.528738425925926</c:v>
                </c:pt>
                <c:pt idx="7198">
                  <c:v>0.528761574074074</c:v>
                </c:pt>
                <c:pt idx="7199">
                  <c:v>0.528784722222222</c:v>
                </c:pt>
                <c:pt idx="7200">
                  <c:v>0.528807870370371</c:v>
                </c:pt>
                <c:pt idx="7201">
                  <c:v>0.528831018518519</c:v>
                </c:pt>
                <c:pt idx="7202">
                  <c:v>0.528854166666667</c:v>
                </c:pt>
                <c:pt idx="7203">
                  <c:v>0.528877314814815</c:v>
                </c:pt>
                <c:pt idx="7204">
                  <c:v>0.528900462962963</c:v>
                </c:pt>
                <c:pt idx="7205">
                  <c:v>0.528923611111111</c:v>
                </c:pt>
                <c:pt idx="7206">
                  <c:v>0.528946759259259</c:v>
                </c:pt>
                <c:pt idx="7207">
                  <c:v>0.528969907407407</c:v>
                </c:pt>
                <c:pt idx="7208">
                  <c:v>0.528993055555556</c:v>
                </c:pt>
                <c:pt idx="7209">
                  <c:v>0.529016203703704</c:v>
                </c:pt>
                <c:pt idx="7210">
                  <c:v>0.529039351851852</c:v>
                </c:pt>
                <c:pt idx="7211">
                  <c:v>0.5290625</c:v>
                </c:pt>
                <c:pt idx="7212">
                  <c:v>0.529085648148148</c:v>
                </c:pt>
                <c:pt idx="7213">
                  <c:v>0.529108796296296</c:v>
                </c:pt>
                <c:pt idx="7214">
                  <c:v>0.529131944444444</c:v>
                </c:pt>
                <c:pt idx="7215">
                  <c:v>0.529155092592593</c:v>
                </c:pt>
                <c:pt idx="7216">
                  <c:v>0.529178240740741</c:v>
                </c:pt>
                <c:pt idx="7217">
                  <c:v>0.529201388888889</c:v>
                </c:pt>
                <c:pt idx="7218">
                  <c:v>0.529224537037037</c:v>
                </c:pt>
                <c:pt idx="7219">
                  <c:v>0.529247685185185</c:v>
                </c:pt>
                <c:pt idx="7220">
                  <c:v>0.529270833333334</c:v>
                </c:pt>
                <c:pt idx="7221">
                  <c:v>0.529293981481482</c:v>
                </c:pt>
                <c:pt idx="7222">
                  <c:v>0.529317129629629</c:v>
                </c:pt>
                <c:pt idx="7223">
                  <c:v>0.529340277777778</c:v>
                </c:pt>
                <c:pt idx="7224">
                  <c:v>0.529363425925926</c:v>
                </c:pt>
                <c:pt idx="7225">
                  <c:v>0.529386574074074</c:v>
                </c:pt>
                <c:pt idx="7226">
                  <c:v>0.529409722222222</c:v>
                </c:pt>
                <c:pt idx="7227">
                  <c:v>0.52943287037037</c:v>
                </c:pt>
                <c:pt idx="7228">
                  <c:v>0.529456018518519</c:v>
                </c:pt>
                <c:pt idx="7229">
                  <c:v>0.529479166666666</c:v>
                </c:pt>
                <c:pt idx="7230">
                  <c:v>0.529502314814815</c:v>
                </c:pt>
                <c:pt idx="7231">
                  <c:v>0.529525462962963</c:v>
                </c:pt>
                <c:pt idx="7232">
                  <c:v>0.529548611111111</c:v>
                </c:pt>
                <c:pt idx="7233">
                  <c:v>0.529571759259259</c:v>
                </c:pt>
                <c:pt idx="7234">
                  <c:v>0.529594907407407</c:v>
                </c:pt>
                <c:pt idx="7235">
                  <c:v>0.529618055555556</c:v>
                </c:pt>
                <c:pt idx="7236">
                  <c:v>0.529641203703704</c:v>
                </c:pt>
                <c:pt idx="7237">
                  <c:v>0.529664351851852</c:v>
                </c:pt>
                <c:pt idx="7238">
                  <c:v>0.5296875</c:v>
                </c:pt>
                <c:pt idx="7239">
                  <c:v>0.529710648148148</c:v>
                </c:pt>
                <c:pt idx="7240">
                  <c:v>0.529733796296296</c:v>
                </c:pt>
                <c:pt idx="7241">
                  <c:v>0.529756944444444</c:v>
                </c:pt>
                <c:pt idx="7242">
                  <c:v>0.529780092592593</c:v>
                </c:pt>
                <c:pt idx="7243">
                  <c:v>0.529803240740741</c:v>
                </c:pt>
                <c:pt idx="7244">
                  <c:v>0.529826388888889</c:v>
                </c:pt>
                <c:pt idx="7245">
                  <c:v>0.529849537037037</c:v>
                </c:pt>
                <c:pt idx="7246">
                  <c:v>0.529872685185185</c:v>
                </c:pt>
                <c:pt idx="7247">
                  <c:v>0.529895833333334</c:v>
                </c:pt>
                <c:pt idx="7248">
                  <c:v>0.529918981481481</c:v>
                </c:pt>
                <c:pt idx="7249">
                  <c:v>0.529942129629629</c:v>
                </c:pt>
                <c:pt idx="7250">
                  <c:v>0.529965277777778</c:v>
                </c:pt>
                <c:pt idx="7251">
                  <c:v>0.529988425925926</c:v>
                </c:pt>
                <c:pt idx="7252">
                  <c:v>0.530011574074074</c:v>
                </c:pt>
                <c:pt idx="7253">
                  <c:v>0.530034722222222</c:v>
                </c:pt>
                <c:pt idx="7254">
                  <c:v>0.53005787037037</c:v>
                </c:pt>
                <c:pt idx="7255">
                  <c:v>0.530081018518519</c:v>
                </c:pt>
                <c:pt idx="7256">
                  <c:v>0.530104166666667</c:v>
                </c:pt>
                <c:pt idx="7257">
                  <c:v>0.530127314814815</c:v>
                </c:pt>
                <c:pt idx="7258">
                  <c:v>0.530150462962963</c:v>
                </c:pt>
                <c:pt idx="7259">
                  <c:v>0.530173611111111</c:v>
                </c:pt>
                <c:pt idx="7260">
                  <c:v>0.530196759259259</c:v>
                </c:pt>
                <c:pt idx="7261">
                  <c:v>0.530219907407407</c:v>
                </c:pt>
                <c:pt idx="7262">
                  <c:v>0.530243055555556</c:v>
                </c:pt>
                <c:pt idx="7263">
                  <c:v>0.530266203703704</c:v>
                </c:pt>
                <c:pt idx="7264">
                  <c:v>0.530289351851852</c:v>
                </c:pt>
                <c:pt idx="7265">
                  <c:v>0.5303125</c:v>
                </c:pt>
                <c:pt idx="7266">
                  <c:v>0.530335648148148</c:v>
                </c:pt>
                <c:pt idx="7267">
                  <c:v>0.530358796296296</c:v>
                </c:pt>
                <c:pt idx="7268">
                  <c:v>0.530381944444444</c:v>
                </c:pt>
                <c:pt idx="7269">
                  <c:v>0.530405092592593</c:v>
                </c:pt>
                <c:pt idx="7270">
                  <c:v>0.530428240740741</c:v>
                </c:pt>
                <c:pt idx="7271">
                  <c:v>0.530451388888889</c:v>
                </c:pt>
                <c:pt idx="7272">
                  <c:v>0.530474537037037</c:v>
                </c:pt>
                <c:pt idx="7273">
                  <c:v>0.530497685185185</c:v>
                </c:pt>
                <c:pt idx="7274">
                  <c:v>0.530520833333333</c:v>
                </c:pt>
                <c:pt idx="7275">
                  <c:v>0.530543981481482</c:v>
                </c:pt>
                <c:pt idx="7276">
                  <c:v>0.530567129629629</c:v>
                </c:pt>
                <c:pt idx="7277">
                  <c:v>0.530590277777778</c:v>
                </c:pt>
                <c:pt idx="7278">
                  <c:v>0.530613425925926</c:v>
                </c:pt>
                <c:pt idx="7279">
                  <c:v>0.530636574074074</c:v>
                </c:pt>
                <c:pt idx="7280">
                  <c:v>0.530659722222222</c:v>
                </c:pt>
                <c:pt idx="7281">
                  <c:v>0.530682870370371</c:v>
                </c:pt>
                <c:pt idx="7282">
                  <c:v>0.530706018518519</c:v>
                </c:pt>
                <c:pt idx="7283">
                  <c:v>0.530729166666667</c:v>
                </c:pt>
                <c:pt idx="7284">
                  <c:v>0.530752314814815</c:v>
                </c:pt>
                <c:pt idx="7285">
                  <c:v>0.530775462962963</c:v>
                </c:pt>
                <c:pt idx="7286">
                  <c:v>0.530798611111111</c:v>
                </c:pt>
                <c:pt idx="7287">
                  <c:v>0.530821759259259</c:v>
                </c:pt>
                <c:pt idx="7288">
                  <c:v>0.530844907407408</c:v>
                </c:pt>
                <c:pt idx="7289">
                  <c:v>0.530868055555556</c:v>
                </c:pt>
                <c:pt idx="7290">
                  <c:v>0.530891203703704</c:v>
                </c:pt>
                <c:pt idx="7291">
                  <c:v>0.530914351851852</c:v>
                </c:pt>
                <c:pt idx="7292">
                  <c:v>0.5309375</c:v>
                </c:pt>
                <c:pt idx="7293">
                  <c:v>0.530960648148148</c:v>
                </c:pt>
                <c:pt idx="7294">
                  <c:v>0.530983796296296</c:v>
                </c:pt>
                <c:pt idx="7295">
                  <c:v>0.531006944444444</c:v>
                </c:pt>
                <c:pt idx="7296">
                  <c:v>0.531030092592593</c:v>
                </c:pt>
                <c:pt idx="7297">
                  <c:v>0.531053240740741</c:v>
                </c:pt>
                <c:pt idx="7298">
                  <c:v>0.531076388888889</c:v>
                </c:pt>
                <c:pt idx="7299">
                  <c:v>0.531099537037037</c:v>
                </c:pt>
                <c:pt idx="7300">
                  <c:v>0.531122685185185</c:v>
                </c:pt>
                <c:pt idx="7301">
                  <c:v>0.531145833333334</c:v>
                </c:pt>
                <c:pt idx="7302">
                  <c:v>0.531168981481481</c:v>
                </c:pt>
                <c:pt idx="7303">
                  <c:v>0.53119212962963</c:v>
                </c:pt>
                <c:pt idx="7304">
                  <c:v>0.531215277777778</c:v>
                </c:pt>
                <c:pt idx="7305">
                  <c:v>0.531238425925926</c:v>
                </c:pt>
                <c:pt idx="7306">
                  <c:v>0.531261574074074</c:v>
                </c:pt>
                <c:pt idx="7307">
                  <c:v>0.531284722222222</c:v>
                </c:pt>
                <c:pt idx="7308">
                  <c:v>0.53130787037037</c:v>
                </c:pt>
                <c:pt idx="7309">
                  <c:v>0.531331018518519</c:v>
                </c:pt>
                <c:pt idx="7310">
                  <c:v>0.531354166666667</c:v>
                </c:pt>
                <c:pt idx="7311">
                  <c:v>0.531377314814815</c:v>
                </c:pt>
                <c:pt idx="7312">
                  <c:v>0.531400462962963</c:v>
                </c:pt>
                <c:pt idx="7313">
                  <c:v>0.531423611111111</c:v>
                </c:pt>
                <c:pt idx="7314">
                  <c:v>0.531446759259259</c:v>
                </c:pt>
                <c:pt idx="7315">
                  <c:v>0.531469907407407</c:v>
                </c:pt>
                <c:pt idx="7316">
                  <c:v>0.531493055555556</c:v>
                </c:pt>
                <c:pt idx="7317">
                  <c:v>0.531516203703704</c:v>
                </c:pt>
                <c:pt idx="7318">
                  <c:v>0.531539351851852</c:v>
                </c:pt>
                <c:pt idx="7319">
                  <c:v>0.5315625</c:v>
                </c:pt>
                <c:pt idx="7320">
                  <c:v>0.531585648148148</c:v>
                </c:pt>
                <c:pt idx="7321">
                  <c:v>0.531608796296296</c:v>
                </c:pt>
                <c:pt idx="7322">
                  <c:v>0.531631944444445</c:v>
                </c:pt>
                <c:pt idx="7323">
                  <c:v>0.531655092592593</c:v>
                </c:pt>
                <c:pt idx="7324">
                  <c:v>0.531678240740741</c:v>
                </c:pt>
                <c:pt idx="7325">
                  <c:v>0.531701388888889</c:v>
                </c:pt>
                <c:pt idx="7326">
                  <c:v>0.531724537037037</c:v>
                </c:pt>
                <c:pt idx="7327">
                  <c:v>0.531747685185185</c:v>
                </c:pt>
                <c:pt idx="7328">
                  <c:v>0.531770833333334</c:v>
                </c:pt>
                <c:pt idx="7329">
                  <c:v>0.531793981481482</c:v>
                </c:pt>
                <c:pt idx="7330">
                  <c:v>0.53181712962963</c:v>
                </c:pt>
                <c:pt idx="7331">
                  <c:v>0.531840277777778</c:v>
                </c:pt>
                <c:pt idx="7332">
                  <c:v>0.531863425925926</c:v>
                </c:pt>
                <c:pt idx="7333">
                  <c:v>0.531886574074074</c:v>
                </c:pt>
                <c:pt idx="7334">
                  <c:v>0.531909722222222</c:v>
                </c:pt>
                <c:pt idx="7335">
                  <c:v>0.531932870370371</c:v>
                </c:pt>
                <c:pt idx="7336">
                  <c:v>0.531956018518519</c:v>
                </c:pt>
                <c:pt idx="7337">
                  <c:v>0.531979166666667</c:v>
                </c:pt>
                <c:pt idx="7338">
                  <c:v>0.532002314814815</c:v>
                </c:pt>
                <c:pt idx="7339">
                  <c:v>0.532025462962963</c:v>
                </c:pt>
                <c:pt idx="7340">
                  <c:v>0.532048611111111</c:v>
                </c:pt>
                <c:pt idx="7341">
                  <c:v>0.532071759259259</c:v>
                </c:pt>
                <c:pt idx="7342">
                  <c:v>0.532094907407407</c:v>
                </c:pt>
                <c:pt idx="7343">
                  <c:v>0.532118055555556</c:v>
                </c:pt>
                <c:pt idx="7344">
                  <c:v>0.532141203703704</c:v>
                </c:pt>
                <c:pt idx="7345">
                  <c:v>0.532164351851852</c:v>
                </c:pt>
                <c:pt idx="7346">
                  <c:v>0.5321875</c:v>
                </c:pt>
                <c:pt idx="7347">
                  <c:v>0.532222222222222</c:v>
                </c:pt>
                <c:pt idx="7348">
                  <c:v>0.53224537037037</c:v>
                </c:pt>
                <c:pt idx="7349">
                  <c:v>0.532268518518519</c:v>
                </c:pt>
                <c:pt idx="7350">
                  <c:v>0.532291666666667</c:v>
                </c:pt>
                <c:pt idx="7351">
                  <c:v>0.532314814814815</c:v>
                </c:pt>
                <c:pt idx="7352">
                  <c:v>0.532337962962963</c:v>
                </c:pt>
                <c:pt idx="7353">
                  <c:v>0.532361111111111</c:v>
                </c:pt>
                <c:pt idx="7354">
                  <c:v>0.532384259259259</c:v>
                </c:pt>
                <c:pt idx="7355">
                  <c:v>0.532407407407407</c:v>
                </c:pt>
                <c:pt idx="7356">
                  <c:v>0.532430555555556</c:v>
                </c:pt>
                <c:pt idx="7357">
                  <c:v>0.532453703703704</c:v>
                </c:pt>
                <c:pt idx="7358">
                  <c:v>0.532476851851852</c:v>
                </c:pt>
                <c:pt idx="7359">
                  <c:v>0.5325</c:v>
                </c:pt>
                <c:pt idx="7360">
                  <c:v>0.532523148148148</c:v>
                </c:pt>
                <c:pt idx="7361">
                  <c:v>0.532546296296296</c:v>
                </c:pt>
                <c:pt idx="7362">
                  <c:v>0.532569444444444</c:v>
                </c:pt>
                <c:pt idx="7363">
                  <c:v>0.532592592592593</c:v>
                </c:pt>
                <c:pt idx="7364">
                  <c:v>0.532615740740741</c:v>
                </c:pt>
                <c:pt idx="7365">
                  <c:v>0.532638888888889</c:v>
                </c:pt>
                <c:pt idx="7366">
                  <c:v>0.532662037037037</c:v>
                </c:pt>
                <c:pt idx="7367">
                  <c:v>0.532685185185185</c:v>
                </c:pt>
                <c:pt idx="7368">
                  <c:v>0.532708333333333</c:v>
                </c:pt>
                <c:pt idx="7369">
                  <c:v>0.532731481481482</c:v>
                </c:pt>
                <c:pt idx="7370">
                  <c:v>0.53275462962963</c:v>
                </c:pt>
                <c:pt idx="7371">
                  <c:v>0.532777777777778</c:v>
                </c:pt>
                <c:pt idx="7372">
                  <c:v>0.532800925925926</c:v>
                </c:pt>
                <c:pt idx="7373">
                  <c:v>0.532824074074074</c:v>
                </c:pt>
                <c:pt idx="7374">
                  <c:v>0.532847222222222</c:v>
                </c:pt>
                <c:pt idx="7375">
                  <c:v>0.532870370370371</c:v>
                </c:pt>
                <c:pt idx="7376">
                  <c:v>0.532893518518519</c:v>
                </c:pt>
                <c:pt idx="7377">
                  <c:v>0.532916666666667</c:v>
                </c:pt>
                <c:pt idx="7378">
                  <c:v>0.532939814814815</c:v>
                </c:pt>
                <c:pt idx="7379">
                  <c:v>0.532962962962963</c:v>
                </c:pt>
                <c:pt idx="7380">
                  <c:v>0.532986111111111</c:v>
                </c:pt>
                <c:pt idx="7381">
                  <c:v>0.533009259259259</c:v>
                </c:pt>
                <c:pt idx="7382">
                  <c:v>0.533032407407407</c:v>
                </c:pt>
                <c:pt idx="7383">
                  <c:v>0.533055555555556</c:v>
                </c:pt>
                <c:pt idx="7384">
                  <c:v>0.533078703703704</c:v>
                </c:pt>
                <c:pt idx="7385">
                  <c:v>0.533101851851852</c:v>
                </c:pt>
                <c:pt idx="7386">
                  <c:v>0.533125</c:v>
                </c:pt>
                <c:pt idx="7387">
                  <c:v>0.533148148148148</c:v>
                </c:pt>
                <c:pt idx="7388">
                  <c:v>0.533171296296296</c:v>
                </c:pt>
                <c:pt idx="7389">
                  <c:v>0.533194444444445</c:v>
                </c:pt>
                <c:pt idx="7390">
                  <c:v>0.533217592592593</c:v>
                </c:pt>
                <c:pt idx="7391">
                  <c:v>0.533240740740741</c:v>
                </c:pt>
                <c:pt idx="7392">
                  <c:v>0.533263888888889</c:v>
                </c:pt>
                <c:pt idx="7393">
                  <c:v>0.533287037037037</c:v>
                </c:pt>
                <c:pt idx="7394">
                  <c:v>0.533310185185185</c:v>
                </c:pt>
                <c:pt idx="7395">
                  <c:v>0.533333333333333</c:v>
                </c:pt>
                <c:pt idx="7396">
                  <c:v>0.533356481481482</c:v>
                </c:pt>
                <c:pt idx="7397">
                  <c:v>0.53337962962963</c:v>
                </c:pt>
                <c:pt idx="7398">
                  <c:v>0.533402777777778</c:v>
                </c:pt>
                <c:pt idx="7399">
                  <c:v>0.533425925925926</c:v>
                </c:pt>
                <c:pt idx="7400">
                  <c:v>0.533449074074074</c:v>
                </c:pt>
                <c:pt idx="7401">
                  <c:v>0.533472222222222</c:v>
                </c:pt>
                <c:pt idx="7402">
                  <c:v>0.53349537037037</c:v>
                </c:pt>
                <c:pt idx="7403">
                  <c:v>0.533518518518519</c:v>
                </c:pt>
                <c:pt idx="7404">
                  <c:v>0.533541666666667</c:v>
                </c:pt>
                <c:pt idx="7405">
                  <c:v>0.533564814814815</c:v>
                </c:pt>
                <c:pt idx="7406">
                  <c:v>0.533587962962963</c:v>
                </c:pt>
                <c:pt idx="7407">
                  <c:v>0.533611111111111</c:v>
                </c:pt>
                <c:pt idx="7408">
                  <c:v>0.533634259259259</c:v>
                </c:pt>
                <c:pt idx="7409">
                  <c:v>0.533657407407408</c:v>
                </c:pt>
                <c:pt idx="7410">
                  <c:v>0.533680555555556</c:v>
                </c:pt>
                <c:pt idx="7411">
                  <c:v>0.533703703703704</c:v>
                </c:pt>
                <c:pt idx="7412">
                  <c:v>0.533726851851852</c:v>
                </c:pt>
                <c:pt idx="7413">
                  <c:v>0.53375</c:v>
                </c:pt>
                <c:pt idx="7414">
                  <c:v>0.533773148148148</c:v>
                </c:pt>
                <c:pt idx="7415">
                  <c:v>0.533796296296296</c:v>
                </c:pt>
                <c:pt idx="7416">
                  <c:v>0.533819444444445</c:v>
                </c:pt>
                <c:pt idx="7417">
                  <c:v>0.533842592592593</c:v>
                </c:pt>
                <c:pt idx="7418">
                  <c:v>0.533865740740741</c:v>
                </c:pt>
                <c:pt idx="7419">
                  <c:v>0.533888888888889</c:v>
                </c:pt>
                <c:pt idx="7420">
                  <c:v>0.533912037037037</c:v>
                </c:pt>
                <c:pt idx="7421">
                  <c:v>0.533935185185185</c:v>
                </c:pt>
                <c:pt idx="7422">
                  <c:v>0.533958333333333</c:v>
                </c:pt>
                <c:pt idx="7423">
                  <c:v>0.533981481481482</c:v>
                </c:pt>
                <c:pt idx="7424">
                  <c:v>0.53400462962963</c:v>
                </c:pt>
                <c:pt idx="7425">
                  <c:v>0.534027777777778</c:v>
                </c:pt>
                <c:pt idx="7426">
                  <c:v>0.534050925925926</c:v>
                </c:pt>
                <c:pt idx="7427">
                  <c:v>0.534074074074074</c:v>
                </c:pt>
                <c:pt idx="7428">
                  <c:v>0.534097222222222</c:v>
                </c:pt>
                <c:pt idx="7429">
                  <c:v>0.534120370370371</c:v>
                </c:pt>
                <c:pt idx="7430">
                  <c:v>0.534143518518519</c:v>
                </c:pt>
                <c:pt idx="7431">
                  <c:v>0.534166666666667</c:v>
                </c:pt>
                <c:pt idx="7432">
                  <c:v>0.534189814814815</c:v>
                </c:pt>
                <c:pt idx="7433">
                  <c:v>0.534212962962963</c:v>
                </c:pt>
                <c:pt idx="7434">
                  <c:v>0.534236111111111</c:v>
                </c:pt>
                <c:pt idx="7435">
                  <c:v>0.534259259259259</c:v>
                </c:pt>
                <c:pt idx="7436">
                  <c:v>0.534282407407407</c:v>
                </c:pt>
                <c:pt idx="7437">
                  <c:v>0.534305555555556</c:v>
                </c:pt>
                <c:pt idx="7438">
                  <c:v>0.534328703703704</c:v>
                </c:pt>
                <c:pt idx="7439">
                  <c:v>0.534351851851852</c:v>
                </c:pt>
                <c:pt idx="7440">
                  <c:v>0.534375</c:v>
                </c:pt>
                <c:pt idx="7441">
                  <c:v>0.534398148148148</c:v>
                </c:pt>
                <c:pt idx="7442">
                  <c:v>0.534421296296296</c:v>
                </c:pt>
                <c:pt idx="7443">
                  <c:v>0.534444444444444</c:v>
                </c:pt>
                <c:pt idx="7444">
                  <c:v>0.534467592592593</c:v>
                </c:pt>
                <c:pt idx="7445">
                  <c:v>0.534490740740741</c:v>
                </c:pt>
                <c:pt idx="7446">
                  <c:v>0.534513888888889</c:v>
                </c:pt>
                <c:pt idx="7447">
                  <c:v>0.534537037037037</c:v>
                </c:pt>
                <c:pt idx="7448">
                  <c:v>0.534560185185185</c:v>
                </c:pt>
                <c:pt idx="7449">
                  <c:v>0.534583333333333</c:v>
                </c:pt>
                <c:pt idx="7450">
                  <c:v>0.534606481481482</c:v>
                </c:pt>
                <c:pt idx="7451">
                  <c:v>0.53462962962963</c:v>
                </c:pt>
                <c:pt idx="7452">
                  <c:v>0.534652777777778</c:v>
                </c:pt>
                <c:pt idx="7453">
                  <c:v>0.534675925925926</c:v>
                </c:pt>
                <c:pt idx="7454">
                  <c:v>0.534699074074074</c:v>
                </c:pt>
                <c:pt idx="7455">
                  <c:v>0.534722222222222</c:v>
                </c:pt>
                <c:pt idx="7456">
                  <c:v>0.534745370370371</c:v>
                </c:pt>
                <c:pt idx="7457">
                  <c:v>0.534768518518519</c:v>
                </c:pt>
                <c:pt idx="7458">
                  <c:v>0.534791666666667</c:v>
                </c:pt>
                <c:pt idx="7459">
                  <c:v>0.534814814814815</c:v>
                </c:pt>
                <c:pt idx="7460">
                  <c:v>0.534837962962963</c:v>
                </c:pt>
                <c:pt idx="7461">
                  <c:v>0.534861111111111</c:v>
                </c:pt>
                <c:pt idx="7462">
                  <c:v>0.534884259259259</c:v>
                </c:pt>
                <c:pt idx="7463">
                  <c:v>0.534907407407407</c:v>
                </c:pt>
                <c:pt idx="7464">
                  <c:v>0.534930555555556</c:v>
                </c:pt>
                <c:pt idx="7465">
                  <c:v>0.534953703703704</c:v>
                </c:pt>
                <c:pt idx="7466">
                  <c:v>0.534976851851852</c:v>
                </c:pt>
                <c:pt idx="7467">
                  <c:v>0.535</c:v>
                </c:pt>
                <c:pt idx="7468">
                  <c:v>0.535023148148148</c:v>
                </c:pt>
                <c:pt idx="7469">
                  <c:v>0.535046296296296</c:v>
                </c:pt>
                <c:pt idx="7470">
                  <c:v>0.535069444444445</c:v>
                </c:pt>
                <c:pt idx="7471">
                  <c:v>0.535092592592593</c:v>
                </c:pt>
                <c:pt idx="7472">
                  <c:v>0.535115740740741</c:v>
                </c:pt>
                <c:pt idx="7473">
                  <c:v>0.535138888888889</c:v>
                </c:pt>
                <c:pt idx="7474">
                  <c:v>0.535162037037037</c:v>
                </c:pt>
                <c:pt idx="7475">
                  <c:v>0.535185185185185</c:v>
                </c:pt>
                <c:pt idx="7476">
                  <c:v>0.535208333333334</c:v>
                </c:pt>
                <c:pt idx="7477">
                  <c:v>0.535231481481482</c:v>
                </c:pt>
                <c:pt idx="7478">
                  <c:v>0.53525462962963</c:v>
                </c:pt>
                <c:pt idx="7479">
                  <c:v>0.535277777777778</c:v>
                </c:pt>
                <c:pt idx="7480">
                  <c:v>0.535300925925926</c:v>
                </c:pt>
                <c:pt idx="7481">
                  <c:v>0.535324074074074</c:v>
                </c:pt>
                <c:pt idx="7482">
                  <c:v>0.535347222222222</c:v>
                </c:pt>
                <c:pt idx="7483">
                  <c:v>0.53537037037037</c:v>
                </c:pt>
                <c:pt idx="7484">
                  <c:v>0.535393518518519</c:v>
                </c:pt>
                <c:pt idx="7485">
                  <c:v>0.535416666666666</c:v>
                </c:pt>
                <c:pt idx="7486">
                  <c:v>0.535439814814815</c:v>
                </c:pt>
                <c:pt idx="7487">
                  <c:v>0.535462962962963</c:v>
                </c:pt>
                <c:pt idx="7488">
                  <c:v>0.535486111111111</c:v>
                </c:pt>
                <c:pt idx="7489">
                  <c:v>0.535509259259259</c:v>
                </c:pt>
                <c:pt idx="7490">
                  <c:v>0.535532407407407</c:v>
                </c:pt>
                <c:pt idx="7491">
                  <c:v>0.535555555555556</c:v>
                </c:pt>
                <c:pt idx="7492">
                  <c:v>0.535578703703704</c:v>
                </c:pt>
                <c:pt idx="7493">
                  <c:v>0.535601851851852</c:v>
                </c:pt>
                <c:pt idx="7494">
                  <c:v>0.535625</c:v>
                </c:pt>
                <c:pt idx="7495">
                  <c:v>0.535648148148148</c:v>
                </c:pt>
                <c:pt idx="7496">
                  <c:v>0.535671296296296</c:v>
                </c:pt>
                <c:pt idx="7497">
                  <c:v>0.535694444444445</c:v>
                </c:pt>
                <c:pt idx="7498">
                  <c:v>0.535717592592593</c:v>
                </c:pt>
                <c:pt idx="7499">
                  <c:v>0.535740740740741</c:v>
                </c:pt>
                <c:pt idx="7500">
                  <c:v>0.535763888888889</c:v>
                </c:pt>
                <c:pt idx="7501">
                  <c:v>0.535787037037037</c:v>
                </c:pt>
                <c:pt idx="7502">
                  <c:v>0.535810185185185</c:v>
                </c:pt>
                <c:pt idx="7503">
                  <c:v>0.535833333333333</c:v>
                </c:pt>
                <c:pt idx="7504">
                  <c:v>0.535856481481482</c:v>
                </c:pt>
                <c:pt idx="7505">
                  <c:v>0.53587962962963</c:v>
                </c:pt>
                <c:pt idx="7506">
                  <c:v>0.535902777777778</c:v>
                </c:pt>
                <c:pt idx="7507">
                  <c:v>0.535925925925926</c:v>
                </c:pt>
                <c:pt idx="7508">
                  <c:v>0.535949074074074</c:v>
                </c:pt>
                <c:pt idx="7509">
                  <c:v>0.535972222222222</c:v>
                </c:pt>
                <c:pt idx="7510">
                  <c:v>0.535995370370371</c:v>
                </c:pt>
                <c:pt idx="7511">
                  <c:v>0.536018518518519</c:v>
                </c:pt>
                <c:pt idx="7512">
                  <c:v>0.536041666666667</c:v>
                </c:pt>
                <c:pt idx="7513">
                  <c:v>0.536064814814815</c:v>
                </c:pt>
                <c:pt idx="7514">
                  <c:v>0.536087962962963</c:v>
                </c:pt>
                <c:pt idx="7515">
                  <c:v>0.536111111111111</c:v>
                </c:pt>
                <c:pt idx="7516">
                  <c:v>0.536134259259259</c:v>
                </c:pt>
                <c:pt idx="7517">
                  <c:v>0.536157407407408</c:v>
                </c:pt>
                <c:pt idx="7518">
                  <c:v>0.536180555555556</c:v>
                </c:pt>
                <c:pt idx="7519">
                  <c:v>0.536203703703704</c:v>
                </c:pt>
                <c:pt idx="7520">
                  <c:v>0.536226851851852</c:v>
                </c:pt>
                <c:pt idx="7521">
                  <c:v>0.53625</c:v>
                </c:pt>
                <c:pt idx="7522">
                  <c:v>0.536273148148148</c:v>
                </c:pt>
                <c:pt idx="7523">
                  <c:v>0.536296296296296</c:v>
                </c:pt>
                <c:pt idx="7524">
                  <c:v>0.536319444444445</c:v>
                </c:pt>
                <c:pt idx="7525">
                  <c:v>0.536342592592593</c:v>
                </c:pt>
                <c:pt idx="7526">
                  <c:v>0.53636574074074</c:v>
                </c:pt>
                <c:pt idx="7527">
                  <c:v>0.536388888888889</c:v>
                </c:pt>
                <c:pt idx="7528">
                  <c:v>0.536412037037037</c:v>
                </c:pt>
                <c:pt idx="7529">
                  <c:v>0.536435185185185</c:v>
                </c:pt>
                <c:pt idx="7530">
                  <c:v>0.536458333333333</c:v>
                </c:pt>
                <c:pt idx="7531">
                  <c:v>0.536481481481481</c:v>
                </c:pt>
                <c:pt idx="7532">
                  <c:v>0.53650462962963</c:v>
                </c:pt>
                <c:pt idx="7533">
                  <c:v>0.536527777777778</c:v>
                </c:pt>
                <c:pt idx="7534">
                  <c:v>0.536550925925926</c:v>
                </c:pt>
                <c:pt idx="7535">
                  <c:v>0.536574074074074</c:v>
                </c:pt>
                <c:pt idx="7536">
                  <c:v>0.536597222222222</c:v>
                </c:pt>
                <c:pt idx="7537">
                  <c:v>0.536620370370371</c:v>
                </c:pt>
                <c:pt idx="7538">
                  <c:v>0.536643518518519</c:v>
                </c:pt>
                <c:pt idx="7539">
                  <c:v>0.536666666666667</c:v>
                </c:pt>
                <c:pt idx="7540">
                  <c:v>0.536689814814815</c:v>
                </c:pt>
                <c:pt idx="7541">
                  <c:v>0.536712962962963</c:v>
                </c:pt>
                <c:pt idx="7542">
                  <c:v>0.536736111111111</c:v>
                </c:pt>
                <c:pt idx="7543">
                  <c:v>0.536759259259259</c:v>
                </c:pt>
                <c:pt idx="7544">
                  <c:v>0.536782407407407</c:v>
                </c:pt>
                <c:pt idx="7545">
                  <c:v>0.536805555555556</c:v>
                </c:pt>
                <c:pt idx="7546">
                  <c:v>0.536828703703704</c:v>
                </c:pt>
                <c:pt idx="7547">
                  <c:v>0.536851851851852</c:v>
                </c:pt>
                <c:pt idx="7548">
                  <c:v>0.536875</c:v>
                </c:pt>
                <c:pt idx="7549">
                  <c:v>0.536898148148148</c:v>
                </c:pt>
                <c:pt idx="7550">
                  <c:v>0.536921296296296</c:v>
                </c:pt>
                <c:pt idx="7551">
                  <c:v>0.536944444444445</c:v>
                </c:pt>
                <c:pt idx="7552">
                  <c:v>0.536967592592593</c:v>
                </c:pt>
                <c:pt idx="7553">
                  <c:v>0.536990740740741</c:v>
                </c:pt>
                <c:pt idx="7554">
                  <c:v>0.537013888888889</c:v>
                </c:pt>
                <c:pt idx="7555">
                  <c:v>0.537037037037037</c:v>
                </c:pt>
                <c:pt idx="7556">
                  <c:v>0.537060185185185</c:v>
                </c:pt>
                <c:pt idx="7557">
                  <c:v>0.537083333333333</c:v>
                </c:pt>
                <c:pt idx="7558">
                  <c:v>0.537106481481482</c:v>
                </c:pt>
                <c:pt idx="7559">
                  <c:v>0.53712962962963</c:v>
                </c:pt>
                <c:pt idx="7560">
                  <c:v>0.537152777777778</c:v>
                </c:pt>
                <c:pt idx="7561">
                  <c:v>0.537175925925926</c:v>
                </c:pt>
                <c:pt idx="7562">
                  <c:v>0.537199074074074</c:v>
                </c:pt>
                <c:pt idx="7563">
                  <c:v>0.537222222222222</c:v>
                </c:pt>
                <c:pt idx="7564">
                  <c:v>0.53724537037037</c:v>
                </c:pt>
                <c:pt idx="7565">
                  <c:v>0.537268518518519</c:v>
                </c:pt>
                <c:pt idx="7566">
                  <c:v>0.537291666666667</c:v>
                </c:pt>
                <c:pt idx="7567">
                  <c:v>0.537314814814815</c:v>
                </c:pt>
                <c:pt idx="7568">
                  <c:v>0.537337962962963</c:v>
                </c:pt>
                <c:pt idx="7569">
                  <c:v>0.537361111111111</c:v>
                </c:pt>
                <c:pt idx="7570">
                  <c:v>0.537384259259259</c:v>
                </c:pt>
                <c:pt idx="7571">
                  <c:v>0.537407407407407</c:v>
                </c:pt>
                <c:pt idx="7572">
                  <c:v>0.537430555555556</c:v>
                </c:pt>
                <c:pt idx="7573">
                  <c:v>0.537453703703704</c:v>
                </c:pt>
                <c:pt idx="7574">
                  <c:v>0.537476851851852</c:v>
                </c:pt>
                <c:pt idx="7575">
                  <c:v>0.5375</c:v>
                </c:pt>
                <c:pt idx="7576">
                  <c:v>0.537523148148148</c:v>
                </c:pt>
                <c:pt idx="7577">
                  <c:v>0.537546296296296</c:v>
                </c:pt>
                <c:pt idx="7578">
                  <c:v>0.537569444444444</c:v>
                </c:pt>
                <c:pt idx="7579">
                  <c:v>0.537592592592593</c:v>
                </c:pt>
                <c:pt idx="7580">
                  <c:v>0.537615740740741</c:v>
                </c:pt>
                <c:pt idx="7581">
                  <c:v>0.537638888888889</c:v>
                </c:pt>
                <c:pt idx="7582">
                  <c:v>0.537662037037037</c:v>
                </c:pt>
                <c:pt idx="7583">
                  <c:v>0.537685185185185</c:v>
                </c:pt>
                <c:pt idx="7584">
                  <c:v>0.537708333333333</c:v>
                </c:pt>
                <c:pt idx="7585">
                  <c:v>0.537731481481482</c:v>
                </c:pt>
                <c:pt idx="7586">
                  <c:v>0.53775462962963</c:v>
                </c:pt>
                <c:pt idx="7587">
                  <c:v>0.537777777777778</c:v>
                </c:pt>
                <c:pt idx="7588">
                  <c:v>0.537800925925926</c:v>
                </c:pt>
                <c:pt idx="7589">
                  <c:v>0.537824074074074</c:v>
                </c:pt>
                <c:pt idx="7590">
                  <c:v>0.537847222222222</c:v>
                </c:pt>
                <c:pt idx="7591">
                  <c:v>0.53787037037037</c:v>
                </c:pt>
                <c:pt idx="7592">
                  <c:v>0.537893518518519</c:v>
                </c:pt>
                <c:pt idx="7593">
                  <c:v>0.537916666666667</c:v>
                </c:pt>
                <c:pt idx="7594">
                  <c:v>0.537939814814815</c:v>
                </c:pt>
                <c:pt idx="7595">
                  <c:v>0.537962962962963</c:v>
                </c:pt>
                <c:pt idx="7596">
                  <c:v>0.537986111111111</c:v>
                </c:pt>
                <c:pt idx="7597">
                  <c:v>0.538009259259259</c:v>
                </c:pt>
                <c:pt idx="7598">
                  <c:v>0.538032407407407</c:v>
                </c:pt>
                <c:pt idx="7599">
                  <c:v>0.538055555555556</c:v>
                </c:pt>
                <c:pt idx="7600">
                  <c:v>0.538078703703704</c:v>
                </c:pt>
                <c:pt idx="7601">
                  <c:v>0.538101851851852</c:v>
                </c:pt>
                <c:pt idx="7602">
                  <c:v>0.538125</c:v>
                </c:pt>
                <c:pt idx="7603">
                  <c:v>0.538148148148148</c:v>
                </c:pt>
                <c:pt idx="7604">
                  <c:v>0.538171296296296</c:v>
                </c:pt>
                <c:pt idx="7605">
                  <c:v>0.538194444444445</c:v>
                </c:pt>
                <c:pt idx="7606">
                  <c:v>0.538217592592593</c:v>
                </c:pt>
                <c:pt idx="7607">
                  <c:v>0.538240740740741</c:v>
                </c:pt>
                <c:pt idx="7608">
                  <c:v>0.538263888888889</c:v>
                </c:pt>
                <c:pt idx="7609">
                  <c:v>0.538287037037037</c:v>
                </c:pt>
                <c:pt idx="7610">
                  <c:v>0.538310185185185</c:v>
                </c:pt>
                <c:pt idx="7611">
                  <c:v>0.538333333333333</c:v>
                </c:pt>
                <c:pt idx="7612">
                  <c:v>0.538356481481482</c:v>
                </c:pt>
                <c:pt idx="7613">
                  <c:v>0.53837962962963</c:v>
                </c:pt>
                <c:pt idx="7614">
                  <c:v>0.538402777777778</c:v>
                </c:pt>
                <c:pt idx="7615">
                  <c:v>0.538425925925926</c:v>
                </c:pt>
                <c:pt idx="7616">
                  <c:v>0.538449074074074</c:v>
                </c:pt>
                <c:pt idx="7617">
                  <c:v>0.538472222222222</c:v>
                </c:pt>
                <c:pt idx="7618">
                  <c:v>0.538495370370371</c:v>
                </c:pt>
                <c:pt idx="7619">
                  <c:v>0.538518518518519</c:v>
                </c:pt>
                <c:pt idx="7620">
                  <c:v>0.538541666666667</c:v>
                </c:pt>
                <c:pt idx="7621">
                  <c:v>0.538564814814815</c:v>
                </c:pt>
                <c:pt idx="7622">
                  <c:v>0.538587962962963</c:v>
                </c:pt>
                <c:pt idx="7623">
                  <c:v>0.538611111111111</c:v>
                </c:pt>
                <c:pt idx="7624">
                  <c:v>0.538634259259259</c:v>
                </c:pt>
                <c:pt idx="7625">
                  <c:v>0.538657407407408</c:v>
                </c:pt>
                <c:pt idx="7626">
                  <c:v>0.538680555555556</c:v>
                </c:pt>
                <c:pt idx="7627">
                  <c:v>0.538703703703704</c:v>
                </c:pt>
                <c:pt idx="7628">
                  <c:v>0.538726851851852</c:v>
                </c:pt>
                <c:pt idx="7629">
                  <c:v>0.53875</c:v>
                </c:pt>
                <c:pt idx="7630">
                  <c:v>0.538773148148148</c:v>
                </c:pt>
                <c:pt idx="7631">
                  <c:v>0.538796296296296</c:v>
                </c:pt>
                <c:pt idx="7632">
                  <c:v>0.538819444444445</c:v>
                </c:pt>
                <c:pt idx="7633">
                  <c:v>0.538842592592593</c:v>
                </c:pt>
                <c:pt idx="7634">
                  <c:v>0.538865740740741</c:v>
                </c:pt>
                <c:pt idx="7635">
                  <c:v>0.538888888888889</c:v>
                </c:pt>
                <c:pt idx="7636">
                  <c:v>0.538912037037037</c:v>
                </c:pt>
                <c:pt idx="7637">
                  <c:v>0.538935185185185</c:v>
                </c:pt>
                <c:pt idx="7638">
                  <c:v>0.538958333333333</c:v>
                </c:pt>
                <c:pt idx="7639">
                  <c:v>0.538981481481482</c:v>
                </c:pt>
                <c:pt idx="7640">
                  <c:v>0.53900462962963</c:v>
                </c:pt>
                <c:pt idx="7641">
                  <c:v>0.539027777777778</c:v>
                </c:pt>
                <c:pt idx="7642">
                  <c:v>0.539050925925926</c:v>
                </c:pt>
                <c:pt idx="7643">
                  <c:v>0.539074074074074</c:v>
                </c:pt>
                <c:pt idx="7644">
                  <c:v>0.539097222222222</c:v>
                </c:pt>
                <c:pt idx="7645">
                  <c:v>0.53912037037037</c:v>
                </c:pt>
                <c:pt idx="7646">
                  <c:v>0.539143518518519</c:v>
                </c:pt>
                <c:pt idx="7647">
                  <c:v>0.539166666666667</c:v>
                </c:pt>
                <c:pt idx="7648">
                  <c:v>0.539189814814815</c:v>
                </c:pt>
                <c:pt idx="7649">
                  <c:v>0.539212962962963</c:v>
                </c:pt>
                <c:pt idx="7650">
                  <c:v>0.539236111111111</c:v>
                </c:pt>
                <c:pt idx="7651">
                  <c:v>0.539259259259259</c:v>
                </c:pt>
                <c:pt idx="7652">
                  <c:v>0.539282407407407</c:v>
                </c:pt>
                <c:pt idx="7653">
                  <c:v>0.539305555555556</c:v>
                </c:pt>
                <c:pt idx="7654">
                  <c:v>0.539328703703704</c:v>
                </c:pt>
                <c:pt idx="7655">
                  <c:v>0.539351851851852</c:v>
                </c:pt>
                <c:pt idx="7656">
                  <c:v>0.539375</c:v>
                </c:pt>
                <c:pt idx="7657">
                  <c:v>0.539398148148148</c:v>
                </c:pt>
                <c:pt idx="7658">
                  <c:v>0.539421296296296</c:v>
                </c:pt>
                <c:pt idx="7659">
                  <c:v>0.539444444444445</c:v>
                </c:pt>
                <c:pt idx="7660">
                  <c:v>0.539467592592593</c:v>
                </c:pt>
                <c:pt idx="7661">
                  <c:v>0.539490740740741</c:v>
                </c:pt>
                <c:pt idx="7662">
                  <c:v>0.539513888888889</c:v>
                </c:pt>
                <c:pt idx="7663">
                  <c:v>0.539537037037037</c:v>
                </c:pt>
                <c:pt idx="7664">
                  <c:v>0.539560185185185</c:v>
                </c:pt>
                <c:pt idx="7665">
                  <c:v>0.539583333333333</c:v>
                </c:pt>
                <c:pt idx="7666">
                  <c:v>0.539606481481482</c:v>
                </c:pt>
                <c:pt idx="7667">
                  <c:v>0.53962962962963</c:v>
                </c:pt>
                <c:pt idx="7668">
                  <c:v>0.539652777777778</c:v>
                </c:pt>
                <c:pt idx="7669">
                  <c:v>0.539675925925926</c:v>
                </c:pt>
                <c:pt idx="7670">
                  <c:v>0.539699074074074</c:v>
                </c:pt>
                <c:pt idx="7671">
                  <c:v>0.539722222222222</c:v>
                </c:pt>
                <c:pt idx="7672">
                  <c:v>0.539745370370371</c:v>
                </c:pt>
                <c:pt idx="7673">
                  <c:v>0.539768518518519</c:v>
                </c:pt>
                <c:pt idx="7674">
                  <c:v>0.539791666666667</c:v>
                </c:pt>
                <c:pt idx="7675">
                  <c:v>0.539814814814815</c:v>
                </c:pt>
                <c:pt idx="7676">
                  <c:v>0.539837962962963</c:v>
                </c:pt>
                <c:pt idx="7677">
                  <c:v>0.539861111111111</c:v>
                </c:pt>
                <c:pt idx="7678">
                  <c:v>0.539884259259259</c:v>
                </c:pt>
                <c:pt idx="7679">
                  <c:v>0.539907407407407</c:v>
                </c:pt>
                <c:pt idx="7680">
                  <c:v>0.539930555555556</c:v>
                </c:pt>
                <c:pt idx="7681">
                  <c:v>0.539953703703704</c:v>
                </c:pt>
                <c:pt idx="7682">
                  <c:v>0.539976851851852</c:v>
                </c:pt>
                <c:pt idx="7683">
                  <c:v>0.54</c:v>
                </c:pt>
                <c:pt idx="7684">
                  <c:v>0.540023148148148</c:v>
                </c:pt>
                <c:pt idx="7685">
                  <c:v>0.540046296296296</c:v>
                </c:pt>
                <c:pt idx="7686">
                  <c:v>0.540069444444444</c:v>
                </c:pt>
                <c:pt idx="7687">
                  <c:v>0.540092592592593</c:v>
                </c:pt>
                <c:pt idx="7688">
                  <c:v>0.540115740740741</c:v>
                </c:pt>
                <c:pt idx="7689">
                  <c:v>0.540138888888889</c:v>
                </c:pt>
                <c:pt idx="7690">
                  <c:v>0.540162037037037</c:v>
                </c:pt>
                <c:pt idx="7691">
                  <c:v>0.540185185185185</c:v>
                </c:pt>
                <c:pt idx="7692">
                  <c:v>0.540208333333333</c:v>
                </c:pt>
                <c:pt idx="7693">
                  <c:v>0.540231481481482</c:v>
                </c:pt>
                <c:pt idx="7694">
                  <c:v>0.54025462962963</c:v>
                </c:pt>
                <c:pt idx="7695">
                  <c:v>0.540277777777778</c:v>
                </c:pt>
                <c:pt idx="7696">
                  <c:v>0.540300925925926</c:v>
                </c:pt>
                <c:pt idx="7697">
                  <c:v>0.540324074074074</c:v>
                </c:pt>
                <c:pt idx="7698">
                  <c:v>0.540347222222222</c:v>
                </c:pt>
                <c:pt idx="7699">
                  <c:v>0.54037037037037</c:v>
                </c:pt>
                <c:pt idx="7700">
                  <c:v>0.540393518518519</c:v>
                </c:pt>
                <c:pt idx="7701">
                  <c:v>0.540416666666667</c:v>
                </c:pt>
                <c:pt idx="7702">
                  <c:v>0.540439814814815</c:v>
                </c:pt>
                <c:pt idx="7703">
                  <c:v>0.540462962962963</c:v>
                </c:pt>
                <c:pt idx="7704">
                  <c:v>0.540486111111111</c:v>
                </c:pt>
                <c:pt idx="7705">
                  <c:v>0.540509259259259</c:v>
                </c:pt>
                <c:pt idx="7706">
                  <c:v>0.540532407407407</c:v>
                </c:pt>
                <c:pt idx="7707">
                  <c:v>0.540555555555556</c:v>
                </c:pt>
                <c:pt idx="7708">
                  <c:v>0.540578703703704</c:v>
                </c:pt>
                <c:pt idx="7709">
                  <c:v>0.540601851851852</c:v>
                </c:pt>
                <c:pt idx="7710">
                  <c:v>0.540625</c:v>
                </c:pt>
                <c:pt idx="7711">
                  <c:v>0.540648148148148</c:v>
                </c:pt>
                <c:pt idx="7712">
                  <c:v>0.540671296296297</c:v>
                </c:pt>
                <c:pt idx="7713">
                  <c:v>0.540694444444445</c:v>
                </c:pt>
                <c:pt idx="7714">
                  <c:v>0.540717592592593</c:v>
                </c:pt>
                <c:pt idx="7715">
                  <c:v>0.540740740740741</c:v>
                </c:pt>
                <c:pt idx="7716">
                  <c:v>0.540763888888889</c:v>
                </c:pt>
                <c:pt idx="7717">
                  <c:v>0.540787037037037</c:v>
                </c:pt>
                <c:pt idx="7718">
                  <c:v>0.540810185185185</c:v>
                </c:pt>
                <c:pt idx="7719">
                  <c:v>0.540833333333333</c:v>
                </c:pt>
                <c:pt idx="7720">
                  <c:v>0.540856481481482</c:v>
                </c:pt>
                <c:pt idx="7721">
                  <c:v>0.54087962962963</c:v>
                </c:pt>
                <c:pt idx="7722">
                  <c:v>0.540902777777778</c:v>
                </c:pt>
                <c:pt idx="7723">
                  <c:v>0.540925925925926</c:v>
                </c:pt>
                <c:pt idx="7724">
                  <c:v>0.540949074074074</c:v>
                </c:pt>
                <c:pt idx="7725">
                  <c:v>0.540972222222222</c:v>
                </c:pt>
                <c:pt idx="7726">
                  <c:v>0.540995370370371</c:v>
                </c:pt>
                <c:pt idx="7727">
                  <c:v>0.541018518518519</c:v>
                </c:pt>
                <c:pt idx="7728">
                  <c:v>0.541041666666667</c:v>
                </c:pt>
                <c:pt idx="7729">
                  <c:v>0.541064814814815</c:v>
                </c:pt>
                <c:pt idx="7730">
                  <c:v>0.541087962962963</c:v>
                </c:pt>
                <c:pt idx="7731">
                  <c:v>0.541111111111111</c:v>
                </c:pt>
                <c:pt idx="7732">
                  <c:v>0.541134259259259</c:v>
                </c:pt>
                <c:pt idx="7733">
                  <c:v>0.541157407407407</c:v>
                </c:pt>
                <c:pt idx="7734">
                  <c:v>0.541180555555556</c:v>
                </c:pt>
                <c:pt idx="7735">
                  <c:v>0.541203703703704</c:v>
                </c:pt>
                <c:pt idx="7736">
                  <c:v>0.541226851851852</c:v>
                </c:pt>
                <c:pt idx="7737">
                  <c:v>0.54125</c:v>
                </c:pt>
                <c:pt idx="7738">
                  <c:v>0.541273148148148</c:v>
                </c:pt>
                <c:pt idx="7739">
                  <c:v>0.541296296296296</c:v>
                </c:pt>
                <c:pt idx="7740">
                  <c:v>0.541319444444445</c:v>
                </c:pt>
                <c:pt idx="7741">
                  <c:v>0.541342592592593</c:v>
                </c:pt>
                <c:pt idx="7742">
                  <c:v>0.541365740740741</c:v>
                </c:pt>
                <c:pt idx="7743">
                  <c:v>0.541388888888889</c:v>
                </c:pt>
                <c:pt idx="7744">
                  <c:v>0.541412037037037</c:v>
                </c:pt>
                <c:pt idx="7745">
                  <c:v>0.541435185185185</c:v>
                </c:pt>
                <c:pt idx="7746">
                  <c:v>0.541458333333333</c:v>
                </c:pt>
                <c:pt idx="7747">
                  <c:v>0.541481481481481</c:v>
                </c:pt>
                <c:pt idx="7748">
                  <c:v>0.54150462962963</c:v>
                </c:pt>
                <c:pt idx="7749">
                  <c:v>0.541527777777778</c:v>
                </c:pt>
                <c:pt idx="7750">
                  <c:v>0.541550925925926</c:v>
                </c:pt>
                <c:pt idx="7751">
                  <c:v>0.541574074074074</c:v>
                </c:pt>
                <c:pt idx="7752">
                  <c:v>0.541597222222222</c:v>
                </c:pt>
                <c:pt idx="7753">
                  <c:v>0.541620370370371</c:v>
                </c:pt>
                <c:pt idx="7754">
                  <c:v>0.541643518518519</c:v>
                </c:pt>
                <c:pt idx="7755">
                  <c:v>0.541666666666667</c:v>
                </c:pt>
                <c:pt idx="7756">
                  <c:v>0.541689814814815</c:v>
                </c:pt>
                <c:pt idx="7757">
                  <c:v>0.541712962962963</c:v>
                </c:pt>
                <c:pt idx="7758">
                  <c:v>0.541736111111111</c:v>
                </c:pt>
                <c:pt idx="7759">
                  <c:v>0.541759259259259</c:v>
                </c:pt>
                <c:pt idx="7760">
                  <c:v>0.541782407407408</c:v>
                </c:pt>
                <c:pt idx="7761">
                  <c:v>0.541805555555556</c:v>
                </c:pt>
                <c:pt idx="7762">
                  <c:v>0.541828703703704</c:v>
                </c:pt>
                <c:pt idx="7763">
                  <c:v>0.541851851851852</c:v>
                </c:pt>
                <c:pt idx="7764">
                  <c:v>0.541875</c:v>
                </c:pt>
                <c:pt idx="7765">
                  <c:v>0.541898148148148</c:v>
                </c:pt>
                <c:pt idx="7766">
                  <c:v>0.541921296296296</c:v>
                </c:pt>
                <c:pt idx="7767">
                  <c:v>0.541944444444445</c:v>
                </c:pt>
                <c:pt idx="7768">
                  <c:v>0.541967592592593</c:v>
                </c:pt>
                <c:pt idx="7769">
                  <c:v>0.541990740740741</c:v>
                </c:pt>
                <c:pt idx="7770">
                  <c:v>0.542013888888889</c:v>
                </c:pt>
                <c:pt idx="7771">
                  <c:v>0.542037037037037</c:v>
                </c:pt>
                <c:pt idx="7772">
                  <c:v>0.542060185185185</c:v>
                </c:pt>
                <c:pt idx="7773">
                  <c:v>0.542083333333333</c:v>
                </c:pt>
                <c:pt idx="7774">
                  <c:v>0.542106481481481</c:v>
                </c:pt>
                <c:pt idx="7775">
                  <c:v>0.54212962962963</c:v>
                </c:pt>
                <c:pt idx="7776">
                  <c:v>0.542152777777778</c:v>
                </c:pt>
                <c:pt idx="7777">
                  <c:v>0.542175925925926</c:v>
                </c:pt>
                <c:pt idx="7778">
                  <c:v>0.542199074074074</c:v>
                </c:pt>
                <c:pt idx="7779">
                  <c:v>0.542222222222222</c:v>
                </c:pt>
                <c:pt idx="7780">
                  <c:v>0.54224537037037</c:v>
                </c:pt>
                <c:pt idx="7781">
                  <c:v>0.542268518518519</c:v>
                </c:pt>
                <c:pt idx="7782">
                  <c:v>0.542291666666667</c:v>
                </c:pt>
                <c:pt idx="7783">
                  <c:v>0.542314814814815</c:v>
                </c:pt>
                <c:pt idx="7784">
                  <c:v>0.542337962962963</c:v>
                </c:pt>
                <c:pt idx="7785">
                  <c:v>0.542361111111111</c:v>
                </c:pt>
                <c:pt idx="7786">
                  <c:v>0.542384259259259</c:v>
                </c:pt>
                <c:pt idx="7787">
                  <c:v>0.542407407407407</c:v>
                </c:pt>
                <c:pt idx="7788">
                  <c:v>0.542430555555556</c:v>
                </c:pt>
                <c:pt idx="7789">
                  <c:v>0.542453703703704</c:v>
                </c:pt>
                <c:pt idx="7790">
                  <c:v>0.542476851851852</c:v>
                </c:pt>
                <c:pt idx="7791">
                  <c:v>0.5425</c:v>
                </c:pt>
                <c:pt idx="7792">
                  <c:v>0.542523148148148</c:v>
                </c:pt>
                <c:pt idx="7793">
                  <c:v>0.542546296296296</c:v>
                </c:pt>
                <c:pt idx="7794">
                  <c:v>0.542569444444444</c:v>
                </c:pt>
                <c:pt idx="7795">
                  <c:v>0.542592592592593</c:v>
                </c:pt>
                <c:pt idx="7796">
                  <c:v>0.542615740740741</c:v>
                </c:pt>
                <c:pt idx="7797">
                  <c:v>0.542638888888889</c:v>
                </c:pt>
                <c:pt idx="7798">
                  <c:v>0.542662037037037</c:v>
                </c:pt>
                <c:pt idx="7799">
                  <c:v>0.542685185185185</c:v>
                </c:pt>
                <c:pt idx="7800">
                  <c:v>0.542708333333333</c:v>
                </c:pt>
                <c:pt idx="7801">
                  <c:v>0.542731481481482</c:v>
                </c:pt>
                <c:pt idx="7802">
                  <c:v>0.54275462962963</c:v>
                </c:pt>
                <c:pt idx="7803">
                  <c:v>0.542777777777778</c:v>
                </c:pt>
                <c:pt idx="7804">
                  <c:v>0.542800925925926</c:v>
                </c:pt>
                <c:pt idx="7805">
                  <c:v>0.542824074074074</c:v>
                </c:pt>
                <c:pt idx="7806">
                  <c:v>0.542847222222222</c:v>
                </c:pt>
                <c:pt idx="7807">
                  <c:v>0.54287037037037</c:v>
                </c:pt>
                <c:pt idx="7808">
                  <c:v>0.542893518518519</c:v>
                </c:pt>
                <c:pt idx="7809">
                  <c:v>0.542916666666666</c:v>
                </c:pt>
                <c:pt idx="7810">
                  <c:v>0.542939814814815</c:v>
                </c:pt>
                <c:pt idx="7811">
                  <c:v>0.542962962962963</c:v>
                </c:pt>
                <c:pt idx="7812">
                  <c:v>0.542986111111111</c:v>
                </c:pt>
                <c:pt idx="7813">
                  <c:v>0.543009259259259</c:v>
                </c:pt>
                <c:pt idx="7814">
                  <c:v>0.543032407407407</c:v>
                </c:pt>
                <c:pt idx="7815">
                  <c:v>0.543055555555556</c:v>
                </c:pt>
                <c:pt idx="7816">
                  <c:v>0.543078703703704</c:v>
                </c:pt>
                <c:pt idx="7817">
                  <c:v>0.543101851851852</c:v>
                </c:pt>
                <c:pt idx="7818">
                  <c:v>0.543125</c:v>
                </c:pt>
                <c:pt idx="7819">
                  <c:v>0.543148148148148</c:v>
                </c:pt>
                <c:pt idx="7820">
                  <c:v>0.543171296296296</c:v>
                </c:pt>
                <c:pt idx="7821">
                  <c:v>0.543194444444445</c:v>
                </c:pt>
                <c:pt idx="7822">
                  <c:v>0.543217592592593</c:v>
                </c:pt>
                <c:pt idx="7823">
                  <c:v>0.543240740740741</c:v>
                </c:pt>
                <c:pt idx="7824">
                  <c:v>0.543263888888889</c:v>
                </c:pt>
                <c:pt idx="7825">
                  <c:v>0.543287037037037</c:v>
                </c:pt>
                <c:pt idx="7826">
                  <c:v>0.543310185185185</c:v>
                </c:pt>
                <c:pt idx="7827">
                  <c:v>0.543333333333333</c:v>
                </c:pt>
                <c:pt idx="7828">
                  <c:v>0.543356481481481</c:v>
                </c:pt>
                <c:pt idx="7829">
                  <c:v>0.54337962962963</c:v>
                </c:pt>
                <c:pt idx="7830">
                  <c:v>0.543402777777778</c:v>
                </c:pt>
                <c:pt idx="7831">
                  <c:v>0.543425925925926</c:v>
                </c:pt>
                <c:pt idx="7832">
                  <c:v>0.543449074074074</c:v>
                </c:pt>
                <c:pt idx="7833">
                  <c:v>0.543472222222222</c:v>
                </c:pt>
                <c:pt idx="7834">
                  <c:v>0.54349537037037</c:v>
                </c:pt>
                <c:pt idx="7835">
                  <c:v>0.543518518518519</c:v>
                </c:pt>
                <c:pt idx="7836">
                  <c:v>0.543541666666667</c:v>
                </c:pt>
                <c:pt idx="7837">
                  <c:v>0.543564814814815</c:v>
                </c:pt>
                <c:pt idx="7838">
                  <c:v>0.543587962962963</c:v>
                </c:pt>
                <c:pt idx="7839">
                  <c:v>0.543611111111111</c:v>
                </c:pt>
                <c:pt idx="7840">
                  <c:v>0.543634259259259</c:v>
                </c:pt>
                <c:pt idx="7841">
                  <c:v>0.543657407407408</c:v>
                </c:pt>
                <c:pt idx="7842">
                  <c:v>0.543680555555556</c:v>
                </c:pt>
                <c:pt idx="7843">
                  <c:v>0.543703703703704</c:v>
                </c:pt>
                <c:pt idx="7844">
                  <c:v>0.543726851851852</c:v>
                </c:pt>
                <c:pt idx="7845">
                  <c:v>0.54375</c:v>
                </c:pt>
                <c:pt idx="7846">
                  <c:v>0.543773148148148</c:v>
                </c:pt>
                <c:pt idx="7847">
                  <c:v>0.543796296296296</c:v>
                </c:pt>
                <c:pt idx="7848">
                  <c:v>0.543819444444445</c:v>
                </c:pt>
                <c:pt idx="7849">
                  <c:v>0.543842592592593</c:v>
                </c:pt>
                <c:pt idx="7850">
                  <c:v>0.543865740740741</c:v>
                </c:pt>
                <c:pt idx="7851">
                  <c:v>0.543888888888889</c:v>
                </c:pt>
                <c:pt idx="7852">
                  <c:v>0.543912037037037</c:v>
                </c:pt>
                <c:pt idx="7853">
                  <c:v>0.543935185185185</c:v>
                </c:pt>
                <c:pt idx="7854">
                  <c:v>0.543958333333333</c:v>
                </c:pt>
                <c:pt idx="7855">
                  <c:v>0.543981481481482</c:v>
                </c:pt>
                <c:pt idx="7856">
                  <c:v>0.54400462962963</c:v>
                </c:pt>
                <c:pt idx="7857">
                  <c:v>0.544027777777778</c:v>
                </c:pt>
                <c:pt idx="7858">
                  <c:v>0.544050925925926</c:v>
                </c:pt>
                <c:pt idx="7859">
                  <c:v>0.544074074074074</c:v>
                </c:pt>
                <c:pt idx="7860">
                  <c:v>0.544097222222222</c:v>
                </c:pt>
                <c:pt idx="7861">
                  <c:v>0.544120370370371</c:v>
                </c:pt>
                <c:pt idx="7862">
                  <c:v>0.544143518518519</c:v>
                </c:pt>
                <c:pt idx="7863">
                  <c:v>0.544166666666667</c:v>
                </c:pt>
                <c:pt idx="7864">
                  <c:v>0.544189814814815</c:v>
                </c:pt>
                <c:pt idx="7865">
                  <c:v>0.544212962962963</c:v>
                </c:pt>
                <c:pt idx="7866">
                  <c:v>0.544236111111111</c:v>
                </c:pt>
                <c:pt idx="7867">
                  <c:v>0.544259259259259</c:v>
                </c:pt>
                <c:pt idx="7868">
                  <c:v>0.544282407407407</c:v>
                </c:pt>
                <c:pt idx="7869">
                  <c:v>0.544305555555556</c:v>
                </c:pt>
                <c:pt idx="7870">
                  <c:v>0.544328703703704</c:v>
                </c:pt>
                <c:pt idx="7871">
                  <c:v>0.544351851851852</c:v>
                </c:pt>
                <c:pt idx="7872">
                  <c:v>0.544375</c:v>
                </c:pt>
                <c:pt idx="7873">
                  <c:v>0.544398148148148</c:v>
                </c:pt>
                <c:pt idx="7874">
                  <c:v>0.544421296296296</c:v>
                </c:pt>
                <c:pt idx="7875">
                  <c:v>0.544444444444444</c:v>
                </c:pt>
                <c:pt idx="7876">
                  <c:v>0.544467592592593</c:v>
                </c:pt>
                <c:pt idx="7877">
                  <c:v>0.544490740740741</c:v>
                </c:pt>
                <c:pt idx="7878">
                  <c:v>0.544513888888889</c:v>
                </c:pt>
                <c:pt idx="7879">
                  <c:v>0.544537037037037</c:v>
                </c:pt>
                <c:pt idx="7880">
                  <c:v>0.544560185185185</c:v>
                </c:pt>
                <c:pt idx="7881">
                  <c:v>0.544583333333333</c:v>
                </c:pt>
                <c:pt idx="7882">
                  <c:v>0.544606481481482</c:v>
                </c:pt>
                <c:pt idx="7883">
                  <c:v>0.54462962962963</c:v>
                </c:pt>
                <c:pt idx="7884">
                  <c:v>0.544652777777778</c:v>
                </c:pt>
                <c:pt idx="7885">
                  <c:v>0.544675925925926</c:v>
                </c:pt>
                <c:pt idx="7886">
                  <c:v>0.544699074074074</c:v>
                </c:pt>
                <c:pt idx="7887">
                  <c:v>0.544722222222222</c:v>
                </c:pt>
                <c:pt idx="7888">
                  <c:v>0.544745370370371</c:v>
                </c:pt>
                <c:pt idx="7889">
                  <c:v>0.544768518518519</c:v>
                </c:pt>
                <c:pt idx="7890">
                  <c:v>0.544791666666667</c:v>
                </c:pt>
                <c:pt idx="7891">
                  <c:v>0.544814814814815</c:v>
                </c:pt>
                <c:pt idx="7892">
                  <c:v>0.544837962962963</c:v>
                </c:pt>
                <c:pt idx="7893">
                  <c:v>0.544861111111111</c:v>
                </c:pt>
                <c:pt idx="7894">
                  <c:v>0.544884259259259</c:v>
                </c:pt>
                <c:pt idx="7895">
                  <c:v>0.544907407407407</c:v>
                </c:pt>
                <c:pt idx="7896">
                  <c:v>0.544930555555556</c:v>
                </c:pt>
                <c:pt idx="7897">
                  <c:v>0.544953703703704</c:v>
                </c:pt>
                <c:pt idx="7898">
                  <c:v>0.544976851851852</c:v>
                </c:pt>
                <c:pt idx="7899">
                  <c:v>0.545</c:v>
                </c:pt>
                <c:pt idx="7900">
                  <c:v>0.545023148148148</c:v>
                </c:pt>
                <c:pt idx="7901">
                  <c:v>0.545046296296296</c:v>
                </c:pt>
                <c:pt idx="7902">
                  <c:v>0.545069444444445</c:v>
                </c:pt>
                <c:pt idx="7903">
                  <c:v>0.545092592592593</c:v>
                </c:pt>
                <c:pt idx="7904">
                  <c:v>0.545115740740741</c:v>
                </c:pt>
                <c:pt idx="7905">
                  <c:v>0.545138888888889</c:v>
                </c:pt>
                <c:pt idx="7906">
                  <c:v>0.545162037037037</c:v>
                </c:pt>
                <c:pt idx="7907">
                  <c:v>0.545185185185185</c:v>
                </c:pt>
                <c:pt idx="7908">
                  <c:v>0.545208333333334</c:v>
                </c:pt>
                <c:pt idx="7909">
                  <c:v>0.545231481481482</c:v>
                </c:pt>
                <c:pt idx="7910">
                  <c:v>0.54525462962963</c:v>
                </c:pt>
                <c:pt idx="7911">
                  <c:v>0.545277777777778</c:v>
                </c:pt>
                <c:pt idx="7912">
                  <c:v>0.545300925925926</c:v>
                </c:pt>
                <c:pt idx="7913">
                  <c:v>0.545324074074074</c:v>
                </c:pt>
                <c:pt idx="7914">
                  <c:v>0.545347222222222</c:v>
                </c:pt>
                <c:pt idx="7915">
                  <c:v>0.54537037037037</c:v>
                </c:pt>
                <c:pt idx="7916">
                  <c:v>0.545393518518519</c:v>
                </c:pt>
                <c:pt idx="7917">
                  <c:v>0.545416666666667</c:v>
                </c:pt>
                <c:pt idx="7918">
                  <c:v>0.545439814814815</c:v>
                </c:pt>
                <c:pt idx="7919">
                  <c:v>0.545462962962963</c:v>
                </c:pt>
                <c:pt idx="7920">
                  <c:v>0.545486111111111</c:v>
                </c:pt>
                <c:pt idx="7921">
                  <c:v>0.545509259259259</c:v>
                </c:pt>
                <c:pt idx="7922">
                  <c:v>0.545532407407407</c:v>
                </c:pt>
                <c:pt idx="7923">
                  <c:v>0.545555555555556</c:v>
                </c:pt>
                <c:pt idx="7924">
                  <c:v>0.545578703703704</c:v>
                </c:pt>
                <c:pt idx="7925">
                  <c:v>0.545601851851852</c:v>
                </c:pt>
                <c:pt idx="7926">
                  <c:v>0.545625</c:v>
                </c:pt>
                <c:pt idx="7927">
                  <c:v>0.545648148148148</c:v>
                </c:pt>
                <c:pt idx="7928">
                  <c:v>0.545671296296297</c:v>
                </c:pt>
                <c:pt idx="7929">
                  <c:v>0.545694444444445</c:v>
                </c:pt>
                <c:pt idx="7930">
                  <c:v>0.545717592592593</c:v>
                </c:pt>
                <c:pt idx="7931">
                  <c:v>0.545740740740741</c:v>
                </c:pt>
                <c:pt idx="7932">
                  <c:v>0.545763888888889</c:v>
                </c:pt>
                <c:pt idx="7933">
                  <c:v>0.545787037037037</c:v>
                </c:pt>
                <c:pt idx="7934">
                  <c:v>0.545810185185185</c:v>
                </c:pt>
                <c:pt idx="7935">
                  <c:v>0.545833333333333</c:v>
                </c:pt>
                <c:pt idx="7936">
                  <c:v>0.545856481481482</c:v>
                </c:pt>
                <c:pt idx="7937">
                  <c:v>0.54587962962963</c:v>
                </c:pt>
                <c:pt idx="7938">
                  <c:v>0.545902777777778</c:v>
                </c:pt>
                <c:pt idx="7939">
                  <c:v>0.545925925925926</c:v>
                </c:pt>
                <c:pt idx="7940">
                  <c:v>0.545949074074074</c:v>
                </c:pt>
                <c:pt idx="7941">
                  <c:v>0.545972222222222</c:v>
                </c:pt>
                <c:pt idx="7942">
                  <c:v>0.545995370370371</c:v>
                </c:pt>
                <c:pt idx="7943">
                  <c:v>0.546018518518519</c:v>
                </c:pt>
                <c:pt idx="7944">
                  <c:v>0.546041666666667</c:v>
                </c:pt>
                <c:pt idx="7945">
                  <c:v>0.546064814814815</c:v>
                </c:pt>
                <c:pt idx="7946">
                  <c:v>0.546087962962963</c:v>
                </c:pt>
                <c:pt idx="7947">
                  <c:v>0.546111111111111</c:v>
                </c:pt>
                <c:pt idx="7948">
                  <c:v>0.546134259259259</c:v>
                </c:pt>
                <c:pt idx="7949">
                  <c:v>0.546157407407408</c:v>
                </c:pt>
                <c:pt idx="7950">
                  <c:v>0.546180555555556</c:v>
                </c:pt>
                <c:pt idx="7951">
                  <c:v>0.546203703703704</c:v>
                </c:pt>
                <c:pt idx="7952">
                  <c:v>0.546226851851852</c:v>
                </c:pt>
                <c:pt idx="7953">
                  <c:v>0.54625</c:v>
                </c:pt>
                <c:pt idx="7954">
                  <c:v>0.546273148148148</c:v>
                </c:pt>
                <c:pt idx="7955">
                  <c:v>0.546296296296296</c:v>
                </c:pt>
                <c:pt idx="7956">
                  <c:v>0.546319444444445</c:v>
                </c:pt>
                <c:pt idx="7957">
                  <c:v>0.546342592592593</c:v>
                </c:pt>
                <c:pt idx="7958">
                  <c:v>0.546365740740741</c:v>
                </c:pt>
                <c:pt idx="7959">
                  <c:v>0.546388888888889</c:v>
                </c:pt>
                <c:pt idx="7960">
                  <c:v>0.546412037037037</c:v>
                </c:pt>
                <c:pt idx="7961">
                  <c:v>0.546435185185185</c:v>
                </c:pt>
                <c:pt idx="7962">
                  <c:v>0.546458333333333</c:v>
                </c:pt>
                <c:pt idx="7963">
                  <c:v>0.546481481481482</c:v>
                </c:pt>
                <c:pt idx="7964">
                  <c:v>0.54650462962963</c:v>
                </c:pt>
                <c:pt idx="7965">
                  <c:v>0.546527777777778</c:v>
                </c:pt>
                <c:pt idx="7966">
                  <c:v>0.546550925925926</c:v>
                </c:pt>
                <c:pt idx="7967">
                  <c:v>0.546574074074074</c:v>
                </c:pt>
                <c:pt idx="7968">
                  <c:v>0.546597222222222</c:v>
                </c:pt>
                <c:pt idx="7969">
                  <c:v>0.546620370370371</c:v>
                </c:pt>
                <c:pt idx="7970">
                  <c:v>0.546643518518519</c:v>
                </c:pt>
                <c:pt idx="7971">
                  <c:v>0.546666666666667</c:v>
                </c:pt>
                <c:pt idx="7972">
                  <c:v>0.546689814814815</c:v>
                </c:pt>
                <c:pt idx="7973">
                  <c:v>0.546712962962963</c:v>
                </c:pt>
                <c:pt idx="7974">
                  <c:v>0.546736111111111</c:v>
                </c:pt>
                <c:pt idx="7975">
                  <c:v>0.546759259259259</c:v>
                </c:pt>
                <c:pt idx="7976">
                  <c:v>0.546782407407407</c:v>
                </c:pt>
                <c:pt idx="7977">
                  <c:v>0.546805555555556</c:v>
                </c:pt>
                <c:pt idx="7978">
                  <c:v>0.546828703703704</c:v>
                </c:pt>
                <c:pt idx="7979">
                  <c:v>0.546851851851852</c:v>
                </c:pt>
                <c:pt idx="7980">
                  <c:v>0.546875</c:v>
                </c:pt>
                <c:pt idx="7981">
                  <c:v>0.546898148148148</c:v>
                </c:pt>
                <c:pt idx="7982">
                  <c:v>0.546921296296296</c:v>
                </c:pt>
                <c:pt idx="7983">
                  <c:v>0.546944444444445</c:v>
                </c:pt>
                <c:pt idx="7984">
                  <c:v>0.546967592592593</c:v>
                </c:pt>
                <c:pt idx="7985">
                  <c:v>0.546990740740741</c:v>
                </c:pt>
                <c:pt idx="7986">
                  <c:v>0.547013888888889</c:v>
                </c:pt>
                <c:pt idx="7987">
                  <c:v>0.547037037037037</c:v>
                </c:pt>
                <c:pt idx="7988">
                  <c:v>0.547060185185185</c:v>
                </c:pt>
                <c:pt idx="7989">
                  <c:v>0.547083333333333</c:v>
                </c:pt>
                <c:pt idx="7990">
                  <c:v>0.547106481481482</c:v>
                </c:pt>
                <c:pt idx="7991">
                  <c:v>0.54712962962963</c:v>
                </c:pt>
                <c:pt idx="7992">
                  <c:v>0.547152777777778</c:v>
                </c:pt>
                <c:pt idx="7993">
                  <c:v>0.547175925925926</c:v>
                </c:pt>
                <c:pt idx="7994">
                  <c:v>0.547199074074074</c:v>
                </c:pt>
                <c:pt idx="7995">
                  <c:v>0.547222222222222</c:v>
                </c:pt>
                <c:pt idx="7996">
                  <c:v>0.54724537037037</c:v>
                </c:pt>
                <c:pt idx="7997">
                  <c:v>0.547268518518519</c:v>
                </c:pt>
                <c:pt idx="7998">
                  <c:v>0.547291666666667</c:v>
                </c:pt>
                <c:pt idx="7999">
                  <c:v>0.547314814814815</c:v>
                </c:pt>
                <c:pt idx="8000">
                  <c:v>0.547337962962963</c:v>
                </c:pt>
                <c:pt idx="8001">
                  <c:v>0.547361111111111</c:v>
                </c:pt>
                <c:pt idx="8002">
                  <c:v>0.547384259259259</c:v>
                </c:pt>
                <c:pt idx="8003">
                  <c:v>0.547407407407407</c:v>
                </c:pt>
                <c:pt idx="8004">
                  <c:v>0.547430555555556</c:v>
                </c:pt>
                <c:pt idx="8005">
                  <c:v>0.547453703703704</c:v>
                </c:pt>
                <c:pt idx="8006">
                  <c:v>0.547476851851852</c:v>
                </c:pt>
                <c:pt idx="8007">
                  <c:v>0.5475</c:v>
                </c:pt>
                <c:pt idx="8008">
                  <c:v>0.547523148148148</c:v>
                </c:pt>
                <c:pt idx="8009">
                  <c:v>0.547546296296296</c:v>
                </c:pt>
                <c:pt idx="8010">
                  <c:v>0.547569444444444</c:v>
                </c:pt>
                <c:pt idx="8011">
                  <c:v>0.547592592592593</c:v>
                </c:pt>
                <c:pt idx="8012">
                  <c:v>0.547615740740741</c:v>
                </c:pt>
                <c:pt idx="8013">
                  <c:v>0.547638888888889</c:v>
                </c:pt>
                <c:pt idx="8014">
                  <c:v>0.547662037037037</c:v>
                </c:pt>
                <c:pt idx="8015">
                  <c:v>0.547685185185185</c:v>
                </c:pt>
                <c:pt idx="8016">
                  <c:v>0.547708333333333</c:v>
                </c:pt>
                <c:pt idx="8017">
                  <c:v>0.547731481481482</c:v>
                </c:pt>
                <c:pt idx="8018">
                  <c:v>0.54775462962963</c:v>
                </c:pt>
                <c:pt idx="8019">
                  <c:v>0.547777777777778</c:v>
                </c:pt>
                <c:pt idx="8020">
                  <c:v>0.547800925925926</c:v>
                </c:pt>
                <c:pt idx="8021">
                  <c:v>0.547824074074074</c:v>
                </c:pt>
                <c:pt idx="8022">
                  <c:v>0.547847222222222</c:v>
                </c:pt>
                <c:pt idx="8023">
                  <c:v>0.54787037037037</c:v>
                </c:pt>
                <c:pt idx="8024">
                  <c:v>0.547893518518519</c:v>
                </c:pt>
                <c:pt idx="8025">
                  <c:v>0.547916666666667</c:v>
                </c:pt>
                <c:pt idx="8026">
                  <c:v>0.547939814814815</c:v>
                </c:pt>
                <c:pt idx="8027">
                  <c:v>0.547962962962963</c:v>
                </c:pt>
                <c:pt idx="8028">
                  <c:v>0.547986111111111</c:v>
                </c:pt>
                <c:pt idx="8029">
                  <c:v>0.548009259259259</c:v>
                </c:pt>
                <c:pt idx="8030">
                  <c:v>0.548032407407407</c:v>
                </c:pt>
                <c:pt idx="8031">
                  <c:v>0.548055555555556</c:v>
                </c:pt>
                <c:pt idx="8032">
                  <c:v>0.548078703703704</c:v>
                </c:pt>
                <c:pt idx="8033">
                  <c:v>0.548101851851852</c:v>
                </c:pt>
                <c:pt idx="8034">
                  <c:v>0.548125</c:v>
                </c:pt>
                <c:pt idx="8035">
                  <c:v>0.548148148148148</c:v>
                </c:pt>
                <c:pt idx="8036">
                  <c:v>0.548171296296296</c:v>
                </c:pt>
                <c:pt idx="8037">
                  <c:v>0.548194444444445</c:v>
                </c:pt>
                <c:pt idx="8038">
                  <c:v>0.548217592592593</c:v>
                </c:pt>
                <c:pt idx="8039">
                  <c:v>0.548240740740741</c:v>
                </c:pt>
                <c:pt idx="8040">
                  <c:v>0.548263888888889</c:v>
                </c:pt>
                <c:pt idx="8041">
                  <c:v>0.548287037037037</c:v>
                </c:pt>
                <c:pt idx="8042">
                  <c:v>0.548310185185185</c:v>
                </c:pt>
                <c:pt idx="8043">
                  <c:v>0.548333333333333</c:v>
                </c:pt>
                <c:pt idx="8044">
                  <c:v>0.548356481481482</c:v>
                </c:pt>
                <c:pt idx="8045">
                  <c:v>0.54837962962963</c:v>
                </c:pt>
                <c:pt idx="8046">
                  <c:v>0.548402777777778</c:v>
                </c:pt>
                <c:pt idx="8047">
                  <c:v>0.548425925925926</c:v>
                </c:pt>
                <c:pt idx="8048">
                  <c:v>0.548449074074074</c:v>
                </c:pt>
                <c:pt idx="8049">
                  <c:v>0.548472222222222</c:v>
                </c:pt>
                <c:pt idx="8050">
                  <c:v>0.548495370370371</c:v>
                </c:pt>
                <c:pt idx="8051">
                  <c:v>0.548518518518519</c:v>
                </c:pt>
                <c:pt idx="8052">
                  <c:v>0.548541666666667</c:v>
                </c:pt>
                <c:pt idx="8053">
                  <c:v>0.548564814814815</c:v>
                </c:pt>
                <c:pt idx="8054">
                  <c:v>0.548587962962963</c:v>
                </c:pt>
                <c:pt idx="8055">
                  <c:v>0.548611111111111</c:v>
                </c:pt>
                <c:pt idx="8056">
                  <c:v>0.548634259259259</c:v>
                </c:pt>
                <c:pt idx="8057">
                  <c:v>0.548657407407408</c:v>
                </c:pt>
                <c:pt idx="8058">
                  <c:v>0.548680555555556</c:v>
                </c:pt>
                <c:pt idx="8059">
                  <c:v>0.548703703703704</c:v>
                </c:pt>
                <c:pt idx="8060">
                  <c:v>0.548726851851852</c:v>
                </c:pt>
                <c:pt idx="8061">
                  <c:v>0.54875</c:v>
                </c:pt>
                <c:pt idx="8062">
                  <c:v>0.548773148148148</c:v>
                </c:pt>
                <c:pt idx="8063">
                  <c:v>0.548796296296296</c:v>
                </c:pt>
                <c:pt idx="8064">
                  <c:v>0.548819444444445</c:v>
                </c:pt>
                <c:pt idx="8065">
                  <c:v>0.548842592592593</c:v>
                </c:pt>
                <c:pt idx="8066">
                  <c:v>0.548865740740741</c:v>
                </c:pt>
                <c:pt idx="8067">
                  <c:v>0.548888888888889</c:v>
                </c:pt>
                <c:pt idx="8068">
                  <c:v>0.548912037037037</c:v>
                </c:pt>
                <c:pt idx="8069">
                  <c:v>0.548935185185185</c:v>
                </c:pt>
                <c:pt idx="8070">
                  <c:v>0.548958333333333</c:v>
                </c:pt>
                <c:pt idx="8071">
                  <c:v>0.548981481481482</c:v>
                </c:pt>
                <c:pt idx="8072">
                  <c:v>0.54900462962963</c:v>
                </c:pt>
                <c:pt idx="8073">
                  <c:v>0.549027777777778</c:v>
                </c:pt>
                <c:pt idx="8074">
                  <c:v>0.549050925925926</c:v>
                </c:pt>
                <c:pt idx="8075">
                  <c:v>0.549074074074074</c:v>
                </c:pt>
                <c:pt idx="8076">
                  <c:v>0.549097222222222</c:v>
                </c:pt>
                <c:pt idx="8077">
                  <c:v>0.54912037037037</c:v>
                </c:pt>
                <c:pt idx="8078">
                  <c:v>0.549143518518519</c:v>
                </c:pt>
                <c:pt idx="8079">
                  <c:v>0.549166666666667</c:v>
                </c:pt>
                <c:pt idx="8080">
                  <c:v>0.549189814814815</c:v>
                </c:pt>
                <c:pt idx="8081">
                  <c:v>0.549212962962963</c:v>
                </c:pt>
                <c:pt idx="8082">
                  <c:v>0.549236111111111</c:v>
                </c:pt>
                <c:pt idx="8083">
                  <c:v>0.549259259259259</c:v>
                </c:pt>
                <c:pt idx="8084">
                  <c:v>0.549282407407407</c:v>
                </c:pt>
                <c:pt idx="8085">
                  <c:v>0.549305555555556</c:v>
                </c:pt>
                <c:pt idx="8086">
                  <c:v>0.549328703703704</c:v>
                </c:pt>
                <c:pt idx="8087">
                  <c:v>0.549351851851852</c:v>
                </c:pt>
                <c:pt idx="8088">
                  <c:v>0.549375</c:v>
                </c:pt>
                <c:pt idx="8089">
                  <c:v>0.549398148148148</c:v>
                </c:pt>
                <c:pt idx="8090">
                  <c:v>0.549421296296296</c:v>
                </c:pt>
                <c:pt idx="8091">
                  <c:v>0.549444444444445</c:v>
                </c:pt>
                <c:pt idx="8092">
                  <c:v>0.549467592592593</c:v>
                </c:pt>
                <c:pt idx="8093">
                  <c:v>0.549490740740741</c:v>
                </c:pt>
                <c:pt idx="8094">
                  <c:v>0.549513888888889</c:v>
                </c:pt>
                <c:pt idx="8095">
                  <c:v>0.549537037037037</c:v>
                </c:pt>
                <c:pt idx="8096">
                  <c:v>0.549560185185185</c:v>
                </c:pt>
                <c:pt idx="8097">
                  <c:v>0.549583333333333</c:v>
                </c:pt>
                <c:pt idx="8098">
                  <c:v>0.549606481481482</c:v>
                </c:pt>
                <c:pt idx="8099">
                  <c:v>0.54962962962963</c:v>
                </c:pt>
                <c:pt idx="8100">
                  <c:v>0.549652777777778</c:v>
                </c:pt>
                <c:pt idx="8101">
                  <c:v>0.549675925925926</c:v>
                </c:pt>
                <c:pt idx="8102">
                  <c:v>0.549699074074074</c:v>
                </c:pt>
                <c:pt idx="8103">
                  <c:v>0.549722222222222</c:v>
                </c:pt>
                <c:pt idx="8104">
                  <c:v>0.549745370370371</c:v>
                </c:pt>
                <c:pt idx="8105">
                  <c:v>0.549768518518519</c:v>
                </c:pt>
                <c:pt idx="8106">
                  <c:v>0.549791666666667</c:v>
                </c:pt>
                <c:pt idx="8107">
                  <c:v>0.549814814814815</c:v>
                </c:pt>
                <c:pt idx="8108">
                  <c:v>0.549837962962963</c:v>
                </c:pt>
                <c:pt idx="8109">
                  <c:v>0.549861111111111</c:v>
                </c:pt>
                <c:pt idx="8110">
                  <c:v>0.549884259259259</c:v>
                </c:pt>
                <c:pt idx="8111">
                  <c:v>0.549907407407408</c:v>
                </c:pt>
                <c:pt idx="8112">
                  <c:v>0.549930555555556</c:v>
                </c:pt>
                <c:pt idx="8113">
                  <c:v>0.549953703703704</c:v>
                </c:pt>
                <c:pt idx="8114">
                  <c:v>0.549976851851852</c:v>
                </c:pt>
                <c:pt idx="8115">
                  <c:v>0.55</c:v>
                </c:pt>
                <c:pt idx="8116">
                  <c:v>0.550023148148148</c:v>
                </c:pt>
                <c:pt idx="8117">
                  <c:v>0.550046296296296</c:v>
                </c:pt>
                <c:pt idx="8118">
                  <c:v>0.550069444444444</c:v>
                </c:pt>
                <c:pt idx="8119">
                  <c:v>0.550092592592593</c:v>
                </c:pt>
                <c:pt idx="8120">
                  <c:v>0.550115740740741</c:v>
                </c:pt>
                <c:pt idx="8121">
                  <c:v>0.550138888888889</c:v>
                </c:pt>
                <c:pt idx="8122">
                  <c:v>0.550162037037037</c:v>
                </c:pt>
                <c:pt idx="8123">
                  <c:v>0.550185185185185</c:v>
                </c:pt>
                <c:pt idx="8124">
                  <c:v>0.550208333333333</c:v>
                </c:pt>
                <c:pt idx="8125">
                  <c:v>0.550231481481482</c:v>
                </c:pt>
                <c:pt idx="8126">
                  <c:v>0.55025462962963</c:v>
                </c:pt>
                <c:pt idx="8127">
                  <c:v>0.550277777777778</c:v>
                </c:pt>
                <c:pt idx="8128">
                  <c:v>0.550300925925926</c:v>
                </c:pt>
                <c:pt idx="8129">
                  <c:v>0.550324074074074</c:v>
                </c:pt>
                <c:pt idx="8130">
                  <c:v>0.550358796296296</c:v>
                </c:pt>
                <c:pt idx="8131">
                  <c:v>0.550381944444444</c:v>
                </c:pt>
                <c:pt idx="8132">
                  <c:v>0.550405092592593</c:v>
                </c:pt>
                <c:pt idx="8133">
                  <c:v>0.550428240740741</c:v>
                </c:pt>
                <c:pt idx="8134">
                  <c:v>0.550451388888889</c:v>
                </c:pt>
                <c:pt idx="8135">
                  <c:v>0.550474537037037</c:v>
                </c:pt>
                <c:pt idx="8136">
                  <c:v>0.550497685185185</c:v>
                </c:pt>
                <c:pt idx="8137">
                  <c:v>0.550520833333333</c:v>
                </c:pt>
                <c:pt idx="8138">
                  <c:v>0.550543981481482</c:v>
                </c:pt>
                <c:pt idx="8139">
                  <c:v>0.550567129629629</c:v>
                </c:pt>
                <c:pt idx="8140">
                  <c:v>0.550590277777778</c:v>
                </c:pt>
                <c:pt idx="8141">
                  <c:v>0.550613425925926</c:v>
                </c:pt>
                <c:pt idx="8142">
                  <c:v>0.550636574074074</c:v>
                </c:pt>
                <c:pt idx="8143">
                  <c:v>0.550659722222222</c:v>
                </c:pt>
                <c:pt idx="8144">
                  <c:v>0.55068287037037</c:v>
                </c:pt>
                <c:pt idx="8145">
                  <c:v>0.550706018518519</c:v>
                </c:pt>
                <c:pt idx="8146">
                  <c:v>0.550729166666667</c:v>
                </c:pt>
                <c:pt idx="8147">
                  <c:v>0.550752314814815</c:v>
                </c:pt>
                <c:pt idx="8148">
                  <c:v>0.550775462962963</c:v>
                </c:pt>
                <c:pt idx="8149">
                  <c:v>0.550798611111111</c:v>
                </c:pt>
                <c:pt idx="8150">
                  <c:v>0.550821759259259</c:v>
                </c:pt>
                <c:pt idx="8151">
                  <c:v>0.550844907407408</c:v>
                </c:pt>
                <c:pt idx="8152">
                  <c:v>0.550868055555556</c:v>
                </c:pt>
                <c:pt idx="8153">
                  <c:v>0.550891203703704</c:v>
                </c:pt>
                <c:pt idx="8154">
                  <c:v>0.550914351851852</c:v>
                </c:pt>
                <c:pt idx="8155">
                  <c:v>0.5509375</c:v>
                </c:pt>
                <c:pt idx="8156">
                  <c:v>0.550960648148148</c:v>
                </c:pt>
                <c:pt idx="8157">
                  <c:v>0.550983796296296</c:v>
                </c:pt>
                <c:pt idx="8158">
                  <c:v>0.551006944444444</c:v>
                </c:pt>
                <c:pt idx="8159">
                  <c:v>0.551030092592593</c:v>
                </c:pt>
                <c:pt idx="8160">
                  <c:v>0.551053240740741</c:v>
                </c:pt>
                <c:pt idx="8161">
                  <c:v>0.551076388888889</c:v>
                </c:pt>
                <c:pt idx="8162">
                  <c:v>0.551099537037037</c:v>
                </c:pt>
                <c:pt idx="8163">
                  <c:v>0.551122685185185</c:v>
                </c:pt>
                <c:pt idx="8164">
                  <c:v>0.551145833333334</c:v>
                </c:pt>
                <c:pt idx="8165">
                  <c:v>0.551168981481481</c:v>
                </c:pt>
                <c:pt idx="8166">
                  <c:v>0.551192129629629</c:v>
                </c:pt>
                <c:pt idx="8167">
                  <c:v>0.551215277777778</c:v>
                </c:pt>
                <c:pt idx="8168">
                  <c:v>0.551238425925926</c:v>
                </c:pt>
                <c:pt idx="8169">
                  <c:v>0.551261574074074</c:v>
                </c:pt>
                <c:pt idx="8170">
                  <c:v>0.551284722222222</c:v>
                </c:pt>
                <c:pt idx="8171">
                  <c:v>0.55130787037037</c:v>
                </c:pt>
                <c:pt idx="8172">
                  <c:v>0.551331018518519</c:v>
                </c:pt>
                <c:pt idx="8173">
                  <c:v>0.551354166666667</c:v>
                </c:pt>
                <c:pt idx="8174">
                  <c:v>0.551377314814815</c:v>
                </c:pt>
                <c:pt idx="8175">
                  <c:v>0.551400462962963</c:v>
                </c:pt>
                <c:pt idx="8176">
                  <c:v>0.551423611111111</c:v>
                </c:pt>
                <c:pt idx="8177">
                  <c:v>0.551446759259259</c:v>
                </c:pt>
                <c:pt idx="8178">
                  <c:v>0.551469907407407</c:v>
                </c:pt>
                <c:pt idx="8179">
                  <c:v>0.551493055555556</c:v>
                </c:pt>
                <c:pt idx="8180">
                  <c:v>0.551516203703704</c:v>
                </c:pt>
                <c:pt idx="8181">
                  <c:v>0.551539351851852</c:v>
                </c:pt>
                <c:pt idx="8182">
                  <c:v>0.5515625</c:v>
                </c:pt>
                <c:pt idx="8183">
                  <c:v>0.551585648148148</c:v>
                </c:pt>
                <c:pt idx="8184">
                  <c:v>0.551608796296296</c:v>
                </c:pt>
                <c:pt idx="8185">
                  <c:v>0.551631944444445</c:v>
                </c:pt>
                <c:pt idx="8186">
                  <c:v>0.551655092592593</c:v>
                </c:pt>
                <c:pt idx="8187">
                  <c:v>0.551678240740741</c:v>
                </c:pt>
                <c:pt idx="8188">
                  <c:v>0.551701388888889</c:v>
                </c:pt>
                <c:pt idx="8189">
                  <c:v>0.551724537037037</c:v>
                </c:pt>
                <c:pt idx="8190">
                  <c:v>0.551747685185185</c:v>
                </c:pt>
                <c:pt idx="8191">
                  <c:v>0.551770833333334</c:v>
                </c:pt>
                <c:pt idx="8192">
                  <c:v>0.551793981481482</c:v>
                </c:pt>
                <c:pt idx="8193">
                  <c:v>0.55181712962963</c:v>
                </c:pt>
                <c:pt idx="8194">
                  <c:v>0.551840277777778</c:v>
                </c:pt>
                <c:pt idx="8195">
                  <c:v>0.551863425925926</c:v>
                </c:pt>
                <c:pt idx="8196">
                  <c:v>0.551886574074074</c:v>
                </c:pt>
                <c:pt idx="8197">
                  <c:v>0.551909722222222</c:v>
                </c:pt>
                <c:pt idx="8198">
                  <c:v>0.551932870370371</c:v>
                </c:pt>
                <c:pt idx="8199">
                  <c:v>0.551956018518519</c:v>
                </c:pt>
                <c:pt idx="8200">
                  <c:v>0.551979166666667</c:v>
                </c:pt>
                <c:pt idx="8201">
                  <c:v>0.552002314814815</c:v>
                </c:pt>
                <c:pt idx="8202">
                  <c:v>0.552025462962963</c:v>
                </c:pt>
                <c:pt idx="8203">
                  <c:v>0.552048611111111</c:v>
                </c:pt>
                <c:pt idx="8204">
                  <c:v>0.552071759259259</c:v>
                </c:pt>
                <c:pt idx="8205">
                  <c:v>0.552094907407408</c:v>
                </c:pt>
                <c:pt idx="8206">
                  <c:v>0.552118055555556</c:v>
                </c:pt>
                <c:pt idx="8207">
                  <c:v>0.552141203703704</c:v>
                </c:pt>
                <c:pt idx="8208">
                  <c:v>0.552164351851852</c:v>
                </c:pt>
                <c:pt idx="8209">
                  <c:v>0.5521875</c:v>
                </c:pt>
                <c:pt idx="8210">
                  <c:v>0.552210648148148</c:v>
                </c:pt>
                <c:pt idx="8211">
                  <c:v>0.552233796296296</c:v>
                </c:pt>
                <c:pt idx="8212">
                  <c:v>0.552256944444444</c:v>
                </c:pt>
                <c:pt idx="8213">
                  <c:v>0.552280092592593</c:v>
                </c:pt>
                <c:pt idx="8214">
                  <c:v>0.552303240740741</c:v>
                </c:pt>
                <c:pt idx="8215">
                  <c:v>0.552326388888889</c:v>
                </c:pt>
                <c:pt idx="8216">
                  <c:v>0.552349537037037</c:v>
                </c:pt>
                <c:pt idx="8217">
                  <c:v>0.552372685185185</c:v>
                </c:pt>
                <c:pt idx="8218">
                  <c:v>0.552395833333334</c:v>
                </c:pt>
                <c:pt idx="8219">
                  <c:v>0.552418981481481</c:v>
                </c:pt>
                <c:pt idx="8220">
                  <c:v>0.55244212962963</c:v>
                </c:pt>
                <c:pt idx="8221">
                  <c:v>0.552465277777778</c:v>
                </c:pt>
                <c:pt idx="8222">
                  <c:v>0.552488425925926</c:v>
                </c:pt>
                <c:pt idx="8223">
                  <c:v>0.552511574074074</c:v>
                </c:pt>
                <c:pt idx="8224">
                  <c:v>0.552534722222222</c:v>
                </c:pt>
                <c:pt idx="8225">
                  <c:v>0.55255787037037</c:v>
                </c:pt>
                <c:pt idx="8226">
                  <c:v>0.552581018518519</c:v>
                </c:pt>
                <c:pt idx="8227">
                  <c:v>0.552604166666667</c:v>
                </c:pt>
                <c:pt idx="8228">
                  <c:v>0.552627314814815</c:v>
                </c:pt>
                <c:pt idx="8229">
                  <c:v>0.552650462962963</c:v>
                </c:pt>
                <c:pt idx="8230">
                  <c:v>0.552673611111111</c:v>
                </c:pt>
                <c:pt idx="8231">
                  <c:v>0.552696759259259</c:v>
                </c:pt>
                <c:pt idx="8232">
                  <c:v>0.552719907407407</c:v>
                </c:pt>
                <c:pt idx="8233">
                  <c:v>0.552743055555556</c:v>
                </c:pt>
                <c:pt idx="8234">
                  <c:v>0.552766203703704</c:v>
                </c:pt>
                <c:pt idx="8235">
                  <c:v>0.552789351851852</c:v>
                </c:pt>
                <c:pt idx="8236">
                  <c:v>0.5528125</c:v>
                </c:pt>
                <c:pt idx="8237">
                  <c:v>0.552835648148148</c:v>
                </c:pt>
                <c:pt idx="8238">
                  <c:v>0.552858796296296</c:v>
                </c:pt>
                <c:pt idx="8239">
                  <c:v>0.552881944444445</c:v>
                </c:pt>
                <c:pt idx="8240">
                  <c:v>0.552905092592593</c:v>
                </c:pt>
                <c:pt idx="8241">
                  <c:v>0.552928240740741</c:v>
                </c:pt>
                <c:pt idx="8242">
                  <c:v>0.552951388888889</c:v>
                </c:pt>
                <c:pt idx="8243">
                  <c:v>0.552974537037037</c:v>
                </c:pt>
                <c:pt idx="8244">
                  <c:v>0.552997685185185</c:v>
                </c:pt>
                <c:pt idx="8245">
                  <c:v>0.553020833333334</c:v>
                </c:pt>
                <c:pt idx="8246">
                  <c:v>0.553043981481482</c:v>
                </c:pt>
                <c:pt idx="8247">
                  <c:v>0.55306712962963</c:v>
                </c:pt>
                <c:pt idx="8248">
                  <c:v>0.553090277777778</c:v>
                </c:pt>
                <c:pt idx="8249">
                  <c:v>0.553113425925926</c:v>
                </c:pt>
                <c:pt idx="8250">
                  <c:v>0.553136574074074</c:v>
                </c:pt>
                <c:pt idx="8251">
                  <c:v>0.553159722222222</c:v>
                </c:pt>
                <c:pt idx="8252">
                  <c:v>0.55318287037037</c:v>
                </c:pt>
                <c:pt idx="8253">
                  <c:v>0.553206018518519</c:v>
                </c:pt>
                <c:pt idx="8254">
                  <c:v>0.553229166666667</c:v>
                </c:pt>
                <c:pt idx="8255">
                  <c:v>0.553252314814815</c:v>
                </c:pt>
                <c:pt idx="8256">
                  <c:v>0.553275462962963</c:v>
                </c:pt>
                <c:pt idx="8257">
                  <c:v>0.553298611111111</c:v>
                </c:pt>
                <c:pt idx="8258">
                  <c:v>0.553321759259259</c:v>
                </c:pt>
                <c:pt idx="8259">
                  <c:v>0.553344907407407</c:v>
                </c:pt>
                <c:pt idx="8260">
                  <c:v>0.553368055555556</c:v>
                </c:pt>
                <c:pt idx="8261">
                  <c:v>0.553391203703704</c:v>
                </c:pt>
                <c:pt idx="8262">
                  <c:v>0.553414351851852</c:v>
                </c:pt>
                <c:pt idx="8263">
                  <c:v>0.5534375</c:v>
                </c:pt>
                <c:pt idx="8264">
                  <c:v>0.553460648148148</c:v>
                </c:pt>
                <c:pt idx="8265">
                  <c:v>0.553483796296296</c:v>
                </c:pt>
                <c:pt idx="8266">
                  <c:v>0.553506944444444</c:v>
                </c:pt>
                <c:pt idx="8267">
                  <c:v>0.553530092592593</c:v>
                </c:pt>
                <c:pt idx="8268">
                  <c:v>0.553553240740741</c:v>
                </c:pt>
                <c:pt idx="8269">
                  <c:v>0.553576388888889</c:v>
                </c:pt>
                <c:pt idx="8270">
                  <c:v>0.553599537037037</c:v>
                </c:pt>
                <c:pt idx="8271">
                  <c:v>0.553622685185185</c:v>
                </c:pt>
                <c:pt idx="8272">
                  <c:v>0.553645833333334</c:v>
                </c:pt>
                <c:pt idx="8273">
                  <c:v>0.553668981481482</c:v>
                </c:pt>
                <c:pt idx="8274">
                  <c:v>0.55369212962963</c:v>
                </c:pt>
                <c:pt idx="8275">
                  <c:v>0.553715277777778</c:v>
                </c:pt>
                <c:pt idx="8276">
                  <c:v>0.553738425925926</c:v>
                </c:pt>
                <c:pt idx="8277">
                  <c:v>0.553761574074074</c:v>
                </c:pt>
                <c:pt idx="8278">
                  <c:v>0.553784722222222</c:v>
                </c:pt>
                <c:pt idx="8279">
                  <c:v>0.553807870370371</c:v>
                </c:pt>
                <c:pt idx="8280">
                  <c:v>0.553831018518519</c:v>
                </c:pt>
                <c:pt idx="8281">
                  <c:v>0.553854166666667</c:v>
                </c:pt>
                <c:pt idx="8282">
                  <c:v>0.553877314814815</c:v>
                </c:pt>
                <c:pt idx="8283">
                  <c:v>0.553900462962963</c:v>
                </c:pt>
                <c:pt idx="8284">
                  <c:v>0.553923611111111</c:v>
                </c:pt>
                <c:pt idx="8285">
                  <c:v>0.553946759259259</c:v>
                </c:pt>
                <c:pt idx="8286">
                  <c:v>0.553969907407407</c:v>
                </c:pt>
                <c:pt idx="8287">
                  <c:v>0.553993055555556</c:v>
                </c:pt>
                <c:pt idx="8288">
                  <c:v>0.554016203703704</c:v>
                </c:pt>
                <c:pt idx="8289">
                  <c:v>0.554039351851852</c:v>
                </c:pt>
                <c:pt idx="8290">
                  <c:v>0.5540625</c:v>
                </c:pt>
                <c:pt idx="8291">
                  <c:v>0.554085648148148</c:v>
                </c:pt>
                <c:pt idx="8292">
                  <c:v>0.554108796296296</c:v>
                </c:pt>
                <c:pt idx="8293">
                  <c:v>0.554131944444445</c:v>
                </c:pt>
                <c:pt idx="8294">
                  <c:v>0.554155092592593</c:v>
                </c:pt>
                <c:pt idx="8295">
                  <c:v>0.554178240740741</c:v>
                </c:pt>
                <c:pt idx="8296">
                  <c:v>0.554201388888889</c:v>
                </c:pt>
                <c:pt idx="8297">
                  <c:v>0.554224537037037</c:v>
                </c:pt>
                <c:pt idx="8298">
                  <c:v>0.554247685185185</c:v>
                </c:pt>
                <c:pt idx="8299">
                  <c:v>0.554270833333334</c:v>
                </c:pt>
                <c:pt idx="8300">
                  <c:v>0.554293981481482</c:v>
                </c:pt>
                <c:pt idx="8301">
                  <c:v>0.554317129629629</c:v>
                </c:pt>
                <c:pt idx="8302">
                  <c:v>0.554340277777778</c:v>
                </c:pt>
                <c:pt idx="8303">
                  <c:v>0.554363425925926</c:v>
                </c:pt>
                <c:pt idx="8304">
                  <c:v>0.554386574074074</c:v>
                </c:pt>
                <c:pt idx="8305">
                  <c:v>0.554409722222222</c:v>
                </c:pt>
                <c:pt idx="8306">
                  <c:v>0.55443287037037</c:v>
                </c:pt>
                <c:pt idx="8307">
                  <c:v>0.554456018518519</c:v>
                </c:pt>
                <c:pt idx="8308">
                  <c:v>0.554479166666667</c:v>
                </c:pt>
                <c:pt idx="8309">
                  <c:v>0.554502314814815</c:v>
                </c:pt>
                <c:pt idx="8310">
                  <c:v>0.554525462962963</c:v>
                </c:pt>
                <c:pt idx="8311">
                  <c:v>0.554548611111111</c:v>
                </c:pt>
                <c:pt idx="8312">
                  <c:v>0.554571759259259</c:v>
                </c:pt>
                <c:pt idx="8313">
                  <c:v>0.554594907407407</c:v>
                </c:pt>
                <c:pt idx="8314">
                  <c:v>0.554618055555556</c:v>
                </c:pt>
                <c:pt idx="8315">
                  <c:v>0.554641203703704</c:v>
                </c:pt>
                <c:pt idx="8316">
                  <c:v>0.554664351851852</c:v>
                </c:pt>
                <c:pt idx="8317">
                  <c:v>0.5546875</c:v>
                </c:pt>
                <c:pt idx="8318">
                  <c:v>0.554710648148148</c:v>
                </c:pt>
                <c:pt idx="8319">
                  <c:v>0.554733796296296</c:v>
                </c:pt>
                <c:pt idx="8320">
                  <c:v>0.554756944444445</c:v>
                </c:pt>
                <c:pt idx="8321">
                  <c:v>0.554780092592593</c:v>
                </c:pt>
                <c:pt idx="8322">
                  <c:v>0.554803240740741</c:v>
                </c:pt>
                <c:pt idx="8323">
                  <c:v>0.554826388888889</c:v>
                </c:pt>
                <c:pt idx="8324">
                  <c:v>0.554849537037037</c:v>
                </c:pt>
                <c:pt idx="8325">
                  <c:v>0.554872685185185</c:v>
                </c:pt>
                <c:pt idx="8326">
                  <c:v>0.554895833333334</c:v>
                </c:pt>
                <c:pt idx="8327">
                  <c:v>0.554918981481482</c:v>
                </c:pt>
                <c:pt idx="8328">
                  <c:v>0.55494212962963</c:v>
                </c:pt>
                <c:pt idx="8329">
                  <c:v>0.554965277777778</c:v>
                </c:pt>
                <c:pt idx="8330">
                  <c:v>0.554988425925926</c:v>
                </c:pt>
                <c:pt idx="8331">
                  <c:v>0.555011574074074</c:v>
                </c:pt>
                <c:pt idx="8332">
                  <c:v>0.555034722222222</c:v>
                </c:pt>
                <c:pt idx="8333">
                  <c:v>0.55505787037037</c:v>
                </c:pt>
                <c:pt idx="8334">
                  <c:v>0.555081018518519</c:v>
                </c:pt>
                <c:pt idx="8335">
                  <c:v>0.555104166666666</c:v>
                </c:pt>
                <c:pt idx="8336">
                  <c:v>0.555127314814815</c:v>
                </c:pt>
                <c:pt idx="8337">
                  <c:v>0.555150462962963</c:v>
                </c:pt>
                <c:pt idx="8338">
                  <c:v>0.555173611111111</c:v>
                </c:pt>
                <c:pt idx="8339">
                  <c:v>0.555196759259259</c:v>
                </c:pt>
                <c:pt idx="8340">
                  <c:v>0.555219907407407</c:v>
                </c:pt>
                <c:pt idx="8341">
                  <c:v>0.555243055555556</c:v>
                </c:pt>
                <c:pt idx="8342">
                  <c:v>0.555266203703704</c:v>
                </c:pt>
                <c:pt idx="8343">
                  <c:v>0.555289351851852</c:v>
                </c:pt>
                <c:pt idx="8344">
                  <c:v>0.5553125</c:v>
                </c:pt>
                <c:pt idx="8345">
                  <c:v>0.555335648148148</c:v>
                </c:pt>
                <c:pt idx="8346">
                  <c:v>0.555358796296296</c:v>
                </c:pt>
                <c:pt idx="8347">
                  <c:v>0.555381944444444</c:v>
                </c:pt>
                <c:pt idx="8348">
                  <c:v>0.555405092592593</c:v>
                </c:pt>
                <c:pt idx="8349">
                  <c:v>0.555428240740741</c:v>
                </c:pt>
                <c:pt idx="8350">
                  <c:v>0.555451388888889</c:v>
                </c:pt>
                <c:pt idx="8351">
                  <c:v>0.555474537037037</c:v>
                </c:pt>
                <c:pt idx="8352">
                  <c:v>0.555497685185185</c:v>
                </c:pt>
                <c:pt idx="8353">
                  <c:v>0.555520833333333</c:v>
                </c:pt>
                <c:pt idx="8354">
                  <c:v>0.555543981481481</c:v>
                </c:pt>
                <c:pt idx="8355">
                  <c:v>0.555567129629629</c:v>
                </c:pt>
                <c:pt idx="8356">
                  <c:v>0.555590277777778</c:v>
                </c:pt>
                <c:pt idx="8357">
                  <c:v>0.555613425925926</c:v>
                </c:pt>
                <c:pt idx="8358">
                  <c:v>0.555636574074074</c:v>
                </c:pt>
                <c:pt idx="8359">
                  <c:v>0.555659722222222</c:v>
                </c:pt>
                <c:pt idx="8360">
                  <c:v>0.55568287037037</c:v>
                </c:pt>
                <c:pt idx="8361">
                  <c:v>0.555706018518519</c:v>
                </c:pt>
                <c:pt idx="8362">
                  <c:v>0.555729166666667</c:v>
                </c:pt>
                <c:pt idx="8363">
                  <c:v>0.555752314814815</c:v>
                </c:pt>
                <c:pt idx="8364">
                  <c:v>0.555775462962963</c:v>
                </c:pt>
                <c:pt idx="8365">
                  <c:v>0.555798611111111</c:v>
                </c:pt>
                <c:pt idx="8366">
                  <c:v>0.555821759259259</c:v>
                </c:pt>
                <c:pt idx="8367">
                  <c:v>0.555844907407408</c:v>
                </c:pt>
                <c:pt idx="8368">
                  <c:v>0.555868055555556</c:v>
                </c:pt>
                <c:pt idx="8369">
                  <c:v>0.555891203703704</c:v>
                </c:pt>
                <c:pt idx="8370">
                  <c:v>0.555914351851852</c:v>
                </c:pt>
                <c:pt idx="8371">
                  <c:v>0.5559375</c:v>
                </c:pt>
                <c:pt idx="8372">
                  <c:v>0.555960648148148</c:v>
                </c:pt>
                <c:pt idx="8373">
                  <c:v>0.555983796296296</c:v>
                </c:pt>
                <c:pt idx="8374">
                  <c:v>0.556006944444444</c:v>
                </c:pt>
                <c:pt idx="8375">
                  <c:v>0.556030092592593</c:v>
                </c:pt>
                <c:pt idx="8376">
                  <c:v>0.556053240740741</c:v>
                </c:pt>
                <c:pt idx="8377">
                  <c:v>0.556076388888889</c:v>
                </c:pt>
                <c:pt idx="8378">
                  <c:v>0.556099537037037</c:v>
                </c:pt>
                <c:pt idx="8379">
                  <c:v>0.556122685185185</c:v>
                </c:pt>
                <c:pt idx="8380">
                  <c:v>0.556145833333334</c:v>
                </c:pt>
                <c:pt idx="8381">
                  <c:v>0.556168981481482</c:v>
                </c:pt>
                <c:pt idx="8382">
                  <c:v>0.556192129629629</c:v>
                </c:pt>
                <c:pt idx="8383">
                  <c:v>0.556215277777778</c:v>
                </c:pt>
                <c:pt idx="8384">
                  <c:v>0.556238425925926</c:v>
                </c:pt>
                <c:pt idx="8385">
                  <c:v>0.556261574074074</c:v>
                </c:pt>
                <c:pt idx="8386">
                  <c:v>0.556284722222222</c:v>
                </c:pt>
                <c:pt idx="8387">
                  <c:v>0.556307870370371</c:v>
                </c:pt>
                <c:pt idx="8388">
                  <c:v>0.556331018518519</c:v>
                </c:pt>
                <c:pt idx="8389">
                  <c:v>0.556354166666667</c:v>
                </c:pt>
                <c:pt idx="8390">
                  <c:v>0.556377314814815</c:v>
                </c:pt>
                <c:pt idx="8391">
                  <c:v>0.556400462962963</c:v>
                </c:pt>
                <c:pt idx="8392">
                  <c:v>0.556423611111111</c:v>
                </c:pt>
                <c:pt idx="8393">
                  <c:v>0.556446759259259</c:v>
                </c:pt>
                <c:pt idx="8394">
                  <c:v>0.556469907407407</c:v>
                </c:pt>
                <c:pt idx="8395">
                  <c:v>0.556493055555556</c:v>
                </c:pt>
                <c:pt idx="8396">
                  <c:v>0.556516203703704</c:v>
                </c:pt>
                <c:pt idx="8397">
                  <c:v>0.556539351851852</c:v>
                </c:pt>
                <c:pt idx="8398">
                  <c:v>0.5565625</c:v>
                </c:pt>
                <c:pt idx="8399">
                  <c:v>0.556585648148148</c:v>
                </c:pt>
                <c:pt idx="8400">
                  <c:v>0.556608796296296</c:v>
                </c:pt>
                <c:pt idx="8401">
                  <c:v>0.556631944444445</c:v>
                </c:pt>
                <c:pt idx="8402">
                  <c:v>0.556655092592593</c:v>
                </c:pt>
                <c:pt idx="8403">
                  <c:v>0.556678240740741</c:v>
                </c:pt>
                <c:pt idx="8404">
                  <c:v>0.556701388888889</c:v>
                </c:pt>
                <c:pt idx="8405">
                  <c:v>0.556724537037037</c:v>
                </c:pt>
                <c:pt idx="8406">
                  <c:v>0.556747685185185</c:v>
                </c:pt>
                <c:pt idx="8407">
                  <c:v>0.556770833333334</c:v>
                </c:pt>
                <c:pt idx="8408">
                  <c:v>0.556793981481482</c:v>
                </c:pt>
                <c:pt idx="8409">
                  <c:v>0.55681712962963</c:v>
                </c:pt>
                <c:pt idx="8410">
                  <c:v>0.556840277777778</c:v>
                </c:pt>
                <c:pt idx="8411">
                  <c:v>0.556863425925926</c:v>
                </c:pt>
                <c:pt idx="8412">
                  <c:v>0.556886574074074</c:v>
                </c:pt>
                <c:pt idx="8413">
                  <c:v>0.556909722222222</c:v>
                </c:pt>
                <c:pt idx="8414">
                  <c:v>0.55693287037037</c:v>
                </c:pt>
                <c:pt idx="8415">
                  <c:v>0.556956018518519</c:v>
                </c:pt>
                <c:pt idx="8416">
                  <c:v>0.556979166666667</c:v>
                </c:pt>
                <c:pt idx="8417">
                  <c:v>0.557002314814815</c:v>
                </c:pt>
                <c:pt idx="8418">
                  <c:v>0.557025462962963</c:v>
                </c:pt>
                <c:pt idx="8419">
                  <c:v>0.557048611111111</c:v>
                </c:pt>
                <c:pt idx="8420">
                  <c:v>0.557071759259259</c:v>
                </c:pt>
                <c:pt idx="8421">
                  <c:v>0.557094907407408</c:v>
                </c:pt>
                <c:pt idx="8422">
                  <c:v>0.557118055555556</c:v>
                </c:pt>
                <c:pt idx="8423">
                  <c:v>0.557141203703704</c:v>
                </c:pt>
                <c:pt idx="8424">
                  <c:v>0.557164351851852</c:v>
                </c:pt>
                <c:pt idx="8425">
                  <c:v>0.5571875</c:v>
                </c:pt>
                <c:pt idx="8426">
                  <c:v>0.557210648148148</c:v>
                </c:pt>
                <c:pt idx="8427">
                  <c:v>0.557233796296296</c:v>
                </c:pt>
                <c:pt idx="8428">
                  <c:v>0.557256944444445</c:v>
                </c:pt>
                <c:pt idx="8429">
                  <c:v>0.557280092592593</c:v>
                </c:pt>
                <c:pt idx="8430">
                  <c:v>0.557303240740741</c:v>
                </c:pt>
                <c:pt idx="8431">
                  <c:v>0.557326388888889</c:v>
                </c:pt>
                <c:pt idx="8432">
                  <c:v>0.557349537037037</c:v>
                </c:pt>
                <c:pt idx="8433">
                  <c:v>0.557372685185185</c:v>
                </c:pt>
                <c:pt idx="8434">
                  <c:v>0.557395833333334</c:v>
                </c:pt>
                <c:pt idx="8435">
                  <c:v>0.557418981481481</c:v>
                </c:pt>
                <c:pt idx="8436">
                  <c:v>0.55744212962963</c:v>
                </c:pt>
                <c:pt idx="8437">
                  <c:v>0.557465277777778</c:v>
                </c:pt>
                <c:pt idx="8438">
                  <c:v>0.557488425925926</c:v>
                </c:pt>
                <c:pt idx="8439">
                  <c:v>0.557511574074074</c:v>
                </c:pt>
                <c:pt idx="8440">
                  <c:v>0.557534722222222</c:v>
                </c:pt>
                <c:pt idx="8441">
                  <c:v>0.557557870370371</c:v>
                </c:pt>
                <c:pt idx="8442">
                  <c:v>0.557581018518519</c:v>
                </c:pt>
                <c:pt idx="8443">
                  <c:v>0.557604166666667</c:v>
                </c:pt>
                <c:pt idx="8444">
                  <c:v>0.557627314814815</c:v>
                </c:pt>
                <c:pt idx="8445">
                  <c:v>0.557650462962963</c:v>
                </c:pt>
                <c:pt idx="8446">
                  <c:v>0.557673611111111</c:v>
                </c:pt>
                <c:pt idx="8447">
                  <c:v>0.557696759259259</c:v>
                </c:pt>
                <c:pt idx="8448">
                  <c:v>0.557719907407407</c:v>
                </c:pt>
                <c:pt idx="8449">
                  <c:v>0.557743055555556</c:v>
                </c:pt>
                <c:pt idx="8450">
                  <c:v>0.557766203703704</c:v>
                </c:pt>
                <c:pt idx="8451">
                  <c:v>0.557789351851852</c:v>
                </c:pt>
                <c:pt idx="8452">
                  <c:v>0.5578125</c:v>
                </c:pt>
                <c:pt idx="8453">
                  <c:v>0.557835648148148</c:v>
                </c:pt>
                <c:pt idx="8454">
                  <c:v>0.557858796296296</c:v>
                </c:pt>
                <c:pt idx="8455">
                  <c:v>0.557881944444444</c:v>
                </c:pt>
                <c:pt idx="8456">
                  <c:v>0.557905092592593</c:v>
                </c:pt>
                <c:pt idx="8457">
                  <c:v>0.557928240740741</c:v>
                </c:pt>
                <c:pt idx="8458">
                  <c:v>0.557951388888889</c:v>
                </c:pt>
                <c:pt idx="8459">
                  <c:v>0.557974537037037</c:v>
                </c:pt>
                <c:pt idx="8460">
                  <c:v>0.557997685185185</c:v>
                </c:pt>
                <c:pt idx="8461">
                  <c:v>0.558020833333334</c:v>
                </c:pt>
                <c:pt idx="8462">
                  <c:v>0.558043981481482</c:v>
                </c:pt>
                <c:pt idx="8463">
                  <c:v>0.55806712962963</c:v>
                </c:pt>
                <c:pt idx="8464">
                  <c:v>0.558090277777778</c:v>
                </c:pt>
                <c:pt idx="8465">
                  <c:v>0.558113425925926</c:v>
                </c:pt>
                <c:pt idx="8466">
                  <c:v>0.558136574074074</c:v>
                </c:pt>
                <c:pt idx="8467">
                  <c:v>0.558159722222222</c:v>
                </c:pt>
                <c:pt idx="8468">
                  <c:v>0.55818287037037</c:v>
                </c:pt>
                <c:pt idx="8469">
                  <c:v>0.558206018518519</c:v>
                </c:pt>
                <c:pt idx="8470">
                  <c:v>0.558229166666667</c:v>
                </c:pt>
                <c:pt idx="8471">
                  <c:v>0.558252314814815</c:v>
                </c:pt>
                <c:pt idx="8472">
                  <c:v>0.558275462962963</c:v>
                </c:pt>
                <c:pt idx="8473">
                  <c:v>0.558298611111111</c:v>
                </c:pt>
                <c:pt idx="8474">
                  <c:v>0.558321759259259</c:v>
                </c:pt>
                <c:pt idx="8475">
                  <c:v>0.558344907407407</c:v>
                </c:pt>
                <c:pt idx="8476">
                  <c:v>0.558368055555556</c:v>
                </c:pt>
                <c:pt idx="8477">
                  <c:v>0.558391203703704</c:v>
                </c:pt>
                <c:pt idx="8478">
                  <c:v>0.558414351851852</c:v>
                </c:pt>
                <c:pt idx="8479">
                  <c:v>0.5584375</c:v>
                </c:pt>
                <c:pt idx="8480">
                  <c:v>0.558460648148148</c:v>
                </c:pt>
                <c:pt idx="8481">
                  <c:v>0.558483796296296</c:v>
                </c:pt>
                <c:pt idx="8482">
                  <c:v>0.558506944444444</c:v>
                </c:pt>
                <c:pt idx="8483">
                  <c:v>0.558530092592593</c:v>
                </c:pt>
                <c:pt idx="8484">
                  <c:v>0.558553240740741</c:v>
                </c:pt>
                <c:pt idx="8485">
                  <c:v>0.558576388888889</c:v>
                </c:pt>
                <c:pt idx="8486">
                  <c:v>0.558599537037037</c:v>
                </c:pt>
                <c:pt idx="8487">
                  <c:v>0.558622685185185</c:v>
                </c:pt>
                <c:pt idx="8488">
                  <c:v>0.558645833333334</c:v>
                </c:pt>
                <c:pt idx="8489">
                  <c:v>0.558668981481482</c:v>
                </c:pt>
                <c:pt idx="8490">
                  <c:v>0.55869212962963</c:v>
                </c:pt>
                <c:pt idx="8491">
                  <c:v>0.558715277777778</c:v>
                </c:pt>
                <c:pt idx="8492">
                  <c:v>0.558738425925926</c:v>
                </c:pt>
                <c:pt idx="8493">
                  <c:v>0.558761574074074</c:v>
                </c:pt>
                <c:pt idx="8494">
                  <c:v>0.558784722222222</c:v>
                </c:pt>
                <c:pt idx="8495">
                  <c:v>0.558807870370371</c:v>
                </c:pt>
                <c:pt idx="8496">
                  <c:v>0.558831018518519</c:v>
                </c:pt>
                <c:pt idx="8497">
                  <c:v>0.558854166666667</c:v>
                </c:pt>
                <c:pt idx="8498">
                  <c:v>0.558877314814815</c:v>
                </c:pt>
                <c:pt idx="8499">
                  <c:v>0.558900462962963</c:v>
                </c:pt>
                <c:pt idx="8500">
                  <c:v>0.558923611111111</c:v>
                </c:pt>
                <c:pt idx="8501">
                  <c:v>0.558946759259259</c:v>
                </c:pt>
                <c:pt idx="8502">
                  <c:v>0.558969907407407</c:v>
                </c:pt>
                <c:pt idx="8503">
                  <c:v>0.558993055555556</c:v>
                </c:pt>
                <c:pt idx="8504">
                  <c:v>0.559016203703704</c:v>
                </c:pt>
                <c:pt idx="8505">
                  <c:v>0.559039351851852</c:v>
                </c:pt>
                <c:pt idx="8506">
                  <c:v>0.5590625</c:v>
                </c:pt>
                <c:pt idx="8507">
                  <c:v>0.559085648148148</c:v>
                </c:pt>
                <c:pt idx="8508">
                  <c:v>0.559108796296296</c:v>
                </c:pt>
                <c:pt idx="8509">
                  <c:v>0.559131944444445</c:v>
                </c:pt>
                <c:pt idx="8510">
                  <c:v>0.559155092592593</c:v>
                </c:pt>
                <c:pt idx="8511">
                  <c:v>0.559178240740741</c:v>
                </c:pt>
                <c:pt idx="8512">
                  <c:v>0.559201388888889</c:v>
                </c:pt>
                <c:pt idx="8513">
                  <c:v>0.559224537037037</c:v>
                </c:pt>
                <c:pt idx="8514">
                  <c:v>0.559247685185185</c:v>
                </c:pt>
                <c:pt idx="8515">
                  <c:v>0.559270833333333</c:v>
                </c:pt>
                <c:pt idx="8516">
                  <c:v>0.559293981481482</c:v>
                </c:pt>
                <c:pt idx="8517">
                  <c:v>0.559317129629629</c:v>
                </c:pt>
                <c:pt idx="8518">
                  <c:v>0.559340277777778</c:v>
                </c:pt>
                <c:pt idx="8519">
                  <c:v>0.559363425925926</c:v>
                </c:pt>
                <c:pt idx="8520">
                  <c:v>0.559386574074074</c:v>
                </c:pt>
                <c:pt idx="8521">
                  <c:v>0.559409722222222</c:v>
                </c:pt>
                <c:pt idx="8522">
                  <c:v>0.55943287037037</c:v>
                </c:pt>
                <c:pt idx="8523">
                  <c:v>0.559456018518519</c:v>
                </c:pt>
                <c:pt idx="8524">
                  <c:v>0.559479166666667</c:v>
                </c:pt>
                <c:pt idx="8525">
                  <c:v>0.559502314814815</c:v>
                </c:pt>
                <c:pt idx="8526">
                  <c:v>0.559525462962963</c:v>
                </c:pt>
                <c:pt idx="8527">
                  <c:v>0.559548611111111</c:v>
                </c:pt>
                <c:pt idx="8528">
                  <c:v>0.559571759259259</c:v>
                </c:pt>
                <c:pt idx="8529">
                  <c:v>0.559594907407408</c:v>
                </c:pt>
                <c:pt idx="8530">
                  <c:v>0.559618055555556</c:v>
                </c:pt>
                <c:pt idx="8531">
                  <c:v>0.559641203703704</c:v>
                </c:pt>
                <c:pt idx="8532">
                  <c:v>0.559664351851852</c:v>
                </c:pt>
                <c:pt idx="8533">
                  <c:v>0.5596875</c:v>
                </c:pt>
                <c:pt idx="8534">
                  <c:v>0.559710648148148</c:v>
                </c:pt>
                <c:pt idx="8535">
                  <c:v>0.559733796296296</c:v>
                </c:pt>
                <c:pt idx="8536">
                  <c:v>0.559756944444445</c:v>
                </c:pt>
                <c:pt idx="8537">
                  <c:v>0.559780092592593</c:v>
                </c:pt>
                <c:pt idx="8538">
                  <c:v>0.559803240740741</c:v>
                </c:pt>
                <c:pt idx="8539">
                  <c:v>0.559826388888889</c:v>
                </c:pt>
                <c:pt idx="8540">
                  <c:v>0.559849537037037</c:v>
                </c:pt>
                <c:pt idx="8541">
                  <c:v>0.559872685185185</c:v>
                </c:pt>
                <c:pt idx="8542">
                  <c:v>0.559895833333334</c:v>
                </c:pt>
                <c:pt idx="8543">
                  <c:v>0.559918981481481</c:v>
                </c:pt>
                <c:pt idx="8544">
                  <c:v>0.55994212962963</c:v>
                </c:pt>
                <c:pt idx="8545">
                  <c:v>0.559965277777778</c:v>
                </c:pt>
                <c:pt idx="8546">
                  <c:v>0.559988425925926</c:v>
                </c:pt>
                <c:pt idx="8547">
                  <c:v>0.560011574074074</c:v>
                </c:pt>
                <c:pt idx="8548">
                  <c:v>0.560034722222222</c:v>
                </c:pt>
                <c:pt idx="8549">
                  <c:v>0.560057870370371</c:v>
                </c:pt>
                <c:pt idx="8550">
                  <c:v>0.560081018518519</c:v>
                </c:pt>
                <c:pt idx="8551">
                  <c:v>0.560104166666667</c:v>
                </c:pt>
                <c:pt idx="8552">
                  <c:v>0.560127314814815</c:v>
                </c:pt>
                <c:pt idx="8553">
                  <c:v>0.560150462962963</c:v>
                </c:pt>
                <c:pt idx="8554">
                  <c:v>0.560173611111111</c:v>
                </c:pt>
                <c:pt idx="8555">
                  <c:v>0.560196759259259</c:v>
                </c:pt>
                <c:pt idx="8556">
                  <c:v>0.560219907407407</c:v>
                </c:pt>
                <c:pt idx="8557">
                  <c:v>0.560243055555556</c:v>
                </c:pt>
                <c:pt idx="8558">
                  <c:v>0.560266203703704</c:v>
                </c:pt>
                <c:pt idx="8559">
                  <c:v>0.560289351851852</c:v>
                </c:pt>
                <c:pt idx="8560">
                  <c:v>0.5603125</c:v>
                </c:pt>
                <c:pt idx="8561">
                  <c:v>0.560335648148148</c:v>
                </c:pt>
                <c:pt idx="8562">
                  <c:v>0.560358796296296</c:v>
                </c:pt>
                <c:pt idx="8563">
                  <c:v>0.560381944444444</c:v>
                </c:pt>
                <c:pt idx="8564">
                  <c:v>0.560405092592593</c:v>
                </c:pt>
                <c:pt idx="8565">
                  <c:v>0.560428240740741</c:v>
                </c:pt>
                <c:pt idx="8566">
                  <c:v>0.560451388888889</c:v>
                </c:pt>
                <c:pt idx="8567">
                  <c:v>0.560474537037037</c:v>
                </c:pt>
                <c:pt idx="8568">
                  <c:v>0.560497685185185</c:v>
                </c:pt>
                <c:pt idx="8569">
                  <c:v>0.560520833333334</c:v>
                </c:pt>
                <c:pt idx="8570">
                  <c:v>0.560543981481482</c:v>
                </c:pt>
                <c:pt idx="8571">
                  <c:v>0.560567129629629</c:v>
                </c:pt>
                <c:pt idx="8572">
                  <c:v>0.560590277777778</c:v>
                </c:pt>
                <c:pt idx="8573">
                  <c:v>0.560613425925926</c:v>
                </c:pt>
                <c:pt idx="8574">
                  <c:v>0.560636574074074</c:v>
                </c:pt>
                <c:pt idx="8575">
                  <c:v>0.560659722222222</c:v>
                </c:pt>
                <c:pt idx="8576">
                  <c:v>0.56068287037037</c:v>
                </c:pt>
                <c:pt idx="8577">
                  <c:v>0.560706018518519</c:v>
                </c:pt>
                <c:pt idx="8578">
                  <c:v>0.560729166666667</c:v>
                </c:pt>
                <c:pt idx="8579">
                  <c:v>0.560752314814815</c:v>
                </c:pt>
                <c:pt idx="8580">
                  <c:v>0.560775462962963</c:v>
                </c:pt>
                <c:pt idx="8581">
                  <c:v>0.560798611111111</c:v>
                </c:pt>
                <c:pt idx="8582">
                  <c:v>0.560821759259259</c:v>
                </c:pt>
                <c:pt idx="8583">
                  <c:v>0.560844907407408</c:v>
                </c:pt>
                <c:pt idx="8584">
                  <c:v>0.560868055555556</c:v>
                </c:pt>
                <c:pt idx="8585">
                  <c:v>0.560891203703704</c:v>
                </c:pt>
                <c:pt idx="8586">
                  <c:v>0.560914351851852</c:v>
                </c:pt>
                <c:pt idx="8587">
                  <c:v>0.5609375</c:v>
                </c:pt>
                <c:pt idx="8588">
                  <c:v>0.560960648148148</c:v>
                </c:pt>
                <c:pt idx="8589">
                  <c:v>0.560983796296296</c:v>
                </c:pt>
                <c:pt idx="8590">
                  <c:v>0.561006944444444</c:v>
                </c:pt>
                <c:pt idx="8591">
                  <c:v>0.561030092592593</c:v>
                </c:pt>
                <c:pt idx="8592">
                  <c:v>0.561053240740741</c:v>
                </c:pt>
                <c:pt idx="8593">
                  <c:v>0.561076388888889</c:v>
                </c:pt>
                <c:pt idx="8594">
                  <c:v>0.561099537037037</c:v>
                </c:pt>
                <c:pt idx="8595">
                  <c:v>0.561122685185185</c:v>
                </c:pt>
                <c:pt idx="8596">
                  <c:v>0.561145833333334</c:v>
                </c:pt>
                <c:pt idx="8597">
                  <c:v>0.561168981481481</c:v>
                </c:pt>
                <c:pt idx="8598">
                  <c:v>0.561192129629629</c:v>
                </c:pt>
                <c:pt idx="8599">
                  <c:v>0.561215277777778</c:v>
                </c:pt>
                <c:pt idx="8600">
                  <c:v>0.561238425925926</c:v>
                </c:pt>
                <c:pt idx="8601">
                  <c:v>0.561261574074074</c:v>
                </c:pt>
                <c:pt idx="8602">
                  <c:v>0.561284722222222</c:v>
                </c:pt>
                <c:pt idx="8603">
                  <c:v>0.56130787037037</c:v>
                </c:pt>
                <c:pt idx="8604">
                  <c:v>0.561331018518519</c:v>
                </c:pt>
                <c:pt idx="8605">
                  <c:v>0.561354166666667</c:v>
                </c:pt>
                <c:pt idx="8606">
                  <c:v>0.561377314814815</c:v>
                </c:pt>
                <c:pt idx="8607">
                  <c:v>0.561400462962963</c:v>
                </c:pt>
                <c:pt idx="8608">
                  <c:v>0.561423611111111</c:v>
                </c:pt>
                <c:pt idx="8609">
                  <c:v>0.561446759259259</c:v>
                </c:pt>
                <c:pt idx="8610">
                  <c:v>0.561469907407407</c:v>
                </c:pt>
                <c:pt idx="8611">
                  <c:v>0.561493055555556</c:v>
                </c:pt>
                <c:pt idx="8612">
                  <c:v>0.561516203703704</c:v>
                </c:pt>
                <c:pt idx="8613">
                  <c:v>0.561539351851852</c:v>
                </c:pt>
                <c:pt idx="8614">
                  <c:v>0.5615625</c:v>
                </c:pt>
                <c:pt idx="8615">
                  <c:v>0.561585648148148</c:v>
                </c:pt>
                <c:pt idx="8616">
                  <c:v>0.561608796296296</c:v>
                </c:pt>
                <c:pt idx="8617">
                  <c:v>0.561631944444445</c:v>
                </c:pt>
                <c:pt idx="8618">
                  <c:v>0.561655092592593</c:v>
                </c:pt>
                <c:pt idx="8619">
                  <c:v>0.561678240740741</c:v>
                </c:pt>
                <c:pt idx="8620">
                  <c:v>0.561701388888889</c:v>
                </c:pt>
                <c:pt idx="8621">
                  <c:v>0.561724537037037</c:v>
                </c:pt>
                <c:pt idx="8622">
                  <c:v>0.561747685185185</c:v>
                </c:pt>
                <c:pt idx="8623">
                  <c:v>0.561770833333334</c:v>
                </c:pt>
                <c:pt idx="8624">
                  <c:v>0.561793981481482</c:v>
                </c:pt>
                <c:pt idx="8625">
                  <c:v>0.561817129629629</c:v>
                </c:pt>
                <c:pt idx="8626">
                  <c:v>0.561840277777778</c:v>
                </c:pt>
                <c:pt idx="8627">
                  <c:v>0.561863425925926</c:v>
                </c:pt>
                <c:pt idx="8628">
                  <c:v>0.561886574074074</c:v>
                </c:pt>
                <c:pt idx="8629">
                  <c:v>0.561909722222222</c:v>
                </c:pt>
                <c:pt idx="8630">
                  <c:v>0.561932870370371</c:v>
                </c:pt>
                <c:pt idx="8631">
                  <c:v>0.561956018518519</c:v>
                </c:pt>
                <c:pt idx="8632">
                  <c:v>0.561979166666667</c:v>
                </c:pt>
                <c:pt idx="8633">
                  <c:v>0.562002314814815</c:v>
                </c:pt>
                <c:pt idx="8634">
                  <c:v>0.562025462962963</c:v>
                </c:pt>
                <c:pt idx="8635">
                  <c:v>0.562048611111111</c:v>
                </c:pt>
                <c:pt idx="8636">
                  <c:v>0.562071759259259</c:v>
                </c:pt>
                <c:pt idx="8637">
                  <c:v>0.562094907407408</c:v>
                </c:pt>
                <c:pt idx="8638">
                  <c:v>0.562118055555556</c:v>
                </c:pt>
                <c:pt idx="8639">
                  <c:v>0.562141203703704</c:v>
                </c:pt>
                <c:pt idx="8640">
                  <c:v>0.562164351851852</c:v>
                </c:pt>
                <c:pt idx="8641">
                  <c:v>0.5621875</c:v>
                </c:pt>
                <c:pt idx="8642">
                  <c:v>0.562210648148148</c:v>
                </c:pt>
                <c:pt idx="8643">
                  <c:v>0.562233796296296</c:v>
                </c:pt>
                <c:pt idx="8644">
                  <c:v>0.562256944444444</c:v>
                </c:pt>
                <c:pt idx="8645">
                  <c:v>0.562280092592593</c:v>
                </c:pt>
                <c:pt idx="8646">
                  <c:v>0.562303240740741</c:v>
                </c:pt>
                <c:pt idx="8647">
                  <c:v>0.562326388888889</c:v>
                </c:pt>
                <c:pt idx="8648">
                  <c:v>0.562349537037037</c:v>
                </c:pt>
                <c:pt idx="8649">
                  <c:v>0.562372685185185</c:v>
                </c:pt>
                <c:pt idx="8650">
                  <c:v>0.562395833333334</c:v>
                </c:pt>
                <c:pt idx="8651">
                  <c:v>0.562418981481481</c:v>
                </c:pt>
                <c:pt idx="8652">
                  <c:v>0.56244212962963</c:v>
                </c:pt>
                <c:pt idx="8653">
                  <c:v>0.562465277777778</c:v>
                </c:pt>
                <c:pt idx="8654">
                  <c:v>0.562488425925926</c:v>
                </c:pt>
                <c:pt idx="8655">
                  <c:v>0.562511574074074</c:v>
                </c:pt>
                <c:pt idx="8656">
                  <c:v>0.562534722222222</c:v>
                </c:pt>
                <c:pt idx="8657">
                  <c:v>0.56255787037037</c:v>
                </c:pt>
                <c:pt idx="8658">
                  <c:v>0.562581018518519</c:v>
                </c:pt>
                <c:pt idx="8659">
                  <c:v>0.562604166666667</c:v>
                </c:pt>
                <c:pt idx="8660">
                  <c:v>0.562627314814815</c:v>
                </c:pt>
                <c:pt idx="8661">
                  <c:v>0.562650462962963</c:v>
                </c:pt>
                <c:pt idx="8662">
                  <c:v>0.562673611111111</c:v>
                </c:pt>
                <c:pt idx="8663">
                  <c:v>0.562696759259259</c:v>
                </c:pt>
                <c:pt idx="8664">
                  <c:v>0.562719907407408</c:v>
                </c:pt>
                <c:pt idx="8665">
                  <c:v>0.562743055555556</c:v>
                </c:pt>
                <c:pt idx="8666">
                  <c:v>0.562766203703704</c:v>
                </c:pt>
                <c:pt idx="8667">
                  <c:v>0.562789351851852</c:v>
                </c:pt>
                <c:pt idx="8668">
                  <c:v>0.5628125</c:v>
                </c:pt>
                <c:pt idx="8669">
                  <c:v>0.562835648148148</c:v>
                </c:pt>
                <c:pt idx="8670">
                  <c:v>0.562858796296296</c:v>
                </c:pt>
                <c:pt idx="8671">
                  <c:v>0.562881944444445</c:v>
                </c:pt>
                <c:pt idx="8672">
                  <c:v>0.562905092592593</c:v>
                </c:pt>
                <c:pt idx="8673">
                  <c:v>0.562928240740741</c:v>
                </c:pt>
                <c:pt idx="8674">
                  <c:v>0.562951388888889</c:v>
                </c:pt>
                <c:pt idx="8675">
                  <c:v>0.562974537037037</c:v>
                </c:pt>
                <c:pt idx="8676">
                  <c:v>0.562997685185185</c:v>
                </c:pt>
                <c:pt idx="8677">
                  <c:v>0.563020833333334</c:v>
                </c:pt>
                <c:pt idx="8678">
                  <c:v>0.563043981481482</c:v>
                </c:pt>
                <c:pt idx="8679">
                  <c:v>0.56306712962963</c:v>
                </c:pt>
                <c:pt idx="8680">
                  <c:v>0.563090277777778</c:v>
                </c:pt>
                <c:pt idx="8681">
                  <c:v>0.563113425925926</c:v>
                </c:pt>
                <c:pt idx="8682">
                  <c:v>0.563136574074074</c:v>
                </c:pt>
                <c:pt idx="8683">
                  <c:v>0.563159722222222</c:v>
                </c:pt>
                <c:pt idx="8684">
                  <c:v>0.563182870370371</c:v>
                </c:pt>
                <c:pt idx="8685">
                  <c:v>0.563206018518519</c:v>
                </c:pt>
                <c:pt idx="8686">
                  <c:v>0.563229166666667</c:v>
                </c:pt>
                <c:pt idx="8687">
                  <c:v>0.563252314814815</c:v>
                </c:pt>
                <c:pt idx="8688">
                  <c:v>0.563275462962963</c:v>
                </c:pt>
                <c:pt idx="8689">
                  <c:v>0.563298611111111</c:v>
                </c:pt>
                <c:pt idx="8690">
                  <c:v>0.563321759259259</c:v>
                </c:pt>
                <c:pt idx="8691">
                  <c:v>0.563344907407407</c:v>
                </c:pt>
                <c:pt idx="8692">
                  <c:v>0.563368055555556</c:v>
                </c:pt>
                <c:pt idx="8693">
                  <c:v>0.563391203703704</c:v>
                </c:pt>
                <c:pt idx="8694">
                  <c:v>0.563414351851852</c:v>
                </c:pt>
                <c:pt idx="8695">
                  <c:v>0.5634375</c:v>
                </c:pt>
                <c:pt idx="8696">
                  <c:v>0.563460648148148</c:v>
                </c:pt>
                <c:pt idx="8697">
                  <c:v>0.563483796296296</c:v>
                </c:pt>
                <c:pt idx="8698">
                  <c:v>0.563506944444444</c:v>
                </c:pt>
                <c:pt idx="8699">
                  <c:v>0.563530092592593</c:v>
                </c:pt>
                <c:pt idx="8700">
                  <c:v>0.563553240740741</c:v>
                </c:pt>
                <c:pt idx="8701">
                  <c:v>0.563576388888889</c:v>
                </c:pt>
                <c:pt idx="8702">
                  <c:v>0.563599537037037</c:v>
                </c:pt>
                <c:pt idx="8703">
                  <c:v>0.563622685185185</c:v>
                </c:pt>
                <c:pt idx="8704">
                  <c:v>0.563645833333334</c:v>
                </c:pt>
                <c:pt idx="8705">
                  <c:v>0.563668981481482</c:v>
                </c:pt>
                <c:pt idx="8706">
                  <c:v>0.56369212962963</c:v>
                </c:pt>
                <c:pt idx="8707">
                  <c:v>0.563715277777778</c:v>
                </c:pt>
                <c:pt idx="8708">
                  <c:v>0.563738425925926</c:v>
                </c:pt>
                <c:pt idx="8709">
                  <c:v>0.563761574074074</c:v>
                </c:pt>
                <c:pt idx="8710">
                  <c:v>0.563784722222222</c:v>
                </c:pt>
                <c:pt idx="8711">
                  <c:v>0.563807870370371</c:v>
                </c:pt>
                <c:pt idx="8712">
                  <c:v>0.563831018518519</c:v>
                </c:pt>
                <c:pt idx="8713">
                  <c:v>0.563854166666667</c:v>
                </c:pt>
                <c:pt idx="8714">
                  <c:v>0.563877314814815</c:v>
                </c:pt>
                <c:pt idx="8715">
                  <c:v>0.563900462962963</c:v>
                </c:pt>
                <c:pt idx="8716">
                  <c:v>0.563923611111111</c:v>
                </c:pt>
                <c:pt idx="8717">
                  <c:v>0.563946759259259</c:v>
                </c:pt>
                <c:pt idx="8718">
                  <c:v>0.563969907407407</c:v>
                </c:pt>
                <c:pt idx="8719">
                  <c:v>0.563993055555556</c:v>
                </c:pt>
                <c:pt idx="8720">
                  <c:v>0.564016203703704</c:v>
                </c:pt>
                <c:pt idx="8721">
                  <c:v>0.564039351851852</c:v>
                </c:pt>
                <c:pt idx="8722">
                  <c:v>0.5640625</c:v>
                </c:pt>
                <c:pt idx="8723">
                  <c:v>0.564085648148148</c:v>
                </c:pt>
                <c:pt idx="8724">
                  <c:v>0.564108796296296</c:v>
                </c:pt>
                <c:pt idx="8725">
                  <c:v>0.564131944444445</c:v>
                </c:pt>
                <c:pt idx="8726">
                  <c:v>0.564155092592593</c:v>
                </c:pt>
                <c:pt idx="8727">
                  <c:v>0.564178240740741</c:v>
                </c:pt>
                <c:pt idx="8728">
                  <c:v>0.564201388888889</c:v>
                </c:pt>
                <c:pt idx="8729">
                  <c:v>0.564224537037037</c:v>
                </c:pt>
                <c:pt idx="8730">
                  <c:v>0.564247685185185</c:v>
                </c:pt>
                <c:pt idx="8731">
                  <c:v>0.564270833333334</c:v>
                </c:pt>
                <c:pt idx="8732">
                  <c:v>0.564293981481482</c:v>
                </c:pt>
                <c:pt idx="8733">
                  <c:v>0.564317129629629</c:v>
                </c:pt>
                <c:pt idx="8734">
                  <c:v>0.564340277777778</c:v>
                </c:pt>
                <c:pt idx="8735">
                  <c:v>0.564363425925926</c:v>
                </c:pt>
                <c:pt idx="8736">
                  <c:v>0.564386574074074</c:v>
                </c:pt>
                <c:pt idx="8737">
                  <c:v>0.564409722222222</c:v>
                </c:pt>
                <c:pt idx="8738">
                  <c:v>0.56443287037037</c:v>
                </c:pt>
                <c:pt idx="8739">
                  <c:v>0.564456018518519</c:v>
                </c:pt>
                <c:pt idx="8740">
                  <c:v>0.564479166666667</c:v>
                </c:pt>
                <c:pt idx="8741">
                  <c:v>0.564502314814815</c:v>
                </c:pt>
                <c:pt idx="8742">
                  <c:v>0.564525462962963</c:v>
                </c:pt>
                <c:pt idx="8743">
                  <c:v>0.564548611111111</c:v>
                </c:pt>
                <c:pt idx="8744">
                  <c:v>0.564571759259259</c:v>
                </c:pt>
                <c:pt idx="8745">
                  <c:v>0.564594907407407</c:v>
                </c:pt>
                <c:pt idx="8746">
                  <c:v>0.564618055555556</c:v>
                </c:pt>
                <c:pt idx="8747">
                  <c:v>0.564641203703704</c:v>
                </c:pt>
                <c:pt idx="8748">
                  <c:v>0.564664351851852</c:v>
                </c:pt>
                <c:pt idx="8749">
                  <c:v>0.5646875</c:v>
                </c:pt>
                <c:pt idx="8750">
                  <c:v>0.564710648148148</c:v>
                </c:pt>
                <c:pt idx="8751">
                  <c:v>0.564733796296296</c:v>
                </c:pt>
                <c:pt idx="8752">
                  <c:v>0.564756944444445</c:v>
                </c:pt>
                <c:pt idx="8753">
                  <c:v>0.564780092592593</c:v>
                </c:pt>
                <c:pt idx="8754">
                  <c:v>0.564803240740741</c:v>
                </c:pt>
                <c:pt idx="8755">
                  <c:v>0.564826388888889</c:v>
                </c:pt>
                <c:pt idx="8756">
                  <c:v>0.564849537037037</c:v>
                </c:pt>
                <c:pt idx="8757">
                  <c:v>0.564872685185185</c:v>
                </c:pt>
                <c:pt idx="8758">
                  <c:v>0.564895833333334</c:v>
                </c:pt>
                <c:pt idx="8759">
                  <c:v>0.564918981481481</c:v>
                </c:pt>
                <c:pt idx="8760">
                  <c:v>0.56494212962963</c:v>
                </c:pt>
                <c:pt idx="8761">
                  <c:v>0.564965277777778</c:v>
                </c:pt>
                <c:pt idx="8762">
                  <c:v>0.564988425925926</c:v>
                </c:pt>
                <c:pt idx="8763">
                  <c:v>0.565011574074074</c:v>
                </c:pt>
                <c:pt idx="8764">
                  <c:v>0.565034722222222</c:v>
                </c:pt>
                <c:pt idx="8765">
                  <c:v>0.565057870370371</c:v>
                </c:pt>
                <c:pt idx="8766">
                  <c:v>0.565081018518519</c:v>
                </c:pt>
                <c:pt idx="8767">
                  <c:v>0.565104166666667</c:v>
                </c:pt>
                <c:pt idx="8768">
                  <c:v>0.565127314814815</c:v>
                </c:pt>
                <c:pt idx="8769">
                  <c:v>0.565150462962963</c:v>
                </c:pt>
                <c:pt idx="8770">
                  <c:v>0.565173611111111</c:v>
                </c:pt>
                <c:pt idx="8771">
                  <c:v>0.565196759259259</c:v>
                </c:pt>
                <c:pt idx="8772">
                  <c:v>0.565219907407408</c:v>
                </c:pt>
                <c:pt idx="8773">
                  <c:v>0.565243055555556</c:v>
                </c:pt>
                <c:pt idx="8774">
                  <c:v>0.565266203703704</c:v>
                </c:pt>
                <c:pt idx="8775">
                  <c:v>0.565289351851852</c:v>
                </c:pt>
                <c:pt idx="8776">
                  <c:v>0.5653125</c:v>
                </c:pt>
                <c:pt idx="8777">
                  <c:v>0.565335648148148</c:v>
                </c:pt>
                <c:pt idx="8778">
                  <c:v>0.565358796296296</c:v>
                </c:pt>
                <c:pt idx="8779">
                  <c:v>0.565381944444444</c:v>
                </c:pt>
                <c:pt idx="8780">
                  <c:v>0.565405092592593</c:v>
                </c:pt>
                <c:pt idx="8781">
                  <c:v>0.565428240740741</c:v>
                </c:pt>
                <c:pt idx="8782">
                  <c:v>0.565451388888889</c:v>
                </c:pt>
                <c:pt idx="8783">
                  <c:v>0.565474537037037</c:v>
                </c:pt>
                <c:pt idx="8784">
                  <c:v>0.565497685185185</c:v>
                </c:pt>
                <c:pt idx="8785">
                  <c:v>0.565520833333334</c:v>
                </c:pt>
                <c:pt idx="8786">
                  <c:v>0.565543981481481</c:v>
                </c:pt>
                <c:pt idx="8787">
                  <c:v>0.565567129629629</c:v>
                </c:pt>
                <c:pt idx="8788">
                  <c:v>0.565590277777778</c:v>
                </c:pt>
                <c:pt idx="8789">
                  <c:v>0.565613425925926</c:v>
                </c:pt>
                <c:pt idx="8790">
                  <c:v>0.565636574074074</c:v>
                </c:pt>
                <c:pt idx="8791">
                  <c:v>0.565659722222222</c:v>
                </c:pt>
                <c:pt idx="8792">
                  <c:v>0.56568287037037</c:v>
                </c:pt>
                <c:pt idx="8793">
                  <c:v>0.565706018518519</c:v>
                </c:pt>
                <c:pt idx="8794">
                  <c:v>0.565729166666667</c:v>
                </c:pt>
                <c:pt idx="8795">
                  <c:v>0.565752314814815</c:v>
                </c:pt>
                <c:pt idx="8796">
                  <c:v>0.565775462962963</c:v>
                </c:pt>
                <c:pt idx="8797">
                  <c:v>0.565798611111111</c:v>
                </c:pt>
                <c:pt idx="8798">
                  <c:v>0.565821759259259</c:v>
                </c:pt>
                <c:pt idx="8799">
                  <c:v>0.565844907407407</c:v>
                </c:pt>
                <c:pt idx="8800">
                  <c:v>0.565868055555556</c:v>
                </c:pt>
                <c:pt idx="8801">
                  <c:v>0.565891203703704</c:v>
                </c:pt>
                <c:pt idx="8802">
                  <c:v>0.565914351851852</c:v>
                </c:pt>
                <c:pt idx="8803">
                  <c:v>0.5659375</c:v>
                </c:pt>
                <c:pt idx="8804">
                  <c:v>0.565960648148148</c:v>
                </c:pt>
                <c:pt idx="8805">
                  <c:v>0.565983796296296</c:v>
                </c:pt>
                <c:pt idx="8806">
                  <c:v>0.566006944444444</c:v>
                </c:pt>
                <c:pt idx="8807">
                  <c:v>0.566030092592593</c:v>
                </c:pt>
                <c:pt idx="8808">
                  <c:v>0.566053240740741</c:v>
                </c:pt>
                <c:pt idx="8809">
                  <c:v>0.566076388888889</c:v>
                </c:pt>
                <c:pt idx="8810">
                  <c:v>0.566099537037037</c:v>
                </c:pt>
                <c:pt idx="8811">
                  <c:v>0.566122685185185</c:v>
                </c:pt>
                <c:pt idx="8812">
                  <c:v>0.566145833333334</c:v>
                </c:pt>
                <c:pt idx="8813">
                  <c:v>0.566168981481482</c:v>
                </c:pt>
                <c:pt idx="8814">
                  <c:v>0.566192129629629</c:v>
                </c:pt>
                <c:pt idx="8815">
                  <c:v>0.566215277777778</c:v>
                </c:pt>
                <c:pt idx="8816">
                  <c:v>0.566238425925926</c:v>
                </c:pt>
                <c:pt idx="8817">
                  <c:v>0.566261574074074</c:v>
                </c:pt>
                <c:pt idx="8818">
                  <c:v>0.566284722222222</c:v>
                </c:pt>
                <c:pt idx="8819">
                  <c:v>0.56630787037037</c:v>
                </c:pt>
                <c:pt idx="8820">
                  <c:v>0.566331018518519</c:v>
                </c:pt>
                <c:pt idx="8821">
                  <c:v>0.566354166666666</c:v>
                </c:pt>
                <c:pt idx="8822">
                  <c:v>0.566377314814815</c:v>
                </c:pt>
                <c:pt idx="8823">
                  <c:v>0.566400462962963</c:v>
                </c:pt>
                <c:pt idx="8824">
                  <c:v>0.566423611111111</c:v>
                </c:pt>
                <c:pt idx="8825">
                  <c:v>0.566446759259259</c:v>
                </c:pt>
                <c:pt idx="8826">
                  <c:v>0.566469907407407</c:v>
                </c:pt>
                <c:pt idx="8827">
                  <c:v>0.566493055555556</c:v>
                </c:pt>
                <c:pt idx="8828">
                  <c:v>0.566516203703704</c:v>
                </c:pt>
                <c:pt idx="8829">
                  <c:v>0.566539351851852</c:v>
                </c:pt>
                <c:pt idx="8830">
                  <c:v>0.5665625</c:v>
                </c:pt>
                <c:pt idx="8831">
                  <c:v>0.566585648148148</c:v>
                </c:pt>
                <c:pt idx="8832">
                  <c:v>0.566608796296296</c:v>
                </c:pt>
                <c:pt idx="8833">
                  <c:v>0.566631944444445</c:v>
                </c:pt>
                <c:pt idx="8834">
                  <c:v>0.566655092592593</c:v>
                </c:pt>
                <c:pt idx="8835">
                  <c:v>0.566678240740741</c:v>
                </c:pt>
                <c:pt idx="8836">
                  <c:v>0.566701388888889</c:v>
                </c:pt>
                <c:pt idx="8837">
                  <c:v>0.566724537037037</c:v>
                </c:pt>
                <c:pt idx="8838">
                  <c:v>0.566747685185185</c:v>
                </c:pt>
                <c:pt idx="8839">
                  <c:v>0.566770833333334</c:v>
                </c:pt>
                <c:pt idx="8840">
                  <c:v>0.566793981481482</c:v>
                </c:pt>
                <c:pt idx="8841">
                  <c:v>0.566817129629629</c:v>
                </c:pt>
                <c:pt idx="8842">
                  <c:v>0.566840277777778</c:v>
                </c:pt>
                <c:pt idx="8843">
                  <c:v>0.566863425925926</c:v>
                </c:pt>
                <c:pt idx="8844">
                  <c:v>0.566886574074074</c:v>
                </c:pt>
                <c:pt idx="8845">
                  <c:v>0.566909722222222</c:v>
                </c:pt>
                <c:pt idx="8846">
                  <c:v>0.56693287037037</c:v>
                </c:pt>
                <c:pt idx="8847">
                  <c:v>0.566956018518519</c:v>
                </c:pt>
                <c:pt idx="8848">
                  <c:v>0.566979166666667</c:v>
                </c:pt>
                <c:pt idx="8849">
                  <c:v>0.567002314814815</c:v>
                </c:pt>
                <c:pt idx="8850">
                  <c:v>0.567025462962963</c:v>
                </c:pt>
                <c:pt idx="8851">
                  <c:v>0.567048611111111</c:v>
                </c:pt>
                <c:pt idx="8852">
                  <c:v>0.567071759259259</c:v>
                </c:pt>
                <c:pt idx="8853">
                  <c:v>0.567094907407408</c:v>
                </c:pt>
                <c:pt idx="8854">
                  <c:v>0.567118055555556</c:v>
                </c:pt>
                <c:pt idx="8855">
                  <c:v>0.567141203703704</c:v>
                </c:pt>
                <c:pt idx="8856">
                  <c:v>0.567164351851852</c:v>
                </c:pt>
                <c:pt idx="8857">
                  <c:v>0.5671875</c:v>
                </c:pt>
                <c:pt idx="8858">
                  <c:v>0.567210648148148</c:v>
                </c:pt>
                <c:pt idx="8859">
                  <c:v>0.567233796296296</c:v>
                </c:pt>
                <c:pt idx="8860">
                  <c:v>0.567256944444444</c:v>
                </c:pt>
                <c:pt idx="8861">
                  <c:v>0.567280092592593</c:v>
                </c:pt>
                <c:pt idx="8862">
                  <c:v>0.567303240740741</c:v>
                </c:pt>
                <c:pt idx="8863">
                  <c:v>0.567326388888889</c:v>
                </c:pt>
                <c:pt idx="8864">
                  <c:v>0.567349537037037</c:v>
                </c:pt>
                <c:pt idx="8865">
                  <c:v>0.567372685185185</c:v>
                </c:pt>
                <c:pt idx="8866">
                  <c:v>0.567395833333334</c:v>
                </c:pt>
                <c:pt idx="8867">
                  <c:v>0.567418981481481</c:v>
                </c:pt>
                <c:pt idx="8868">
                  <c:v>0.56744212962963</c:v>
                </c:pt>
                <c:pt idx="8869">
                  <c:v>0.567465277777778</c:v>
                </c:pt>
                <c:pt idx="8870">
                  <c:v>0.567488425925926</c:v>
                </c:pt>
                <c:pt idx="8871">
                  <c:v>0.567511574074074</c:v>
                </c:pt>
                <c:pt idx="8872">
                  <c:v>0.567534722222222</c:v>
                </c:pt>
                <c:pt idx="8873">
                  <c:v>0.567557870370371</c:v>
                </c:pt>
                <c:pt idx="8874">
                  <c:v>0.567581018518519</c:v>
                </c:pt>
                <c:pt idx="8875">
                  <c:v>0.567604166666667</c:v>
                </c:pt>
                <c:pt idx="8876">
                  <c:v>0.567627314814815</c:v>
                </c:pt>
                <c:pt idx="8877">
                  <c:v>0.567650462962963</c:v>
                </c:pt>
                <c:pt idx="8878">
                  <c:v>0.567673611111111</c:v>
                </c:pt>
                <c:pt idx="8879">
                  <c:v>0.567696759259259</c:v>
                </c:pt>
                <c:pt idx="8880">
                  <c:v>0.567719907407408</c:v>
                </c:pt>
                <c:pt idx="8881">
                  <c:v>0.567743055555556</c:v>
                </c:pt>
                <c:pt idx="8882">
                  <c:v>0.567766203703704</c:v>
                </c:pt>
                <c:pt idx="8883">
                  <c:v>0.567789351851852</c:v>
                </c:pt>
                <c:pt idx="8884">
                  <c:v>0.5678125</c:v>
                </c:pt>
                <c:pt idx="8885">
                  <c:v>0.567835648148148</c:v>
                </c:pt>
                <c:pt idx="8886">
                  <c:v>0.567858796296296</c:v>
                </c:pt>
                <c:pt idx="8887">
                  <c:v>0.567881944444444</c:v>
                </c:pt>
                <c:pt idx="8888">
                  <c:v>0.567905092592593</c:v>
                </c:pt>
                <c:pt idx="8889">
                  <c:v>0.567928240740741</c:v>
                </c:pt>
                <c:pt idx="8890">
                  <c:v>0.567951388888889</c:v>
                </c:pt>
                <c:pt idx="8891">
                  <c:v>0.567974537037037</c:v>
                </c:pt>
                <c:pt idx="8892">
                  <c:v>0.567997685185185</c:v>
                </c:pt>
                <c:pt idx="8893">
                  <c:v>0.568020833333334</c:v>
                </c:pt>
                <c:pt idx="8894">
                  <c:v>0.568043981481482</c:v>
                </c:pt>
                <c:pt idx="8895">
                  <c:v>0.56806712962963</c:v>
                </c:pt>
                <c:pt idx="8896">
                  <c:v>0.568090277777778</c:v>
                </c:pt>
                <c:pt idx="8897">
                  <c:v>0.568113425925926</c:v>
                </c:pt>
                <c:pt idx="8898">
                  <c:v>0.568136574074074</c:v>
                </c:pt>
                <c:pt idx="8899">
                  <c:v>0.568159722222222</c:v>
                </c:pt>
                <c:pt idx="8900">
                  <c:v>0.56818287037037</c:v>
                </c:pt>
                <c:pt idx="8901">
                  <c:v>0.568206018518519</c:v>
                </c:pt>
                <c:pt idx="8902">
                  <c:v>0.568229166666667</c:v>
                </c:pt>
                <c:pt idx="8903">
                  <c:v>0.568252314814815</c:v>
                </c:pt>
                <c:pt idx="8904">
                  <c:v>0.568275462962963</c:v>
                </c:pt>
                <c:pt idx="8905">
                  <c:v>0.568298611111111</c:v>
                </c:pt>
                <c:pt idx="8906">
                  <c:v>0.568321759259259</c:v>
                </c:pt>
                <c:pt idx="8907">
                  <c:v>0.568344907407407</c:v>
                </c:pt>
                <c:pt idx="8908">
                  <c:v>0.568368055555556</c:v>
                </c:pt>
                <c:pt idx="8909">
                  <c:v>0.568391203703704</c:v>
                </c:pt>
                <c:pt idx="8910">
                  <c:v>0.568414351851852</c:v>
                </c:pt>
                <c:pt idx="8911">
                  <c:v>0.5684375</c:v>
                </c:pt>
                <c:pt idx="8912">
                  <c:v>0.568460648148148</c:v>
                </c:pt>
                <c:pt idx="8913">
                  <c:v>0.568483796296296</c:v>
                </c:pt>
                <c:pt idx="8914">
                  <c:v>0.568506944444444</c:v>
                </c:pt>
                <c:pt idx="8915">
                  <c:v>0.568530092592593</c:v>
                </c:pt>
                <c:pt idx="8916">
                  <c:v>0.568553240740741</c:v>
                </c:pt>
                <c:pt idx="8917">
                  <c:v>0.568576388888889</c:v>
                </c:pt>
                <c:pt idx="8918">
                  <c:v>0.568599537037037</c:v>
                </c:pt>
                <c:pt idx="8919">
                  <c:v>0.568622685185185</c:v>
                </c:pt>
                <c:pt idx="8920">
                  <c:v>0.568645833333334</c:v>
                </c:pt>
                <c:pt idx="8921">
                  <c:v>0.568668981481482</c:v>
                </c:pt>
                <c:pt idx="8922">
                  <c:v>0.56869212962963</c:v>
                </c:pt>
                <c:pt idx="8923">
                  <c:v>0.568715277777778</c:v>
                </c:pt>
                <c:pt idx="8924">
                  <c:v>0.568738425925926</c:v>
                </c:pt>
                <c:pt idx="8925">
                  <c:v>0.568761574074074</c:v>
                </c:pt>
                <c:pt idx="8926">
                  <c:v>0.568784722222222</c:v>
                </c:pt>
                <c:pt idx="8927">
                  <c:v>0.568807870370371</c:v>
                </c:pt>
                <c:pt idx="8928">
                  <c:v>0.568831018518519</c:v>
                </c:pt>
                <c:pt idx="8929">
                  <c:v>0.568854166666667</c:v>
                </c:pt>
                <c:pt idx="8930">
                  <c:v>0.568877314814815</c:v>
                </c:pt>
                <c:pt idx="8931">
                  <c:v>0.568900462962963</c:v>
                </c:pt>
                <c:pt idx="8932">
                  <c:v>0.568923611111111</c:v>
                </c:pt>
                <c:pt idx="8933">
                  <c:v>0.568946759259259</c:v>
                </c:pt>
                <c:pt idx="8934">
                  <c:v>0.568969907407407</c:v>
                </c:pt>
                <c:pt idx="8935">
                  <c:v>0.568993055555556</c:v>
                </c:pt>
                <c:pt idx="8936">
                  <c:v>0.569016203703704</c:v>
                </c:pt>
                <c:pt idx="8937">
                  <c:v>0.569039351851852</c:v>
                </c:pt>
                <c:pt idx="8938">
                  <c:v>0.5690625</c:v>
                </c:pt>
                <c:pt idx="8939">
                  <c:v>0.569085648148148</c:v>
                </c:pt>
                <c:pt idx="8940">
                  <c:v>0.569108796296296</c:v>
                </c:pt>
                <c:pt idx="8941">
                  <c:v>0.569131944444444</c:v>
                </c:pt>
                <c:pt idx="8942">
                  <c:v>0.569155092592593</c:v>
                </c:pt>
                <c:pt idx="8943">
                  <c:v>0.569178240740741</c:v>
                </c:pt>
                <c:pt idx="8944">
                  <c:v>0.569201388888889</c:v>
                </c:pt>
                <c:pt idx="8945">
                  <c:v>0.569224537037037</c:v>
                </c:pt>
                <c:pt idx="8946">
                  <c:v>0.569247685185185</c:v>
                </c:pt>
                <c:pt idx="8947">
                  <c:v>0.569270833333333</c:v>
                </c:pt>
                <c:pt idx="8948">
                  <c:v>0.569293981481482</c:v>
                </c:pt>
                <c:pt idx="8949">
                  <c:v>0.56931712962963</c:v>
                </c:pt>
                <c:pt idx="8950">
                  <c:v>0.569340277777778</c:v>
                </c:pt>
                <c:pt idx="8951">
                  <c:v>0.569363425925926</c:v>
                </c:pt>
                <c:pt idx="8952">
                  <c:v>0.569386574074074</c:v>
                </c:pt>
                <c:pt idx="8953">
                  <c:v>0.569409722222222</c:v>
                </c:pt>
                <c:pt idx="8954">
                  <c:v>0.56943287037037</c:v>
                </c:pt>
                <c:pt idx="8955">
                  <c:v>0.569456018518519</c:v>
                </c:pt>
                <c:pt idx="8956">
                  <c:v>0.569479166666667</c:v>
                </c:pt>
                <c:pt idx="8957">
                  <c:v>0.569502314814815</c:v>
                </c:pt>
                <c:pt idx="8958">
                  <c:v>0.569525462962963</c:v>
                </c:pt>
                <c:pt idx="8959">
                  <c:v>0.569548611111111</c:v>
                </c:pt>
                <c:pt idx="8960">
                  <c:v>0.569571759259259</c:v>
                </c:pt>
                <c:pt idx="8961">
                  <c:v>0.569594907407408</c:v>
                </c:pt>
                <c:pt idx="8962">
                  <c:v>0.569618055555556</c:v>
                </c:pt>
                <c:pt idx="8963">
                  <c:v>0.569641203703704</c:v>
                </c:pt>
                <c:pt idx="8964">
                  <c:v>0.569664351851852</c:v>
                </c:pt>
                <c:pt idx="8965">
                  <c:v>0.5696875</c:v>
                </c:pt>
                <c:pt idx="8966">
                  <c:v>0.569710648148148</c:v>
                </c:pt>
                <c:pt idx="8967">
                  <c:v>0.569733796296296</c:v>
                </c:pt>
                <c:pt idx="8968">
                  <c:v>0.569756944444445</c:v>
                </c:pt>
                <c:pt idx="8969">
                  <c:v>0.569780092592593</c:v>
                </c:pt>
                <c:pt idx="8970">
                  <c:v>0.569803240740741</c:v>
                </c:pt>
                <c:pt idx="8971">
                  <c:v>0.569826388888889</c:v>
                </c:pt>
                <c:pt idx="8972">
                  <c:v>0.569849537037037</c:v>
                </c:pt>
                <c:pt idx="8973">
                  <c:v>0.569872685185185</c:v>
                </c:pt>
                <c:pt idx="8974">
                  <c:v>0.569895833333334</c:v>
                </c:pt>
                <c:pt idx="8975">
                  <c:v>0.569918981481482</c:v>
                </c:pt>
                <c:pt idx="8976">
                  <c:v>0.56994212962963</c:v>
                </c:pt>
                <c:pt idx="8977">
                  <c:v>0.569965277777778</c:v>
                </c:pt>
                <c:pt idx="8978">
                  <c:v>0.569988425925926</c:v>
                </c:pt>
                <c:pt idx="8979">
                  <c:v>0.570011574074074</c:v>
                </c:pt>
                <c:pt idx="8980">
                  <c:v>0.570034722222222</c:v>
                </c:pt>
                <c:pt idx="8981">
                  <c:v>0.570057870370371</c:v>
                </c:pt>
                <c:pt idx="8982">
                  <c:v>0.570081018518519</c:v>
                </c:pt>
                <c:pt idx="8983">
                  <c:v>0.570104166666667</c:v>
                </c:pt>
                <c:pt idx="8984">
                  <c:v>0.570127314814815</c:v>
                </c:pt>
                <c:pt idx="8985">
                  <c:v>0.570150462962963</c:v>
                </c:pt>
                <c:pt idx="8986">
                  <c:v>0.570173611111111</c:v>
                </c:pt>
                <c:pt idx="8987">
                  <c:v>0.570196759259259</c:v>
                </c:pt>
                <c:pt idx="8988">
                  <c:v>0.570219907407407</c:v>
                </c:pt>
                <c:pt idx="8989">
                  <c:v>0.570243055555556</c:v>
                </c:pt>
                <c:pt idx="8990">
                  <c:v>0.570266203703704</c:v>
                </c:pt>
                <c:pt idx="8991">
                  <c:v>0.570289351851852</c:v>
                </c:pt>
                <c:pt idx="8992">
                  <c:v>0.5703125</c:v>
                </c:pt>
                <c:pt idx="8993">
                  <c:v>0.570335648148148</c:v>
                </c:pt>
                <c:pt idx="8994">
                  <c:v>0.570358796296296</c:v>
                </c:pt>
                <c:pt idx="8995">
                  <c:v>0.570381944444445</c:v>
                </c:pt>
                <c:pt idx="8996">
                  <c:v>0.570405092592593</c:v>
                </c:pt>
                <c:pt idx="8997">
                  <c:v>0.570428240740741</c:v>
                </c:pt>
                <c:pt idx="8998">
                  <c:v>0.570451388888889</c:v>
                </c:pt>
                <c:pt idx="8999">
                  <c:v>0.570474537037037</c:v>
                </c:pt>
                <c:pt idx="9000">
                  <c:v>0.570497685185185</c:v>
                </c:pt>
                <c:pt idx="9001">
                  <c:v>0.570520833333334</c:v>
                </c:pt>
                <c:pt idx="9002">
                  <c:v>0.570543981481482</c:v>
                </c:pt>
                <c:pt idx="9003">
                  <c:v>0.570567129629629</c:v>
                </c:pt>
                <c:pt idx="9004">
                  <c:v>0.570590277777778</c:v>
                </c:pt>
                <c:pt idx="9005">
                  <c:v>0.570613425925926</c:v>
                </c:pt>
                <c:pt idx="9006">
                  <c:v>0.570636574074074</c:v>
                </c:pt>
                <c:pt idx="9007">
                  <c:v>0.570659722222222</c:v>
                </c:pt>
                <c:pt idx="9008">
                  <c:v>0.57068287037037</c:v>
                </c:pt>
                <c:pt idx="9009">
                  <c:v>0.570706018518519</c:v>
                </c:pt>
                <c:pt idx="9010">
                  <c:v>0.570729166666667</c:v>
                </c:pt>
                <c:pt idx="9011">
                  <c:v>0.570752314814815</c:v>
                </c:pt>
                <c:pt idx="9012">
                  <c:v>0.570775462962963</c:v>
                </c:pt>
                <c:pt idx="9013">
                  <c:v>0.570798611111111</c:v>
                </c:pt>
                <c:pt idx="9014">
                  <c:v>0.570821759259259</c:v>
                </c:pt>
                <c:pt idx="9015">
                  <c:v>0.570844907407408</c:v>
                </c:pt>
                <c:pt idx="9016">
                  <c:v>0.570868055555556</c:v>
                </c:pt>
                <c:pt idx="9017">
                  <c:v>0.570891203703704</c:v>
                </c:pt>
                <c:pt idx="9018">
                  <c:v>0.570914351851852</c:v>
                </c:pt>
                <c:pt idx="9019">
                  <c:v>0.5709375</c:v>
                </c:pt>
                <c:pt idx="9020">
                  <c:v>0.570960648148148</c:v>
                </c:pt>
                <c:pt idx="9021">
                  <c:v>0.570983796296296</c:v>
                </c:pt>
                <c:pt idx="9022">
                  <c:v>0.571006944444444</c:v>
                </c:pt>
                <c:pt idx="9023">
                  <c:v>0.571030092592593</c:v>
                </c:pt>
                <c:pt idx="9024">
                  <c:v>0.571053240740741</c:v>
                </c:pt>
                <c:pt idx="9025">
                  <c:v>0.571076388888889</c:v>
                </c:pt>
                <c:pt idx="9026">
                  <c:v>0.571099537037037</c:v>
                </c:pt>
                <c:pt idx="9027">
                  <c:v>0.571122685185185</c:v>
                </c:pt>
                <c:pt idx="9028">
                  <c:v>0.571145833333334</c:v>
                </c:pt>
                <c:pt idx="9029">
                  <c:v>0.571168981481481</c:v>
                </c:pt>
                <c:pt idx="9030">
                  <c:v>0.57119212962963</c:v>
                </c:pt>
                <c:pt idx="9031">
                  <c:v>0.571215277777778</c:v>
                </c:pt>
                <c:pt idx="9032">
                  <c:v>0.571238425925926</c:v>
                </c:pt>
                <c:pt idx="9033">
                  <c:v>0.571261574074074</c:v>
                </c:pt>
                <c:pt idx="9034">
                  <c:v>0.571284722222222</c:v>
                </c:pt>
                <c:pt idx="9035">
                  <c:v>0.57130787037037</c:v>
                </c:pt>
                <c:pt idx="9036">
                  <c:v>0.571331018518519</c:v>
                </c:pt>
                <c:pt idx="9037">
                  <c:v>0.571354166666667</c:v>
                </c:pt>
                <c:pt idx="9038">
                  <c:v>0.571377314814815</c:v>
                </c:pt>
                <c:pt idx="9039">
                  <c:v>0.571400462962963</c:v>
                </c:pt>
                <c:pt idx="9040">
                  <c:v>0.571423611111111</c:v>
                </c:pt>
                <c:pt idx="9041">
                  <c:v>0.571446759259259</c:v>
                </c:pt>
                <c:pt idx="9042">
                  <c:v>0.571469907407407</c:v>
                </c:pt>
                <c:pt idx="9043">
                  <c:v>0.571493055555556</c:v>
                </c:pt>
                <c:pt idx="9044">
                  <c:v>0.571516203703704</c:v>
                </c:pt>
                <c:pt idx="9045">
                  <c:v>0.571539351851852</c:v>
                </c:pt>
                <c:pt idx="9046">
                  <c:v>0.5715625</c:v>
                </c:pt>
                <c:pt idx="9047">
                  <c:v>0.571585648148148</c:v>
                </c:pt>
                <c:pt idx="9048">
                  <c:v>0.571608796296296</c:v>
                </c:pt>
                <c:pt idx="9049">
                  <c:v>0.571631944444445</c:v>
                </c:pt>
                <c:pt idx="9050">
                  <c:v>0.571655092592593</c:v>
                </c:pt>
                <c:pt idx="9051">
                  <c:v>0.571678240740741</c:v>
                </c:pt>
                <c:pt idx="9052">
                  <c:v>0.571701388888889</c:v>
                </c:pt>
                <c:pt idx="9053">
                  <c:v>0.571724537037037</c:v>
                </c:pt>
                <c:pt idx="9054">
                  <c:v>0.571747685185185</c:v>
                </c:pt>
                <c:pt idx="9055">
                  <c:v>0.571770833333334</c:v>
                </c:pt>
                <c:pt idx="9056">
                  <c:v>0.571793981481482</c:v>
                </c:pt>
                <c:pt idx="9057">
                  <c:v>0.571817129629629</c:v>
                </c:pt>
                <c:pt idx="9058">
                  <c:v>0.571840277777778</c:v>
                </c:pt>
                <c:pt idx="9059">
                  <c:v>0.571863425925926</c:v>
                </c:pt>
                <c:pt idx="9060">
                  <c:v>0.571886574074074</c:v>
                </c:pt>
                <c:pt idx="9061">
                  <c:v>0.571909722222222</c:v>
                </c:pt>
                <c:pt idx="9062">
                  <c:v>0.571932870370371</c:v>
                </c:pt>
                <c:pt idx="9063">
                  <c:v>0.571956018518519</c:v>
                </c:pt>
                <c:pt idx="9064">
                  <c:v>0.571979166666667</c:v>
                </c:pt>
                <c:pt idx="9065">
                  <c:v>0.572002314814815</c:v>
                </c:pt>
                <c:pt idx="9066">
                  <c:v>0.572025462962963</c:v>
                </c:pt>
                <c:pt idx="9067">
                  <c:v>0.572048611111111</c:v>
                </c:pt>
                <c:pt idx="9068">
                  <c:v>0.572071759259259</c:v>
                </c:pt>
                <c:pt idx="9069">
                  <c:v>0.572094907407408</c:v>
                </c:pt>
                <c:pt idx="9070">
                  <c:v>0.572118055555556</c:v>
                </c:pt>
                <c:pt idx="9071">
                  <c:v>0.572141203703704</c:v>
                </c:pt>
                <c:pt idx="9072">
                  <c:v>0.572164351851852</c:v>
                </c:pt>
                <c:pt idx="9073">
                  <c:v>0.5721875</c:v>
                </c:pt>
                <c:pt idx="9074">
                  <c:v>0.572210648148148</c:v>
                </c:pt>
                <c:pt idx="9075">
                  <c:v>0.572233796296296</c:v>
                </c:pt>
                <c:pt idx="9076">
                  <c:v>0.572256944444444</c:v>
                </c:pt>
                <c:pt idx="9077">
                  <c:v>0.572280092592593</c:v>
                </c:pt>
                <c:pt idx="9078">
                  <c:v>0.572303240740741</c:v>
                </c:pt>
                <c:pt idx="9079">
                  <c:v>0.572326388888889</c:v>
                </c:pt>
                <c:pt idx="9080">
                  <c:v>0.572349537037037</c:v>
                </c:pt>
                <c:pt idx="9081">
                  <c:v>0.572372685185185</c:v>
                </c:pt>
                <c:pt idx="9082">
                  <c:v>0.572395833333334</c:v>
                </c:pt>
                <c:pt idx="9083">
                  <c:v>0.572418981481482</c:v>
                </c:pt>
                <c:pt idx="9084">
                  <c:v>0.57244212962963</c:v>
                </c:pt>
                <c:pt idx="9085">
                  <c:v>0.572465277777778</c:v>
                </c:pt>
                <c:pt idx="9086">
                  <c:v>0.572488425925926</c:v>
                </c:pt>
                <c:pt idx="9087">
                  <c:v>0.572511574074074</c:v>
                </c:pt>
                <c:pt idx="9088">
                  <c:v>0.572534722222222</c:v>
                </c:pt>
                <c:pt idx="9089">
                  <c:v>0.57255787037037</c:v>
                </c:pt>
                <c:pt idx="9090">
                  <c:v>0.572581018518519</c:v>
                </c:pt>
                <c:pt idx="9091">
                  <c:v>0.572604166666667</c:v>
                </c:pt>
                <c:pt idx="9092">
                  <c:v>0.572627314814815</c:v>
                </c:pt>
                <c:pt idx="9093">
                  <c:v>0.572650462962963</c:v>
                </c:pt>
                <c:pt idx="9094">
                  <c:v>0.572673611111111</c:v>
                </c:pt>
                <c:pt idx="9095">
                  <c:v>0.572696759259259</c:v>
                </c:pt>
                <c:pt idx="9096">
                  <c:v>0.572719907407408</c:v>
                </c:pt>
                <c:pt idx="9097">
                  <c:v>0.572743055555556</c:v>
                </c:pt>
                <c:pt idx="9098">
                  <c:v>0.572766203703704</c:v>
                </c:pt>
                <c:pt idx="9099">
                  <c:v>0.572789351851852</c:v>
                </c:pt>
                <c:pt idx="9100">
                  <c:v>0.5728125</c:v>
                </c:pt>
                <c:pt idx="9101">
                  <c:v>0.572835648148148</c:v>
                </c:pt>
                <c:pt idx="9102">
                  <c:v>0.572858796296296</c:v>
                </c:pt>
                <c:pt idx="9103">
                  <c:v>0.572881944444445</c:v>
                </c:pt>
                <c:pt idx="9104">
                  <c:v>0.572905092592593</c:v>
                </c:pt>
                <c:pt idx="9105">
                  <c:v>0.572928240740741</c:v>
                </c:pt>
                <c:pt idx="9106">
                  <c:v>0.572951388888889</c:v>
                </c:pt>
                <c:pt idx="9107">
                  <c:v>0.572974537037037</c:v>
                </c:pt>
                <c:pt idx="9108">
                  <c:v>0.572997685185185</c:v>
                </c:pt>
                <c:pt idx="9109">
                  <c:v>0.573020833333334</c:v>
                </c:pt>
                <c:pt idx="9110">
                  <c:v>0.573043981481482</c:v>
                </c:pt>
                <c:pt idx="9111">
                  <c:v>0.57306712962963</c:v>
                </c:pt>
                <c:pt idx="9112">
                  <c:v>0.573090277777778</c:v>
                </c:pt>
                <c:pt idx="9113">
                  <c:v>0.573113425925926</c:v>
                </c:pt>
                <c:pt idx="9114">
                  <c:v>0.573136574074074</c:v>
                </c:pt>
                <c:pt idx="9115">
                  <c:v>0.573159722222222</c:v>
                </c:pt>
                <c:pt idx="9116">
                  <c:v>0.573182870370371</c:v>
                </c:pt>
                <c:pt idx="9117">
                  <c:v>0.573206018518519</c:v>
                </c:pt>
                <c:pt idx="9118">
                  <c:v>0.573229166666667</c:v>
                </c:pt>
                <c:pt idx="9119">
                  <c:v>0.573252314814815</c:v>
                </c:pt>
                <c:pt idx="9120">
                  <c:v>0.573275462962963</c:v>
                </c:pt>
                <c:pt idx="9121">
                  <c:v>0.573298611111111</c:v>
                </c:pt>
                <c:pt idx="9122">
                  <c:v>0.573321759259259</c:v>
                </c:pt>
                <c:pt idx="9123">
                  <c:v>0.573344907407408</c:v>
                </c:pt>
                <c:pt idx="9124">
                  <c:v>0.573368055555556</c:v>
                </c:pt>
                <c:pt idx="9125">
                  <c:v>0.573391203703704</c:v>
                </c:pt>
                <c:pt idx="9126">
                  <c:v>0.573414351851852</c:v>
                </c:pt>
                <c:pt idx="9127">
                  <c:v>0.5734375</c:v>
                </c:pt>
                <c:pt idx="9128">
                  <c:v>0.573460648148148</c:v>
                </c:pt>
                <c:pt idx="9129">
                  <c:v>0.573483796296296</c:v>
                </c:pt>
                <c:pt idx="9130">
                  <c:v>0.573506944444444</c:v>
                </c:pt>
                <c:pt idx="9131">
                  <c:v>0.573530092592593</c:v>
                </c:pt>
                <c:pt idx="9132">
                  <c:v>0.573553240740741</c:v>
                </c:pt>
                <c:pt idx="9133">
                  <c:v>0.573576388888889</c:v>
                </c:pt>
                <c:pt idx="9134">
                  <c:v>0.573599537037037</c:v>
                </c:pt>
                <c:pt idx="9135">
                  <c:v>0.573622685185185</c:v>
                </c:pt>
                <c:pt idx="9136">
                  <c:v>0.573645833333334</c:v>
                </c:pt>
                <c:pt idx="9137">
                  <c:v>0.573668981481482</c:v>
                </c:pt>
                <c:pt idx="9138">
                  <c:v>0.57369212962963</c:v>
                </c:pt>
                <c:pt idx="9139">
                  <c:v>0.573715277777778</c:v>
                </c:pt>
                <c:pt idx="9140">
                  <c:v>0.573738425925926</c:v>
                </c:pt>
                <c:pt idx="9141">
                  <c:v>0.573761574074074</c:v>
                </c:pt>
                <c:pt idx="9142">
                  <c:v>0.573784722222222</c:v>
                </c:pt>
                <c:pt idx="9143">
                  <c:v>0.573807870370371</c:v>
                </c:pt>
                <c:pt idx="9144">
                  <c:v>0.573831018518519</c:v>
                </c:pt>
                <c:pt idx="9145">
                  <c:v>0.573854166666667</c:v>
                </c:pt>
                <c:pt idx="9146">
                  <c:v>0.573877314814815</c:v>
                </c:pt>
                <c:pt idx="9147">
                  <c:v>0.573900462962963</c:v>
                </c:pt>
                <c:pt idx="9148">
                  <c:v>0.573923611111111</c:v>
                </c:pt>
                <c:pt idx="9149">
                  <c:v>0.573946759259259</c:v>
                </c:pt>
                <c:pt idx="9150">
                  <c:v>0.573969907407407</c:v>
                </c:pt>
                <c:pt idx="9151">
                  <c:v>0.573993055555556</c:v>
                </c:pt>
                <c:pt idx="9152">
                  <c:v>0.574016203703704</c:v>
                </c:pt>
                <c:pt idx="9153">
                  <c:v>0.574039351851852</c:v>
                </c:pt>
                <c:pt idx="9154">
                  <c:v>0.5740625</c:v>
                </c:pt>
                <c:pt idx="9155">
                  <c:v>0.574085648148148</c:v>
                </c:pt>
                <c:pt idx="9156">
                  <c:v>0.574108796296296</c:v>
                </c:pt>
                <c:pt idx="9157">
                  <c:v>0.574131944444445</c:v>
                </c:pt>
                <c:pt idx="9158">
                  <c:v>0.574155092592593</c:v>
                </c:pt>
                <c:pt idx="9159">
                  <c:v>0.574178240740741</c:v>
                </c:pt>
                <c:pt idx="9160">
                  <c:v>0.574201388888889</c:v>
                </c:pt>
                <c:pt idx="9161">
                  <c:v>0.574236111111111</c:v>
                </c:pt>
                <c:pt idx="9162">
                  <c:v>0.574259259259259</c:v>
                </c:pt>
                <c:pt idx="9163">
                  <c:v>0.574282407407407</c:v>
                </c:pt>
                <c:pt idx="9164">
                  <c:v>0.574305555555556</c:v>
                </c:pt>
                <c:pt idx="9165">
                  <c:v>0.574328703703704</c:v>
                </c:pt>
                <c:pt idx="9166">
                  <c:v>0.574351851851852</c:v>
                </c:pt>
                <c:pt idx="9167">
                  <c:v>0.574375</c:v>
                </c:pt>
                <c:pt idx="9168">
                  <c:v>0.574398148148148</c:v>
                </c:pt>
                <c:pt idx="9169">
                  <c:v>0.574421296296296</c:v>
                </c:pt>
                <c:pt idx="9170">
                  <c:v>0.574444444444445</c:v>
                </c:pt>
                <c:pt idx="9171">
                  <c:v>0.574467592592593</c:v>
                </c:pt>
                <c:pt idx="9172">
                  <c:v>0.574490740740741</c:v>
                </c:pt>
                <c:pt idx="9173">
                  <c:v>0.574513888888889</c:v>
                </c:pt>
                <c:pt idx="9174">
                  <c:v>0.574537037037037</c:v>
                </c:pt>
                <c:pt idx="9175">
                  <c:v>0.574560185185185</c:v>
                </c:pt>
                <c:pt idx="9176">
                  <c:v>0.574583333333333</c:v>
                </c:pt>
                <c:pt idx="9177">
                  <c:v>0.574606481481482</c:v>
                </c:pt>
                <c:pt idx="9178">
                  <c:v>0.57462962962963</c:v>
                </c:pt>
                <c:pt idx="9179">
                  <c:v>0.574652777777778</c:v>
                </c:pt>
                <c:pt idx="9180">
                  <c:v>0.574675925925926</c:v>
                </c:pt>
                <c:pt idx="9181">
                  <c:v>0.574699074074074</c:v>
                </c:pt>
                <c:pt idx="9182">
                  <c:v>0.574722222222222</c:v>
                </c:pt>
                <c:pt idx="9183">
                  <c:v>0.574745370370371</c:v>
                </c:pt>
                <c:pt idx="9184">
                  <c:v>0.574768518518519</c:v>
                </c:pt>
                <c:pt idx="9185">
                  <c:v>0.574791666666667</c:v>
                </c:pt>
                <c:pt idx="9186">
                  <c:v>0.574814814814815</c:v>
                </c:pt>
                <c:pt idx="9187">
                  <c:v>0.574837962962963</c:v>
                </c:pt>
                <c:pt idx="9188">
                  <c:v>0.574861111111111</c:v>
                </c:pt>
                <c:pt idx="9189">
                  <c:v>0.574884259259259</c:v>
                </c:pt>
                <c:pt idx="9190">
                  <c:v>0.574907407407408</c:v>
                </c:pt>
                <c:pt idx="9191">
                  <c:v>0.574930555555556</c:v>
                </c:pt>
                <c:pt idx="9192">
                  <c:v>0.574953703703704</c:v>
                </c:pt>
                <c:pt idx="9193">
                  <c:v>0.574976851851852</c:v>
                </c:pt>
                <c:pt idx="9194">
                  <c:v>0.575</c:v>
                </c:pt>
                <c:pt idx="9195">
                  <c:v>0.575023148148148</c:v>
                </c:pt>
                <c:pt idx="9196">
                  <c:v>0.575046296296296</c:v>
                </c:pt>
                <c:pt idx="9197">
                  <c:v>0.575069444444445</c:v>
                </c:pt>
                <c:pt idx="9198">
                  <c:v>0.575092592592593</c:v>
                </c:pt>
                <c:pt idx="9199">
                  <c:v>0.575115740740741</c:v>
                </c:pt>
                <c:pt idx="9200">
                  <c:v>0.575138888888889</c:v>
                </c:pt>
                <c:pt idx="9201">
                  <c:v>0.575162037037037</c:v>
                </c:pt>
                <c:pt idx="9202">
                  <c:v>0.575185185185185</c:v>
                </c:pt>
                <c:pt idx="9203">
                  <c:v>0.575208333333333</c:v>
                </c:pt>
                <c:pt idx="9204">
                  <c:v>0.575231481481482</c:v>
                </c:pt>
                <c:pt idx="9205">
                  <c:v>0.57525462962963</c:v>
                </c:pt>
                <c:pt idx="9206">
                  <c:v>0.575277777777778</c:v>
                </c:pt>
                <c:pt idx="9207">
                  <c:v>0.575300925925926</c:v>
                </c:pt>
                <c:pt idx="9208">
                  <c:v>0.575324074074074</c:v>
                </c:pt>
                <c:pt idx="9209">
                  <c:v>0.575347222222222</c:v>
                </c:pt>
                <c:pt idx="9210">
                  <c:v>0.575370370370371</c:v>
                </c:pt>
                <c:pt idx="9211">
                  <c:v>0.575393518518519</c:v>
                </c:pt>
                <c:pt idx="9212">
                  <c:v>0.575416666666667</c:v>
                </c:pt>
                <c:pt idx="9213">
                  <c:v>0.575439814814815</c:v>
                </c:pt>
                <c:pt idx="9214">
                  <c:v>0.575462962962963</c:v>
                </c:pt>
                <c:pt idx="9215">
                  <c:v>0.575486111111111</c:v>
                </c:pt>
                <c:pt idx="9216">
                  <c:v>0.575509259259259</c:v>
                </c:pt>
                <c:pt idx="9217">
                  <c:v>0.575532407407407</c:v>
                </c:pt>
                <c:pt idx="9218">
                  <c:v>0.575555555555556</c:v>
                </c:pt>
                <c:pt idx="9219">
                  <c:v>0.575578703703704</c:v>
                </c:pt>
                <c:pt idx="9220">
                  <c:v>0.575601851851852</c:v>
                </c:pt>
                <c:pt idx="9221">
                  <c:v>0.575625</c:v>
                </c:pt>
                <c:pt idx="9222">
                  <c:v>0.575648148148148</c:v>
                </c:pt>
                <c:pt idx="9223">
                  <c:v>0.575671296296297</c:v>
                </c:pt>
                <c:pt idx="9224">
                  <c:v>0.575694444444445</c:v>
                </c:pt>
                <c:pt idx="9225">
                  <c:v>0.575717592592593</c:v>
                </c:pt>
                <c:pt idx="9226">
                  <c:v>0.575740740740741</c:v>
                </c:pt>
                <c:pt idx="9227">
                  <c:v>0.575763888888889</c:v>
                </c:pt>
                <c:pt idx="9228">
                  <c:v>0.575787037037037</c:v>
                </c:pt>
                <c:pt idx="9229">
                  <c:v>0.575810185185185</c:v>
                </c:pt>
                <c:pt idx="9230">
                  <c:v>0.575833333333333</c:v>
                </c:pt>
                <c:pt idx="9231">
                  <c:v>0.575856481481482</c:v>
                </c:pt>
                <c:pt idx="9232">
                  <c:v>0.57587962962963</c:v>
                </c:pt>
                <c:pt idx="9233">
                  <c:v>0.575902777777778</c:v>
                </c:pt>
                <c:pt idx="9234">
                  <c:v>0.575925925925926</c:v>
                </c:pt>
                <c:pt idx="9235">
                  <c:v>0.575949074074074</c:v>
                </c:pt>
                <c:pt idx="9236">
                  <c:v>0.575972222222222</c:v>
                </c:pt>
                <c:pt idx="9237">
                  <c:v>0.575995370370371</c:v>
                </c:pt>
                <c:pt idx="9238">
                  <c:v>0.576018518518519</c:v>
                </c:pt>
                <c:pt idx="9239">
                  <c:v>0.576041666666667</c:v>
                </c:pt>
                <c:pt idx="9240">
                  <c:v>0.576064814814815</c:v>
                </c:pt>
                <c:pt idx="9241">
                  <c:v>0.576087962962963</c:v>
                </c:pt>
                <c:pt idx="9242">
                  <c:v>0.576111111111111</c:v>
                </c:pt>
                <c:pt idx="9243">
                  <c:v>0.576134259259259</c:v>
                </c:pt>
                <c:pt idx="9244">
                  <c:v>0.576157407407407</c:v>
                </c:pt>
                <c:pt idx="9245">
                  <c:v>0.576180555555556</c:v>
                </c:pt>
                <c:pt idx="9246">
                  <c:v>0.576203703703704</c:v>
                </c:pt>
                <c:pt idx="9247">
                  <c:v>0.576226851851852</c:v>
                </c:pt>
                <c:pt idx="9248">
                  <c:v>0.57625</c:v>
                </c:pt>
                <c:pt idx="9249">
                  <c:v>0.576273148148148</c:v>
                </c:pt>
                <c:pt idx="9250">
                  <c:v>0.576296296296296</c:v>
                </c:pt>
                <c:pt idx="9251">
                  <c:v>0.576319444444445</c:v>
                </c:pt>
                <c:pt idx="9252">
                  <c:v>0.576342592592593</c:v>
                </c:pt>
                <c:pt idx="9253">
                  <c:v>0.576365740740741</c:v>
                </c:pt>
                <c:pt idx="9254">
                  <c:v>0.576388888888889</c:v>
                </c:pt>
                <c:pt idx="9255">
                  <c:v>0.576412037037037</c:v>
                </c:pt>
                <c:pt idx="9256">
                  <c:v>0.576435185185185</c:v>
                </c:pt>
                <c:pt idx="9257">
                  <c:v>0.576458333333334</c:v>
                </c:pt>
                <c:pt idx="9258">
                  <c:v>0.576481481481482</c:v>
                </c:pt>
                <c:pt idx="9259">
                  <c:v>0.57650462962963</c:v>
                </c:pt>
                <c:pt idx="9260">
                  <c:v>0.576527777777778</c:v>
                </c:pt>
                <c:pt idx="9261">
                  <c:v>0.576550925925926</c:v>
                </c:pt>
                <c:pt idx="9262">
                  <c:v>0.576574074074074</c:v>
                </c:pt>
                <c:pt idx="9263">
                  <c:v>0.576597222222222</c:v>
                </c:pt>
                <c:pt idx="9264">
                  <c:v>0.576620370370371</c:v>
                </c:pt>
                <c:pt idx="9265">
                  <c:v>0.576643518518519</c:v>
                </c:pt>
                <c:pt idx="9266">
                  <c:v>0.576666666666667</c:v>
                </c:pt>
                <c:pt idx="9267">
                  <c:v>0.576689814814815</c:v>
                </c:pt>
                <c:pt idx="9268">
                  <c:v>0.576712962962963</c:v>
                </c:pt>
                <c:pt idx="9269">
                  <c:v>0.576736111111111</c:v>
                </c:pt>
                <c:pt idx="9270">
                  <c:v>0.576759259259259</c:v>
                </c:pt>
                <c:pt idx="9271">
                  <c:v>0.576782407407407</c:v>
                </c:pt>
                <c:pt idx="9272">
                  <c:v>0.576805555555556</c:v>
                </c:pt>
                <c:pt idx="9273">
                  <c:v>0.576828703703704</c:v>
                </c:pt>
                <c:pt idx="9274">
                  <c:v>0.576851851851852</c:v>
                </c:pt>
                <c:pt idx="9275">
                  <c:v>0.576875</c:v>
                </c:pt>
                <c:pt idx="9276">
                  <c:v>0.576898148148148</c:v>
                </c:pt>
                <c:pt idx="9277">
                  <c:v>0.576921296296297</c:v>
                </c:pt>
                <c:pt idx="9278">
                  <c:v>0.576944444444445</c:v>
                </c:pt>
                <c:pt idx="9279">
                  <c:v>0.576967592592593</c:v>
                </c:pt>
                <c:pt idx="9280">
                  <c:v>0.576990740740741</c:v>
                </c:pt>
                <c:pt idx="9281">
                  <c:v>0.577013888888889</c:v>
                </c:pt>
                <c:pt idx="9282">
                  <c:v>0.577037037037037</c:v>
                </c:pt>
                <c:pt idx="9283">
                  <c:v>0.577060185185185</c:v>
                </c:pt>
                <c:pt idx="9284">
                  <c:v>0.577083333333333</c:v>
                </c:pt>
                <c:pt idx="9285">
                  <c:v>0.577106481481482</c:v>
                </c:pt>
                <c:pt idx="9286">
                  <c:v>0.57712962962963</c:v>
                </c:pt>
                <c:pt idx="9287">
                  <c:v>0.577152777777778</c:v>
                </c:pt>
                <c:pt idx="9288">
                  <c:v>0.577175925925926</c:v>
                </c:pt>
                <c:pt idx="9289">
                  <c:v>0.577199074074074</c:v>
                </c:pt>
                <c:pt idx="9290">
                  <c:v>0.577222222222222</c:v>
                </c:pt>
                <c:pt idx="9291">
                  <c:v>0.577245370370371</c:v>
                </c:pt>
                <c:pt idx="9292">
                  <c:v>0.577268518518519</c:v>
                </c:pt>
                <c:pt idx="9293">
                  <c:v>0.577291666666667</c:v>
                </c:pt>
                <c:pt idx="9294">
                  <c:v>0.577314814814815</c:v>
                </c:pt>
                <c:pt idx="9295">
                  <c:v>0.577337962962963</c:v>
                </c:pt>
                <c:pt idx="9296">
                  <c:v>0.577361111111111</c:v>
                </c:pt>
                <c:pt idx="9297">
                  <c:v>0.577384259259259</c:v>
                </c:pt>
                <c:pt idx="9298">
                  <c:v>0.577407407407408</c:v>
                </c:pt>
                <c:pt idx="9299">
                  <c:v>0.577430555555556</c:v>
                </c:pt>
                <c:pt idx="9300">
                  <c:v>0.577453703703704</c:v>
                </c:pt>
                <c:pt idx="9301">
                  <c:v>0.577476851851852</c:v>
                </c:pt>
                <c:pt idx="9302">
                  <c:v>0.5775</c:v>
                </c:pt>
                <c:pt idx="9303">
                  <c:v>0.577523148148148</c:v>
                </c:pt>
                <c:pt idx="9304">
                  <c:v>0.577546296296296</c:v>
                </c:pt>
                <c:pt idx="9305">
                  <c:v>0.577569444444445</c:v>
                </c:pt>
                <c:pt idx="9306">
                  <c:v>0.577592592592593</c:v>
                </c:pt>
                <c:pt idx="9307">
                  <c:v>0.577615740740741</c:v>
                </c:pt>
                <c:pt idx="9308">
                  <c:v>0.577638888888889</c:v>
                </c:pt>
                <c:pt idx="9309">
                  <c:v>0.577662037037037</c:v>
                </c:pt>
                <c:pt idx="9310">
                  <c:v>0.577685185185185</c:v>
                </c:pt>
                <c:pt idx="9311">
                  <c:v>0.577708333333334</c:v>
                </c:pt>
                <c:pt idx="9312">
                  <c:v>0.577731481481482</c:v>
                </c:pt>
                <c:pt idx="9313">
                  <c:v>0.57775462962963</c:v>
                </c:pt>
                <c:pt idx="9314">
                  <c:v>0.577777777777778</c:v>
                </c:pt>
                <c:pt idx="9315">
                  <c:v>0.577800925925926</c:v>
                </c:pt>
                <c:pt idx="9316">
                  <c:v>0.577824074074074</c:v>
                </c:pt>
                <c:pt idx="9317">
                  <c:v>0.577847222222222</c:v>
                </c:pt>
                <c:pt idx="9318">
                  <c:v>0.577870370370371</c:v>
                </c:pt>
                <c:pt idx="9319">
                  <c:v>0.577893518518519</c:v>
                </c:pt>
                <c:pt idx="9320">
                  <c:v>0.577916666666667</c:v>
                </c:pt>
                <c:pt idx="9321">
                  <c:v>0.577939814814815</c:v>
                </c:pt>
                <c:pt idx="9322">
                  <c:v>0.577962962962963</c:v>
                </c:pt>
                <c:pt idx="9323">
                  <c:v>0.577986111111111</c:v>
                </c:pt>
                <c:pt idx="9324">
                  <c:v>0.578009259259259</c:v>
                </c:pt>
                <c:pt idx="9325">
                  <c:v>0.578032407407407</c:v>
                </c:pt>
                <c:pt idx="9326">
                  <c:v>0.578055555555556</c:v>
                </c:pt>
                <c:pt idx="9327">
                  <c:v>0.578078703703704</c:v>
                </c:pt>
                <c:pt idx="9328">
                  <c:v>0.578101851851852</c:v>
                </c:pt>
                <c:pt idx="9329">
                  <c:v>0.578125</c:v>
                </c:pt>
                <c:pt idx="9330">
                  <c:v>0.578148148148148</c:v>
                </c:pt>
                <c:pt idx="9331">
                  <c:v>0.578171296296296</c:v>
                </c:pt>
                <c:pt idx="9332">
                  <c:v>0.578194444444445</c:v>
                </c:pt>
                <c:pt idx="9333">
                  <c:v>0.578217592592593</c:v>
                </c:pt>
                <c:pt idx="9334">
                  <c:v>0.578240740740741</c:v>
                </c:pt>
                <c:pt idx="9335">
                  <c:v>0.578263888888889</c:v>
                </c:pt>
                <c:pt idx="9336">
                  <c:v>0.578287037037037</c:v>
                </c:pt>
                <c:pt idx="9337">
                  <c:v>0.578310185185185</c:v>
                </c:pt>
                <c:pt idx="9338">
                  <c:v>0.578333333333333</c:v>
                </c:pt>
                <c:pt idx="9339">
                  <c:v>0.578356481481482</c:v>
                </c:pt>
                <c:pt idx="9340">
                  <c:v>0.57837962962963</c:v>
                </c:pt>
                <c:pt idx="9341">
                  <c:v>0.578402777777778</c:v>
                </c:pt>
                <c:pt idx="9342">
                  <c:v>0.578425925925926</c:v>
                </c:pt>
                <c:pt idx="9343">
                  <c:v>0.578449074074074</c:v>
                </c:pt>
                <c:pt idx="9344">
                  <c:v>0.578472222222222</c:v>
                </c:pt>
                <c:pt idx="9345">
                  <c:v>0.57849537037037</c:v>
                </c:pt>
                <c:pt idx="9346">
                  <c:v>0.578518518518519</c:v>
                </c:pt>
                <c:pt idx="9347">
                  <c:v>0.578541666666667</c:v>
                </c:pt>
                <c:pt idx="9348">
                  <c:v>0.578564814814815</c:v>
                </c:pt>
                <c:pt idx="9349">
                  <c:v>0.578587962962963</c:v>
                </c:pt>
                <c:pt idx="9350">
                  <c:v>0.578611111111111</c:v>
                </c:pt>
                <c:pt idx="9351">
                  <c:v>0.578634259259259</c:v>
                </c:pt>
                <c:pt idx="9352">
                  <c:v>0.578657407407408</c:v>
                </c:pt>
                <c:pt idx="9353">
                  <c:v>0.578680555555556</c:v>
                </c:pt>
                <c:pt idx="9354">
                  <c:v>0.578703703703704</c:v>
                </c:pt>
                <c:pt idx="9355">
                  <c:v>0.578726851851852</c:v>
                </c:pt>
                <c:pt idx="9356">
                  <c:v>0.57875</c:v>
                </c:pt>
                <c:pt idx="9357">
                  <c:v>0.578773148148148</c:v>
                </c:pt>
                <c:pt idx="9358">
                  <c:v>0.578796296296297</c:v>
                </c:pt>
                <c:pt idx="9359">
                  <c:v>0.578819444444445</c:v>
                </c:pt>
                <c:pt idx="9360">
                  <c:v>0.578842592592593</c:v>
                </c:pt>
                <c:pt idx="9361">
                  <c:v>0.578865740740741</c:v>
                </c:pt>
                <c:pt idx="9362">
                  <c:v>0.578888888888889</c:v>
                </c:pt>
                <c:pt idx="9363">
                  <c:v>0.578912037037037</c:v>
                </c:pt>
                <c:pt idx="9364">
                  <c:v>0.578935185185185</c:v>
                </c:pt>
                <c:pt idx="9365">
                  <c:v>0.578958333333333</c:v>
                </c:pt>
                <c:pt idx="9366">
                  <c:v>0.578981481481482</c:v>
                </c:pt>
                <c:pt idx="9367">
                  <c:v>0.57900462962963</c:v>
                </c:pt>
                <c:pt idx="9368">
                  <c:v>0.579027777777778</c:v>
                </c:pt>
                <c:pt idx="9369">
                  <c:v>0.579050925925926</c:v>
                </c:pt>
                <c:pt idx="9370">
                  <c:v>0.579074074074074</c:v>
                </c:pt>
                <c:pt idx="9371">
                  <c:v>0.579097222222222</c:v>
                </c:pt>
                <c:pt idx="9372">
                  <c:v>0.57912037037037</c:v>
                </c:pt>
                <c:pt idx="9373">
                  <c:v>0.579143518518519</c:v>
                </c:pt>
                <c:pt idx="9374">
                  <c:v>0.579166666666667</c:v>
                </c:pt>
                <c:pt idx="9375">
                  <c:v>0.579189814814815</c:v>
                </c:pt>
                <c:pt idx="9376">
                  <c:v>0.579212962962963</c:v>
                </c:pt>
                <c:pt idx="9377">
                  <c:v>0.579236111111111</c:v>
                </c:pt>
                <c:pt idx="9378">
                  <c:v>0.579259259259259</c:v>
                </c:pt>
                <c:pt idx="9379">
                  <c:v>0.579282407407407</c:v>
                </c:pt>
                <c:pt idx="9380">
                  <c:v>0.579305555555556</c:v>
                </c:pt>
                <c:pt idx="9381">
                  <c:v>0.579328703703704</c:v>
                </c:pt>
                <c:pt idx="9382">
                  <c:v>0.579351851851852</c:v>
                </c:pt>
                <c:pt idx="9383">
                  <c:v>0.579375</c:v>
                </c:pt>
                <c:pt idx="9384">
                  <c:v>0.579398148148148</c:v>
                </c:pt>
                <c:pt idx="9385">
                  <c:v>0.579421296296296</c:v>
                </c:pt>
                <c:pt idx="9386">
                  <c:v>0.579444444444445</c:v>
                </c:pt>
                <c:pt idx="9387">
                  <c:v>0.579467592592593</c:v>
                </c:pt>
                <c:pt idx="9388">
                  <c:v>0.579490740740741</c:v>
                </c:pt>
                <c:pt idx="9389">
                  <c:v>0.579513888888889</c:v>
                </c:pt>
                <c:pt idx="9390">
                  <c:v>0.579537037037037</c:v>
                </c:pt>
                <c:pt idx="9391">
                  <c:v>0.579560185185185</c:v>
                </c:pt>
                <c:pt idx="9392">
                  <c:v>0.579583333333333</c:v>
                </c:pt>
                <c:pt idx="9393">
                  <c:v>0.579606481481482</c:v>
                </c:pt>
                <c:pt idx="9394">
                  <c:v>0.57962962962963</c:v>
                </c:pt>
                <c:pt idx="9395">
                  <c:v>0.579652777777778</c:v>
                </c:pt>
                <c:pt idx="9396">
                  <c:v>0.579675925925926</c:v>
                </c:pt>
                <c:pt idx="9397">
                  <c:v>0.579699074074074</c:v>
                </c:pt>
                <c:pt idx="9398">
                  <c:v>0.579722222222222</c:v>
                </c:pt>
                <c:pt idx="9399">
                  <c:v>0.579745370370371</c:v>
                </c:pt>
                <c:pt idx="9400">
                  <c:v>0.579768518518519</c:v>
                </c:pt>
                <c:pt idx="9401">
                  <c:v>0.579791666666667</c:v>
                </c:pt>
                <c:pt idx="9402">
                  <c:v>0.579814814814815</c:v>
                </c:pt>
                <c:pt idx="9403">
                  <c:v>0.579837962962963</c:v>
                </c:pt>
                <c:pt idx="9404">
                  <c:v>0.579861111111111</c:v>
                </c:pt>
                <c:pt idx="9405">
                  <c:v>0.579884259259259</c:v>
                </c:pt>
                <c:pt idx="9406">
                  <c:v>0.579907407407408</c:v>
                </c:pt>
                <c:pt idx="9407">
                  <c:v>0.579930555555556</c:v>
                </c:pt>
                <c:pt idx="9408">
                  <c:v>0.579953703703704</c:v>
                </c:pt>
                <c:pt idx="9409">
                  <c:v>0.579976851851852</c:v>
                </c:pt>
                <c:pt idx="9410">
                  <c:v>0.58</c:v>
                </c:pt>
                <c:pt idx="9411">
                  <c:v>0.580023148148148</c:v>
                </c:pt>
                <c:pt idx="9412">
                  <c:v>0.580046296296296</c:v>
                </c:pt>
                <c:pt idx="9413">
                  <c:v>0.580069444444445</c:v>
                </c:pt>
                <c:pt idx="9414">
                  <c:v>0.580092592592593</c:v>
                </c:pt>
                <c:pt idx="9415">
                  <c:v>0.580115740740741</c:v>
                </c:pt>
                <c:pt idx="9416">
                  <c:v>0.580138888888889</c:v>
                </c:pt>
                <c:pt idx="9417">
                  <c:v>0.580162037037037</c:v>
                </c:pt>
                <c:pt idx="9418">
                  <c:v>0.580185185185185</c:v>
                </c:pt>
                <c:pt idx="9419">
                  <c:v>0.580208333333333</c:v>
                </c:pt>
                <c:pt idx="9420">
                  <c:v>0.580231481481482</c:v>
                </c:pt>
                <c:pt idx="9421">
                  <c:v>0.58025462962963</c:v>
                </c:pt>
                <c:pt idx="9422">
                  <c:v>0.580277777777778</c:v>
                </c:pt>
                <c:pt idx="9423">
                  <c:v>0.580300925925926</c:v>
                </c:pt>
                <c:pt idx="9424">
                  <c:v>0.580324074074074</c:v>
                </c:pt>
                <c:pt idx="9425">
                  <c:v>0.580347222222222</c:v>
                </c:pt>
                <c:pt idx="9426">
                  <c:v>0.58037037037037</c:v>
                </c:pt>
                <c:pt idx="9427">
                  <c:v>0.580393518518519</c:v>
                </c:pt>
                <c:pt idx="9428">
                  <c:v>0.580416666666667</c:v>
                </c:pt>
                <c:pt idx="9429">
                  <c:v>0.580439814814815</c:v>
                </c:pt>
                <c:pt idx="9430">
                  <c:v>0.580462962962963</c:v>
                </c:pt>
                <c:pt idx="9431">
                  <c:v>0.580486111111111</c:v>
                </c:pt>
                <c:pt idx="9432">
                  <c:v>0.580509259259259</c:v>
                </c:pt>
                <c:pt idx="9433">
                  <c:v>0.580532407407407</c:v>
                </c:pt>
                <c:pt idx="9434">
                  <c:v>0.580555555555556</c:v>
                </c:pt>
                <c:pt idx="9435">
                  <c:v>0.580578703703704</c:v>
                </c:pt>
                <c:pt idx="9436">
                  <c:v>0.580601851851852</c:v>
                </c:pt>
                <c:pt idx="9437">
                  <c:v>0.580625</c:v>
                </c:pt>
                <c:pt idx="9438">
                  <c:v>0.580648148148148</c:v>
                </c:pt>
                <c:pt idx="9439">
                  <c:v>0.580671296296297</c:v>
                </c:pt>
                <c:pt idx="9440">
                  <c:v>0.580694444444445</c:v>
                </c:pt>
                <c:pt idx="9441">
                  <c:v>0.580717592592593</c:v>
                </c:pt>
                <c:pt idx="9442">
                  <c:v>0.580740740740741</c:v>
                </c:pt>
                <c:pt idx="9443">
                  <c:v>0.580763888888889</c:v>
                </c:pt>
                <c:pt idx="9444">
                  <c:v>0.580787037037037</c:v>
                </c:pt>
                <c:pt idx="9445">
                  <c:v>0.580810185185185</c:v>
                </c:pt>
                <c:pt idx="9446">
                  <c:v>0.580833333333333</c:v>
                </c:pt>
                <c:pt idx="9447">
                  <c:v>0.580856481481482</c:v>
                </c:pt>
                <c:pt idx="9448">
                  <c:v>0.58087962962963</c:v>
                </c:pt>
                <c:pt idx="9449">
                  <c:v>0.580902777777778</c:v>
                </c:pt>
                <c:pt idx="9450">
                  <c:v>0.580925925925926</c:v>
                </c:pt>
                <c:pt idx="9451">
                  <c:v>0.580949074074074</c:v>
                </c:pt>
                <c:pt idx="9452">
                  <c:v>0.580972222222222</c:v>
                </c:pt>
                <c:pt idx="9453">
                  <c:v>0.580995370370371</c:v>
                </c:pt>
                <c:pt idx="9454">
                  <c:v>0.581018518518519</c:v>
                </c:pt>
                <c:pt idx="9455">
                  <c:v>0.581041666666667</c:v>
                </c:pt>
                <c:pt idx="9456">
                  <c:v>0.581064814814815</c:v>
                </c:pt>
                <c:pt idx="9457">
                  <c:v>0.581087962962963</c:v>
                </c:pt>
                <c:pt idx="9458">
                  <c:v>0.581111111111111</c:v>
                </c:pt>
                <c:pt idx="9459">
                  <c:v>0.581134259259259</c:v>
                </c:pt>
                <c:pt idx="9460">
                  <c:v>0.581157407407407</c:v>
                </c:pt>
                <c:pt idx="9461">
                  <c:v>0.581180555555556</c:v>
                </c:pt>
                <c:pt idx="9462">
                  <c:v>0.581203703703704</c:v>
                </c:pt>
                <c:pt idx="9463">
                  <c:v>0.581226851851852</c:v>
                </c:pt>
                <c:pt idx="9464">
                  <c:v>0.58125</c:v>
                </c:pt>
                <c:pt idx="9465">
                  <c:v>0.581273148148148</c:v>
                </c:pt>
                <c:pt idx="9466">
                  <c:v>0.581296296296296</c:v>
                </c:pt>
                <c:pt idx="9467">
                  <c:v>0.581319444444444</c:v>
                </c:pt>
                <c:pt idx="9468">
                  <c:v>0.581342592592593</c:v>
                </c:pt>
                <c:pt idx="9469">
                  <c:v>0.581365740740741</c:v>
                </c:pt>
                <c:pt idx="9470">
                  <c:v>0.581388888888889</c:v>
                </c:pt>
                <c:pt idx="9471">
                  <c:v>0.581412037037037</c:v>
                </c:pt>
                <c:pt idx="9472">
                  <c:v>0.581435185185185</c:v>
                </c:pt>
                <c:pt idx="9473">
                  <c:v>0.581458333333333</c:v>
                </c:pt>
                <c:pt idx="9474">
                  <c:v>0.581481481481482</c:v>
                </c:pt>
                <c:pt idx="9475">
                  <c:v>0.58150462962963</c:v>
                </c:pt>
                <c:pt idx="9476">
                  <c:v>0.581527777777778</c:v>
                </c:pt>
                <c:pt idx="9477">
                  <c:v>0.581550925925926</c:v>
                </c:pt>
                <c:pt idx="9478">
                  <c:v>0.581574074074074</c:v>
                </c:pt>
                <c:pt idx="9479">
                  <c:v>0.581597222222222</c:v>
                </c:pt>
                <c:pt idx="9480">
                  <c:v>0.581620370370371</c:v>
                </c:pt>
                <c:pt idx="9481">
                  <c:v>0.581643518518519</c:v>
                </c:pt>
                <c:pt idx="9482">
                  <c:v>0.581666666666667</c:v>
                </c:pt>
                <c:pt idx="9483">
                  <c:v>0.581689814814815</c:v>
                </c:pt>
                <c:pt idx="9484">
                  <c:v>0.581712962962963</c:v>
                </c:pt>
                <c:pt idx="9485">
                  <c:v>0.581736111111111</c:v>
                </c:pt>
                <c:pt idx="9486">
                  <c:v>0.581759259259259</c:v>
                </c:pt>
                <c:pt idx="9487">
                  <c:v>0.581782407407407</c:v>
                </c:pt>
                <c:pt idx="9488">
                  <c:v>0.581805555555556</c:v>
                </c:pt>
                <c:pt idx="9489">
                  <c:v>0.581828703703704</c:v>
                </c:pt>
                <c:pt idx="9490">
                  <c:v>0.581851851851852</c:v>
                </c:pt>
                <c:pt idx="9491">
                  <c:v>0.581875</c:v>
                </c:pt>
                <c:pt idx="9492">
                  <c:v>0.581898148148148</c:v>
                </c:pt>
                <c:pt idx="9493">
                  <c:v>0.581921296296297</c:v>
                </c:pt>
                <c:pt idx="9494">
                  <c:v>0.581944444444445</c:v>
                </c:pt>
                <c:pt idx="9495">
                  <c:v>0.581967592592593</c:v>
                </c:pt>
                <c:pt idx="9496">
                  <c:v>0.581990740740741</c:v>
                </c:pt>
                <c:pt idx="9497">
                  <c:v>0.582013888888889</c:v>
                </c:pt>
                <c:pt idx="9498">
                  <c:v>0.582037037037037</c:v>
                </c:pt>
                <c:pt idx="9499">
                  <c:v>0.582060185185185</c:v>
                </c:pt>
                <c:pt idx="9500">
                  <c:v>0.582083333333333</c:v>
                </c:pt>
                <c:pt idx="9501">
                  <c:v>0.582106481481482</c:v>
                </c:pt>
                <c:pt idx="9502">
                  <c:v>0.58212962962963</c:v>
                </c:pt>
                <c:pt idx="9503">
                  <c:v>0.582152777777778</c:v>
                </c:pt>
                <c:pt idx="9504">
                  <c:v>0.582175925925926</c:v>
                </c:pt>
                <c:pt idx="9505">
                  <c:v>0.582199074074074</c:v>
                </c:pt>
                <c:pt idx="9506">
                  <c:v>0.582222222222222</c:v>
                </c:pt>
                <c:pt idx="9507">
                  <c:v>0.582245370370371</c:v>
                </c:pt>
                <c:pt idx="9508">
                  <c:v>0.582268518518519</c:v>
                </c:pt>
                <c:pt idx="9509">
                  <c:v>0.582291666666667</c:v>
                </c:pt>
                <c:pt idx="9510">
                  <c:v>0.582314814814815</c:v>
                </c:pt>
                <c:pt idx="9511">
                  <c:v>0.582337962962963</c:v>
                </c:pt>
                <c:pt idx="9512">
                  <c:v>0.582361111111111</c:v>
                </c:pt>
                <c:pt idx="9513">
                  <c:v>0.582384259259259</c:v>
                </c:pt>
                <c:pt idx="9514">
                  <c:v>0.582407407407407</c:v>
                </c:pt>
                <c:pt idx="9515">
                  <c:v>0.582430555555556</c:v>
                </c:pt>
                <c:pt idx="9516">
                  <c:v>0.582453703703704</c:v>
                </c:pt>
                <c:pt idx="9517">
                  <c:v>0.582476851851852</c:v>
                </c:pt>
                <c:pt idx="9518">
                  <c:v>0.5825</c:v>
                </c:pt>
                <c:pt idx="9519">
                  <c:v>0.582523148148148</c:v>
                </c:pt>
                <c:pt idx="9520">
                  <c:v>0.582546296296296</c:v>
                </c:pt>
                <c:pt idx="9521">
                  <c:v>0.582569444444445</c:v>
                </c:pt>
                <c:pt idx="9522">
                  <c:v>0.582592592592593</c:v>
                </c:pt>
                <c:pt idx="9523">
                  <c:v>0.582615740740741</c:v>
                </c:pt>
                <c:pt idx="9524">
                  <c:v>0.582638888888889</c:v>
                </c:pt>
                <c:pt idx="9525">
                  <c:v>0.582662037037037</c:v>
                </c:pt>
                <c:pt idx="9526">
                  <c:v>0.582685185185185</c:v>
                </c:pt>
                <c:pt idx="9527">
                  <c:v>0.582708333333333</c:v>
                </c:pt>
                <c:pt idx="9528">
                  <c:v>0.582731481481482</c:v>
                </c:pt>
                <c:pt idx="9529">
                  <c:v>0.58275462962963</c:v>
                </c:pt>
                <c:pt idx="9530">
                  <c:v>0.582777777777778</c:v>
                </c:pt>
                <c:pt idx="9531">
                  <c:v>0.582800925925926</c:v>
                </c:pt>
                <c:pt idx="9532">
                  <c:v>0.582824074074074</c:v>
                </c:pt>
                <c:pt idx="9533">
                  <c:v>0.582847222222222</c:v>
                </c:pt>
                <c:pt idx="9534">
                  <c:v>0.582870370370371</c:v>
                </c:pt>
                <c:pt idx="9535">
                  <c:v>0.582893518518519</c:v>
                </c:pt>
                <c:pt idx="9536">
                  <c:v>0.582916666666667</c:v>
                </c:pt>
                <c:pt idx="9537">
                  <c:v>0.582939814814815</c:v>
                </c:pt>
                <c:pt idx="9538">
                  <c:v>0.582962962962963</c:v>
                </c:pt>
                <c:pt idx="9539">
                  <c:v>0.582986111111111</c:v>
                </c:pt>
                <c:pt idx="9540">
                  <c:v>0.583009259259259</c:v>
                </c:pt>
                <c:pt idx="9541">
                  <c:v>0.583032407407408</c:v>
                </c:pt>
                <c:pt idx="9542">
                  <c:v>0.583055555555556</c:v>
                </c:pt>
                <c:pt idx="9543">
                  <c:v>0.583078703703704</c:v>
                </c:pt>
                <c:pt idx="9544">
                  <c:v>0.583101851851852</c:v>
                </c:pt>
                <c:pt idx="9545">
                  <c:v>0.583125</c:v>
                </c:pt>
                <c:pt idx="9546">
                  <c:v>0.583148148148148</c:v>
                </c:pt>
                <c:pt idx="9547">
                  <c:v>0.583171296296296</c:v>
                </c:pt>
                <c:pt idx="9548">
                  <c:v>0.583194444444445</c:v>
                </c:pt>
                <c:pt idx="9549">
                  <c:v>0.583217592592593</c:v>
                </c:pt>
                <c:pt idx="9550">
                  <c:v>0.583240740740741</c:v>
                </c:pt>
                <c:pt idx="9551">
                  <c:v>0.583263888888889</c:v>
                </c:pt>
                <c:pt idx="9552">
                  <c:v>0.583287037037037</c:v>
                </c:pt>
                <c:pt idx="9553">
                  <c:v>0.583310185185185</c:v>
                </c:pt>
                <c:pt idx="9554">
                  <c:v>0.583333333333333</c:v>
                </c:pt>
                <c:pt idx="9555">
                  <c:v>0.583356481481481</c:v>
                </c:pt>
                <c:pt idx="9556">
                  <c:v>0.58337962962963</c:v>
                </c:pt>
                <c:pt idx="9557">
                  <c:v>0.583402777777778</c:v>
                </c:pt>
                <c:pt idx="9558">
                  <c:v>0.583425925925926</c:v>
                </c:pt>
                <c:pt idx="9559">
                  <c:v>0.583449074074074</c:v>
                </c:pt>
                <c:pt idx="9560">
                  <c:v>0.583472222222222</c:v>
                </c:pt>
                <c:pt idx="9561">
                  <c:v>0.583495370370371</c:v>
                </c:pt>
                <c:pt idx="9562">
                  <c:v>0.583518518518519</c:v>
                </c:pt>
                <c:pt idx="9563">
                  <c:v>0.583541666666667</c:v>
                </c:pt>
                <c:pt idx="9564">
                  <c:v>0.583564814814815</c:v>
                </c:pt>
                <c:pt idx="9565">
                  <c:v>0.583587962962963</c:v>
                </c:pt>
                <c:pt idx="9566">
                  <c:v>0.583611111111111</c:v>
                </c:pt>
                <c:pt idx="9567">
                  <c:v>0.583634259259259</c:v>
                </c:pt>
                <c:pt idx="9568">
                  <c:v>0.583657407407407</c:v>
                </c:pt>
                <c:pt idx="9569">
                  <c:v>0.583680555555556</c:v>
                </c:pt>
                <c:pt idx="9570">
                  <c:v>0.583703703703704</c:v>
                </c:pt>
                <c:pt idx="9571">
                  <c:v>0.583726851851852</c:v>
                </c:pt>
                <c:pt idx="9572">
                  <c:v>0.58375</c:v>
                </c:pt>
                <c:pt idx="9573">
                  <c:v>0.583773148148148</c:v>
                </c:pt>
                <c:pt idx="9574">
                  <c:v>0.583796296296296</c:v>
                </c:pt>
                <c:pt idx="9575">
                  <c:v>0.583819444444445</c:v>
                </c:pt>
                <c:pt idx="9576">
                  <c:v>0.583842592592593</c:v>
                </c:pt>
                <c:pt idx="9577">
                  <c:v>0.583865740740741</c:v>
                </c:pt>
                <c:pt idx="9578">
                  <c:v>0.583888888888889</c:v>
                </c:pt>
                <c:pt idx="9579">
                  <c:v>0.583912037037037</c:v>
                </c:pt>
                <c:pt idx="9580">
                  <c:v>0.583935185185185</c:v>
                </c:pt>
                <c:pt idx="9581">
                  <c:v>0.583958333333334</c:v>
                </c:pt>
                <c:pt idx="9582">
                  <c:v>0.583981481481482</c:v>
                </c:pt>
                <c:pt idx="9583">
                  <c:v>0.58400462962963</c:v>
                </c:pt>
                <c:pt idx="9584">
                  <c:v>0.584027777777778</c:v>
                </c:pt>
                <c:pt idx="9585">
                  <c:v>0.584050925925926</c:v>
                </c:pt>
                <c:pt idx="9586">
                  <c:v>0.584074074074074</c:v>
                </c:pt>
                <c:pt idx="9587">
                  <c:v>0.584097222222222</c:v>
                </c:pt>
                <c:pt idx="9588">
                  <c:v>0.58412037037037</c:v>
                </c:pt>
                <c:pt idx="9589">
                  <c:v>0.584143518518519</c:v>
                </c:pt>
                <c:pt idx="9590">
                  <c:v>0.584166666666666</c:v>
                </c:pt>
                <c:pt idx="9591">
                  <c:v>0.584189814814815</c:v>
                </c:pt>
                <c:pt idx="9592">
                  <c:v>0.584212962962963</c:v>
                </c:pt>
                <c:pt idx="9593">
                  <c:v>0.584236111111111</c:v>
                </c:pt>
                <c:pt idx="9594">
                  <c:v>0.584259259259259</c:v>
                </c:pt>
                <c:pt idx="9595">
                  <c:v>0.584282407407407</c:v>
                </c:pt>
                <c:pt idx="9596">
                  <c:v>0.584305555555556</c:v>
                </c:pt>
                <c:pt idx="9597">
                  <c:v>0.584328703703704</c:v>
                </c:pt>
                <c:pt idx="9598">
                  <c:v>0.584351851851852</c:v>
                </c:pt>
                <c:pt idx="9599">
                  <c:v>0.584375</c:v>
                </c:pt>
                <c:pt idx="9600">
                  <c:v>0.584398148148148</c:v>
                </c:pt>
                <c:pt idx="9601">
                  <c:v>0.584421296296297</c:v>
                </c:pt>
                <c:pt idx="9602">
                  <c:v>0.584444444444445</c:v>
                </c:pt>
                <c:pt idx="9603">
                  <c:v>0.584467592592593</c:v>
                </c:pt>
                <c:pt idx="9604">
                  <c:v>0.584490740740741</c:v>
                </c:pt>
                <c:pt idx="9605">
                  <c:v>0.584513888888889</c:v>
                </c:pt>
                <c:pt idx="9606">
                  <c:v>0.584537037037037</c:v>
                </c:pt>
                <c:pt idx="9607">
                  <c:v>0.584560185185185</c:v>
                </c:pt>
                <c:pt idx="9608">
                  <c:v>0.584583333333333</c:v>
                </c:pt>
                <c:pt idx="9609">
                  <c:v>0.584606481481482</c:v>
                </c:pt>
                <c:pt idx="9610">
                  <c:v>0.58462962962963</c:v>
                </c:pt>
                <c:pt idx="9611">
                  <c:v>0.584652777777778</c:v>
                </c:pt>
                <c:pt idx="9612">
                  <c:v>0.584675925925926</c:v>
                </c:pt>
                <c:pt idx="9613">
                  <c:v>0.584699074074074</c:v>
                </c:pt>
                <c:pt idx="9614">
                  <c:v>0.584722222222222</c:v>
                </c:pt>
                <c:pt idx="9615">
                  <c:v>0.584745370370371</c:v>
                </c:pt>
                <c:pt idx="9616">
                  <c:v>0.584768518518519</c:v>
                </c:pt>
                <c:pt idx="9617">
                  <c:v>0.584791666666667</c:v>
                </c:pt>
                <c:pt idx="9618">
                  <c:v>0.584814814814815</c:v>
                </c:pt>
                <c:pt idx="9619">
                  <c:v>0.584837962962963</c:v>
                </c:pt>
                <c:pt idx="9620">
                  <c:v>0.584861111111111</c:v>
                </c:pt>
                <c:pt idx="9621">
                  <c:v>0.584884259259259</c:v>
                </c:pt>
                <c:pt idx="9622">
                  <c:v>0.584907407407408</c:v>
                </c:pt>
                <c:pt idx="9623">
                  <c:v>0.584930555555556</c:v>
                </c:pt>
                <c:pt idx="9624">
                  <c:v>0.584953703703704</c:v>
                </c:pt>
                <c:pt idx="9625">
                  <c:v>0.584976851851852</c:v>
                </c:pt>
                <c:pt idx="9626">
                  <c:v>0.585</c:v>
                </c:pt>
                <c:pt idx="9627">
                  <c:v>0.585023148148148</c:v>
                </c:pt>
                <c:pt idx="9628">
                  <c:v>0.585046296296296</c:v>
                </c:pt>
                <c:pt idx="9629">
                  <c:v>0.585069444444445</c:v>
                </c:pt>
                <c:pt idx="9630">
                  <c:v>0.585092592592593</c:v>
                </c:pt>
                <c:pt idx="9631">
                  <c:v>0.585115740740741</c:v>
                </c:pt>
                <c:pt idx="9632">
                  <c:v>0.585138888888889</c:v>
                </c:pt>
                <c:pt idx="9633">
                  <c:v>0.585162037037037</c:v>
                </c:pt>
                <c:pt idx="9634">
                  <c:v>0.585185185185185</c:v>
                </c:pt>
                <c:pt idx="9635">
                  <c:v>0.585208333333333</c:v>
                </c:pt>
                <c:pt idx="9636">
                  <c:v>0.585231481481482</c:v>
                </c:pt>
                <c:pt idx="9637">
                  <c:v>0.58525462962963</c:v>
                </c:pt>
                <c:pt idx="9638">
                  <c:v>0.585277777777778</c:v>
                </c:pt>
                <c:pt idx="9639">
                  <c:v>0.585300925925926</c:v>
                </c:pt>
                <c:pt idx="9640">
                  <c:v>0.585324074074074</c:v>
                </c:pt>
                <c:pt idx="9641">
                  <c:v>0.585347222222222</c:v>
                </c:pt>
                <c:pt idx="9642">
                  <c:v>0.585370370370371</c:v>
                </c:pt>
                <c:pt idx="9643">
                  <c:v>0.585393518518519</c:v>
                </c:pt>
                <c:pt idx="9644">
                  <c:v>0.585416666666667</c:v>
                </c:pt>
                <c:pt idx="9645">
                  <c:v>0.585439814814815</c:v>
                </c:pt>
                <c:pt idx="9646">
                  <c:v>0.585462962962963</c:v>
                </c:pt>
                <c:pt idx="9647">
                  <c:v>0.585486111111111</c:v>
                </c:pt>
                <c:pt idx="9648">
                  <c:v>0.585509259259259</c:v>
                </c:pt>
                <c:pt idx="9649">
                  <c:v>0.585532407407407</c:v>
                </c:pt>
                <c:pt idx="9650">
                  <c:v>0.585555555555556</c:v>
                </c:pt>
                <c:pt idx="9651">
                  <c:v>0.585578703703704</c:v>
                </c:pt>
                <c:pt idx="9652">
                  <c:v>0.585601851851852</c:v>
                </c:pt>
                <c:pt idx="9653">
                  <c:v>0.585625</c:v>
                </c:pt>
                <c:pt idx="9654">
                  <c:v>0.585648148148148</c:v>
                </c:pt>
                <c:pt idx="9655">
                  <c:v>0.585671296296297</c:v>
                </c:pt>
                <c:pt idx="9656">
                  <c:v>0.585694444444445</c:v>
                </c:pt>
                <c:pt idx="9657">
                  <c:v>0.585717592592593</c:v>
                </c:pt>
                <c:pt idx="9658">
                  <c:v>0.585740740740741</c:v>
                </c:pt>
                <c:pt idx="9659">
                  <c:v>0.585763888888889</c:v>
                </c:pt>
                <c:pt idx="9660">
                  <c:v>0.585787037037037</c:v>
                </c:pt>
                <c:pt idx="9661">
                  <c:v>0.585810185185185</c:v>
                </c:pt>
                <c:pt idx="9662">
                  <c:v>0.585833333333333</c:v>
                </c:pt>
                <c:pt idx="9663">
                  <c:v>0.585856481481482</c:v>
                </c:pt>
                <c:pt idx="9664">
                  <c:v>0.58587962962963</c:v>
                </c:pt>
                <c:pt idx="9665">
                  <c:v>0.585902777777778</c:v>
                </c:pt>
                <c:pt idx="9666">
                  <c:v>0.585925925925926</c:v>
                </c:pt>
                <c:pt idx="9667">
                  <c:v>0.585949074074074</c:v>
                </c:pt>
                <c:pt idx="9668">
                  <c:v>0.585972222222222</c:v>
                </c:pt>
                <c:pt idx="9669">
                  <c:v>0.585995370370371</c:v>
                </c:pt>
                <c:pt idx="9670">
                  <c:v>0.586018518518519</c:v>
                </c:pt>
                <c:pt idx="9671">
                  <c:v>0.586041666666667</c:v>
                </c:pt>
                <c:pt idx="9672">
                  <c:v>0.586064814814815</c:v>
                </c:pt>
                <c:pt idx="9673">
                  <c:v>0.586087962962963</c:v>
                </c:pt>
                <c:pt idx="9674">
                  <c:v>0.586111111111111</c:v>
                </c:pt>
                <c:pt idx="9675">
                  <c:v>0.586134259259259</c:v>
                </c:pt>
                <c:pt idx="9676">
                  <c:v>0.586157407407407</c:v>
                </c:pt>
                <c:pt idx="9677">
                  <c:v>0.586180555555556</c:v>
                </c:pt>
                <c:pt idx="9678">
                  <c:v>0.586203703703704</c:v>
                </c:pt>
                <c:pt idx="9679">
                  <c:v>0.586226851851852</c:v>
                </c:pt>
                <c:pt idx="9680">
                  <c:v>0.58625</c:v>
                </c:pt>
                <c:pt idx="9681">
                  <c:v>0.586273148148148</c:v>
                </c:pt>
                <c:pt idx="9682">
                  <c:v>0.586296296296296</c:v>
                </c:pt>
                <c:pt idx="9683">
                  <c:v>0.586319444444445</c:v>
                </c:pt>
                <c:pt idx="9684">
                  <c:v>0.586342592592593</c:v>
                </c:pt>
                <c:pt idx="9685">
                  <c:v>0.586365740740741</c:v>
                </c:pt>
                <c:pt idx="9686">
                  <c:v>0.586388888888889</c:v>
                </c:pt>
                <c:pt idx="9687">
                  <c:v>0.586412037037037</c:v>
                </c:pt>
                <c:pt idx="9688">
                  <c:v>0.586435185185185</c:v>
                </c:pt>
                <c:pt idx="9689">
                  <c:v>0.586458333333333</c:v>
                </c:pt>
                <c:pt idx="9690">
                  <c:v>0.586481481481482</c:v>
                </c:pt>
                <c:pt idx="9691">
                  <c:v>0.58650462962963</c:v>
                </c:pt>
                <c:pt idx="9692">
                  <c:v>0.586527777777778</c:v>
                </c:pt>
                <c:pt idx="9693">
                  <c:v>0.586550925925926</c:v>
                </c:pt>
                <c:pt idx="9694">
                  <c:v>0.586574074074074</c:v>
                </c:pt>
                <c:pt idx="9695">
                  <c:v>0.586597222222222</c:v>
                </c:pt>
                <c:pt idx="9696">
                  <c:v>0.586620370370371</c:v>
                </c:pt>
                <c:pt idx="9697">
                  <c:v>0.586643518518519</c:v>
                </c:pt>
                <c:pt idx="9698">
                  <c:v>0.586666666666667</c:v>
                </c:pt>
                <c:pt idx="9699">
                  <c:v>0.586689814814815</c:v>
                </c:pt>
                <c:pt idx="9700">
                  <c:v>0.586712962962963</c:v>
                </c:pt>
                <c:pt idx="9701">
                  <c:v>0.586736111111111</c:v>
                </c:pt>
                <c:pt idx="9702">
                  <c:v>0.586759259259259</c:v>
                </c:pt>
                <c:pt idx="9703">
                  <c:v>0.586782407407407</c:v>
                </c:pt>
                <c:pt idx="9704">
                  <c:v>0.586805555555556</c:v>
                </c:pt>
                <c:pt idx="9705">
                  <c:v>0.586828703703704</c:v>
                </c:pt>
                <c:pt idx="9706">
                  <c:v>0.586851851851852</c:v>
                </c:pt>
                <c:pt idx="9707">
                  <c:v>0.586875</c:v>
                </c:pt>
                <c:pt idx="9708">
                  <c:v>0.586898148148148</c:v>
                </c:pt>
                <c:pt idx="9709">
                  <c:v>0.586921296296297</c:v>
                </c:pt>
                <c:pt idx="9710">
                  <c:v>0.586944444444445</c:v>
                </c:pt>
                <c:pt idx="9711">
                  <c:v>0.586967592592593</c:v>
                </c:pt>
                <c:pt idx="9712">
                  <c:v>0.586990740740741</c:v>
                </c:pt>
                <c:pt idx="9713">
                  <c:v>0.587013888888889</c:v>
                </c:pt>
                <c:pt idx="9714">
                  <c:v>0.587037037037037</c:v>
                </c:pt>
                <c:pt idx="9715">
                  <c:v>0.587060185185185</c:v>
                </c:pt>
                <c:pt idx="9716">
                  <c:v>0.587083333333333</c:v>
                </c:pt>
                <c:pt idx="9717">
                  <c:v>0.587106481481482</c:v>
                </c:pt>
                <c:pt idx="9718">
                  <c:v>0.58712962962963</c:v>
                </c:pt>
                <c:pt idx="9719">
                  <c:v>0.587152777777778</c:v>
                </c:pt>
                <c:pt idx="9720">
                  <c:v>0.587175925925926</c:v>
                </c:pt>
                <c:pt idx="9721">
                  <c:v>0.587199074074074</c:v>
                </c:pt>
                <c:pt idx="9722">
                  <c:v>0.587222222222222</c:v>
                </c:pt>
                <c:pt idx="9723">
                  <c:v>0.587245370370371</c:v>
                </c:pt>
                <c:pt idx="9724">
                  <c:v>0.587268518518519</c:v>
                </c:pt>
                <c:pt idx="9725">
                  <c:v>0.587291666666667</c:v>
                </c:pt>
                <c:pt idx="9726">
                  <c:v>0.587314814814815</c:v>
                </c:pt>
                <c:pt idx="9727">
                  <c:v>0.587337962962963</c:v>
                </c:pt>
                <c:pt idx="9728">
                  <c:v>0.587361111111111</c:v>
                </c:pt>
                <c:pt idx="9729">
                  <c:v>0.587384259259259</c:v>
                </c:pt>
                <c:pt idx="9730">
                  <c:v>0.587407407407407</c:v>
                </c:pt>
                <c:pt idx="9731">
                  <c:v>0.587430555555556</c:v>
                </c:pt>
                <c:pt idx="9732">
                  <c:v>0.587453703703704</c:v>
                </c:pt>
                <c:pt idx="9733">
                  <c:v>0.587476851851852</c:v>
                </c:pt>
                <c:pt idx="9734">
                  <c:v>0.5875</c:v>
                </c:pt>
                <c:pt idx="9735">
                  <c:v>0.587523148148148</c:v>
                </c:pt>
                <c:pt idx="9736">
                  <c:v>0.587546296296296</c:v>
                </c:pt>
                <c:pt idx="9737">
                  <c:v>0.587569444444445</c:v>
                </c:pt>
                <c:pt idx="9738">
                  <c:v>0.587592592592593</c:v>
                </c:pt>
                <c:pt idx="9739">
                  <c:v>0.587615740740741</c:v>
                </c:pt>
                <c:pt idx="9740">
                  <c:v>0.587638888888889</c:v>
                </c:pt>
                <c:pt idx="9741">
                  <c:v>0.587662037037037</c:v>
                </c:pt>
                <c:pt idx="9742">
                  <c:v>0.587685185185185</c:v>
                </c:pt>
                <c:pt idx="9743">
                  <c:v>0.587708333333334</c:v>
                </c:pt>
                <c:pt idx="9744">
                  <c:v>0.587731481481482</c:v>
                </c:pt>
                <c:pt idx="9745">
                  <c:v>0.58775462962963</c:v>
                </c:pt>
                <c:pt idx="9746">
                  <c:v>0.587777777777778</c:v>
                </c:pt>
                <c:pt idx="9747">
                  <c:v>0.587800925925926</c:v>
                </c:pt>
                <c:pt idx="9748">
                  <c:v>0.587824074074074</c:v>
                </c:pt>
                <c:pt idx="9749">
                  <c:v>0.587847222222222</c:v>
                </c:pt>
                <c:pt idx="9750">
                  <c:v>0.587870370370371</c:v>
                </c:pt>
                <c:pt idx="9751">
                  <c:v>0.587893518518519</c:v>
                </c:pt>
                <c:pt idx="9752">
                  <c:v>0.587916666666667</c:v>
                </c:pt>
                <c:pt idx="9753">
                  <c:v>0.587939814814815</c:v>
                </c:pt>
                <c:pt idx="9754">
                  <c:v>0.587962962962963</c:v>
                </c:pt>
                <c:pt idx="9755">
                  <c:v>0.587986111111111</c:v>
                </c:pt>
                <c:pt idx="9756">
                  <c:v>0.588009259259259</c:v>
                </c:pt>
                <c:pt idx="9757">
                  <c:v>0.588032407407407</c:v>
                </c:pt>
                <c:pt idx="9758">
                  <c:v>0.588055555555556</c:v>
                </c:pt>
                <c:pt idx="9759">
                  <c:v>0.588078703703704</c:v>
                </c:pt>
                <c:pt idx="9760">
                  <c:v>0.588101851851852</c:v>
                </c:pt>
                <c:pt idx="9761">
                  <c:v>0.588125</c:v>
                </c:pt>
                <c:pt idx="9762">
                  <c:v>0.588148148148148</c:v>
                </c:pt>
                <c:pt idx="9763">
                  <c:v>0.588171296296296</c:v>
                </c:pt>
                <c:pt idx="9764">
                  <c:v>0.588194444444445</c:v>
                </c:pt>
                <c:pt idx="9765">
                  <c:v>0.588217592592593</c:v>
                </c:pt>
                <c:pt idx="9766">
                  <c:v>0.588240740740741</c:v>
                </c:pt>
                <c:pt idx="9767">
                  <c:v>0.588263888888889</c:v>
                </c:pt>
                <c:pt idx="9768">
                  <c:v>0.588287037037037</c:v>
                </c:pt>
                <c:pt idx="9769">
                  <c:v>0.588310185185185</c:v>
                </c:pt>
                <c:pt idx="9770">
                  <c:v>0.588333333333333</c:v>
                </c:pt>
                <c:pt idx="9771">
                  <c:v>0.588356481481481</c:v>
                </c:pt>
                <c:pt idx="9772">
                  <c:v>0.58837962962963</c:v>
                </c:pt>
                <c:pt idx="9773">
                  <c:v>0.588402777777778</c:v>
                </c:pt>
                <c:pt idx="9774">
                  <c:v>0.588425925925926</c:v>
                </c:pt>
                <c:pt idx="9775">
                  <c:v>0.588449074074074</c:v>
                </c:pt>
                <c:pt idx="9776">
                  <c:v>0.588472222222222</c:v>
                </c:pt>
                <c:pt idx="9777">
                  <c:v>0.588495370370371</c:v>
                </c:pt>
                <c:pt idx="9778">
                  <c:v>0.588518518518519</c:v>
                </c:pt>
                <c:pt idx="9779">
                  <c:v>0.588541666666667</c:v>
                </c:pt>
                <c:pt idx="9780">
                  <c:v>0.588564814814815</c:v>
                </c:pt>
                <c:pt idx="9781">
                  <c:v>0.588587962962963</c:v>
                </c:pt>
                <c:pt idx="9782">
                  <c:v>0.588611111111111</c:v>
                </c:pt>
                <c:pt idx="9783">
                  <c:v>0.588634259259259</c:v>
                </c:pt>
                <c:pt idx="9784">
                  <c:v>0.588657407407408</c:v>
                </c:pt>
                <c:pt idx="9785">
                  <c:v>0.588680555555556</c:v>
                </c:pt>
                <c:pt idx="9786">
                  <c:v>0.588703703703704</c:v>
                </c:pt>
                <c:pt idx="9787">
                  <c:v>0.588726851851852</c:v>
                </c:pt>
                <c:pt idx="9788">
                  <c:v>0.58875</c:v>
                </c:pt>
                <c:pt idx="9789">
                  <c:v>0.588773148148148</c:v>
                </c:pt>
                <c:pt idx="9790">
                  <c:v>0.588796296296296</c:v>
                </c:pt>
                <c:pt idx="9791">
                  <c:v>0.588819444444445</c:v>
                </c:pt>
                <c:pt idx="9792">
                  <c:v>0.588842592592593</c:v>
                </c:pt>
                <c:pt idx="9793">
                  <c:v>0.588865740740741</c:v>
                </c:pt>
                <c:pt idx="9794">
                  <c:v>0.588888888888889</c:v>
                </c:pt>
                <c:pt idx="9795">
                  <c:v>0.588912037037037</c:v>
                </c:pt>
                <c:pt idx="9796">
                  <c:v>0.588935185185185</c:v>
                </c:pt>
                <c:pt idx="9797">
                  <c:v>0.588958333333334</c:v>
                </c:pt>
                <c:pt idx="9798">
                  <c:v>0.588981481481482</c:v>
                </c:pt>
                <c:pt idx="9799">
                  <c:v>0.58900462962963</c:v>
                </c:pt>
                <c:pt idx="9800">
                  <c:v>0.589027777777778</c:v>
                </c:pt>
                <c:pt idx="9801">
                  <c:v>0.589050925925926</c:v>
                </c:pt>
                <c:pt idx="9802">
                  <c:v>0.589074074074074</c:v>
                </c:pt>
                <c:pt idx="9803">
                  <c:v>0.589097222222222</c:v>
                </c:pt>
                <c:pt idx="9804">
                  <c:v>0.58912037037037</c:v>
                </c:pt>
                <c:pt idx="9805">
                  <c:v>0.589143518518519</c:v>
                </c:pt>
                <c:pt idx="9806">
                  <c:v>0.589166666666667</c:v>
                </c:pt>
                <c:pt idx="9807">
                  <c:v>0.589189814814815</c:v>
                </c:pt>
                <c:pt idx="9808">
                  <c:v>0.589212962962963</c:v>
                </c:pt>
                <c:pt idx="9809">
                  <c:v>0.589236111111111</c:v>
                </c:pt>
                <c:pt idx="9810">
                  <c:v>0.589259259259259</c:v>
                </c:pt>
                <c:pt idx="9811">
                  <c:v>0.589282407407407</c:v>
                </c:pt>
                <c:pt idx="9812">
                  <c:v>0.589305555555556</c:v>
                </c:pt>
                <c:pt idx="9813">
                  <c:v>0.589328703703704</c:v>
                </c:pt>
                <c:pt idx="9814">
                  <c:v>0.589351851851852</c:v>
                </c:pt>
                <c:pt idx="9815">
                  <c:v>0.589375</c:v>
                </c:pt>
                <c:pt idx="9816">
                  <c:v>0.589398148148148</c:v>
                </c:pt>
                <c:pt idx="9817">
                  <c:v>0.589421296296296</c:v>
                </c:pt>
                <c:pt idx="9818">
                  <c:v>0.589444444444445</c:v>
                </c:pt>
                <c:pt idx="9819">
                  <c:v>0.589467592592593</c:v>
                </c:pt>
                <c:pt idx="9820">
                  <c:v>0.589490740740741</c:v>
                </c:pt>
                <c:pt idx="9821">
                  <c:v>0.589513888888889</c:v>
                </c:pt>
                <c:pt idx="9822">
                  <c:v>0.589537037037037</c:v>
                </c:pt>
                <c:pt idx="9823">
                  <c:v>0.589560185185185</c:v>
                </c:pt>
                <c:pt idx="9824">
                  <c:v>0.589583333333333</c:v>
                </c:pt>
                <c:pt idx="9825">
                  <c:v>0.589606481481482</c:v>
                </c:pt>
                <c:pt idx="9826">
                  <c:v>0.58962962962963</c:v>
                </c:pt>
                <c:pt idx="9827">
                  <c:v>0.589652777777778</c:v>
                </c:pt>
                <c:pt idx="9828">
                  <c:v>0.589675925925926</c:v>
                </c:pt>
                <c:pt idx="9829">
                  <c:v>0.589699074074074</c:v>
                </c:pt>
                <c:pt idx="9830">
                  <c:v>0.589722222222222</c:v>
                </c:pt>
                <c:pt idx="9831">
                  <c:v>0.589745370370371</c:v>
                </c:pt>
                <c:pt idx="9832">
                  <c:v>0.589768518518519</c:v>
                </c:pt>
                <c:pt idx="9833">
                  <c:v>0.589791666666667</c:v>
                </c:pt>
                <c:pt idx="9834">
                  <c:v>0.589814814814815</c:v>
                </c:pt>
                <c:pt idx="9835">
                  <c:v>0.589837962962963</c:v>
                </c:pt>
                <c:pt idx="9836">
                  <c:v>0.589861111111111</c:v>
                </c:pt>
                <c:pt idx="9837">
                  <c:v>0.589884259259259</c:v>
                </c:pt>
                <c:pt idx="9838">
                  <c:v>0.589907407407408</c:v>
                </c:pt>
                <c:pt idx="9839">
                  <c:v>0.589930555555556</c:v>
                </c:pt>
                <c:pt idx="9840">
                  <c:v>0.589953703703704</c:v>
                </c:pt>
                <c:pt idx="9841">
                  <c:v>0.589976851851852</c:v>
                </c:pt>
                <c:pt idx="9842">
                  <c:v>0.59</c:v>
                </c:pt>
                <c:pt idx="9843">
                  <c:v>0.590023148148148</c:v>
                </c:pt>
                <c:pt idx="9844">
                  <c:v>0.590046296296296</c:v>
                </c:pt>
                <c:pt idx="9845">
                  <c:v>0.590069444444445</c:v>
                </c:pt>
                <c:pt idx="9846">
                  <c:v>0.590092592592593</c:v>
                </c:pt>
                <c:pt idx="9847">
                  <c:v>0.590115740740741</c:v>
                </c:pt>
                <c:pt idx="9848">
                  <c:v>0.590138888888889</c:v>
                </c:pt>
                <c:pt idx="9849">
                  <c:v>0.590162037037037</c:v>
                </c:pt>
                <c:pt idx="9850">
                  <c:v>0.590185185185185</c:v>
                </c:pt>
                <c:pt idx="9851">
                  <c:v>0.590208333333333</c:v>
                </c:pt>
                <c:pt idx="9852">
                  <c:v>0.590231481481481</c:v>
                </c:pt>
                <c:pt idx="9853">
                  <c:v>0.59025462962963</c:v>
                </c:pt>
                <c:pt idx="9854">
                  <c:v>0.590277777777778</c:v>
                </c:pt>
                <c:pt idx="9855">
                  <c:v>0.590300925925926</c:v>
                </c:pt>
                <c:pt idx="9856">
                  <c:v>0.590324074074074</c:v>
                </c:pt>
                <c:pt idx="9857">
                  <c:v>0.590347222222222</c:v>
                </c:pt>
                <c:pt idx="9858">
                  <c:v>0.59037037037037</c:v>
                </c:pt>
                <c:pt idx="9859">
                  <c:v>0.590393518518519</c:v>
                </c:pt>
                <c:pt idx="9860">
                  <c:v>0.590416666666667</c:v>
                </c:pt>
                <c:pt idx="9861">
                  <c:v>0.590439814814815</c:v>
                </c:pt>
                <c:pt idx="9862">
                  <c:v>0.590462962962963</c:v>
                </c:pt>
                <c:pt idx="9863">
                  <c:v>0.590486111111111</c:v>
                </c:pt>
                <c:pt idx="9864">
                  <c:v>0.590509259259259</c:v>
                </c:pt>
                <c:pt idx="9865">
                  <c:v>0.590532407407407</c:v>
                </c:pt>
                <c:pt idx="9866">
                  <c:v>0.590555555555556</c:v>
                </c:pt>
                <c:pt idx="9867">
                  <c:v>0.590578703703704</c:v>
                </c:pt>
                <c:pt idx="9868">
                  <c:v>0.590601851851852</c:v>
                </c:pt>
                <c:pt idx="9869">
                  <c:v>0.590625</c:v>
                </c:pt>
                <c:pt idx="9870">
                  <c:v>0.590648148148148</c:v>
                </c:pt>
                <c:pt idx="9871">
                  <c:v>0.590671296296297</c:v>
                </c:pt>
                <c:pt idx="9872">
                  <c:v>0.590694444444445</c:v>
                </c:pt>
                <c:pt idx="9873">
                  <c:v>0.590717592592593</c:v>
                </c:pt>
                <c:pt idx="9874">
                  <c:v>0.590740740740741</c:v>
                </c:pt>
                <c:pt idx="9875">
                  <c:v>0.590763888888889</c:v>
                </c:pt>
                <c:pt idx="9876">
                  <c:v>0.590787037037037</c:v>
                </c:pt>
                <c:pt idx="9877">
                  <c:v>0.590810185185185</c:v>
                </c:pt>
                <c:pt idx="9878">
                  <c:v>0.590833333333333</c:v>
                </c:pt>
                <c:pt idx="9879">
                  <c:v>0.590856481481482</c:v>
                </c:pt>
                <c:pt idx="9880">
                  <c:v>0.59087962962963</c:v>
                </c:pt>
                <c:pt idx="9881">
                  <c:v>0.590902777777778</c:v>
                </c:pt>
                <c:pt idx="9882">
                  <c:v>0.590925925925926</c:v>
                </c:pt>
                <c:pt idx="9883">
                  <c:v>0.590949074074074</c:v>
                </c:pt>
                <c:pt idx="9884">
                  <c:v>0.590972222222222</c:v>
                </c:pt>
                <c:pt idx="9885">
                  <c:v>0.590995370370371</c:v>
                </c:pt>
                <c:pt idx="9886">
                  <c:v>0.591018518518519</c:v>
                </c:pt>
                <c:pt idx="9887">
                  <c:v>0.591041666666667</c:v>
                </c:pt>
                <c:pt idx="9888">
                  <c:v>0.591064814814815</c:v>
                </c:pt>
                <c:pt idx="9889">
                  <c:v>0.591087962962963</c:v>
                </c:pt>
                <c:pt idx="9890">
                  <c:v>0.591111111111111</c:v>
                </c:pt>
                <c:pt idx="9891">
                  <c:v>0.591134259259259</c:v>
                </c:pt>
                <c:pt idx="9892">
                  <c:v>0.591157407407407</c:v>
                </c:pt>
                <c:pt idx="9893">
                  <c:v>0.591180555555556</c:v>
                </c:pt>
                <c:pt idx="9894">
                  <c:v>0.591203703703704</c:v>
                </c:pt>
                <c:pt idx="9895">
                  <c:v>0.591226851851852</c:v>
                </c:pt>
                <c:pt idx="9896">
                  <c:v>0.59125</c:v>
                </c:pt>
                <c:pt idx="9897">
                  <c:v>0.591273148148148</c:v>
                </c:pt>
                <c:pt idx="9898">
                  <c:v>0.591296296296296</c:v>
                </c:pt>
                <c:pt idx="9899">
                  <c:v>0.591319444444444</c:v>
                </c:pt>
                <c:pt idx="9900">
                  <c:v>0.591342592592593</c:v>
                </c:pt>
                <c:pt idx="9901">
                  <c:v>0.591365740740741</c:v>
                </c:pt>
                <c:pt idx="9902">
                  <c:v>0.591388888888889</c:v>
                </c:pt>
                <c:pt idx="9903">
                  <c:v>0.591412037037037</c:v>
                </c:pt>
                <c:pt idx="9904">
                  <c:v>0.591435185185185</c:v>
                </c:pt>
                <c:pt idx="9905">
                  <c:v>0.591458333333333</c:v>
                </c:pt>
                <c:pt idx="9906">
                  <c:v>0.591481481481482</c:v>
                </c:pt>
                <c:pt idx="9907">
                  <c:v>0.59150462962963</c:v>
                </c:pt>
                <c:pt idx="9908">
                  <c:v>0.591527777777778</c:v>
                </c:pt>
                <c:pt idx="9909">
                  <c:v>0.591550925925926</c:v>
                </c:pt>
                <c:pt idx="9910">
                  <c:v>0.591574074074074</c:v>
                </c:pt>
                <c:pt idx="9911">
                  <c:v>0.591597222222222</c:v>
                </c:pt>
                <c:pt idx="9912">
                  <c:v>0.59162037037037</c:v>
                </c:pt>
                <c:pt idx="9913">
                  <c:v>0.591643518518519</c:v>
                </c:pt>
                <c:pt idx="9914">
                  <c:v>0.591666666666667</c:v>
                </c:pt>
                <c:pt idx="9915">
                  <c:v>0.591689814814815</c:v>
                </c:pt>
                <c:pt idx="9916">
                  <c:v>0.591712962962963</c:v>
                </c:pt>
                <c:pt idx="9917">
                  <c:v>0.591736111111111</c:v>
                </c:pt>
                <c:pt idx="9918">
                  <c:v>0.591759259259259</c:v>
                </c:pt>
                <c:pt idx="9919">
                  <c:v>0.591782407407407</c:v>
                </c:pt>
                <c:pt idx="9920">
                  <c:v>0.591805555555556</c:v>
                </c:pt>
                <c:pt idx="9921">
                  <c:v>0.591828703703704</c:v>
                </c:pt>
                <c:pt idx="9922">
                  <c:v>0.591851851851852</c:v>
                </c:pt>
                <c:pt idx="9923">
                  <c:v>0.591875</c:v>
                </c:pt>
                <c:pt idx="9924">
                  <c:v>0.591898148148148</c:v>
                </c:pt>
                <c:pt idx="9925">
                  <c:v>0.591921296296297</c:v>
                </c:pt>
                <c:pt idx="9926">
                  <c:v>0.591944444444445</c:v>
                </c:pt>
                <c:pt idx="9927">
                  <c:v>0.591967592592593</c:v>
                </c:pt>
                <c:pt idx="9928">
                  <c:v>0.591990740740741</c:v>
                </c:pt>
                <c:pt idx="9929">
                  <c:v>0.592013888888889</c:v>
                </c:pt>
                <c:pt idx="9930">
                  <c:v>0.592037037037037</c:v>
                </c:pt>
                <c:pt idx="9931">
                  <c:v>0.592060185185185</c:v>
                </c:pt>
                <c:pt idx="9932">
                  <c:v>0.592083333333333</c:v>
                </c:pt>
                <c:pt idx="9933">
                  <c:v>0.592106481481482</c:v>
                </c:pt>
                <c:pt idx="9934">
                  <c:v>0.59212962962963</c:v>
                </c:pt>
                <c:pt idx="9935">
                  <c:v>0.592152777777778</c:v>
                </c:pt>
                <c:pt idx="9936">
                  <c:v>0.592175925925926</c:v>
                </c:pt>
                <c:pt idx="9937">
                  <c:v>0.592199074074074</c:v>
                </c:pt>
                <c:pt idx="9938">
                  <c:v>0.592222222222222</c:v>
                </c:pt>
                <c:pt idx="9939">
                  <c:v>0.592245370370371</c:v>
                </c:pt>
                <c:pt idx="9940">
                  <c:v>0.592268518518519</c:v>
                </c:pt>
                <c:pt idx="9941">
                  <c:v>0.592291666666667</c:v>
                </c:pt>
                <c:pt idx="9942">
                  <c:v>0.592314814814815</c:v>
                </c:pt>
                <c:pt idx="9943">
                  <c:v>0.592337962962963</c:v>
                </c:pt>
                <c:pt idx="9944">
                  <c:v>0.592361111111111</c:v>
                </c:pt>
                <c:pt idx="9945">
                  <c:v>0.592384259259259</c:v>
                </c:pt>
                <c:pt idx="9946">
                  <c:v>0.592407407407407</c:v>
                </c:pt>
                <c:pt idx="9947">
                  <c:v>0.592430555555556</c:v>
                </c:pt>
                <c:pt idx="9948">
                  <c:v>0.592453703703704</c:v>
                </c:pt>
                <c:pt idx="9949">
                  <c:v>0.592476851851852</c:v>
                </c:pt>
                <c:pt idx="9950">
                  <c:v>0.5925</c:v>
                </c:pt>
                <c:pt idx="9951">
                  <c:v>0.592523148148148</c:v>
                </c:pt>
                <c:pt idx="9952">
                  <c:v>0.592546296296296</c:v>
                </c:pt>
                <c:pt idx="9953">
                  <c:v>0.592569444444445</c:v>
                </c:pt>
                <c:pt idx="9954">
                  <c:v>0.592592592592593</c:v>
                </c:pt>
                <c:pt idx="9955">
                  <c:v>0.592615740740741</c:v>
                </c:pt>
                <c:pt idx="9956">
                  <c:v>0.592638888888889</c:v>
                </c:pt>
                <c:pt idx="9957">
                  <c:v>0.592662037037037</c:v>
                </c:pt>
                <c:pt idx="9958">
                  <c:v>0.592685185185185</c:v>
                </c:pt>
                <c:pt idx="9959">
                  <c:v>0.592708333333333</c:v>
                </c:pt>
                <c:pt idx="9960">
                  <c:v>0.592731481481482</c:v>
                </c:pt>
                <c:pt idx="9961">
                  <c:v>0.59275462962963</c:v>
                </c:pt>
                <c:pt idx="9962">
                  <c:v>0.592777777777778</c:v>
                </c:pt>
                <c:pt idx="9963">
                  <c:v>0.592800925925926</c:v>
                </c:pt>
                <c:pt idx="9964">
                  <c:v>0.592824074074074</c:v>
                </c:pt>
                <c:pt idx="9965">
                  <c:v>0.592847222222222</c:v>
                </c:pt>
                <c:pt idx="9966">
                  <c:v>0.592870370370371</c:v>
                </c:pt>
                <c:pt idx="9967">
                  <c:v>0.592893518518519</c:v>
                </c:pt>
                <c:pt idx="9968">
                  <c:v>0.592916666666667</c:v>
                </c:pt>
                <c:pt idx="9969">
                  <c:v>0.592939814814815</c:v>
                </c:pt>
                <c:pt idx="9970">
                  <c:v>0.592962962962963</c:v>
                </c:pt>
                <c:pt idx="9971">
                  <c:v>0.592986111111111</c:v>
                </c:pt>
                <c:pt idx="9972">
                  <c:v>0.593009259259259</c:v>
                </c:pt>
                <c:pt idx="9973">
                  <c:v>0.593032407407408</c:v>
                </c:pt>
                <c:pt idx="9974">
                  <c:v>0.593055555555556</c:v>
                </c:pt>
                <c:pt idx="9975">
                  <c:v>0.593078703703704</c:v>
                </c:pt>
                <c:pt idx="9976">
                  <c:v>0.593101851851852</c:v>
                </c:pt>
                <c:pt idx="9977">
                  <c:v>0.593125</c:v>
                </c:pt>
                <c:pt idx="9978">
                  <c:v>0.593148148148148</c:v>
                </c:pt>
                <c:pt idx="9979">
                  <c:v>0.593171296296296</c:v>
                </c:pt>
                <c:pt idx="9980">
                  <c:v>0.593194444444445</c:v>
                </c:pt>
                <c:pt idx="9981">
                  <c:v>0.593217592592593</c:v>
                </c:pt>
                <c:pt idx="9982">
                  <c:v>0.593240740740741</c:v>
                </c:pt>
                <c:pt idx="9983">
                  <c:v>0.593263888888889</c:v>
                </c:pt>
                <c:pt idx="9984">
                  <c:v>0.593287037037037</c:v>
                </c:pt>
                <c:pt idx="9985">
                  <c:v>0.593310185185185</c:v>
                </c:pt>
                <c:pt idx="9986">
                  <c:v>0.593333333333333</c:v>
                </c:pt>
                <c:pt idx="9987">
                  <c:v>0.593356481481482</c:v>
                </c:pt>
                <c:pt idx="9988">
                  <c:v>0.59337962962963</c:v>
                </c:pt>
                <c:pt idx="9989">
                  <c:v>0.593402777777778</c:v>
                </c:pt>
                <c:pt idx="9990">
                  <c:v>0.593425925925926</c:v>
                </c:pt>
                <c:pt idx="9991">
                  <c:v>0.593449074074074</c:v>
                </c:pt>
                <c:pt idx="9992">
                  <c:v>0.593472222222222</c:v>
                </c:pt>
                <c:pt idx="9993">
                  <c:v>0.593495370370371</c:v>
                </c:pt>
                <c:pt idx="9994">
                  <c:v>0.593518518518519</c:v>
                </c:pt>
                <c:pt idx="9995">
                  <c:v>0.593541666666667</c:v>
                </c:pt>
                <c:pt idx="9996">
                  <c:v>0.593564814814815</c:v>
                </c:pt>
                <c:pt idx="9997">
                  <c:v>0.593587962962963</c:v>
                </c:pt>
                <c:pt idx="9998">
                  <c:v>0.593611111111111</c:v>
                </c:pt>
                <c:pt idx="9999">
                  <c:v>0.593634259259259</c:v>
                </c:pt>
                <c:pt idx="10000">
                  <c:v>0.593657407407408</c:v>
                </c:pt>
                <c:pt idx="10001">
                  <c:v>0.593680555555556</c:v>
                </c:pt>
                <c:pt idx="10002">
                  <c:v>0.593703703703704</c:v>
                </c:pt>
                <c:pt idx="10003">
                  <c:v>0.593726851851852</c:v>
                </c:pt>
                <c:pt idx="10004">
                  <c:v>0.59375</c:v>
                </c:pt>
                <c:pt idx="10005">
                  <c:v>0.593773148148148</c:v>
                </c:pt>
                <c:pt idx="10006">
                  <c:v>0.593796296296296</c:v>
                </c:pt>
                <c:pt idx="10007">
                  <c:v>0.593819444444445</c:v>
                </c:pt>
                <c:pt idx="10008">
                  <c:v>0.593842592592593</c:v>
                </c:pt>
                <c:pt idx="10009">
                  <c:v>0.593865740740741</c:v>
                </c:pt>
                <c:pt idx="10010">
                  <c:v>0.593888888888889</c:v>
                </c:pt>
                <c:pt idx="10011">
                  <c:v>0.593912037037037</c:v>
                </c:pt>
                <c:pt idx="10012">
                  <c:v>0.593935185185185</c:v>
                </c:pt>
                <c:pt idx="10013">
                  <c:v>0.593958333333334</c:v>
                </c:pt>
                <c:pt idx="10014">
                  <c:v>0.593981481481482</c:v>
                </c:pt>
                <c:pt idx="10015">
                  <c:v>0.59400462962963</c:v>
                </c:pt>
                <c:pt idx="10016">
                  <c:v>0.594027777777778</c:v>
                </c:pt>
                <c:pt idx="10017">
                  <c:v>0.594050925925926</c:v>
                </c:pt>
                <c:pt idx="10018">
                  <c:v>0.594074074074074</c:v>
                </c:pt>
                <c:pt idx="10019">
                  <c:v>0.594097222222222</c:v>
                </c:pt>
                <c:pt idx="10020">
                  <c:v>0.59412037037037</c:v>
                </c:pt>
                <c:pt idx="10021">
                  <c:v>0.594143518518519</c:v>
                </c:pt>
                <c:pt idx="10022">
                  <c:v>0.594166666666666</c:v>
                </c:pt>
                <c:pt idx="10023">
                  <c:v>0.594189814814815</c:v>
                </c:pt>
                <c:pt idx="10024">
                  <c:v>0.594212962962963</c:v>
                </c:pt>
                <c:pt idx="10025">
                  <c:v>0.594236111111111</c:v>
                </c:pt>
                <c:pt idx="10026">
                  <c:v>0.594259259259259</c:v>
                </c:pt>
                <c:pt idx="10027">
                  <c:v>0.594282407407407</c:v>
                </c:pt>
                <c:pt idx="10028">
                  <c:v>0.594305555555556</c:v>
                </c:pt>
                <c:pt idx="10029">
                  <c:v>0.594328703703704</c:v>
                </c:pt>
                <c:pt idx="10030">
                  <c:v>0.594351851851852</c:v>
                </c:pt>
                <c:pt idx="10031">
                  <c:v>0.594375</c:v>
                </c:pt>
                <c:pt idx="10032">
                  <c:v>0.594398148148148</c:v>
                </c:pt>
                <c:pt idx="10033">
                  <c:v>0.594421296296297</c:v>
                </c:pt>
                <c:pt idx="10034">
                  <c:v>0.594444444444445</c:v>
                </c:pt>
                <c:pt idx="10035">
                  <c:v>0.594467592592593</c:v>
                </c:pt>
                <c:pt idx="10036">
                  <c:v>0.594490740740741</c:v>
                </c:pt>
                <c:pt idx="10037">
                  <c:v>0.594513888888889</c:v>
                </c:pt>
                <c:pt idx="10038">
                  <c:v>0.594537037037037</c:v>
                </c:pt>
                <c:pt idx="10039">
                  <c:v>0.594560185185185</c:v>
                </c:pt>
                <c:pt idx="10040">
                  <c:v>0.594583333333333</c:v>
                </c:pt>
                <c:pt idx="10041">
                  <c:v>0.594606481481482</c:v>
                </c:pt>
                <c:pt idx="10042">
                  <c:v>0.59462962962963</c:v>
                </c:pt>
                <c:pt idx="10043">
                  <c:v>0.594652777777778</c:v>
                </c:pt>
                <c:pt idx="10044">
                  <c:v>0.594675925925926</c:v>
                </c:pt>
                <c:pt idx="10045">
                  <c:v>0.594699074074074</c:v>
                </c:pt>
                <c:pt idx="10046">
                  <c:v>0.594722222222222</c:v>
                </c:pt>
                <c:pt idx="10047">
                  <c:v>0.594745370370371</c:v>
                </c:pt>
                <c:pt idx="10048">
                  <c:v>0.594768518518519</c:v>
                </c:pt>
                <c:pt idx="10049">
                  <c:v>0.594791666666667</c:v>
                </c:pt>
                <c:pt idx="10050">
                  <c:v>0.594814814814815</c:v>
                </c:pt>
                <c:pt idx="10051">
                  <c:v>0.594837962962963</c:v>
                </c:pt>
                <c:pt idx="10052">
                  <c:v>0.594861111111111</c:v>
                </c:pt>
                <c:pt idx="10053">
                  <c:v>0.594884259259259</c:v>
                </c:pt>
                <c:pt idx="10054">
                  <c:v>0.594907407407408</c:v>
                </c:pt>
                <c:pt idx="10055">
                  <c:v>0.594930555555556</c:v>
                </c:pt>
                <c:pt idx="10056">
                  <c:v>0.594953703703704</c:v>
                </c:pt>
                <c:pt idx="10057">
                  <c:v>0.594976851851852</c:v>
                </c:pt>
                <c:pt idx="10058">
                  <c:v>0.595</c:v>
                </c:pt>
                <c:pt idx="10059">
                  <c:v>0.595023148148148</c:v>
                </c:pt>
                <c:pt idx="10060">
                  <c:v>0.595046296296296</c:v>
                </c:pt>
                <c:pt idx="10061">
                  <c:v>0.595069444444445</c:v>
                </c:pt>
                <c:pt idx="10062">
                  <c:v>0.595092592592593</c:v>
                </c:pt>
                <c:pt idx="10063">
                  <c:v>0.595115740740741</c:v>
                </c:pt>
                <c:pt idx="10064">
                  <c:v>0.595138888888889</c:v>
                </c:pt>
                <c:pt idx="10065">
                  <c:v>0.595162037037037</c:v>
                </c:pt>
                <c:pt idx="10066">
                  <c:v>0.595185185185185</c:v>
                </c:pt>
                <c:pt idx="10067">
                  <c:v>0.595208333333333</c:v>
                </c:pt>
                <c:pt idx="10068">
                  <c:v>0.595231481481482</c:v>
                </c:pt>
                <c:pt idx="10069">
                  <c:v>0.59525462962963</c:v>
                </c:pt>
                <c:pt idx="10070">
                  <c:v>0.595277777777778</c:v>
                </c:pt>
                <c:pt idx="10071">
                  <c:v>0.595300925925926</c:v>
                </c:pt>
                <c:pt idx="10072">
                  <c:v>0.595324074074074</c:v>
                </c:pt>
                <c:pt idx="10073">
                  <c:v>0.595347222222222</c:v>
                </c:pt>
                <c:pt idx="10074">
                  <c:v>0.595370370370371</c:v>
                </c:pt>
                <c:pt idx="10075">
                  <c:v>0.595393518518519</c:v>
                </c:pt>
                <c:pt idx="10076">
                  <c:v>0.595416666666667</c:v>
                </c:pt>
                <c:pt idx="10077">
                  <c:v>0.595439814814815</c:v>
                </c:pt>
                <c:pt idx="10078">
                  <c:v>0.595462962962963</c:v>
                </c:pt>
                <c:pt idx="10079">
                  <c:v>0.595486111111111</c:v>
                </c:pt>
                <c:pt idx="10080">
                  <c:v>0.595509259259259</c:v>
                </c:pt>
                <c:pt idx="10081">
                  <c:v>0.595532407407407</c:v>
                </c:pt>
                <c:pt idx="10082">
                  <c:v>0.595555555555556</c:v>
                </c:pt>
                <c:pt idx="10083">
                  <c:v>0.595578703703704</c:v>
                </c:pt>
                <c:pt idx="10084">
                  <c:v>0.595601851851852</c:v>
                </c:pt>
                <c:pt idx="10085">
                  <c:v>0.595625</c:v>
                </c:pt>
                <c:pt idx="10086">
                  <c:v>0.595648148148148</c:v>
                </c:pt>
                <c:pt idx="10087">
                  <c:v>0.595671296296297</c:v>
                </c:pt>
                <c:pt idx="10088">
                  <c:v>0.595694444444445</c:v>
                </c:pt>
                <c:pt idx="10089">
                  <c:v>0.595717592592593</c:v>
                </c:pt>
                <c:pt idx="10090">
                  <c:v>0.595740740740741</c:v>
                </c:pt>
                <c:pt idx="10091">
                  <c:v>0.595763888888889</c:v>
                </c:pt>
                <c:pt idx="10092">
                  <c:v>0.595787037037037</c:v>
                </c:pt>
                <c:pt idx="10093">
                  <c:v>0.595810185185185</c:v>
                </c:pt>
                <c:pt idx="10094">
                  <c:v>0.595833333333333</c:v>
                </c:pt>
                <c:pt idx="10095">
                  <c:v>0.595856481481482</c:v>
                </c:pt>
                <c:pt idx="10096">
                  <c:v>0.59587962962963</c:v>
                </c:pt>
                <c:pt idx="10097">
                  <c:v>0.595902777777778</c:v>
                </c:pt>
                <c:pt idx="10098">
                  <c:v>0.595925925925926</c:v>
                </c:pt>
                <c:pt idx="10099">
                  <c:v>0.595949074074074</c:v>
                </c:pt>
                <c:pt idx="10100">
                  <c:v>0.595972222222222</c:v>
                </c:pt>
                <c:pt idx="10101">
                  <c:v>0.595995370370371</c:v>
                </c:pt>
                <c:pt idx="10102">
                  <c:v>0.596018518518519</c:v>
                </c:pt>
                <c:pt idx="10103">
                  <c:v>0.596041666666667</c:v>
                </c:pt>
                <c:pt idx="10104">
                  <c:v>0.596064814814815</c:v>
                </c:pt>
                <c:pt idx="10105">
                  <c:v>0.596087962962963</c:v>
                </c:pt>
                <c:pt idx="10106">
                  <c:v>0.596111111111111</c:v>
                </c:pt>
                <c:pt idx="10107">
                  <c:v>0.596134259259259</c:v>
                </c:pt>
                <c:pt idx="10108">
                  <c:v>0.596157407407407</c:v>
                </c:pt>
                <c:pt idx="10109">
                  <c:v>0.596180555555556</c:v>
                </c:pt>
                <c:pt idx="10110">
                  <c:v>0.596203703703704</c:v>
                </c:pt>
                <c:pt idx="10111">
                  <c:v>0.596226851851852</c:v>
                </c:pt>
                <c:pt idx="10112">
                  <c:v>0.59625</c:v>
                </c:pt>
                <c:pt idx="10113">
                  <c:v>0.596273148148148</c:v>
                </c:pt>
                <c:pt idx="10114">
                  <c:v>0.596296296296296</c:v>
                </c:pt>
                <c:pt idx="10115">
                  <c:v>0.596319444444445</c:v>
                </c:pt>
                <c:pt idx="10116">
                  <c:v>0.596342592592593</c:v>
                </c:pt>
                <c:pt idx="10117">
                  <c:v>0.596365740740741</c:v>
                </c:pt>
                <c:pt idx="10118">
                  <c:v>0.596388888888889</c:v>
                </c:pt>
                <c:pt idx="10119">
                  <c:v>0.596412037037037</c:v>
                </c:pt>
                <c:pt idx="10120">
                  <c:v>0.596435185185185</c:v>
                </c:pt>
                <c:pt idx="10121">
                  <c:v>0.596458333333333</c:v>
                </c:pt>
                <c:pt idx="10122">
                  <c:v>0.596481481481482</c:v>
                </c:pt>
                <c:pt idx="10123">
                  <c:v>0.59650462962963</c:v>
                </c:pt>
                <c:pt idx="10124">
                  <c:v>0.596527777777778</c:v>
                </c:pt>
                <c:pt idx="10125">
                  <c:v>0.596550925925926</c:v>
                </c:pt>
                <c:pt idx="10126">
                  <c:v>0.596574074074074</c:v>
                </c:pt>
                <c:pt idx="10127">
                  <c:v>0.596597222222222</c:v>
                </c:pt>
                <c:pt idx="10128">
                  <c:v>0.596620370370371</c:v>
                </c:pt>
                <c:pt idx="10129">
                  <c:v>0.596643518518519</c:v>
                </c:pt>
                <c:pt idx="10130">
                  <c:v>0.596666666666667</c:v>
                </c:pt>
                <c:pt idx="10131">
                  <c:v>0.596689814814815</c:v>
                </c:pt>
                <c:pt idx="10132">
                  <c:v>0.596712962962963</c:v>
                </c:pt>
                <c:pt idx="10133">
                  <c:v>0.596736111111111</c:v>
                </c:pt>
                <c:pt idx="10134">
                  <c:v>0.596759259259259</c:v>
                </c:pt>
                <c:pt idx="10135">
                  <c:v>0.596782407407407</c:v>
                </c:pt>
                <c:pt idx="10136">
                  <c:v>0.596805555555556</c:v>
                </c:pt>
                <c:pt idx="10137">
                  <c:v>0.596828703703704</c:v>
                </c:pt>
                <c:pt idx="10138">
                  <c:v>0.596851851851852</c:v>
                </c:pt>
                <c:pt idx="10139">
                  <c:v>0.596875</c:v>
                </c:pt>
                <c:pt idx="10140">
                  <c:v>0.596898148148148</c:v>
                </c:pt>
                <c:pt idx="10141">
                  <c:v>0.596921296296297</c:v>
                </c:pt>
                <c:pt idx="10142">
                  <c:v>0.596944444444445</c:v>
                </c:pt>
                <c:pt idx="10143">
                  <c:v>0.596967592592593</c:v>
                </c:pt>
                <c:pt idx="10144">
                  <c:v>0.596990740740741</c:v>
                </c:pt>
                <c:pt idx="10145">
                  <c:v>0.597013888888889</c:v>
                </c:pt>
                <c:pt idx="10146">
                  <c:v>0.597037037037037</c:v>
                </c:pt>
                <c:pt idx="10147">
                  <c:v>0.597060185185185</c:v>
                </c:pt>
                <c:pt idx="10148">
                  <c:v>0.597083333333333</c:v>
                </c:pt>
                <c:pt idx="10149">
                  <c:v>0.597106481481482</c:v>
                </c:pt>
                <c:pt idx="10150">
                  <c:v>0.59712962962963</c:v>
                </c:pt>
                <c:pt idx="10151">
                  <c:v>0.597152777777778</c:v>
                </c:pt>
                <c:pt idx="10152">
                  <c:v>0.597175925925926</c:v>
                </c:pt>
                <c:pt idx="10153">
                  <c:v>0.597199074074074</c:v>
                </c:pt>
                <c:pt idx="10154">
                  <c:v>0.597222222222222</c:v>
                </c:pt>
                <c:pt idx="10155">
                  <c:v>0.597245370370371</c:v>
                </c:pt>
                <c:pt idx="10156">
                  <c:v>0.597268518518519</c:v>
                </c:pt>
                <c:pt idx="10157">
                  <c:v>0.597291666666667</c:v>
                </c:pt>
                <c:pt idx="10158">
                  <c:v>0.597314814814815</c:v>
                </c:pt>
                <c:pt idx="10159">
                  <c:v>0.597337962962963</c:v>
                </c:pt>
                <c:pt idx="10160">
                  <c:v>0.597361111111111</c:v>
                </c:pt>
                <c:pt idx="10161">
                  <c:v>0.597384259259259</c:v>
                </c:pt>
                <c:pt idx="10162">
                  <c:v>0.597407407407407</c:v>
                </c:pt>
                <c:pt idx="10163">
                  <c:v>0.597430555555556</c:v>
                </c:pt>
                <c:pt idx="10164">
                  <c:v>0.597453703703704</c:v>
                </c:pt>
                <c:pt idx="10165">
                  <c:v>0.597476851851852</c:v>
                </c:pt>
                <c:pt idx="10166">
                  <c:v>0.5975</c:v>
                </c:pt>
                <c:pt idx="10167">
                  <c:v>0.597523148148148</c:v>
                </c:pt>
                <c:pt idx="10168">
                  <c:v>0.597546296296296</c:v>
                </c:pt>
                <c:pt idx="10169">
                  <c:v>0.597569444444445</c:v>
                </c:pt>
                <c:pt idx="10170">
                  <c:v>0.597592592592593</c:v>
                </c:pt>
                <c:pt idx="10171">
                  <c:v>0.597615740740741</c:v>
                </c:pt>
                <c:pt idx="10172">
                  <c:v>0.597638888888889</c:v>
                </c:pt>
                <c:pt idx="10173">
                  <c:v>0.597662037037037</c:v>
                </c:pt>
                <c:pt idx="10174">
                  <c:v>0.597685185185185</c:v>
                </c:pt>
                <c:pt idx="10175">
                  <c:v>0.597708333333334</c:v>
                </c:pt>
                <c:pt idx="10176">
                  <c:v>0.597731481481482</c:v>
                </c:pt>
                <c:pt idx="10177">
                  <c:v>0.59775462962963</c:v>
                </c:pt>
                <c:pt idx="10178">
                  <c:v>0.597777777777778</c:v>
                </c:pt>
                <c:pt idx="10179">
                  <c:v>0.597800925925926</c:v>
                </c:pt>
                <c:pt idx="10180">
                  <c:v>0.597824074074074</c:v>
                </c:pt>
                <c:pt idx="10181">
                  <c:v>0.597847222222222</c:v>
                </c:pt>
                <c:pt idx="10182">
                  <c:v>0.597870370370371</c:v>
                </c:pt>
                <c:pt idx="10183">
                  <c:v>0.597893518518519</c:v>
                </c:pt>
                <c:pt idx="10184">
                  <c:v>0.597916666666667</c:v>
                </c:pt>
                <c:pt idx="10185">
                  <c:v>0.597939814814815</c:v>
                </c:pt>
                <c:pt idx="10186">
                  <c:v>0.597962962962963</c:v>
                </c:pt>
                <c:pt idx="10187">
                  <c:v>0.597986111111111</c:v>
                </c:pt>
                <c:pt idx="10188">
                  <c:v>0.598009259259259</c:v>
                </c:pt>
                <c:pt idx="10189">
                  <c:v>0.598032407407407</c:v>
                </c:pt>
                <c:pt idx="10190">
                  <c:v>0.598055555555556</c:v>
                </c:pt>
                <c:pt idx="10191">
                  <c:v>0.598078703703704</c:v>
                </c:pt>
                <c:pt idx="10192">
                  <c:v>0.598101851851852</c:v>
                </c:pt>
                <c:pt idx="10193">
                  <c:v>0.598125</c:v>
                </c:pt>
                <c:pt idx="10194">
                  <c:v>0.598148148148148</c:v>
                </c:pt>
                <c:pt idx="10195">
                  <c:v>0.598171296296296</c:v>
                </c:pt>
                <c:pt idx="10196">
                  <c:v>0.598194444444445</c:v>
                </c:pt>
                <c:pt idx="10197">
                  <c:v>0.598217592592593</c:v>
                </c:pt>
                <c:pt idx="10198">
                  <c:v>0.598240740740741</c:v>
                </c:pt>
                <c:pt idx="10199">
                  <c:v>0.598263888888889</c:v>
                </c:pt>
                <c:pt idx="10200">
                  <c:v>0.598287037037037</c:v>
                </c:pt>
                <c:pt idx="10201">
                  <c:v>0.598310185185185</c:v>
                </c:pt>
                <c:pt idx="10202">
                  <c:v>0.598333333333333</c:v>
                </c:pt>
                <c:pt idx="10203">
                  <c:v>0.598356481481482</c:v>
                </c:pt>
                <c:pt idx="10204">
                  <c:v>0.59837962962963</c:v>
                </c:pt>
                <c:pt idx="10205">
                  <c:v>0.598402777777778</c:v>
                </c:pt>
                <c:pt idx="10206">
                  <c:v>0.598425925925926</c:v>
                </c:pt>
                <c:pt idx="10207">
                  <c:v>0.598449074074074</c:v>
                </c:pt>
                <c:pt idx="10208">
                  <c:v>0.598472222222222</c:v>
                </c:pt>
                <c:pt idx="10209">
                  <c:v>0.598495370370371</c:v>
                </c:pt>
                <c:pt idx="10210">
                  <c:v>0.598518518518519</c:v>
                </c:pt>
                <c:pt idx="10211">
                  <c:v>0.598541666666667</c:v>
                </c:pt>
                <c:pt idx="10212">
                  <c:v>0.598564814814815</c:v>
                </c:pt>
                <c:pt idx="10213">
                  <c:v>0.598587962962963</c:v>
                </c:pt>
                <c:pt idx="10214">
                  <c:v>0.598611111111111</c:v>
                </c:pt>
                <c:pt idx="10215">
                  <c:v>0.598634259259259</c:v>
                </c:pt>
                <c:pt idx="10216">
                  <c:v>0.598657407407408</c:v>
                </c:pt>
                <c:pt idx="10217">
                  <c:v>0.598680555555556</c:v>
                </c:pt>
                <c:pt idx="10218">
                  <c:v>0.598703703703704</c:v>
                </c:pt>
                <c:pt idx="10219">
                  <c:v>0.598726851851852</c:v>
                </c:pt>
                <c:pt idx="10220">
                  <c:v>0.59875</c:v>
                </c:pt>
                <c:pt idx="10221">
                  <c:v>0.598773148148148</c:v>
                </c:pt>
                <c:pt idx="10222">
                  <c:v>0.598796296296296</c:v>
                </c:pt>
                <c:pt idx="10223">
                  <c:v>0.598819444444445</c:v>
                </c:pt>
                <c:pt idx="10224">
                  <c:v>0.598842592592593</c:v>
                </c:pt>
                <c:pt idx="10225">
                  <c:v>0.598865740740741</c:v>
                </c:pt>
                <c:pt idx="10226">
                  <c:v>0.598888888888889</c:v>
                </c:pt>
                <c:pt idx="10227">
                  <c:v>0.598912037037037</c:v>
                </c:pt>
                <c:pt idx="10228">
                  <c:v>0.598935185185185</c:v>
                </c:pt>
                <c:pt idx="10229">
                  <c:v>0.598958333333334</c:v>
                </c:pt>
                <c:pt idx="10230">
                  <c:v>0.598981481481482</c:v>
                </c:pt>
                <c:pt idx="10231">
                  <c:v>0.59900462962963</c:v>
                </c:pt>
                <c:pt idx="10232">
                  <c:v>0.599027777777778</c:v>
                </c:pt>
                <c:pt idx="10233">
                  <c:v>0.599050925925926</c:v>
                </c:pt>
                <c:pt idx="10234">
                  <c:v>0.599074074074074</c:v>
                </c:pt>
                <c:pt idx="10235">
                  <c:v>0.599097222222222</c:v>
                </c:pt>
                <c:pt idx="10236">
                  <c:v>0.599120370370371</c:v>
                </c:pt>
                <c:pt idx="10237">
                  <c:v>0.599143518518519</c:v>
                </c:pt>
                <c:pt idx="10238">
                  <c:v>0.599166666666667</c:v>
                </c:pt>
                <c:pt idx="10239">
                  <c:v>0.599189814814815</c:v>
                </c:pt>
                <c:pt idx="10240">
                  <c:v>0.599212962962963</c:v>
                </c:pt>
                <c:pt idx="10241">
                  <c:v>0.599236111111111</c:v>
                </c:pt>
                <c:pt idx="10242">
                  <c:v>0.599259259259259</c:v>
                </c:pt>
                <c:pt idx="10243">
                  <c:v>0.599282407407407</c:v>
                </c:pt>
                <c:pt idx="10244">
                  <c:v>0.599305555555556</c:v>
                </c:pt>
                <c:pt idx="10245">
                  <c:v>0.599328703703704</c:v>
                </c:pt>
                <c:pt idx="10246">
                  <c:v>0.599351851851852</c:v>
                </c:pt>
                <c:pt idx="10247">
                  <c:v>0.599375</c:v>
                </c:pt>
                <c:pt idx="10248">
                  <c:v>0.599398148148148</c:v>
                </c:pt>
                <c:pt idx="10249">
                  <c:v>0.599421296296296</c:v>
                </c:pt>
                <c:pt idx="10250">
                  <c:v>0.599444444444445</c:v>
                </c:pt>
                <c:pt idx="10251">
                  <c:v>0.599467592592593</c:v>
                </c:pt>
                <c:pt idx="10252">
                  <c:v>0.599490740740741</c:v>
                </c:pt>
                <c:pt idx="10253">
                  <c:v>0.599513888888889</c:v>
                </c:pt>
                <c:pt idx="10254">
                  <c:v>0.599537037037037</c:v>
                </c:pt>
                <c:pt idx="10255">
                  <c:v>0.599560185185185</c:v>
                </c:pt>
                <c:pt idx="10256">
                  <c:v>0.599583333333333</c:v>
                </c:pt>
                <c:pt idx="10257">
                  <c:v>0.599606481481482</c:v>
                </c:pt>
                <c:pt idx="10258">
                  <c:v>0.59962962962963</c:v>
                </c:pt>
                <c:pt idx="10259">
                  <c:v>0.599652777777778</c:v>
                </c:pt>
                <c:pt idx="10260">
                  <c:v>0.599675925925926</c:v>
                </c:pt>
                <c:pt idx="10261">
                  <c:v>0.599699074074074</c:v>
                </c:pt>
                <c:pt idx="10262">
                  <c:v>0.599722222222222</c:v>
                </c:pt>
                <c:pt idx="10263">
                  <c:v>0.599745370370371</c:v>
                </c:pt>
                <c:pt idx="10264">
                  <c:v>0.599768518518519</c:v>
                </c:pt>
                <c:pt idx="10265">
                  <c:v>0.599791666666667</c:v>
                </c:pt>
                <c:pt idx="10266">
                  <c:v>0.599814814814815</c:v>
                </c:pt>
                <c:pt idx="10267">
                  <c:v>0.599837962962963</c:v>
                </c:pt>
                <c:pt idx="10268">
                  <c:v>0.599861111111111</c:v>
                </c:pt>
                <c:pt idx="10269">
                  <c:v>0.599884259259259</c:v>
                </c:pt>
                <c:pt idx="10270">
                  <c:v>0.599907407407408</c:v>
                </c:pt>
                <c:pt idx="10271">
                  <c:v>0.599930555555556</c:v>
                </c:pt>
                <c:pt idx="10272">
                  <c:v>0.599953703703704</c:v>
                </c:pt>
                <c:pt idx="10273">
                  <c:v>0.599976851851852</c:v>
                </c:pt>
                <c:pt idx="10274">
                  <c:v>0.6</c:v>
                </c:pt>
                <c:pt idx="10275">
                  <c:v>0.600023148148148</c:v>
                </c:pt>
                <c:pt idx="10276">
                  <c:v>0.600046296296296</c:v>
                </c:pt>
                <c:pt idx="10277">
                  <c:v>0.600069444444444</c:v>
                </c:pt>
                <c:pt idx="10278">
                  <c:v>0.600092592592593</c:v>
                </c:pt>
                <c:pt idx="10279">
                  <c:v>0.600115740740741</c:v>
                </c:pt>
                <c:pt idx="10280">
                  <c:v>0.600138888888889</c:v>
                </c:pt>
                <c:pt idx="10281">
                  <c:v>0.600162037037037</c:v>
                </c:pt>
                <c:pt idx="10282">
                  <c:v>0.600185185185185</c:v>
                </c:pt>
                <c:pt idx="10283">
                  <c:v>0.600208333333333</c:v>
                </c:pt>
                <c:pt idx="10284">
                  <c:v>0.600231481481481</c:v>
                </c:pt>
                <c:pt idx="10285">
                  <c:v>0.60025462962963</c:v>
                </c:pt>
                <c:pt idx="10286">
                  <c:v>0.600277777777778</c:v>
                </c:pt>
                <c:pt idx="10287">
                  <c:v>0.600300925925926</c:v>
                </c:pt>
                <c:pt idx="10288">
                  <c:v>0.600324074074074</c:v>
                </c:pt>
                <c:pt idx="10289">
                  <c:v>0.600347222222222</c:v>
                </c:pt>
                <c:pt idx="10290">
                  <c:v>0.60037037037037</c:v>
                </c:pt>
                <c:pt idx="10291">
                  <c:v>0.600405092592593</c:v>
                </c:pt>
                <c:pt idx="10292">
                  <c:v>0.600428240740741</c:v>
                </c:pt>
                <c:pt idx="10293">
                  <c:v>0.600451388888889</c:v>
                </c:pt>
                <c:pt idx="10294">
                  <c:v>0.600474537037037</c:v>
                </c:pt>
                <c:pt idx="10295">
                  <c:v>0.600497685185185</c:v>
                </c:pt>
                <c:pt idx="10296">
                  <c:v>0.600520833333333</c:v>
                </c:pt>
                <c:pt idx="10297">
                  <c:v>0.600543981481481</c:v>
                </c:pt>
                <c:pt idx="10298">
                  <c:v>0.600567129629629</c:v>
                </c:pt>
                <c:pt idx="10299">
                  <c:v>0.600590277777778</c:v>
                </c:pt>
                <c:pt idx="10300">
                  <c:v>0.600613425925926</c:v>
                </c:pt>
                <c:pt idx="10301">
                  <c:v>0.600636574074074</c:v>
                </c:pt>
                <c:pt idx="10302">
                  <c:v>0.600659722222222</c:v>
                </c:pt>
                <c:pt idx="10303">
                  <c:v>0.600682870370371</c:v>
                </c:pt>
                <c:pt idx="10304">
                  <c:v>0.600706018518519</c:v>
                </c:pt>
                <c:pt idx="10305">
                  <c:v>0.600729166666667</c:v>
                </c:pt>
                <c:pt idx="10306">
                  <c:v>0.600752314814815</c:v>
                </c:pt>
                <c:pt idx="10307">
                  <c:v>0.600775462962963</c:v>
                </c:pt>
                <c:pt idx="10308">
                  <c:v>0.600798611111111</c:v>
                </c:pt>
                <c:pt idx="10309">
                  <c:v>0.600821759259259</c:v>
                </c:pt>
                <c:pt idx="10310">
                  <c:v>0.600844907407408</c:v>
                </c:pt>
                <c:pt idx="10311">
                  <c:v>0.600868055555556</c:v>
                </c:pt>
                <c:pt idx="10312">
                  <c:v>0.600891203703704</c:v>
                </c:pt>
                <c:pt idx="10313">
                  <c:v>0.600914351851852</c:v>
                </c:pt>
                <c:pt idx="10314">
                  <c:v>0.6009375</c:v>
                </c:pt>
                <c:pt idx="10315">
                  <c:v>0.600960648148148</c:v>
                </c:pt>
                <c:pt idx="10316">
                  <c:v>0.600983796296296</c:v>
                </c:pt>
                <c:pt idx="10317">
                  <c:v>0.601006944444444</c:v>
                </c:pt>
                <c:pt idx="10318">
                  <c:v>0.601030092592593</c:v>
                </c:pt>
                <c:pt idx="10319">
                  <c:v>0.601053240740741</c:v>
                </c:pt>
                <c:pt idx="10320">
                  <c:v>0.601076388888889</c:v>
                </c:pt>
                <c:pt idx="10321">
                  <c:v>0.601099537037037</c:v>
                </c:pt>
                <c:pt idx="10322">
                  <c:v>0.601122685185185</c:v>
                </c:pt>
                <c:pt idx="10323">
                  <c:v>0.601145833333334</c:v>
                </c:pt>
                <c:pt idx="10324">
                  <c:v>0.601168981481481</c:v>
                </c:pt>
                <c:pt idx="10325">
                  <c:v>0.601192129629629</c:v>
                </c:pt>
                <c:pt idx="10326">
                  <c:v>0.601215277777778</c:v>
                </c:pt>
                <c:pt idx="10327">
                  <c:v>0.601238425925926</c:v>
                </c:pt>
                <c:pt idx="10328">
                  <c:v>0.601261574074074</c:v>
                </c:pt>
                <c:pt idx="10329">
                  <c:v>0.601284722222222</c:v>
                </c:pt>
                <c:pt idx="10330">
                  <c:v>0.601307870370371</c:v>
                </c:pt>
                <c:pt idx="10331">
                  <c:v>0.601331018518519</c:v>
                </c:pt>
                <c:pt idx="10332">
                  <c:v>0.601354166666666</c:v>
                </c:pt>
                <c:pt idx="10333">
                  <c:v>0.601377314814815</c:v>
                </c:pt>
                <c:pt idx="10334">
                  <c:v>0.601400462962963</c:v>
                </c:pt>
                <c:pt idx="10335">
                  <c:v>0.601423611111111</c:v>
                </c:pt>
                <c:pt idx="10336">
                  <c:v>0.601446759259259</c:v>
                </c:pt>
                <c:pt idx="10337">
                  <c:v>0.601469907407407</c:v>
                </c:pt>
                <c:pt idx="10338">
                  <c:v>0.601493055555556</c:v>
                </c:pt>
                <c:pt idx="10339">
                  <c:v>0.601516203703704</c:v>
                </c:pt>
                <c:pt idx="10340">
                  <c:v>0.601539351851852</c:v>
                </c:pt>
                <c:pt idx="10341">
                  <c:v>0.6015625</c:v>
                </c:pt>
                <c:pt idx="10342">
                  <c:v>0.601585648148148</c:v>
                </c:pt>
                <c:pt idx="10343">
                  <c:v>0.601608796296296</c:v>
                </c:pt>
                <c:pt idx="10344">
                  <c:v>0.601631944444445</c:v>
                </c:pt>
                <c:pt idx="10345">
                  <c:v>0.601655092592593</c:v>
                </c:pt>
                <c:pt idx="10346">
                  <c:v>0.601678240740741</c:v>
                </c:pt>
                <c:pt idx="10347">
                  <c:v>0.601701388888889</c:v>
                </c:pt>
                <c:pt idx="10348">
                  <c:v>0.601724537037037</c:v>
                </c:pt>
                <c:pt idx="10349">
                  <c:v>0.601747685185185</c:v>
                </c:pt>
                <c:pt idx="10350">
                  <c:v>0.601770833333334</c:v>
                </c:pt>
                <c:pt idx="10351">
                  <c:v>0.601793981481482</c:v>
                </c:pt>
                <c:pt idx="10352">
                  <c:v>0.601817129629629</c:v>
                </c:pt>
                <c:pt idx="10353">
                  <c:v>0.601840277777778</c:v>
                </c:pt>
                <c:pt idx="10354">
                  <c:v>0.601863425925926</c:v>
                </c:pt>
                <c:pt idx="10355">
                  <c:v>0.601886574074074</c:v>
                </c:pt>
                <c:pt idx="10356">
                  <c:v>0.601909722222222</c:v>
                </c:pt>
                <c:pt idx="10357">
                  <c:v>0.60193287037037</c:v>
                </c:pt>
                <c:pt idx="10358">
                  <c:v>0.601956018518519</c:v>
                </c:pt>
                <c:pt idx="10359">
                  <c:v>0.601979166666667</c:v>
                </c:pt>
                <c:pt idx="10360">
                  <c:v>0.602002314814815</c:v>
                </c:pt>
                <c:pt idx="10361">
                  <c:v>0.602025462962963</c:v>
                </c:pt>
                <c:pt idx="10362">
                  <c:v>0.602048611111111</c:v>
                </c:pt>
                <c:pt idx="10363">
                  <c:v>0.602071759259259</c:v>
                </c:pt>
                <c:pt idx="10364">
                  <c:v>0.602094907407407</c:v>
                </c:pt>
                <c:pt idx="10365">
                  <c:v>0.602118055555556</c:v>
                </c:pt>
                <c:pt idx="10366">
                  <c:v>0.602141203703704</c:v>
                </c:pt>
                <c:pt idx="10367">
                  <c:v>0.602164351851852</c:v>
                </c:pt>
                <c:pt idx="10368">
                  <c:v>0.6021875</c:v>
                </c:pt>
                <c:pt idx="10369">
                  <c:v>0.602210648148148</c:v>
                </c:pt>
                <c:pt idx="10370">
                  <c:v>0.602233796296296</c:v>
                </c:pt>
                <c:pt idx="10371">
                  <c:v>0.602256944444444</c:v>
                </c:pt>
                <c:pt idx="10372">
                  <c:v>0.602280092592593</c:v>
                </c:pt>
                <c:pt idx="10373">
                  <c:v>0.602303240740741</c:v>
                </c:pt>
                <c:pt idx="10374">
                  <c:v>0.602326388888889</c:v>
                </c:pt>
                <c:pt idx="10375">
                  <c:v>0.602349537037037</c:v>
                </c:pt>
                <c:pt idx="10376">
                  <c:v>0.602372685185185</c:v>
                </c:pt>
                <c:pt idx="10377">
                  <c:v>0.602395833333333</c:v>
                </c:pt>
                <c:pt idx="10378">
                  <c:v>0.602418981481481</c:v>
                </c:pt>
                <c:pt idx="10379">
                  <c:v>0.602442129629629</c:v>
                </c:pt>
                <c:pt idx="10380">
                  <c:v>0.602465277777778</c:v>
                </c:pt>
                <c:pt idx="10381">
                  <c:v>0.602488425925926</c:v>
                </c:pt>
                <c:pt idx="10382">
                  <c:v>0.602511574074074</c:v>
                </c:pt>
                <c:pt idx="10383">
                  <c:v>0.602534722222222</c:v>
                </c:pt>
                <c:pt idx="10384">
                  <c:v>0.60255787037037</c:v>
                </c:pt>
                <c:pt idx="10385">
                  <c:v>0.602581018518519</c:v>
                </c:pt>
                <c:pt idx="10386">
                  <c:v>0.602604166666667</c:v>
                </c:pt>
                <c:pt idx="10387">
                  <c:v>0.602627314814815</c:v>
                </c:pt>
                <c:pt idx="10388">
                  <c:v>0.602650462962963</c:v>
                </c:pt>
                <c:pt idx="10389">
                  <c:v>0.602673611111111</c:v>
                </c:pt>
                <c:pt idx="10390">
                  <c:v>0.602696759259259</c:v>
                </c:pt>
                <c:pt idx="10391">
                  <c:v>0.602719907407407</c:v>
                </c:pt>
                <c:pt idx="10392">
                  <c:v>0.602743055555556</c:v>
                </c:pt>
                <c:pt idx="10393">
                  <c:v>0.602766203703704</c:v>
                </c:pt>
                <c:pt idx="10394">
                  <c:v>0.602789351851852</c:v>
                </c:pt>
                <c:pt idx="10395">
                  <c:v>0.6028125</c:v>
                </c:pt>
                <c:pt idx="10396">
                  <c:v>0.602835648148148</c:v>
                </c:pt>
                <c:pt idx="10397">
                  <c:v>0.602858796296296</c:v>
                </c:pt>
                <c:pt idx="10398">
                  <c:v>0.602881944444444</c:v>
                </c:pt>
                <c:pt idx="10399">
                  <c:v>0.602905092592593</c:v>
                </c:pt>
                <c:pt idx="10400">
                  <c:v>0.602928240740741</c:v>
                </c:pt>
                <c:pt idx="10401">
                  <c:v>0.602951388888889</c:v>
                </c:pt>
                <c:pt idx="10402">
                  <c:v>0.602974537037037</c:v>
                </c:pt>
                <c:pt idx="10403">
                  <c:v>0.602997685185185</c:v>
                </c:pt>
                <c:pt idx="10404">
                  <c:v>0.603020833333333</c:v>
                </c:pt>
                <c:pt idx="10405">
                  <c:v>0.603043981481482</c:v>
                </c:pt>
                <c:pt idx="10406">
                  <c:v>0.603067129629629</c:v>
                </c:pt>
                <c:pt idx="10407">
                  <c:v>0.603090277777778</c:v>
                </c:pt>
                <c:pt idx="10408">
                  <c:v>0.603113425925926</c:v>
                </c:pt>
                <c:pt idx="10409">
                  <c:v>0.603136574074074</c:v>
                </c:pt>
                <c:pt idx="10410">
                  <c:v>0.603159722222222</c:v>
                </c:pt>
                <c:pt idx="10411">
                  <c:v>0.60318287037037</c:v>
                </c:pt>
                <c:pt idx="10412">
                  <c:v>0.603206018518519</c:v>
                </c:pt>
                <c:pt idx="10413">
                  <c:v>0.603229166666667</c:v>
                </c:pt>
                <c:pt idx="10414">
                  <c:v>0.603252314814815</c:v>
                </c:pt>
                <c:pt idx="10415">
                  <c:v>0.603275462962963</c:v>
                </c:pt>
                <c:pt idx="10416">
                  <c:v>0.603298611111111</c:v>
                </c:pt>
                <c:pt idx="10417">
                  <c:v>0.603321759259259</c:v>
                </c:pt>
                <c:pt idx="10418">
                  <c:v>0.603344907407407</c:v>
                </c:pt>
                <c:pt idx="10419">
                  <c:v>0.603368055555556</c:v>
                </c:pt>
                <c:pt idx="10420">
                  <c:v>0.603391203703704</c:v>
                </c:pt>
                <c:pt idx="10421">
                  <c:v>0.603414351851852</c:v>
                </c:pt>
                <c:pt idx="10422">
                  <c:v>0.6034375</c:v>
                </c:pt>
                <c:pt idx="10423">
                  <c:v>0.603460648148148</c:v>
                </c:pt>
                <c:pt idx="10424">
                  <c:v>0.603483796296296</c:v>
                </c:pt>
                <c:pt idx="10425">
                  <c:v>0.603506944444444</c:v>
                </c:pt>
                <c:pt idx="10426">
                  <c:v>0.603530092592593</c:v>
                </c:pt>
                <c:pt idx="10427">
                  <c:v>0.603553240740741</c:v>
                </c:pt>
                <c:pt idx="10428">
                  <c:v>0.603576388888889</c:v>
                </c:pt>
                <c:pt idx="10429">
                  <c:v>0.603599537037037</c:v>
                </c:pt>
                <c:pt idx="10430">
                  <c:v>0.603622685185185</c:v>
                </c:pt>
                <c:pt idx="10431">
                  <c:v>0.603645833333334</c:v>
                </c:pt>
                <c:pt idx="10432">
                  <c:v>0.603668981481482</c:v>
                </c:pt>
                <c:pt idx="10433">
                  <c:v>0.60369212962963</c:v>
                </c:pt>
                <c:pt idx="10434">
                  <c:v>0.603715277777778</c:v>
                </c:pt>
                <c:pt idx="10435">
                  <c:v>0.603738425925926</c:v>
                </c:pt>
                <c:pt idx="10436">
                  <c:v>0.603761574074074</c:v>
                </c:pt>
                <c:pt idx="10437">
                  <c:v>0.603784722222222</c:v>
                </c:pt>
                <c:pt idx="10438">
                  <c:v>0.60380787037037</c:v>
                </c:pt>
                <c:pt idx="10439">
                  <c:v>0.603831018518519</c:v>
                </c:pt>
                <c:pt idx="10440">
                  <c:v>0.603854166666667</c:v>
                </c:pt>
                <c:pt idx="10441">
                  <c:v>0.603877314814815</c:v>
                </c:pt>
                <c:pt idx="10442">
                  <c:v>0.603900462962963</c:v>
                </c:pt>
                <c:pt idx="10443">
                  <c:v>0.603923611111111</c:v>
                </c:pt>
                <c:pt idx="10444">
                  <c:v>0.603946759259259</c:v>
                </c:pt>
                <c:pt idx="10445">
                  <c:v>0.603969907407407</c:v>
                </c:pt>
                <c:pt idx="10446">
                  <c:v>0.603993055555556</c:v>
                </c:pt>
                <c:pt idx="10447">
                  <c:v>0.604016203703704</c:v>
                </c:pt>
                <c:pt idx="10448">
                  <c:v>0.604039351851852</c:v>
                </c:pt>
                <c:pt idx="10449">
                  <c:v>0.6040625</c:v>
                </c:pt>
                <c:pt idx="10450">
                  <c:v>0.604085648148148</c:v>
                </c:pt>
                <c:pt idx="10451">
                  <c:v>0.604108796296296</c:v>
                </c:pt>
                <c:pt idx="10452">
                  <c:v>0.604131944444445</c:v>
                </c:pt>
                <c:pt idx="10453">
                  <c:v>0.604155092592593</c:v>
                </c:pt>
                <c:pt idx="10454">
                  <c:v>0.604178240740741</c:v>
                </c:pt>
                <c:pt idx="10455">
                  <c:v>0.604201388888889</c:v>
                </c:pt>
                <c:pt idx="10456">
                  <c:v>0.604224537037037</c:v>
                </c:pt>
                <c:pt idx="10457">
                  <c:v>0.604247685185185</c:v>
                </c:pt>
                <c:pt idx="10458">
                  <c:v>0.604270833333333</c:v>
                </c:pt>
                <c:pt idx="10459">
                  <c:v>0.604293981481482</c:v>
                </c:pt>
                <c:pt idx="10460">
                  <c:v>0.604317129629629</c:v>
                </c:pt>
                <c:pt idx="10461">
                  <c:v>0.604340277777778</c:v>
                </c:pt>
                <c:pt idx="10462">
                  <c:v>0.604363425925926</c:v>
                </c:pt>
                <c:pt idx="10463">
                  <c:v>0.604386574074074</c:v>
                </c:pt>
                <c:pt idx="10464">
                  <c:v>0.604409722222222</c:v>
                </c:pt>
                <c:pt idx="10465">
                  <c:v>0.60443287037037</c:v>
                </c:pt>
                <c:pt idx="10466">
                  <c:v>0.604456018518519</c:v>
                </c:pt>
                <c:pt idx="10467">
                  <c:v>0.604479166666667</c:v>
                </c:pt>
                <c:pt idx="10468">
                  <c:v>0.604502314814815</c:v>
                </c:pt>
                <c:pt idx="10469">
                  <c:v>0.604525462962963</c:v>
                </c:pt>
                <c:pt idx="10470">
                  <c:v>0.604548611111111</c:v>
                </c:pt>
                <c:pt idx="10471">
                  <c:v>0.604571759259259</c:v>
                </c:pt>
                <c:pt idx="10472">
                  <c:v>0.604594907407407</c:v>
                </c:pt>
                <c:pt idx="10473">
                  <c:v>0.604618055555556</c:v>
                </c:pt>
                <c:pt idx="10474">
                  <c:v>0.604641203703704</c:v>
                </c:pt>
                <c:pt idx="10475">
                  <c:v>0.604664351851852</c:v>
                </c:pt>
                <c:pt idx="10476">
                  <c:v>0.6046875</c:v>
                </c:pt>
                <c:pt idx="10477">
                  <c:v>0.604710648148148</c:v>
                </c:pt>
                <c:pt idx="10478">
                  <c:v>0.604733796296296</c:v>
                </c:pt>
                <c:pt idx="10479">
                  <c:v>0.604756944444444</c:v>
                </c:pt>
                <c:pt idx="10480">
                  <c:v>0.604780092592593</c:v>
                </c:pt>
                <c:pt idx="10481">
                  <c:v>0.604803240740741</c:v>
                </c:pt>
                <c:pt idx="10482">
                  <c:v>0.604826388888889</c:v>
                </c:pt>
                <c:pt idx="10483">
                  <c:v>0.604849537037037</c:v>
                </c:pt>
                <c:pt idx="10484">
                  <c:v>0.604872685185185</c:v>
                </c:pt>
                <c:pt idx="10485">
                  <c:v>0.604895833333334</c:v>
                </c:pt>
                <c:pt idx="10486">
                  <c:v>0.604918981481482</c:v>
                </c:pt>
                <c:pt idx="10487">
                  <c:v>0.60494212962963</c:v>
                </c:pt>
                <c:pt idx="10488">
                  <c:v>0.604965277777778</c:v>
                </c:pt>
                <c:pt idx="10489">
                  <c:v>0.604988425925926</c:v>
                </c:pt>
                <c:pt idx="10490">
                  <c:v>0.605011574074074</c:v>
                </c:pt>
                <c:pt idx="10491">
                  <c:v>0.605034722222222</c:v>
                </c:pt>
                <c:pt idx="10492">
                  <c:v>0.605057870370371</c:v>
                </c:pt>
                <c:pt idx="10493">
                  <c:v>0.605081018518519</c:v>
                </c:pt>
                <c:pt idx="10494">
                  <c:v>0.605104166666667</c:v>
                </c:pt>
                <c:pt idx="10495">
                  <c:v>0.605127314814815</c:v>
                </c:pt>
                <c:pt idx="10496">
                  <c:v>0.605150462962963</c:v>
                </c:pt>
                <c:pt idx="10497">
                  <c:v>0.605173611111111</c:v>
                </c:pt>
                <c:pt idx="10498">
                  <c:v>0.605196759259259</c:v>
                </c:pt>
                <c:pt idx="10499">
                  <c:v>0.605219907407407</c:v>
                </c:pt>
                <c:pt idx="10500">
                  <c:v>0.605243055555556</c:v>
                </c:pt>
                <c:pt idx="10501">
                  <c:v>0.605266203703703</c:v>
                </c:pt>
                <c:pt idx="10502">
                  <c:v>0.605289351851852</c:v>
                </c:pt>
                <c:pt idx="10503">
                  <c:v>0.6053125</c:v>
                </c:pt>
                <c:pt idx="10504">
                  <c:v>0.605335648148148</c:v>
                </c:pt>
                <c:pt idx="10505">
                  <c:v>0.605358796296296</c:v>
                </c:pt>
                <c:pt idx="10506">
                  <c:v>0.605381944444445</c:v>
                </c:pt>
                <c:pt idx="10507">
                  <c:v>0.605405092592593</c:v>
                </c:pt>
                <c:pt idx="10508">
                  <c:v>0.605428240740741</c:v>
                </c:pt>
                <c:pt idx="10509">
                  <c:v>0.605451388888889</c:v>
                </c:pt>
                <c:pt idx="10510">
                  <c:v>0.605474537037037</c:v>
                </c:pt>
                <c:pt idx="10511">
                  <c:v>0.605497685185185</c:v>
                </c:pt>
                <c:pt idx="10512">
                  <c:v>0.605520833333334</c:v>
                </c:pt>
                <c:pt idx="10513">
                  <c:v>0.605543981481481</c:v>
                </c:pt>
                <c:pt idx="10514">
                  <c:v>0.605567129629629</c:v>
                </c:pt>
                <c:pt idx="10515">
                  <c:v>0.605590277777778</c:v>
                </c:pt>
                <c:pt idx="10516">
                  <c:v>0.605613425925926</c:v>
                </c:pt>
                <c:pt idx="10517">
                  <c:v>0.605636574074074</c:v>
                </c:pt>
                <c:pt idx="10518">
                  <c:v>0.605659722222222</c:v>
                </c:pt>
                <c:pt idx="10519">
                  <c:v>0.605682870370371</c:v>
                </c:pt>
                <c:pt idx="10520">
                  <c:v>0.605706018518519</c:v>
                </c:pt>
                <c:pt idx="10521">
                  <c:v>0.605729166666667</c:v>
                </c:pt>
                <c:pt idx="10522">
                  <c:v>0.605752314814815</c:v>
                </c:pt>
                <c:pt idx="10523">
                  <c:v>0.605775462962963</c:v>
                </c:pt>
                <c:pt idx="10524">
                  <c:v>0.605798611111111</c:v>
                </c:pt>
                <c:pt idx="10525">
                  <c:v>0.605821759259259</c:v>
                </c:pt>
                <c:pt idx="10526">
                  <c:v>0.605844907407408</c:v>
                </c:pt>
                <c:pt idx="10527">
                  <c:v>0.605868055555556</c:v>
                </c:pt>
                <c:pt idx="10528">
                  <c:v>0.605891203703704</c:v>
                </c:pt>
                <c:pt idx="10529">
                  <c:v>0.605914351851852</c:v>
                </c:pt>
                <c:pt idx="10530">
                  <c:v>0.6059375</c:v>
                </c:pt>
                <c:pt idx="10531">
                  <c:v>0.605960648148148</c:v>
                </c:pt>
                <c:pt idx="10532">
                  <c:v>0.605983796296296</c:v>
                </c:pt>
                <c:pt idx="10533">
                  <c:v>0.606006944444444</c:v>
                </c:pt>
                <c:pt idx="10534">
                  <c:v>0.606030092592593</c:v>
                </c:pt>
                <c:pt idx="10535">
                  <c:v>0.606053240740741</c:v>
                </c:pt>
                <c:pt idx="10536">
                  <c:v>0.606076388888889</c:v>
                </c:pt>
                <c:pt idx="10537">
                  <c:v>0.606099537037037</c:v>
                </c:pt>
                <c:pt idx="10538">
                  <c:v>0.606122685185185</c:v>
                </c:pt>
                <c:pt idx="10539">
                  <c:v>0.606145833333334</c:v>
                </c:pt>
                <c:pt idx="10540">
                  <c:v>0.606168981481481</c:v>
                </c:pt>
                <c:pt idx="10541">
                  <c:v>0.606192129629629</c:v>
                </c:pt>
                <c:pt idx="10542">
                  <c:v>0.606215277777778</c:v>
                </c:pt>
                <c:pt idx="10543">
                  <c:v>0.606238425925926</c:v>
                </c:pt>
                <c:pt idx="10544">
                  <c:v>0.606261574074074</c:v>
                </c:pt>
                <c:pt idx="10545">
                  <c:v>0.606284722222222</c:v>
                </c:pt>
                <c:pt idx="10546">
                  <c:v>0.606307870370371</c:v>
                </c:pt>
                <c:pt idx="10547">
                  <c:v>0.606331018518519</c:v>
                </c:pt>
                <c:pt idx="10548">
                  <c:v>0.606354166666666</c:v>
                </c:pt>
                <c:pt idx="10549">
                  <c:v>0.606377314814815</c:v>
                </c:pt>
                <c:pt idx="10550">
                  <c:v>0.606400462962963</c:v>
                </c:pt>
                <c:pt idx="10551">
                  <c:v>0.606423611111111</c:v>
                </c:pt>
                <c:pt idx="10552">
                  <c:v>0.606446759259259</c:v>
                </c:pt>
                <c:pt idx="10553">
                  <c:v>0.606469907407407</c:v>
                </c:pt>
                <c:pt idx="10554">
                  <c:v>0.606493055555556</c:v>
                </c:pt>
                <c:pt idx="10555">
                  <c:v>0.606516203703704</c:v>
                </c:pt>
                <c:pt idx="10556">
                  <c:v>0.606539351851852</c:v>
                </c:pt>
                <c:pt idx="10557">
                  <c:v>0.6065625</c:v>
                </c:pt>
                <c:pt idx="10558">
                  <c:v>0.606585648148148</c:v>
                </c:pt>
                <c:pt idx="10559">
                  <c:v>0.606608796296296</c:v>
                </c:pt>
                <c:pt idx="10560">
                  <c:v>0.606631944444445</c:v>
                </c:pt>
                <c:pt idx="10561">
                  <c:v>0.606655092592593</c:v>
                </c:pt>
                <c:pt idx="10562">
                  <c:v>0.606678240740741</c:v>
                </c:pt>
                <c:pt idx="10563">
                  <c:v>0.606701388888889</c:v>
                </c:pt>
                <c:pt idx="10564">
                  <c:v>0.606724537037037</c:v>
                </c:pt>
                <c:pt idx="10565">
                  <c:v>0.606747685185185</c:v>
                </c:pt>
                <c:pt idx="10566">
                  <c:v>0.606770833333334</c:v>
                </c:pt>
                <c:pt idx="10567">
                  <c:v>0.606793981481481</c:v>
                </c:pt>
                <c:pt idx="10568">
                  <c:v>0.606817129629629</c:v>
                </c:pt>
                <c:pt idx="10569">
                  <c:v>0.606840277777778</c:v>
                </c:pt>
                <c:pt idx="10570">
                  <c:v>0.606863425925926</c:v>
                </c:pt>
                <c:pt idx="10571">
                  <c:v>0.606886574074074</c:v>
                </c:pt>
                <c:pt idx="10572">
                  <c:v>0.606909722222222</c:v>
                </c:pt>
                <c:pt idx="10573">
                  <c:v>0.60693287037037</c:v>
                </c:pt>
                <c:pt idx="10574">
                  <c:v>0.606956018518519</c:v>
                </c:pt>
                <c:pt idx="10575">
                  <c:v>0.606979166666667</c:v>
                </c:pt>
                <c:pt idx="10576">
                  <c:v>0.607002314814815</c:v>
                </c:pt>
                <c:pt idx="10577">
                  <c:v>0.607025462962963</c:v>
                </c:pt>
                <c:pt idx="10578">
                  <c:v>0.607048611111111</c:v>
                </c:pt>
                <c:pt idx="10579">
                  <c:v>0.607071759259259</c:v>
                </c:pt>
                <c:pt idx="10580">
                  <c:v>0.607094907407407</c:v>
                </c:pt>
                <c:pt idx="10581">
                  <c:v>0.607118055555556</c:v>
                </c:pt>
                <c:pt idx="10582">
                  <c:v>0.607141203703704</c:v>
                </c:pt>
                <c:pt idx="10583">
                  <c:v>0.607164351851852</c:v>
                </c:pt>
                <c:pt idx="10584">
                  <c:v>0.6071875</c:v>
                </c:pt>
                <c:pt idx="10585">
                  <c:v>0.607210648148148</c:v>
                </c:pt>
                <c:pt idx="10586">
                  <c:v>0.607233796296296</c:v>
                </c:pt>
                <c:pt idx="10587">
                  <c:v>0.607256944444444</c:v>
                </c:pt>
                <c:pt idx="10588">
                  <c:v>0.607280092592593</c:v>
                </c:pt>
                <c:pt idx="10589">
                  <c:v>0.607303240740741</c:v>
                </c:pt>
                <c:pt idx="10590">
                  <c:v>0.607326388888889</c:v>
                </c:pt>
                <c:pt idx="10591">
                  <c:v>0.607349537037037</c:v>
                </c:pt>
                <c:pt idx="10592">
                  <c:v>0.607372685185185</c:v>
                </c:pt>
                <c:pt idx="10593">
                  <c:v>0.607395833333334</c:v>
                </c:pt>
                <c:pt idx="10594">
                  <c:v>0.607418981481481</c:v>
                </c:pt>
                <c:pt idx="10595">
                  <c:v>0.607442129629629</c:v>
                </c:pt>
                <c:pt idx="10596">
                  <c:v>0.607465277777778</c:v>
                </c:pt>
                <c:pt idx="10597">
                  <c:v>0.607488425925926</c:v>
                </c:pt>
                <c:pt idx="10598">
                  <c:v>0.607511574074074</c:v>
                </c:pt>
                <c:pt idx="10599">
                  <c:v>0.607534722222222</c:v>
                </c:pt>
                <c:pt idx="10600">
                  <c:v>0.60755787037037</c:v>
                </c:pt>
                <c:pt idx="10601">
                  <c:v>0.607581018518519</c:v>
                </c:pt>
                <c:pt idx="10602">
                  <c:v>0.607604166666667</c:v>
                </c:pt>
                <c:pt idx="10603">
                  <c:v>0.607627314814815</c:v>
                </c:pt>
                <c:pt idx="10604">
                  <c:v>0.607650462962963</c:v>
                </c:pt>
                <c:pt idx="10605">
                  <c:v>0.607673611111111</c:v>
                </c:pt>
                <c:pt idx="10606">
                  <c:v>0.607696759259259</c:v>
                </c:pt>
                <c:pt idx="10607">
                  <c:v>0.607719907407407</c:v>
                </c:pt>
                <c:pt idx="10608">
                  <c:v>0.607743055555556</c:v>
                </c:pt>
                <c:pt idx="10609">
                  <c:v>0.607766203703704</c:v>
                </c:pt>
                <c:pt idx="10610">
                  <c:v>0.607789351851852</c:v>
                </c:pt>
                <c:pt idx="10611">
                  <c:v>0.6078125</c:v>
                </c:pt>
                <c:pt idx="10612">
                  <c:v>0.607835648148148</c:v>
                </c:pt>
                <c:pt idx="10613">
                  <c:v>0.607858796296296</c:v>
                </c:pt>
                <c:pt idx="10614">
                  <c:v>0.607881944444444</c:v>
                </c:pt>
                <c:pt idx="10615">
                  <c:v>0.607905092592593</c:v>
                </c:pt>
                <c:pt idx="10616">
                  <c:v>0.607928240740741</c:v>
                </c:pt>
                <c:pt idx="10617">
                  <c:v>0.607951388888889</c:v>
                </c:pt>
                <c:pt idx="10618">
                  <c:v>0.607974537037037</c:v>
                </c:pt>
                <c:pt idx="10619">
                  <c:v>0.607997685185185</c:v>
                </c:pt>
                <c:pt idx="10620">
                  <c:v>0.608020833333333</c:v>
                </c:pt>
                <c:pt idx="10621">
                  <c:v>0.608043981481481</c:v>
                </c:pt>
                <c:pt idx="10622">
                  <c:v>0.608067129629629</c:v>
                </c:pt>
                <c:pt idx="10623">
                  <c:v>0.608090277777778</c:v>
                </c:pt>
                <c:pt idx="10624">
                  <c:v>0.608113425925926</c:v>
                </c:pt>
                <c:pt idx="10625">
                  <c:v>0.608136574074074</c:v>
                </c:pt>
                <c:pt idx="10626">
                  <c:v>0.608159722222222</c:v>
                </c:pt>
                <c:pt idx="10627">
                  <c:v>0.60818287037037</c:v>
                </c:pt>
                <c:pt idx="10628">
                  <c:v>0.608206018518519</c:v>
                </c:pt>
                <c:pt idx="10629">
                  <c:v>0.608229166666667</c:v>
                </c:pt>
                <c:pt idx="10630">
                  <c:v>0.608252314814815</c:v>
                </c:pt>
                <c:pt idx="10631">
                  <c:v>0.608275462962963</c:v>
                </c:pt>
                <c:pt idx="10632">
                  <c:v>0.608298611111111</c:v>
                </c:pt>
                <c:pt idx="10633">
                  <c:v>0.608321759259259</c:v>
                </c:pt>
                <c:pt idx="10634">
                  <c:v>0.608344907407407</c:v>
                </c:pt>
                <c:pt idx="10635">
                  <c:v>0.608368055555556</c:v>
                </c:pt>
                <c:pt idx="10636">
                  <c:v>0.608391203703704</c:v>
                </c:pt>
                <c:pt idx="10637">
                  <c:v>0.608414351851852</c:v>
                </c:pt>
                <c:pt idx="10638">
                  <c:v>0.6084375</c:v>
                </c:pt>
                <c:pt idx="10639">
                  <c:v>0.608460648148148</c:v>
                </c:pt>
                <c:pt idx="10640">
                  <c:v>0.608483796296296</c:v>
                </c:pt>
                <c:pt idx="10641">
                  <c:v>0.608506944444444</c:v>
                </c:pt>
                <c:pt idx="10642">
                  <c:v>0.608530092592593</c:v>
                </c:pt>
                <c:pt idx="10643">
                  <c:v>0.60855324074074</c:v>
                </c:pt>
                <c:pt idx="10644">
                  <c:v>0.608576388888889</c:v>
                </c:pt>
                <c:pt idx="10645">
                  <c:v>0.608599537037037</c:v>
                </c:pt>
                <c:pt idx="10646">
                  <c:v>0.608622685185185</c:v>
                </c:pt>
                <c:pt idx="10647">
                  <c:v>0.608645833333334</c:v>
                </c:pt>
                <c:pt idx="10648">
                  <c:v>0.608668981481482</c:v>
                </c:pt>
                <c:pt idx="10649">
                  <c:v>0.60869212962963</c:v>
                </c:pt>
                <c:pt idx="10650">
                  <c:v>0.608715277777778</c:v>
                </c:pt>
                <c:pt idx="10651">
                  <c:v>0.608738425925926</c:v>
                </c:pt>
                <c:pt idx="10652">
                  <c:v>0.608761574074074</c:v>
                </c:pt>
                <c:pt idx="10653">
                  <c:v>0.608784722222222</c:v>
                </c:pt>
                <c:pt idx="10654">
                  <c:v>0.608807870370371</c:v>
                </c:pt>
                <c:pt idx="10655">
                  <c:v>0.608831018518519</c:v>
                </c:pt>
                <c:pt idx="10656">
                  <c:v>0.608854166666667</c:v>
                </c:pt>
                <c:pt idx="10657">
                  <c:v>0.608877314814815</c:v>
                </c:pt>
                <c:pt idx="10658">
                  <c:v>0.608900462962963</c:v>
                </c:pt>
                <c:pt idx="10659">
                  <c:v>0.608923611111111</c:v>
                </c:pt>
                <c:pt idx="10660">
                  <c:v>0.608946759259259</c:v>
                </c:pt>
                <c:pt idx="10661">
                  <c:v>0.608969907407407</c:v>
                </c:pt>
                <c:pt idx="10662">
                  <c:v>0.608993055555556</c:v>
                </c:pt>
                <c:pt idx="10663">
                  <c:v>0.609016203703704</c:v>
                </c:pt>
                <c:pt idx="10664">
                  <c:v>0.609039351851852</c:v>
                </c:pt>
                <c:pt idx="10665">
                  <c:v>0.6090625</c:v>
                </c:pt>
                <c:pt idx="10666">
                  <c:v>0.609085648148148</c:v>
                </c:pt>
                <c:pt idx="10667">
                  <c:v>0.609108796296296</c:v>
                </c:pt>
                <c:pt idx="10668">
                  <c:v>0.609131944444444</c:v>
                </c:pt>
                <c:pt idx="10669">
                  <c:v>0.609155092592593</c:v>
                </c:pt>
                <c:pt idx="10670">
                  <c:v>0.609178240740741</c:v>
                </c:pt>
                <c:pt idx="10671">
                  <c:v>0.609201388888889</c:v>
                </c:pt>
                <c:pt idx="10672">
                  <c:v>0.609224537037037</c:v>
                </c:pt>
                <c:pt idx="10673">
                  <c:v>0.609247685185185</c:v>
                </c:pt>
                <c:pt idx="10674">
                  <c:v>0.609270833333333</c:v>
                </c:pt>
                <c:pt idx="10675">
                  <c:v>0.609293981481482</c:v>
                </c:pt>
                <c:pt idx="10676">
                  <c:v>0.609317129629629</c:v>
                </c:pt>
                <c:pt idx="10677">
                  <c:v>0.609340277777778</c:v>
                </c:pt>
                <c:pt idx="10678">
                  <c:v>0.609363425925926</c:v>
                </c:pt>
                <c:pt idx="10679">
                  <c:v>0.609386574074074</c:v>
                </c:pt>
                <c:pt idx="10680">
                  <c:v>0.609409722222222</c:v>
                </c:pt>
                <c:pt idx="10681">
                  <c:v>0.60943287037037</c:v>
                </c:pt>
                <c:pt idx="10682">
                  <c:v>0.609456018518519</c:v>
                </c:pt>
                <c:pt idx="10683">
                  <c:v>0.609479166666667</c:v>
                </c:pt>
                <c:pt idx="10684">
                  <c:v>0.609502314814815</c:v>
                </c:pt>
                <c:pt idx="10685">
                  <c:v>0.609525462962963</c:v>
                </c:pt>
                <c:pt idx="10686">
                  <c:v>0.609548611111111</c:v>
                </c:pt>
                <c:pt idx="10687">
                  <c:v>0.609571759259259</c:v>
                </c:pt>
                <c:pt idx="10688">
                  <c:v>0.609594907407407</c:v>
                </c:pt>
                <c:pt idx="10689">
                  <c:v>0.609618055555556</c:v>
                </c:pt>
                <c:pt idx="10690">
                  <c:v>0.609641203703704</c:v>
                </c:pt>
                <c:pt idx="10691">
                  <c:v>0.609664351851852</c:v>
                </c:pt>
                <c:pt idx="10692">
                  <c:v>0.6096875</c:v>
                </c:pt>
                <c:pt idx="10693">
                  <c:v>0.609710648148148</c:v>
                </c:pt>
                <c:pt idx="10694">
                  <c:v>0.609733796296296</c:v>
                </c:pt>
                <c:pt idx="10695">
                  <c:v>0.609756944444445</c:v>
                </c:pt>
                <c:pt idx="10696">
                  <c:v>0.609780092592593</c:v>
                </c:pt>
                <c:pt idx="10697">
                  <c:v>0.609803240740741</c:v>
                </c:pt>
                <c:pt idx="10698">
                  <c:v>0.609826388888889</c:v>
                </c:pt>
                <c:pt idx="10699">
                  <c:v>0.609849537037037</c:v>
                </c:pt>
                <c:pt idx="10700">
                  <c:v>0.609872685185185</c:v>
                </c:pt>
                <c:pt idx="10701">
                  <c:v>0.609895833333334</c:v>
                </c:pt>
                <c:pt idx="10702">
                  <c:v>0.609918981481482</c:v>
                </c:pt>
                <c:pt idx="10703">
                  <c:v>0.60994212962963</c:v>
                </c:pt>
                <c:pt idx="10704">
                  <c:v>0.609965277777778</c:v>
                </c:pt>
                <c:pt idx="10705">
                  <c:v>0.609988425925926</c:v>
                </c:pt>
                <c:pt idx="10706">
                  <c:v>0.610011574074074</c:v>
                </c:pt>
                <c:pt idx="10707">
                  <c:v>0.610034722222222</c:v>
                </c:pt>
                <c:pt idx="10708">
                  <c:v>0.610057870370371</c:v>
                </c:pt>
                <c:pt idx="10709">
                  <c:v>0.610081018518519</c:v>
                </c:pt>
                <c:pt idx="10710">
                  <c:v>0.610104166666667</c:v>
                </c:pt>
                <c:pt idx="10711">
                  <c:v>0.610127314814815</c:v>
                </c:pt>
                <c:pt idx="10712">
                  <c:v>0.610150462962963</c:v>
                </c:pt>
                <c:pt idx="10713">
                  <c:v>0.610173611111111</c:v>
                </c:pt>
                <c:pt idx="10714">
                  <c:v>0.610196759259259</c:v>
                </c:pt>
                <c:pt idx="10715">
                  <c:v>0.610219907407407</c:v>
                </c:pt>
                <c:pt idx="10716">
                  <c:v>0.610243055555556</c:v>
                </c:pt>
                <c:pt idx="10717">
                  <c:v>0.610266203703704</c:v>
                </c:pt>
                <c:pt idx="10718">
                  <c:v>0.610289351851852</c:v>
                </c:pt>
                <c:pt idx="10719">
                  <c:v>0.6103125</c:v>
                </c:pt>
                <c:pt idx="10720">
                  <c:v>0.610335648148148</c:v>
                </c:pt>
                <c:pt idx="10721">
                  <c:v>0.610358796296296</c:v>
                </c:pt>
                <c:pt idx="10722">
                  <c:v>0.610381944444444</c:v>
                </c:pt>
                <c:pt idx="10723">
                  <c:v>0.610405092592593</c:v>
                </c:pt>
                <c:pt idx="10724">
                  <c:v>0.610428240740741</c:v>
                </c:pt>
                <c:pt idx="10725">
                  <c:v>0.610451388888889</c:v>
                </c:pt>
                <c:pt idx="10726">
                  <c:v>0.610474537037037</c:v>
                </c:pt>
                <c:pt idx="10727">
                  <c:v>0.610497685185185</c:v>
                </c:pt>
                <c:pt idx="10728">
                  <c:v>0.610520833333333</c:v>
                </c:pt>
                <c:pt idx="10729">
                  <c:v>0.610543981481481</c:v>
                </c:pt>
                <c:pt idx="10730">
                  <c:v>0.610567129629629</c:v>
                </c:pt>
                <c:pt idx="10731">
                  <c:v>0.610590277777778</c:v>
                </c:pt>
                <c:pt idx="10732">
                  <c:v>0.610613425925926</c:v>
                </c:pt>
                <c:pt idx="10733">
                  <c:v>0.610636574074074</c:v>
                </c:pt>
                <c:pt idx="10734">
                  <c:v>0.610659722222222</c:v>
                </c:pt>
                <c:pt idx="10735">
                  <c:v>0.610682870370371</c:v>
                </c:pt>
                <c:pt idx="10736">
                  <c:v>0.610706018518519</c:v>
                </c:pt>
                <c:pt idx="10737">
                  <c:v>0.610729166666667</c:v>
                </c:pt>
                <c:pt idx="10738">
                  <c:v>0.610752314814815</c:v>
                </c:pt>
                <c:pt idx="10739">
                  <c:v>0.610775462962963</c:v>
                </c:pt>
                <c:pt idx="10740">
                  <c:v>0.610798611111111</c:v>
                </c:pt>
                <c:pt idx="10741">
                  <c:v>0.610821759259259</c:v>
                </c:pt>
                <c:pt idx="10742">
                  <c:v>0.610844907407408</c:v>
                </c:pt>
                <c:pt idx="10743">
                  <c:v>0.610868055555556</c:v>
                </c:pt>
                <c:pt idx="10744">
                  <c:v>0.610891203703704</c:v>
                </c:pt>
                <c:pt idx="10745">
                  <c:v>0.610914351851852</c:v>
                </c:pt>
                <c:pt idx="10746">
                  <c:v>0.6109375</c:v>
                </c:pt>
                <c:pt idx="10747">
                  <c:v>0.610960648148148</c:v>
                </c:pt>
                <c:pt idx="10748">
                  <c:v>0.610983796296296</c:v>
                </c:pt>
                <c:pt idx="10749">
                  <c:v>0.611006944444444</c:v>
                </c:pt>
                <c:pt idx="10750">
                  <c:v>0.611030092592593</c:v>
                </c:pt>
                <c:pt idx="10751">
                  <c:v>0.611053240740741</c:v>
                </c:pt>
                <c:pt idx="10752">
                  <c:v>0.611076388888889</c:v>
                </c:pt>
                <c:pt idx="10753">
                  <c:v>0.611099537037037</c:v>
                </c:pt>
                <c:pt idx="10754">
                  <c:v>0.611122685185185</c:v>
                </c:pt>
                <c:pt idx="10755">
                  <c:v>0.611145833333334</c:v>
                </c:pt>
                <c:pt idx="10756">
                  <c:v>0.611168981481481</c:v>
                </c:pt>
                <c:pt idx="10757">
                  <c:v>0.611192129629629</c:v>
                </c:pt>
                <c:pt idx="10758">
                  <c:v>0.611215277777778</c:v>
                </c:pt>
                <c:pt idx="10759">
                  <c:v>0.611238425925926</c:v>
                </c:pt>
                <c:pt idx="10760">
                  <c:v>0.611261574074074</c:v>
                </c:pt>
                <c:pt idx="10761">
                  <c:v>0.611284722222222</c:v>
                </c:pt>
                <c:pt idx="10762">
                  <c:v>0.611307870370371</c:v>
                </c:pt>
                <c:pt idx="10763">
                  <c:v>0.611331018518519</c:v>
                </c:pt>
                <c:pt idx="10764">
                  <c:v>0.611354166666666</c:v>
                </c:pt>
                <c:pt idx="10765">
                  <c:v>0.611377314814815</c:v>
                </c:pt>
                <c:pt idx="10766">
                  <c:v>0.611400462962963</c:v>
                </c:pt>
                <c:pt idx="10767">
                  <c:v>0.611423611111111</c:v>
                </c:pt>
                <c:pt idx="10768">
                  <c:v>0.611446759259259</c:v>
                </c:pt>
                <c:pt idx="10769">
                  <c:v>0.611469907407407</c:v>
                </c:pt>
                <c:pt idx="10770">
                  <c:v>0.611493055555556</c:v>
                </c:pt>
                <c:pt idx="10771">
                  <c:v>0.611516203703704</c:v>
                </c:pt>
                <c:pt idx="10772">
                  <c:v>0.611539351851852</c:v>
                </c:pt>
                <c:pt idx="10773">
                  <c:v>0.6115625</c:v>
                </c:pt>
                <c:pt idx="10774">
                  <c:v>0.611585648148148</c:v>
                </c:pt>
                <c:pt idx="10775">
                  <c:v>0.611608796296296</c:v>
                </c:pt>
                <c:pt idx="10776">
                  <c:v>0.611631944444445</c:v>
                </c:pt>
                <c:pt idx="10777">
                  <c:v>0.611655092592593</c:v>
                </c:pt>
                <c:pt idx="10778">
                  <c:v>0.611678240740741</c:v>
                </c:pt>
                <c:pt idx="10779">
                  <c:v>0.611701388888889</c:v>
                </c:pt>
                <c:pt idx="10780">
                  <c:v>0.611724537037037</c:v>
                </c:pt>
                <c:pt idx="10781">
                  <c:v>0.611747685185185</c:v>
                </c:pt>
                <c:pt idx="10782">
                  <c:v>0.611770833333334</c:v>
                </c:pt>
                <c:pt idx="10783">
                  <c:v>0.611793981481481</c:v>
                </c:pt>
                <c:pt idx="10784">
                  <c:v>0.611817129629629</c:v>
                </c:pt>
                <c:pt idx="10785">
                  <c:v>0.611840277777778</c:v>
                </c:pt>
                <c:pt idx="10786">
                  <c:v>0.611863425925926</c:v>
                </c:pt>
                <c:pt idx="10787">
                  <c:v>0.611886574074074</c:v>
                </c:pt>
                <c:pt idx="10788">
                  <c:v>0.611909722222222</c:v>
                </c:pt>
                <c:pt idx="10789">
                  <c:v>0.61193287037037</c:v>
                </c:pt>
                <c:pt idx="10790">
                  <c:v>0.611956018518519</c:v>
                </c:pt>
                <c:pt idx="10791">
                  <c:v>0.611979166666667</c:v>
                </c:pt>
                <c:pt idx="10792">
                  <c:v>0.612002314814815</c:v>
                </c:pt>
                <c:pt idx="10793">
                  <c:v>0.612025462962963</c:v>
                </c:pt>
                <c:pt idx="10794">
                  <c:v>0.612048611111111</c:v>
                </c:pt>
                <c:pt idx="10795">
                  <c:v>0.612071759259259</c:v>
                </c:pt>
                <c:pt idx="10796">
                  <c:v>0.612094907407408</c:v>
                </c:pt>
                <c:pt idx="10797">
                  <c:v>0.612118055555556</c:v>
                </c:pt>
                <c:pt idx="10798">
                  <c:v>0.612141203703704</c:v>
                </c:pt>
                <c:pt idx="10799">
                  <c:v>0.612164351851852</c:v>
                </c:pt>
                <c:pt idx="10800">
                  <c:v>0.6121875</c:v>
                </c:pt>
                <c:pt idx="10801">
                  <c:v>0.612210648148148</c:v>
                </c:pt>
                <c:pt idx="10802">
                  <c:v>0.612233796296296</c:v>
                </c:pt>
                <c:pt idx="10803">
                  <c:v>0.612256944444444</c:v>
                </c:pt>
                <c:pt idx="10804">
                  <c:v>0.612280092592593</c:v>
                </c:pt>
                <c:pt idx="10805">
                  <c:v>0.612303240740741</c:v>
                </c:pt>
                <c:pt idx="10806">
                  <c:v>0.612326388888889</c:v>
                </c:pt>
                <c:pt idx="10807">
                  <c:v>0.612349537037037</c:v>
                </c:pt>
                <c:pt idx="10808">
                  <c:v>0.612372685185185</c:v>
                </c:pt>
                <c:pt idx="10809">
                  <c:v>0.612395833333334</c:v>
                </c:pt>
                <c:pt idx="10810">
                  <c:v>0.612418981481481</c:v>
                </c:pt>
                <c:pt idx="10811">
                  <c:v>0.612442129629629</c:v>
                </c:pt>
                <c:pt idx="10812">
                  <c:v>0.612465277777778</c:v>
                </c:pt>
                <c:pt idx="10813">
                  <c:v>0.612488425925926</c:v>
                </c:pt>
                <c:pt idx="10814">
                  <c:v>0.612511574074074</c:v>
                </c:pt>
                <c:pt idx="10815">
                  <c:v>0.612534722222222</c:v>
                </c:pt>
                <c:pt idx="10816">
                  <c:v>0.61255787037037</c:v>
                </c:pt>
                <c:pt idx="10817">
                  <c:v>0.612581018518519</c:v>
                </c:pt>
                <c:pt idx="10818">
                  <c:v>0.612604166666667</c:v>
                </c:pt>
                <c:pt idx="10819">
                  <c:v>0.612627314814815</c:v>
                </c:pt>
                <c:pt idx="10820">
                  <c:v>0.612650462962963</c:v>
                </c:pt>
                <c:pt idx="10821">
                  <c:v>0.612673611111111</c:v>
                </c:pt>
                <c:pt idx="10822">
                  <c:v>0.612696759259259</c:v>
                </c:pt>
                <c:pt idx="10823">
                  <c:v>0.612719907407407</c:v>
                </c:pt>
                <c:pt idx="10824">
                  <c:v>0.612743055555556</c:v>
                </c:pt>
                <c:pt idx="10825">
                  <c:v>0.612766203703704</c:v>
                </c:pt>
                <c:pt idx="10826">
                  <c:v>0.612789351851852</c:v>
                </c:pt>
                <c:pt idx="10827">
                  <c:v>0.6128125</c:v>
                </c:pt>
                <c:pt idx="10828">
                  <c:v>0.612835648148148</c:v>
                </c:pt>
                <c:pt idx="10829">
                  <c:v>0.612858796296296</c:v>
                </c:pt>
                <c:pt idx="10830">
                  <c:v>0.612881944444444</c:v>
                </c:pt>
                <c:pt idx="10831">
                  <c:v>0.612905092592593</c:v>
                </c:pt>
                <c:pt idx="10832">
                  <c:v>0.612928240740741</c:v>
                </c:pt>
                <c:pt idx="10833">
                  <c:v>0.612951388888889</c:v>
                </c:pt>
                <c:pt idx="10834">
                  <c:v>0.612974537037037</c:v>
                </c:pt>
                <c:pt idx="10835">
                  <c:v>0.612997685185185</c:v>
                </c:pt>
                <c:pt idx="10836">
                  <c:v>0.613020833333333</c:v>
                </c:pt>
                <c:pt idx="10837">
                  <c:v>0.613043981481482</c:v>
                </c:pt>
                <c:pt idx="10838">
                  <c:v>0.613067129629629</c:v>
                </c:pt>
                <c:pt idx="10839">
                  <c:v>0.613090277777778</c:v>
                </c:pt>
                <c:pt idx="10840">
                  <c:v>0.613113425925926</c:v>
                </c:pt>
                <c:pt idx="10841">
                  <c:v>0.613136574074074</c:v>
                </c:pt>
                <c:pt idx="10842">
                  <c:v>0.613159722222222</c:v>
                </c:pt>
                <c:pt idx="10843">
                  <c:v>0.61318287037037</c:v>
                </c:pt>
                <c:pt idx="10844">
                  <c:v>0.613206018518519</c:v>
                </c:pt>
                <c:pt idx="10845">
                  <c:v>0.613229166666667</c:v>
                </c:pt>
                <c:pt idx="10846">
                  <c:v>0.613252314814815</c:v>
                </c:pt>
                <c:pt idx="10847">
                  <c:v>0.613275462962963</c:v>
                </c:pt>
                <c:pt idx="10848">
                  <c:v>0.613298611111111</c:v>
                </c:pt>
                <c:pt idx="10849">
                  <c:v>0.613321759259259</c:v>
                </c:pt>
                <c:pt idx="10850">
                  <c:v>0.613344907407407</c:v>
                </c:pt>
                <c:pt idx="10851">
                  <c:v>0.613368055555556</c:v>
                </c:pt>
                <c:pt idx="10852">
                  <c:v>0.613391203703704</c:v>
                </c:pt>
                <c:pt idx="10853">
                  <c:v>0.613414351851852</c:v>
                </c:pt>
                <c:pt idx="10854">
                  <c:v>0.6134375</c:v>
                </c:pt>
                <c:pt idx="10855">
                  <c:v>0.613460648148148</c:v>
                </c:pt>
                <c:pt idx="10856">
                  <c:v>0.613483796296296</c:v>
                </c:pt>
                <c:pt idx="10857">
                  <c:v>0.613506944444444</c:v>
                </c:pt>
                <c:pt idx="10858">
                  <c:v>0.613530092592593</c:v>
                </c:pt>
                <c:pt idx="10859">
                  <c:v>0.613553240740741</c:v>
                </c:pt>
                <c:pt idx="10860">
                  <c:v>0.613576388888889</c:v>
                </c:pt>
                <c:pt idx="10861">
                  <c:v>0.613599537037037</c:v>
                </c:pt>
                <c:pt idx="10862">
                  <c:v>0.613622685185185</c:v>
                </c:pt>
                <c:pt idx="10863">
                  <c:v>0.613645833333334</c:v>
                </c:pt>
                <c:pt idx="10864">
                  <c:v>0.613668981481481</c:v>
                </c:pt>
                <c:pt idx="10865">
                  <c:v>0.61369212962963</c:v>
                </c:pt>
                <c:pt idx="10866">
                  <c:v>0.613715277777778</c:v>
                </c:pt>
                <c:pt idx="10867">
                  <c:v>0.613738425925926</c:v>
                </c:pt>
                <c:pt idx="10868">
                  <c:v>0.613761574074074</c:v>
                </c:pt>
                <c:pt idx="10869">
                  <c:v>0.613784722222222</c:v>
                </c:pt>
                <c:pt idx="10870">
                  <c:v>0.61380787037037</c:v>
                </c:pt>
                <c:pt idx="10871">
                  <c:v>0.613831018518519</c:v>
                </c:pt>
                <c:pt idx="10872">
                  <c:v>0.613854166666667</c:v>
                </c:pt>
                <c:pt idx="10873">
                  <c:v>0.613877314814815</c:v>
                </c:pt>
                <c:pt idx="10874">
                  <c:v>0.613900462962963</c:v>
                </c:pt>
                <c:pt idx="10875">
                  <c:v>0.613923611111111</c:v>
                </c:pt>
                <c:pt idx="10876">
                  <c:v>0.613946759259259</c:v>
                </c:pt>
                <c:pt idx="10877">
                  <c:v>0.613969907407407</c:v>
                </c:pt>
                <c:pt idx="10878">
                  <c:v>0.613993055555556</c:v>
                </c:pt>
                <c:pt idx="10879">
                  <c:v>0.614016203703704</c:v>
                </c:pt>
                <c:pt idx="10880">
                  <c:v>0.614039351851852</c:v>
                </c:pt>
                <c:pt idx="10881">
                  <c:v>0.6140625</c:v>
                </c:pt>
                <c:pt idx="10882">
                  <c:v>0.614085648148148</c:v>
                </c:pt>
                <c:pt idx="10883">
                  <c:v>0.614108796296296</c:v>
                </c:pt>
                <c:pt idx="10884">
                  <c:v>0.614131944444444</c:v>
                </c:pt>
                <c:pt idx="10885">
                  <c:v>0.614155092592593</c:v>
                </c:pt>
                <c:pt idx="10886">
                  <c:v>0.614178240740741</c:v>
                </c:pt>
                <c:pt idx="10887">
                  <c:v>0.614201388888889</c:v>
                </c:pt>
                <c:pt idx="10888">
                  <c:v>0.614224537037037</c:v>
                </c:pt>
                <c:pt idx="10889">
                  <c:v>0.614247685185185</c:v>
                </c:pt>
                <c:pt idx="10890">
                  <c:v>0.614270833333333</c:v>
                </c:pt>
                <c:pt idx="10891">
                  <c:v>0.614293981481482</c:v>
                </c:pt>
                <c:pt idx="10892">
                  <c:v>0.614317129629629</c:v>
                </c:pt>
                <c:pt idx="10893">
                  <c:v>0.614340277777778</c:v>
                </c:pt>
                <c:pt idx="10894">
                  <c:v>0.614363425925926</c:v>
                </c:pt>
                <c:pt idx="10895">
                  <c:v>0.614386574074074</c:v>
                </c:pt>
                <c:pt idx="10896">
                  <c:v>0.614409722222222</c:v>
                </c:pt>
                <c:pt idx="10897">
                  <c:v>0.61443287037037</c:v>
                </c:pt>
                <c:pt idx="10898">
                  <c:v>0.614456018518519</c:v>
                </c:pt>
                <c:pt idx="10899">
                  <c:v>0.614479166666667</c:v>
                </c:pt>
                <c:pt idx="10900">
                  <c:v>0.614502314814815</c:v>
                </c:pt>
                <c:pt idx="10901">
                  <c:v>0.614525462962963</c:v>
                </c:pt>
                <c:pt idx="10902">
                  <c:v>0.614548611111111</c:v>
                </c:pt>
                <c:pt idx="10903">
                  <c:v>0.614571759259259</c:v>
                </c:pt>
                <c:pt idx="10904">
                  <c:v>0.614594907407407</c:v>
                </c:pt>
                <c:pt idx="10905">
                  <c:v>0.614618055555556</c:v>
                </c:pt>
                <c:pt idx="10906">
                  <c:v>0.614641203703704</c:v>
                </c:pt>
                <c:pt idx="10907">
                  <c:v>0.614664351851852</c:v>
                </c:pt>
                <c:pt idx="10908">
                  <c:v>0.6146875</c:v>
                </c:pt>
                <c:pt idx="10909">
                  <c:v>0.614710648148148</c:v>
                </c:pt>
                <c:pt idx="10910">
                  <c:v>0.614733796296296</c:v>
                </c:pt>
                <c:pt idx="10911">
                  <c:v>0.614756944444444</c:v>
                </c:pt>
                <c:pt idx="10912">
                  <c:v>0.614780092592593</c:v>
                </c:pt>
                <c:pt idx="10913">
                  <c:v>0.614803240740741</c:v>
                </c:pt>
                <c:pt idx="10914">
                  <c:v>0.614826388888889</c:v>
                </c:pt>
                <c:pt idx="10915">
                  <c:v>0.614849537037037</c:v>
                </c:pt>
                <c:pt idx="10916">
                  <c:v>0.614872685185185</c:v>
                </c:pt>
                <c:pt idx="10917">
                  <c:v>0.614895833333334</c:v>
                </c:pt>
                <c:pt idx="10918">
                  <c:v>0.614918981481482</c:v>
                </c:pt>
                <c:pt idx="10919">
                  <c:v>0.61494212962963</c:v>
                </c:pt>
                <c:pt idx="10920">
                  <c:v>0.614965277777778</c:v>
                </c:pt>
                <c:pt idx="10921">
                  <c:v>0.614988425925926</c:v>
                </c:pt>
                <c:pt idx="10922">
                  <c:v>0.615011574074074</c:v>
                </c:pt>
                <c:pt idx="10923">
                  <c:v>0.615034722222222</c:v>
                </c:pt>
                <c:pt idx="10924">
                  <c:v>0.61505787037037</c:v>
                </c:pt>
                <c:pt idx="10925">
                  <c:v>0.615081018518519</c:v>
                </c:pt>
                <c:pt idx="10926">
                  <c:v>0.615104166666667</c:v>
                </c:pt>
                <c:pt idx="10927">
                  <c:v>0.615127314814815</c:v>
                </c:pt>
                <c:pt idx="10928">
                  <c:v>0.615150462962963</c:v>
                </c:pt>
                <c:pt idx="10929">
                  <c:v>0.615173611111111</c:v>
                </c:pt>
                <c:pt idx="10930">
                  <c:v>0.615196759259259</c:v>
                </c:pt>
                <c:pt idx="10931">
                  <c:v>0.615219907407407</c:v>
                </c:pt>
                <c:pt idx="10932">
                  <c:v>0.615243055555556</c:v>
                </c:pt>
                <c:pt idx="10933">
                  <c:v>0.615266203703704</c:v>
                </c:pt>
                <c:pt idx="10934">
                  <c:v>0.615289351851852</c:v>
                </c:pt>
                <c:pt idx="10935">
                  <c:v>0.6153125</c:v>
                </c:pt>
                <c:pt idx="10936">
                  <c:v>0.615335648148148</c:v>
                </c:pt>
                <c:pt idx="10937">
                  <c:v>0.615358796296296</c:v>
                </c:pt>
                <c:pt idx="10938">
                  <c:v>0.615381944444445</c:v>
                </c:pt>
                <c:pt idx="10939">
                  <c:v>0.615405092592593</c:v>
                </c:pt>
                <c:pt idx="10940">
                  <c:v>0.615428240740741</c:v>
                </c:pt>
                <c:pt idx="10941">
                  <c:v>0.615451388888889</c:v>
                </c:pt>
                <c:pt idx="10942">
                  <c:v>0.615474537037037</c:v>
                </c:pt>
                <c:pt idx="10943">
                  <c:v>0.615497685185185</c:v>
                </c:pt>
                <c:pt idx="10944">
                  <c:v>0.615520833333334</c:v>
                </c:pt>
                <c:pt idx="10945">
                  <c:v>0.615543981481482</c:v>
                </c:pt>
                <c:pt idx="10946">
                  <c:v>0.615567129629629</c:v>
                </c:pt>
                <c:pt idx="10947">
                  <c:v>0.615590277777778</c:v>
                </c:pt>
                <c:pt idx="10948">
                  <c:v>0.615613425925926</c:v>
                </c:pt>
                <c:pt idx="10949">
                  <c:v>0.615636574074074</c:v>
                </c:pt>
                <c:pt idx="10950">
                  <c:v>0.615659722222222</c:v>
                </c:pt>
                <c:pt idx="10951">
                  <c:v>0.615682870370371</c:v>
                </c:pt>
                <c:pt idx="10952">
                  <c:v>0.615706018518519</c:v>
                </c:pt>
                <c:pt idx="10953">
                  <c:v>0.615729166666667</c:v>
                </c:pt>
                <c:pt idx="10954">
                  <c:v>0.615752314814815</c:v>
                </c:pt>
                <c:pt idx="10955">
                  <c:v>0.615775462962963</c:v>
                </c:pt>
                <c:pt idx="10956">
                  <c:v>0.615798611111111</c:v>
                </c:pt>
                <c:pt idx="10957">
                  <c:v>0.615821759259259</c:v>
                </c:pt>
                <c:pt idx="10958">
                  <c:v>0.615844907407408</c:v>
                </c:pt>
                <c:pt idx="10959">
                  <c:v>0.615868055555556</c:v>
                </c:pt>
                <c:pt idx="10960">
                  <c:v>0.615891203703704</c:v>
                </c:pt>
                <c:pt idx="10961">
                  <c:v>0.615914351851852</c:v>
                </c:pt>
                <c:pt idx="10962">
                  <c:v>0.6159375</c:v>
                </c:pt>
                <c:pt idx="10963">
                  <c:v>0.615960648148148</c:v>
                </c:pt>
                <c:pt idx="10964">
                  <c:v>0.615983796296296</c:v>
                </c:pt>
                <c:pt idx="10965">
                  <c:v>0.616006944444444</c:v>
                </c:pt>
                <c:pt idx="10966">
                  <c:v>0.616030092592593</c:v>
                </c:pt>
                <c:pt idx="10967">
                  <c:v>0.616053240740741</c:v>
                </c:pt>
                <c:pt idx="10968">
                  <c:v>0.616076388888889</c:v>
                </c:pt>
                <c:pt idx="10969">
                  <c:v>0.616099537037037</c:v>
                </c:pt>
                <c:pt idx="10970">
                  <c:v>0.616122685185185</c:v>
                </c:pt>
                <c:pt idx="10971">
                  <c:v>0.616145833333334</c:v>
                </c:pt>
                <c:pt idx="10972">
                  <c:v>0.616168981481481</c:v>
                </c:pt>
                <c:pt idx="10973">
                  <c:v>0.61619212962963</c:v>
                </c:pt>
                <c:pt idx="10974">
                  <c:v>0.616215277777778</c:v>
                </c:pt>
                <c:pt idx="10975">
                  <c:v>0.616238425925926</c:v>
                </c:pt>
                <c:pt idx="10976">
                  <c:v>0.616261574074074</c:v>
                </c:pt>
                <c:pt idx="10977">
                  <c:v>0.616284722222222</c:v>
                </c:pt>
                <c:pt idx="10978">
                  <c:v>0.616307870370371</c:v>
                </c:pt>
                <c:pt idx="10979">
                  <c:v>0.616331018518519</c:v>
                </c:pt>
                <c:pt idx="10980">
                  <c:v>0.616354166666666</c:v>
                </c:pt>
                <c:pt idx="10981">
                  <c:v>0.616377314814815</c:v>
                </c:pt>
                <c:pt idx="10982">
                  <c:v>0.616400462962963</c:v>
                </c:pt>
                <c:pt idx="10983">
                  <c:v>0.616423611111111</c:v>
                </c:pt>
                <c:pt idx="10984">
                  <c:v>0.616446759259259</c:v>
                </c:pt>
                <c:pt idx="10985">
                  <c:v>0.616469907407407</c:v>
                </c:pt>
                <c:pt idx="10986">
                  <c:v>0.616493055555556</c:v>
                </c:pt>
                <c:pt idx="10987">
                  <c:v>0.616516203703703</c:v>
                </c:pt>
                <c:pt idx="10988">
                  <c:v>0.616539351851852</c:v>
                </c:pt>
                <c:pt idx="10989">
                  <c:v>0.6165625</c:v>
                </c:pt>
                <c:pt idx="10990">
                  <c:v>0.616585648148148</c:v>
                </c:pt>
                <c:pt idx="10991">
                  <c:v>0.616608796296296</c:v>
                </c:pt>
                <c:pt idx="10992">
                  <c:v>0.616631944444445</c:v>
                </c:pt>
                <c:pt idx="10993">
                  <c:v>0.616655092592593</c:v>
                </c:pt>
                <c:pt idx="10994">
                  <c:v>0.616678240740741</c:v>
                </c:pt>
                <c:pt idx="10995">
                  <c:v>0.616701388888889</c:v>
                </c:pt>
                <c:pt idx="10996">
                  <c:v>0.616724537037037</c:v>
                </c:pt>
                <c:pt idx="10997">
                  <c:v>0.616747685185185</c:v>
                </c:pt>
                <c:pt idx="10998">
                  <c:v>0.616770833333334</c:v>
                </c:pt>
                <c:pt idx="10999">
                  <c:v>0.616793981481482</c:v>
                </c:pt>
                <c:pt idx="11000">
                  <c:v>0.616817129629629</c:v>
                </c:pt>
                <c:pt idx="11001">
                  <c:v>0.616840277777778</c:v>
                </c:pt>
                <c:pt idx="11002">
                  <c:v>0.616863425925926</c:v>
                </c:pt>
                <c:pt idx="11003">
                  <c:v>0.616886574074074</c:v>
                </c:pt>
                <c:pt idx="11004">
                  <c:v>0.616909722222222</c:v>
                </c:pt>
                <c:pt idx="11005">
                  <c:v>0.61693287037037</c:v>
                </c:pt>
                <c:pt idx="11006">
                  <c:v>0.616956018518519</c:v>
                </c:pt>
                <c:pt idx="11007">
                  <c:v>0.616979166666667</c:v>
                </c:pt>
                <c:pt idx="11008">
                  <c:v>0.617002314814815</c:v>
                </c:pt>
                <c:pt idx="11009">
                  <c:v>0.617025462962963</c:v>
                </c:pt>
                <c:pt idx="11010">
                  <c:v>0.617048611111111</c:v>
                </c:pt>
                <c:pt idx="11011">
                  <c:v>0.617071759259259</c:v>
                </c:pt>
                <c:pt idx="11012">
                  <c:v>0.617094907407407</c:v>
                </c:pt>
                <c:pt idx="11013">
                  <c:v>0.617118055555556</c:v>
                </c:pt>
                <c:pt idx="11014">
                  <c:v>0.617141203703704</c:v>
                </c:pt>
                <c:pt idx="11015">
                  <c:v>0.617164351851852</c:v>
                </c:pt>
                <c:pt idx="11016">
                  <c:v>0.6171875</c:v>
                </c:pt>
                <c:pt idx="11017">
                  <c:v>0.617210648148148</c:v>
                </c:pt>
                <c:pt idx="11018">
                  <c:v>0.617233796296296</c:v>
                </c:pt>
                <c:pt idx="11019">
                  <c:v>0.617256944444444</c:v>
                </c:pt>
                <c:pt idx="11020">
                  <c:v>0.617280092592593</c:v>
                </c:pt>
                <c:pt idx="11021">
                  <c:v>0.617303240740741</c:v>
                </c:pt>
                <c:pt idx="11022">
                  <c:v>0.617326388888889</c:v>
                </c:pt>
                <c:pt idx="11023">
                  <c:v>0.617349537037037</c:v>
                </c:pt>
                <c:pt idx="11024">
                  <c:v>0.617372685185185</c:v>
                </c:pt>
                <c:pt idx="11025">
                  <c:v>0.617395833333334</c:v>
                </c:pt>
                <c:pt idx="11026">
                  <c:v>0.617418981481481</c:v>
                </c:pt>
                <c:pt idx="11027">
                  <c:v>0.617442129629629</c:v>
                </c:pt>
                <c:pt idx="11028">
                  <c:v>0.617465277777778</c:v>
                </c:pt>
                <c:pt idx="11029">
                  <c:v>0.617488425925926</c:v>
                </c:pt>
                <c:pt idx="11030">
                  <c:v>0.617511574074074</c:v>
                </c:pt>
                <c:pt idx="11031">
                  <c:v>0.617534722222222</c:v>
                </c:pt>
                <c:pt idx="11032">
                  <c:v>0.61755787037037</c:v>
                </c:pt>
                <c:pt idx="11033">
                  <c:v>0.617581018518519</c:v>
                </c:pt>
                <c:pt idx="11034">
                  <c:v>0.617604166666667</c:v>
                </c:pt>
                <c:pt idx="11035">
                  <c:v>0.617627314814815</c:v>
                </c:pt>
                <c:pt idx="11036">
                  <c:v>0.617650462962963</c:v>
                </c:pt>
                <c:pt idx="11037">
                  <c:v>0.617673611111111</c:v>
                </c:pt>
                <c:pt idx="11038">
                  <c:v>0.617696759259259</c:v>
                </c:pt>
                <c:pt idx="11039">
                  <c:v>0.617719907407407</c:v>
                </c:pt>
                <c:pt idx="11040">
                  <c:v>0.617743055555556</c:v>
                </c:pt>
                <c:pt idx="11041">
                  <c:v>0.617766203703704</c:v>
                </c:pt>
                <c:pt idx="11042">
                  <c:v>0.617789351851852</c:v>
                </c:pt>
                <c:pt idx="11043">
                  <c:v>0.6178125</c:v>
                </c:pt>
                <c:pt idx="11044">
                  <c:v>0.617835648148148</c:v>
                </c:pt>
                <c:pt idx="11045">
                  <c:v>0.617858796296296</c:v>
                </c:pt>
                <c:pt idx="11046">
                  <c:v>0.617881944444444</c:v>
                </c:pt>
                <c:pt idx="11047">
                  <c:v>0.617905092592593</c:v>
                </c:pt>
                <c:pt idx="11048">
                  <c:v>0.617928240740741</c:v>
                </c:pt>
                <c:pt idx="11049">
                  <c:v>0.617951388888889</c:v>
                </c:pt>
                <c:pt idx="11050">
                  <c:v>0.617974537037037</c:v>
                </c:pt>
                <c:pt idx="11051">
                  <c:v>0.617997685185185</c:v>
                </c:pt>
                <c:pt idx="11052">
                  <c:v>0.618020833333333</c:v>
                </c:pt>
                <c:pt idx="11053">
                  <c:v>0.618043981481481</c:v>
                </c:pt>
                <c:pt idx="11054">
                  <c:v>0.618067129629629</c:v>
                </c:pt>
                <c:pt idx="11055">
                  <c:v>0.618090277777778</c:v>
                </c:pt>
                <c:pt idx="11056">
                  <c:v>0.618113425925926</c:v>
                </c:pt>
                <c:pt idx="11057">
                  <c:v>0.618136574074074</c:v>
                </c:pt>
                <c:pt idx="11058">
                  <c:v>0.618159722222222</c:v>
                </c:pt>
                <c:pt idx="11059">
                  <c:v>0.61818287037037</c:v>
                </c:pt>
                <c:pt idx="11060">
                  <c:v>0.618206018518519</c:v>
                </c:pt>
                <c:pt idx="11061">
                  <c:v>0.618229166666667</c:v>
                </c:pt>
                <c:pt idx="11062">
                  <c:v>0.618252314814815</c:v>
                </c:pt>
                <c:pt idx="11063">
                  <c:v>0.618275462962963</c:v>
                </c:pt>
                <c:pt idx="11064">
                  <c:v>0.618298611111111</c:v>
                </c:pt>
                <c:pt idx="11065">
                  <c:v>0.618321759259259</c:v>
                </c:pt>
                <c:pt idx="11066">
                  <c:v>0.618344907407407</c:v>
                </c:pt>
                <c:pt idx="11067">
                  <c:v>0.618368055555556</c:v>
                </c:pt>
                <c:pt idx="11068">
                  <c:v>0.618391203703704</c:v>
                </c:pt>
                <c:pt idx="11069">
                  <c:v>0.618414351851852</c:v>
                </c:pt>
                <c:pt idx="11070">
                  <c:v>0.6184375</c:v>
                </c:pt>
                <c:pt idx="11071">
                  <c:v>0.618460648148148</c:v>
                </c:pt>
                <c:pt idx="11072">
                  <c:v>0.618483796296296</c:v>
                </c:pt>
                <c:pt idx="11073">
                  <c:v>0.618506944444444</c:v>
                </c:pt>
                <c:pt idx="11074">
                  <c:v>0.618530092592593</c:v>
                </c:pt>
                <c:pt idx="11075">
                  <c:v>0.61855324074074</c:v>
                </c:pt>
                <c:pt idx="11076">
                  <c:v>0.618576388888889</c:v>
                </c:pt>
                <c:pt idx="11077">
                  <c:v>0.618599537037037</c:v>
                </c:pt>
                <c:pt idx="11078">
                  <c:v>0.618622685185185</c:v>
                </c:pt>
                <c:pt idx="11079">
                  <c:v>0.618645833333334</c:v>
                </c:pt>
                <c:pt idx="11080">
                  <c:v>0.618668981481482</c:v>
                </c:pt>
                <c:pt idx="11081">
                  <c:v>0.61869212962963</c:v>
                </c:pt>
                <c:pt idx="11082">
                  <c:v>0.618715277777778</c:v>
                </c:pt>
                <c:pt idx="11083">
                  <c:v>0.618738425925926</c:v>
                </c:pt>
                <c:pt idx="11084">
                  <c:v>0.618761574074074</c:v>
                </c:pt>
                <c:pt idx="11085">
                  <c:v>0.618784722222222</c:v>
                </c:pt>
                <c:pt idx="11086">
                  <c:v>0.618807870370371</c:v>
                </c:pt>
                <c:pt idx="11087">
                  <c:v>0.618831018518519</c:v>
                </c:pt>
                <c:pt idx="11088">
                  <c:v>0.618854166666667</c:v>
                </c:pt>
                <c:pt idx="11089">
                  <c:v>0.618877314814815</c:v>
                </c:pt>
                <c:pt idx="11090">
                  <c:v>0.618900462962963</c:v>
                </c:pt>
                <c:pt idx="11091">
                  <c:v>0.618923611111111</c:v>
                </c:pt>
                <c:pt idx="11092">
                  <c:v>0.618946759259259</c:v>
                </c:pt>
                <c:pt idx="11093">
                  <c:v>0.618969907407407</c:v>
                </c:pt>
                <c:pt idx="11094">
                  <c:v>0.618993055555556</c:v>
                </c:pt>
                <c:pt idx="11095">
                  <c:v>0.619016203703704</c:v>
                </c:pt>
                <c:pt idx="11096">
                  <c:v>0.619039351851852</c:v>
                </c:pt>
                <c:pt idx="11097">
                  <c:v>0.6190625</c:v>
                </c:pt>
                <c:pt idx="11098">
                  <c:v>0.619085648148148</c:v>
                </c:pt>
                <c:pt idx="11099">
                  <c:v>0.619108796296296</c:v>
                </c:pt>
                <c:pt idx="11100">
                  <c:v>0.619131944444444</c:v>
                </c:pt>
                <c:pt idx="11101">
                  <c:v>0.619155092592593</c:v>
                </c:pt>
                <c:pt idx="11102">
                  <c:v>0.619178240740741</c:v>
                </c:pt>
                <c:pt idx="11103">
                  <c:v>0.619201388888889</c:v>
                </c:pt>
                <c:pt idx="11104">
                  <c:v>0.619224537037037</c:v>
                </c:pt>
                <c:pt idx="11105">
                  <c:v>0.619247685185185</c:v>
                </c:pt>
                <c:pt idx="11106">
                  <c:v>0.619270833333333</c:v>
                </c:pt>
                <c:pt idx="11107">
                  <c:v>0.619293981481482</c:v>
                </c:pt>
                <c:pt idx="11108">
                  <c:v>0.619317129629629</c:v>
                </c:pt>
                <c:pt idx="11109">
                  <c:v>0.619340277777778</c:v>
                </c:pt>
                <c:pt idx="11110">
                  <c:v>0.619363425925926</c:v>
                </c:pt>
                <c:pt idx="11111">
                  <c:v>0.619386574074074</c:v>
                </c:pt>
                <c:pt idx="11112">
                  <c:v>0.619409722222222</c:v>
                </c:pt>
                <c:pt idx="11113">
                  <c:v>0.61943287037037</c:v>
                </c:pt>
                <c:pt idx="11114">
                  <c:v>0.619456018518519</c:v>
                </c:pt>
                <c:pt idx="11115">
                  <c:v>0.619479166666667</c:v>
                </c:pt>
                <c:pt idx="11116">
                  <c:v>0.619502314814815</c:v>
                </c:pt>
                <c:pt idx="11117">
                  <c:v>0.619525462962963</c:v>
                </c:pt>
                <c:pt idx="11118">
                  <c:v>0.619548611111111</c:v>
                </c:pt>
                <c:pt idx="11119">
                  <c:v>0.619571759259259</c:v>
                </c:pt>
                <c:pt idx="11120">
                  <c:v>0.619594907407407</c:v>
                </c:pt>
                <c:pt idx="11121">
                  <c:v>0.619618055555556</c:v>
                </c:pt>
                <c:pt idx="11122">
                  <c:v>0.619641203703704</c:v>
                </c:pt>
                <c:pt idx="11123">
                  <c:v>0.619664351851852</c:v>
                </c:pt>
                <c:pt idx="11124">
                  <c:v>0.6196875</c:v>
                </c:pt>
                <c:pt idx="11125">
                  <c:v>0.619710648148148</c:v>
                </c:pt>
                <c:pt idx="11126">
                  <c:v>0.619733796296296</c:v>
                </c:pt>
                <c:pt idx="11127">
                  <c:v>0.619756944444445</c:v>
                </c:pt>
                <c:pt idx="11128">
                  <c:v>0.619780092592593</c:v>
                </c:pt>
                <c:pt idx="11129">
                  <c:v>0.619803240740741</c:v>
                </c:pt>
                <c:pt idx="11130">
                  <c:v>0.619826388888889</c:v>
                </c:pt>
                <c:pt idx="11131">
                  <c:v>0.619849537037037</c:v>
                </c:pt>
                <c:pt idx="11132">
                  <c:v>0.619872685185185</c:v>
                </c:pt>
                <c:pt idx="11133">
                  <c:v>0.619895833333334</c:v>
                </c:pt>
                <c:pt idx="11134">
                  <c:v>0.619918981481482</c:v>
                </c:pt>
                <c:pt idx="11135">
                  <c:v>0.61994212962963</c:v>
                </c:pt>
                <c:pt idx="11136">
                  <c:v>0.619965277777778</c:v>
                </c:pt>
                <c:pt idx="11137">
                  <c:v>0.619988425925926</c:v>
                </c:pt>
                <c:pt idx="11138">
                  <c:v>0.620011574074074</c:v>
                </c:pt>
                <c:pt idx="11139">
                  <c:v>0.620034722222222</c:v>
                </c:pt>
                <c:pt idx="11140">
                  <c:v>0.620057870370371</c:v>
                </c:pt>
                <c:pt idx="11141">
                  <c:v>0.620081018518519</c:v>
                </c:pt>
                <c:pt idx="11142">
                  <c:v>0.620104166666667</c:v>
                </c:pt>
                <c:pt idx="11143">
                  <c:v>0.620127314814815</c:v>
                </c:pt>
                <c:pt idx="11144">
                  <c:v>0.620150462962963</c:v>
                </c:pt>
                <c:pt idx="11145">
                  <c:v>0.620173611111111</c:v>
                </c:pt>
                <c:pt idx="11146">
                  <c:v>0.620196759259259</c:v>
                </c:pt>
                <c:pt idx="11147">
                  <c:v>0.620219907407407</c:v>
                </c:pt>
                <c:pt idx="11148">
                  <c:v>0.620243055555556</c:v>
                </c:pt>
                <c:pt idx="11149">
                  <c:v>0.620266203703704</c:v>
                </c:pt>
                <c:pt idx="11150">
                  <c:v>0.620289351851852</c:v>
                </c:pt>
                <c:pt idx="11151">
                  <c:v>0.6203125</c:v>
                </c:pt>
                <c:pt idx="11152">
                  <c:v>0.620335648148148</c:v>
                </c:pt>
                <c:pt idx="11153">
                  <c:v>0.620358796296296</c:v>
                </c:pt>
                <c:pt idx="11154">
                  <c:v>0.620381944444444</c:v>
                </c:pt>
                <c:pt idx="11155">
                  <c:v>0.620405092592593</c:v>
                </c:pt>
                <c:pt idx="11156">
                  <c:v>0.620428240740741</c:v>
                </c:pt>
                <c:pt idx="11157">
                  <c:v>0.620451388888889</c:v>
                </c:pt>
                <c:pt idx="11158">
                  <c:v>0.620474537037037</c:v>
                </c:pt>
                <c:pt idx="11159">
                  <c:v>0.620497685185185</c:v>
                </c:pt>
                <c:pt idx="11160">
                  <c:v>0.620520833333333</c:v>
                </c:pt>
                <c:pt idx="11161">
                  <c:v>0.620543981481482</c:v>
                </c:pt>
                <c:pt idx="11162">
                  <c:v>0.620567129629629</c:v>
                </c:pt>
                <c:pt idx="11163">
                  <c:v>0.620590277777778</c:v>
                </c:pt>
                <c:pt idx="11164">
                  <c:v>0.620613425925926</c:v>
                </c:pt>
                <c:pt idx="11165">
                  <c:v>0.620636574074074</c:v>
                </c:pt>
                <c:pt idx="11166">
                  <c:v>0.620659722222222</c:v>
                </c:pt>
                <c:pt idx="11167">
                  <c:v>0.620682870370371</c:v>
                </c:pt>
                <c:pt idx="11168">
                  <c:v>0.620706018518519</c:v>
                </c:pt>
                <c:pt idx="11169">
                  <c:v>0.620729166666667</c:v>
                </c:pt>
                <c:pt idx="11170">
                  <c:v>0.620752314814815</c:v>
                </c:pt>
                <c:pt idx="11171">
                  <c:v>0.620775462962963</c:v>
                </c:pt>
                <c:pt idx="11172">
                  <c:v>0.620798611111111</c:v>
                </c:pt>
                <c:pt idx="11173">
                  <c:v>0.620821759259259</c:v>
                </c:pt>
                <c:pt idx="11174">
                  <c:v>0.620844907407408</c:v>
                </c:pt>
                <c:pt idx="11175">
                  <c:v>0.620868055555556</c:v>
                </c:pt>
                <c:pt idx="11176">
                  <c:v>0.620891203703704</c:v>
                </c:pt>
                <c:pt idx="11177">
                  <c:v>0.620914351851852</c:v>
                </c:pt>
                <c:pt idx="11178">
                  <c:v>0.6209375</c:v>
                </c:pt>
                <c:pt idx="11179">
                  <c:v>0.620960648148148</c:v>
                </c:pt>
                <c:pt idx="11180">
                  <c:v>0.620983796296296</c:v>
                </c:pt>
                <c:pt idx="11181">
                  <c:v>0.621006944444445</c:v>
                </c:pt>
                <c:pt idx="11182">
                  <c:v>0.621030092592593</c:v>
                </c:pt>
                <c:pt idx="11183">
                  <c:v>0.621053240740741</c:v>
                </c:pt>
                <c:pt idx="11184">
                  <c:v>0.621076388888889</c:v>
                </c:pt>
                <c:pt idx="11185">
                  <c:v>0.621099537037037</c:v>
                </c:pt>
                <c:pt idx="11186">
                  <c:v>0.621122685185185</c:v>
                </c:pt>
                <c:pt idx="11187">
                  <c:v>0.621145833333334</c:v>
                </c:pt>
                <c:pt idx="11188">
                  <c:v>0.621168981481481</c:v>
                </c:pt>
                <c:pt idx="11189">
                  <c:v>0.62119212962963</c:v>
                </c:pt>
                <c:pt idx="11190">
                  <c:v>0.621215277777778</c:v>
                </c:pt>
                <c:pt idx="11191">
                  <c:v>0.621238425925926</c:v>
                </c:pt>
                <c:pt idx="11192">
                  <c:v>0.621261574074074</c:v>
                </c:pt>
                <c:pt idx="11193">
                  <c:v>0.621284722222222</c:v>
                </c:pt>
                <c:pt idx="11194">
                  <c:v>0.621307870370371</c:v>
                </c:pt>
                <c:pt idx="11195">
                  <c:v>0.621331018518519</c:v>
                </c:pt>
                <c:pt idx="11196">
                  <c:v>0.621354166666666</c:v>
                </c:pt>
                <c:pt idx="11197">
                  <c:v>0.621377314814815</c:v>
                </c:pt>
                <c:pt idx="11198">
                  <c:v>0.621400462962963</c:v>
                </c:pt>
                <c:pt idx="11199">
                  <c:v>0.621423611111111</c:v>
                </c:pt>
                <c:pt idx="11200">
                  <c:v>0.621446759259259</c:v>
                </c:pt>
                <c:pt idx="11201">
                  <c:v>0.621469907407407</c:v>
                </c:pt>
                <c:pt idx="11202">
                  <c:v>0.621493055555556</c:v>
                </c:pt>
                <c:pt idx="11203">
                  <c:v>0.621516203703704</c:v>
                </c:pt>
                <c:pt idx="11204">
                  <c:v>0.621539351851852</c:v>
                </c:pt>
                <c:pt idx="11205">
                  <c:v>0.6215625</c:v>
                </c:pt>
                <c:pt idx="11206">
                  <c:v>0.621585648148148</c:v>
                </c:pt>
                <c:pt idx="11207">
                  <c:v>0.621608796296296</c:v>
                </c:pt>
                <c:pt idx="11208">
                  <c:v>0.621631944444445</c:v>
                </c:pt>
                <c:pt idx="11209">
                  <c:v>0.621655092592593</c:v>
                </c:pt>
                <c:pt idx="11210">
                  <c:v>0.621678240740741</c:v>
                </c:pt>
                <c:pt idx="11211">
                  <c:v>0.621701388888889</c:v>
                </c:pt>
                <c:pt idx="11212">
                  <c:v>0.621724537037037</c:v>
                </c:pt>
                <c:pt idx="11213">
                  <c:v>0.621747685185185</c:v>
                </c:pt>
                <c:pt idx="11214">
                  <c:v>0.621770833333334</c:v>
                </c:pt>
                <c:pt idx="11215">
                  <c:v>0.621793981481482</c:v>
                </c:pt>
                <c:pt idx="11216">
                  <c:v>0.621817129629629</c:v>
                </c:pt>
                <c:pt idx="11217">
                  <c:v>0.621840277777778</c:v>
                </c:pt>
                <c:pt idx="11218">
                  <c:v>0.621863425925926</c:v>
                </c:pt>
                <c:pt idx="11219">
                  <c:v>0.621886574074074</c:v>
                </c:pt>
                <c:pt idx="11220">
                  <c:v>0.621909722222222</c:v>
                </c:pt>
                <c:pt idx="11221">
                  <c:v>0.621932870370371</c:v>
                </c:pt>
                <c:pt idx="11222">
                  <c:v>0.621956018518519</c:v>
                </c:pt>
                <c:pt idx="11223">
                  <c:v>0.621979166666667</c:v>
                </c:pt>
                <c:pt idx="11224">
                  <c:v>0.622002314814815</c:v>
                </c:pt>
                <c:pt idx="11225">
                  <c:v>0.622025462962963</c:v>
                </c:pt>
                <c:pt idx="11226">
                  <c:v>0.622048611111111</c:v>
                </c:pt>
                <c:pt idx="11227">
                  <c:v>0.622071759259259</c:v>
                </c:pt>
                <c:pt idx="11228">
                  <c:v>0.622094907407408</c:v>
                </c:pt>
                <c:pt idx="11229">
                  <c:v>0.622118055555556</c:v>
                </c:pt>
                <c:pt idx="11230">
                  <c:v>0.622141203703704</c:v>
                </c:pt>
                <c:pt idx="11231">
                  <c:v>0.622164351851852</c:v>
                </c:pt>
                <c:pt idx="11232">
                  <c:v>0.6221875</c:v>
                </c:pt>
                <c:pt idx="11233">
                  <c:v>0.622210648148148</c:v>
                </c:pt>
                <c:pt idx="11234">
                  <c:v>0.622233796296296</c:v>
                </c:pt>
                <c:pt idx="11235">
                  <c:v>0.622256944444444</c:v>
                </c:pt>
                <c:pt idx="11236">
                  <c:v>0.622280092592593</c:v>
                </c:pt>
                <c:pt idx="11237">
                  <c:v>0.622303240740741</c:v>
                </c:pt>
                <c:pt idx="11238">
                  <c:v>0.622326388888889</c:v>
                </c:pt>
                <c:pt idx="11239">
                  <c:v>0.622349537037037</c:v>
                </c:pt>
                <c:pt idx="11240">
                  <c:v>0.622372685185185</c:v>
                </c:pt>
                <c:pt idx="11241">
                  <c:v>0.622395833333334</c:v>
                </c:pt>
                <c:pt idx="11242">
                  <c:v>0.622418981481481</c:v>
                </c:pt>
                <c:pt idx="11243">
                  <c:v>0.622442129629629</c:v>
                </c:pt>
                <c:pt idx="11244">
                  <c:v>0.622465277777778</c:v>
                </c:pt>
                <c:pt idx="11245">
                  <c:v>0.622488425925926</c:v>
                </c:pt>
                <c:pt idx="11246">
                  <c:v>0.622511574074074</c:v>
                </c:pt>
                <c:pt idx="11247">
                  <c:v>0.622534722222222</c:v>
                </c:pt>
                <c:pt idx="11248">
                  <c:v>0.62255787037037</c:v>
                </c:pt>
                <c:pt idx="11249">
                  <c:v>0.622581018518519</c:v>
                </c:pt>
                <c:pt idx="11250">
                  <c:v>0.622604166666667</c:v>
                </c:pt>
                <c:pt idx="11251">
                  <c:v>0.622627314814815</c:v>
                </c:pt>
                <c:pt idx="11252">
                  <c:v>0.622650462962963</c:v>
                </c:pt>
                <c:pt idx="11253">
                  <c:v>0.622673611111111</c:v>
                </c:pt>
                <c:pt idx="11254">
                  <c:v>0.622696759259259</c:v>
                </c:pt>
                <c:pt idx="11255">
                  <c:v>0.622719907407407</c:v>
                </c:pt>
                <c:pt idx="11256">
                  <c:v>0.622743055555556</c:v>
                </c:pt>
                <c:pt idx="11257">
                  <c:v>0.622766203703704</c:v>
                </c:pt>
                <c:pt idx="11258">
                  <c:v>0.622789351851852</c:v>
                </c:pt>
                <c:pt idx="11259">
                  <c:v>0.6228125</c:v>
                </c:pt>
                <c:pt idx="11260">
                  <c:v>0.622835648148148</c:v>
                </c:pt>
                <c:pt idx="11261">
                  <c:v>0.622858796296296</c:v>
                </c:pt>
                <c:pt idx="11262">
                  <c:v>0.622881944444444</c:v>
                </c:pt>
                <c:pt idx="11263">
                  <c:v>0.622905092592593</c:v>
                </c:pt>
                <c:pt idx="11264">
                  <c:v>0.622928240740741</c:v>
                </c:pt>
                <c:pt idx="11265">
                  <c:v>0.622951388888889</c:v>
                </c:pt>
                <c:pt idx="11266">
                  <c:v>0.622974537037037</c:v>
                </c:pt>
                <c:pt idx="11267">
                  <c:v>0.622997685185185</c:v>
                </c:pt>
                <c:pt idx="11268">
                  <c:v>0.623020833333334</c:v>
                </c:pt>
                <c:pt idx="11269">
                  <c:v>0.623043981481482</c:v>
                </c:pt>
                <c:pt idx="11270">
                  <c:v>0.623067129629629</c:v>
                </c:pt>
                <c:pt idx="11271">
                  <c:v>0.623090277777778</c:v>
                </c:pt>
                <c:pt idx="11272">
                  <c:v>0.623113425925926</c:v>
                </c:pt>
                <c:pt idx="11273">
                  <c:v>0.623136574074074</c:v>
                </c:pt>
                <c:pt idx="11274">
                  <c:v>0.623159722222222</c:v>
                </c:pt>
                <c:pt idx="11275">
                  <c:v>0.62318287037037</c:v>
                </c:pt>
                <c:pt idx="11276">
                  <c:v>0.623206018518519</c:v>
                </c:pt>
                <c:pt idx="11277">
                  <c:v>0.623229166666667</c:v>
                </c:pt>
                <c:pt idx="11278">
                  <c:v>0.623252314814815</c:v>
                </c:pt>
                <c:pt idx="11279">
                  <c:v>0.623275462962963</c:v>
                </c:pt>
                <c:pt idx="11280">
                  <c:v>0.623298611111111</c:v>
                </c:pt>
                <c:pt idx="11281">
                  <c:v>0.623321759259259</c:v>
                </c:pt>
                <c:pt idx="11282">
                  <c:v>0.623344907407407</c:v>
                </c:pt>
                <c:pt idx="11283">
                  <c:v>0.623368055555556</c:v>
                </c:pt>
                <c:pt idx="11284">
                  <c:v>0.623391203703704</c:v>
                </c:pt>
                <c:pt idx="11285">
                  <c:v>0.623414351851852</c:v>
                </c:pt>
                <c:pt idx="11286">
                  <c:v>0.6234375</c:v>
                </c:pt>
                <c:pt idx="11287">
                  <c:v>0.623460648148148</c:v>
                </c:pt>
                <c:pt idx="11288">
                  <c:v>0.623483796296296</c:v>
                </c:pt>
                <c:pt idx="11289">
                  <c:v>0.623506944444444</c:v>
                </c:pt>
                <c:pt idx="11290">
                  <c:v>0.623530092592593</c:v>
                </c:pt>
                <c:pt idx="11291">
                  <c:v>0.623553240740741</c:v>
                </c:pt>
                <c:pt idx="11292">
                  <c:v>0.623576388888889</c:v>
                </c:pt>
                <c:pt idx="11293">
                  <c:v>0.623599537037037</c:v>
                </c:pt>
                <c:pt idx="11294">
                  <c:v>0.623622685185185</c:v>
                </c:pt>
                <c:pt idx="11295">
                  <c:v>0.623645833333334</c:v>
                </c:pt>
                <c:pt idx="11296">
                  <c:v>0.623680555555556</c:v>
                </c:pt>
                <c:pt idx="11297">
                  <c:v>0.623703703703704</c:v>
                </c:pt>
                <c:pt idx="11298">
                  <c:v>0.623726851851852</c:v>
                </c:pt>
                <c:pt idx="11299">
                  <c:v>0.62375</c:v>
                </c:pt>
                <c:pt idx="11300">
                  <c:v>0.623773148148148</c:v>
                </c:pt>
                <c:pt idx="11301">
                  <c:v>0.623796296296296</c:v>
                </c:pt>
                <c:pt idx="11302">
                  <c:v>0.623819444444444</c:v>
                </c:pt>
                <c:pt idx="11303">
                  <c:v>0.623842592592593</c:v>
                </c:pt>
                <c:pt idx="11304">
                  <c:v>0.623865740740741</c:v>
                </c:pt>
                <c:pt idx="11305">
                  <c:v>0.623888888888889</c:v>
                </c:pt>
                <c:pt idx="11306">
                  <c:v>0.623912037037037</c:v>
                </c:pt>
                <c:pt idx="11307">
                  <c:v>0.623935185185185</c:v>
                </c:pt>
                <c:pt idx="11308">
                  <c:v>0.623958333333333</c:v>
                </c:pt>
                <c:pt idx="11309">
                  <c:v>0.623981481481482</c:v>
                </c:pt>
                <c:pt idx="11310">
                  <c:v>0.62400462962963</c:v>
                </c:pt>
                <c:pt idx="11311">
                  <c:v>0.624027777777778</c:v>
                </c:pt>
                <c:pt idx="11312">
                  <c:v>0.624050925925926</c:v>
                </c:pt>
                <c:pt idx="11313">
                  <c:v>0.624074074074074</c:v>
                </c:pt>
                <c:pt idx="11314">
                  <c:v>0.624097222222222</c:v>
                </c:pt>
                <c:pt idx="11315">
                  <c:v>0.624120370370371</c:v>
                </c:pt>
                <c:pt idx="11316">
                  <c:v>0.624143518518519</c:v>
                </c:pt>
                <c:pt idx="11317">
                  <c:v>0.624166666666666</c:v>
                </c:pt>
                <c:pt idx="11318">
                  <c:v>0.624189814814815</c:v>
                </c:pt>
                <c:pt idx="11319">
                  <c:v>0.624212962962963</c:v>
                </c:pt>
                <c:pt idx="11320">
                  <c:v>0.624236111111111</c:v>
                </c:pt>
                <c:pt idx="11321">
                  <c:v>0.624259259259259</c:v>
                </c:pt>
                <c:pt idx="11322">
                  <c:v>0.624282407407407</c:v>
                </c:pt>
                <c:pt idx="11323">
                  <c:v>0.624305555555556</c:v>
                </c:pt>
                <c:pt idx="11324">
                  <c:v>0.624328703703704</c:v>
                </c:pt>
                <c:pt idx="11325">
                  <c:v>0.624351851851852</c:v>
                </c:pt>
                <c:pt idx="11326">
                  <c:v>0.624375</c:v>
                </c:pt>
                <c:pt idx="11327">
                  <c:v>0.624398148148148</c:v>
                </c:pt>
                <c:pt idx="11328">
                  <c:v>0.624421296296296</c:v>
                </c:pt>
                <c:pt idx="11329">
                  <c:v>0.624444444444445</c:v>
                </c:pt>
                <c:pt idx="11330">
                  <c:v>0.624467592592593</c:v>
                </c:pt>
                <c:pt idx="11331">
                  <c:v>0.624490740740741</c:v>
                </c:pt>
                <c:pt idx="11332">
                  <c:v>0.624513888888889</c:v>
                </c:pt>
                <c:pt idx="11333">
                  <c:v>0.624537037037037</c:v>
                </c:pt>
                <c:pt idx="11334">
                  <c:v>0.624560185185185</c:v>
                </c:pt>
                <c:pt idx="11335">
                  <c:v>0.624583333333333</c:v>
                </c:pt>
                <c:pt idx="11336">
                  <c:v>0.624606481481482</c:v>
                </c:pt>
                <c:pt idx="11337">
                  <c:v>0.62462962962963</c:v>
                </c:pt>
                <c:pt idx="11338">
                  <c:v>0.624652777777778</c:v>
                </c:pt>
                <c:pt idx="11339">
                  <c:v>0.624675925925926</c:v>
                </c:pt>
                <c:pt idx="11340">
                  <c:v>0.624699074074074</c:v>
                </c:pt>
                <c:pt idx="11341">
                  <c:v>0.624722222222222</c:v>
                </c:pt>
                <c:pt idx="11342">
                  <c:v>0.624745370370371</c:v>
                </c:pt>
                <c:pt idx="11343">
                  <c:v>0.624768518518519</c:v>
                </c:pt>
                <c:pt idx="11344">
                  <c:v>0.624791666666667</c:v>
                </c:pt>
                <c:pt idx="11345">
                  <c:v>0.624814814814815</c:v>
                </c:pt>
                <c:pt idx="11346">
                  <c:v>0.624837962962963</c:v>
                </c:pt>
                <c:pt idx="11347">
                  <c:v>0.624861111111111</c:v>
                </c:pt>
                <c:pt idx="11348">
                  <c:v>0.624884259259259</c:v>
                </c:pt>
                <c:pt idx="11349">
                  <c:v>0.624907407407407</c:v>
                </c:pt>
                <c:pt idx="11350">
                  <c:v>0.624930555555556</c:v>
                </c:pt>
                <c:pt idx="11351">
                  <c:v>0.624953703703704</c:v>
                </c:pt>
                <c:pt idx="11352">
                  <c:v>0.624976851851852</c:v>
                </c:pt>
                <c:pt idx="11353">
                  <c:v>0.625</c:v>
                </c:pt>
                <c:pt idx="11354">
                  <c:v>0.625023148148148</c:v>
                </c:pt>
                <c:pt idx="11355">
                  <c:v>0.625046296296296</c:v>
                </c:pt>
                <c:pt idx="11356">
                  <c:v>0.625069444444445</c:v>
                </c:pt>
                <c:pt idx="11357">
                  <c:v>0.625092592592593</c:v>
                </c:pt>
                <c:pt idx="11358">
                  <c:v>0.625115740740741</c:v>
                </c:pt>
                <c:pt idx="11359">
                  <c:v>0.625138888888889</c:v>
                </c:pt>
                <c:pt idx="11360">
                  <c:v>0.625162037037037</c:v>
                </c:pt>
                <c:pt idx="11361">
                  <c:v>0.625185185185185</c:v>
                </c:pt>
                <c:pt idx="11362">
                  <c:v>0.625208333333333</c:v>
                </c:pt>
                <c:pt idx="11363">
                  <c:v>0.625231481481482</c:v>
                </c:pt>
                <c:pt idx="11364">
                  <c:v>0.62525462962963</c:v>
                </c:pt>
                <c:pt idx="11365">
                  <c:v>0.625277777777778</c:v>
                </c:pt>
                <c:pt idx="11366">
                  <c:v>0.625300925925926</c:v>
                </c:pt>
                <c:pt idx="11367">
                  <c:v>0.625324074074074</c:v>
                </c:pt>
                <c:pt idx="11368">
                  <c:v>0.625347222222222</c:v>
                </c:pt>
                <c:pt idx="11369">
                  <c:v>0.62537037037037</c:v>
                </c:pt>
                <c:pt idx="11370">
                  <c:v>0.625393518518519</c:v>
                </c:pt>
                <c:pt idx="11371">
                  <c:v>0.625416666666666</c:v>
                </c:pt>
                <c:pt idx="11372">
                  <c:v>0.625439814814815</c:v>
                </c:pt>
                <c:pt idx="11373">
                  <c:v>0.625462962962963</c:v>
                </c:pt>
                <c:pt idx="11374">
                  <c:v>0.625486111111111</c:v>
                </c:pt>
                <c:pt idx="11375">
                  <c:v>0.625509259259259</c:v>
                </c:pt>
                <c:pt idx="11376">
                  <c:v>0.625532407407407</c:v>
                </c:pt>
                <c:pt idx="11377">
                  <c:v>0.625555555555556</c:v>
                </c:pt>
                <c:pt idx="11378">
                  <c:v>0.625578703703704</c:v>
                </c:pt>
                <c:pt idx="11379">
                  <c:v>0.625601851851852</c:v>
                </c:pt>
                <c:pt idx="11380">
                  <c:v>0.625625</c:v>
                </c:pt>
                <c:pt idx="11381">
                  <c:v>0.625648148148148</c:v>
                </c:pt>
                <c:pt idx="11382">
                  <c:v>0.625671296296297</c:v>
                </c:pt>
                <c:pt idx="11383">
                  <c:v>0.625694444444445</c:v>
                </c:pt>
                <c:pt idx="11384">
                  <c:v>0.625717592592593</c:v>
                </c:pt>
                <c:pt idx="11385">
                  <c:v>0.625740740740741</c:v>
                </c:pt>
                <c:pt idx="11386">
                  <c:v>0.625763888888889</c:v>
                </c:pt>
                <c:pt idx="11387">
                  <c:v>0.625787037037037</c:v>
                </c:pt>
                <c:pt idx="11388">
                  <c:v>0.625810185185185</c:v>
                </c:pt>
                <c:pt idx="11389">
                  <c:v>0.625833333333333</c:v>
                </c:pt>
                <c:pt idx="11390">
                  <c:v>0.625856481481481</c:v>
                </c:pt>
                <c:pt idx="11391">
                  <c:v>0.62587962962963</c:v>
                </c:pt>
                <c:pt idx="11392">
                  <c:v>0.625902777777778</c:v>
                </c:pt>
                <c:pt idx="11393">
                  <c:v>0.625925925925926</c:v>
                </c:pt>
                <c:pt idx="11394">
                  <c:v>0.625949074074074</c:v>
                </c:pt>
                <c:pt idx="11395">
                  <c:v>0.625972222222222</c:v>
                </c:pt>
                <c:pt idx="11396">
                  <c:v>0.62599537037037</c:v>
                </c:pt>
                <c:pt idx="11397">
                  <c:v>0.626018518518519</c:v>
                </c:pt>
                <c:pt idx="11398">
                  <c:v>0.626041666666667</c:v>
                </c:pt>
                <c:pt idx="11399">
                  <c:v>0.626064814814815</c:v>
                </c:pt>
                <c:pt idx="11400">
                  <c:v>0.626087962962963</c:v>
                </c:pt>
                <c:pt idx="11401">
                  <c:v>0.626111111111111</c:v>
                </c:pt>
                <c:pt idx="11402">
                  <c:v>0.626134259259259</c:v>
                </c:pt>
                <c:pt idx="11403">
                  <c:v>0.626157407407407</c:v>
                </c:pt>
                <c:pt idx="11404">
                  <c:v>0.626180555555556</c:v>
                </c:pt>
                <c:pt idx="11405">
                  <c:v>0.626203703703704</c:v>
                </c:pt>
                <c:pt idx="11406">
                  <c:v>0.626226851851852</c:v>
                </c:pt>
                <c:pt idx="11407">
                  <c:v>0.62625</c:v>
                </c:pt>
                <c:pt idx="11408">
                  <c:v>0.626273148148148</c:v>
                </c:pt>
                <c:pt idx="11409">
                  <c:v>0.626296296296296</c:v>
                </c:pt>
                <c:pt idx="11410">
                  <c:v>0.626319444444444</c:v>
                </c:pt>
                <c:pt idx="11411">
                  <c:v>0.626342592592593</c:v>
                </c:pt>
                <c:pt idx="11412">
                  <c:v>0.62636574074074</c:v>
                </c:pt>
                <c:pt idx="11413">
                  <c:v>0.626388888888889</c:v>
                </c:pt>
                <c:pt idx="11414">
                  <c:v>0.626412037037037</c:v>
                </c:pt>
                <c:pt idx="11415">
                  <c:v>0.626435185185185</c:v>
                </c:pt>
                <c:pt idx="11416">
                  <c:v>0.626458333333333</c:v>
                </c:pt>
                <c:pt idx="11417">
                  <c:v>0.626481481481482</c:v>
                </c:pt>
                <c:pt idx="11418">
                  <c:v>0.62650462962963</c:v>
                </c:pt>
                <c:pt idx="11419">
                  <c:v>0.626527777777778</c:v>
                </c:pt>
                <c:pt idx="11420">
                  <c:v>0.626550925925926</c:v>
                </c:pt>
                <c:pt idx="11421">
                  <c:v>0.626574074074074</c:v>
                </c:pt>
                <c:pt idx="11422">
                  <c:v>0.626597222222222</c:v>
                </c:pt>
                <c:pt idx="11423">
                  <c:v>0.626620370370371</c:v>
                </c:pt>
                <c:pt idx="11424">
                  <c:v>0.626643518518519</c:v>
                </c:pt>
                <c:pt idx="11425">
                  <c:v>0.626666666666667</c:v>
                </c:pt>
                <c:pt idx="11426">
                  <c:v>0.626689814814815</c:v>
                </c:pt>
                <c:pt idx="11427">
                  <c:v>0.626712962962963</c:v>
                </c:pt>
                <c:pt idx="11428">
                  <c:v>0.626736111111111</c:v>
                </c:pt>
                <c:pt idx="11429">
                  <c:v>0.626759259259259</c:v>
                </c:pt>
                <c:pt idx="11430">
                  <c:v>0.626782407407407</c:v>
                </c:pt>
                <c:pt idx="11431">
                  <c:v>0.626805555555556</c:v>
                </c:pt>
                <c:pt idx="11432">
                  <c:v>0.626828703703704</c:v>
                </c:pt>
                <c:pt idx="11433">
                  <c:v>0.626851851851852</c:v>
                </c:pt>
                <c:pt idx="11434">
                  <c:v>0.626875</c:v>
                </c:pt>
                <c:pt idx="11435">
                  <c:v>0.626898148148148</c:v>
                </c:pt>
                <c:pt idx="11436">
                  <c:v>0.626921296296296</c:v>
                </c:pt>
                <c:pt idx="11437">
                  <c:v>0.626944444444445</c:v>
                </c:pt>
                <c:pt idx="11438">
                  <c:v>0.626967592592593</c:v>
                </c:pt>
                <c:pt idx="11439">
                  <c:v>0.626990740740741</c:v>
                </c:pt>
                <c:pt idx="11440">
                  <c:v>0.627013888888889</c:v>
                </c:pt>
                <c:pt idx="11441">
                  <c:v>0.627037037037037</c:v>
                </c:pt>
                <c:pt idx="11442">
                  <c:v>0.627060185185185</c:v>
                </c:pt>
                <c:pt idx="11443">
                  <c:v>0.627083333333333</c:v>
                </c:pt>
                <c:pt idx="11444">
                  <c:v>0.627106481481482</c:v>
                </c:pt>
                <c:pt idx="11445">
                  <c:v>0.62712962962963</c:v>
                </c:pt>
                <c:pt idx="11446">
                  <c:v>0.627152777777778</c:v>
                </c:pt>
                <c:pt idx="11447">
                  <c:v>0.627175925925926</c:v>
                </c:pt>
                <c:pt idx="11448">
                  <c:v>0.627199074074074</c:v>
                </c:pt>
                <c:pt idx="11449">
                  <c:v>0.627222222222222</c:v>
                </c:pt>
                <c:pt idx="11450">
                  <c:v>0.62724537037037</c:v>
                </c:pt>
                <c:pt idx="11451">
                  <c:v>0.627268518518519</c:v>
                </c:pt>
                <c:pt idx="11452">
                  <c:v>0.627291666666667</c:v>
                </c:pt>
                <c:pt idx="11453">
                  <c:v>0.627314814814815</c:v>
                </c:pt>
                <c:pt idx="11454">
                  <c:v>0.627337962962963</c:v>
                </c:pt>
                <c:pt idx="11455">
                  <c:v>0.627361111111111</c:v>
                </c:pt>
                <c:pt idx="11456">
                  <c:v>0.627384259259259</c:v>
                </c:pt>
                <c:pt idx="11457">
                  <c:v>0.627407407407407</c:v>
                </c:pt>
                <c:pt idx="11458">
                  <c:v>0.627430555555556</c:v>
                </c:pt>
                <c:pt idx="11459">
                  <c:v>0.627453703703704</c:v>
                </c:pt>
                <c:pt idx="11460">
                  <c:v>0.627476851851852</c:v>
                </c:pt>
                <c:pt idx="11461">
                  <c:v>0.6275</c:v>
                </c:pt>
                <c:pt idx="11462">
                  <c:v>0.627523148148148</c:v>
                </c:pt>
                <c:pt idx="11463">
                  <c:v>0.627546296296296</c:v>
                </c:pt>
                <c:pt idx="11464">
                  <c:v>0.627569444444445</c:v>
                </c:pt>
                <c:pt idx="11465">
                  <c:v>0.627592592592593</c:v>
                </c:pt>
                <c:pt idx="11466">
                  <c:v>0.627615740740741</c:v>
                </c:pt>
                <c:pt idx="11467">
                  <c:v>0.627638888888889</c:v>
                </c:pt>
                <c:pt idx="11468">
                  <c:v>0.627662037037037</c:v>
                </c:pt>
                <c:pt idx="11469">
                  <c:v>0.627685185185185</c:v>
                </c:pt>
                <c:pt idx="11470">
                  <c:v>0.627708333333333</c:v>
                </c:pt>
                <c:pt idx="11471">
                  <c:v>0.627731481481482</c:v>
                </c:pt>
                <c:pt idx="11472">
                  <c:v>0.62775462962963</c:v>
                </c:pt>
                <c:pt idx="11473">
                  <c:v>0.627777777777778</c:v>
                </c:pt>
                <c:pt idx="11474">
                  <c:v>0.627800925925926</c:v>
                </c:pt>
                <c:pt idx="11475">
                  <c:v>0.627824074074074</c:v>
                </c:pt>
                <c:pt idx="11476">
                  <c:v>0.627847222222222</c:v>
                </c:pt>
                <c:pt idx="11477">
                  <c:v>0.627870370370371</c:v>
                </c:pt>
                <c:pt idx="11478">
                  <c:v>0.627893518518519</c:v>
                </c:pt>
                <c:pt idx="11479">
                  <c:v>0.627916666666667</c:v>
                </c:pt>
                <c:pt idx="11480">
                  <c:v>0.627939814814815</c:v>
                </c:pt>
                <c:pt idx="11481">
                  <c:v>0.627962962962963</c:v>
                </c:pt>
                <c:pt idx="11482">
                  <c:v>0.627986111111111</c:v>
                </c:pt>
                <c:pt idx="11483">
                  <c:v>0.628009259259259</c:v>
                </c:pt>
                <c:pt idx="11484">
                  <c:v>0.628032407407407</c:v>
                </c:pt>
                <c:pt idx="11485">
                  <c:v>0.628055555555556</c:v>
                </c:pt>
                <c:pt idx="11486">
                  <c:v>0.628078703703704</c:v>
                </c:pt>
                <c:pt idx="11487">
                  <c:v>0.628101851851852</c:v>
                </c:pt>
                <c:pt idx="11488">
                  <c:v>0.628125</c:v>
                </c:pt>
                <c:pt idx="11489">
                  <c:v>0.628148148148148</c:v>
                </c:pt>
                <c:pt idx="11490">
                  <c:v>0.628171296296296</c:v>
                </c:pt>
                <c:pt idx="11491">
                  <c:v>0.628194444444445</c:v>
                </c:pt>
                <c:pt idx="11492">
                  <c:v>0.628217592592593</c:v>
                </c:pt>
                <c:pt idx="11493">
                  <c:v>0.628240740740741</c:v>
                </c:pt>
                <c:pt idx="11494">
                  <c:v>0.628263888888889</c:v>
                </c:pt>
                <c:pt idx="11495">
                  <c:v>0.628287037037037</c:v>
                </c:pt>
                <c:pt idx="11496">
                  <c:v>0.628310185185185</c:v>
                </c:pt>
                <c:pt idx="11497">
                  <c:v>0.628333333333333</c:v>
                </c:pt>
                <c:pt idx="11498">
                  <c:v>0.628356481481482</c:v>
                </c:pt>
                <c:pt idx="11499">
                  <c:v>0.62837962962963</c:v>
                </c:pt>
                <c:pt idx="11500">
                  <c:v>0.628402777777778</c:v>
                </c:pt>
                <c:pt idx="11501">
                  <c:v>0.628425925925926</c:v>
                </c:pt>
                <c:pt idx="11502">
                  <c:v>0.628449074074074</c:v>
                </c:pt>
                <c:pt idx="11503">
                  <c:v>0.628472222222222</c:v>
                </c:pt>
                <c:pt idx="11504">
                  <c:v>0.628495370370371</c:v>
                </c:pt>
                <c:pt idx="11505">
                  <c:v>0.628518518518519</c:v>
                </c:pt>
                <c:pt idx="11506">
                  <c:v>0.628541666666667</c:v>
                </c:pt>
                <c:pt idx="11507">
                  <c:v>0.628564814814815</c:v>
                </c:pt>
                <c:pt idx="11508">
                  <c:v>0.628587962962963</c:v>
                </c:pt>
                <c:pt idx="11509">
                  <c:v>0.628611111111111</c:v>
                </c:pt>
                <c:pt idx="11510">
                  <c:v>0.628634259259259</c:v>
                </c:pt>
                <c:pt idx="11511">
                  <c:v>0.628657407407408</c:v>
                </c:pt>
                <c:pt idx="11512">
                  <c:v>0.628680555555556</c:v>
                </c:pt>
                <c:pt idx="11513">
                  <c:v>0.628703703703704</c:v>
                </c:pt>
                <c:pt idx="11514">
                  <c:v>0.628726851851852</c:v>
                </c:pt>
                <c:pt idx="11515">
                  <c:v>0.62875</c:v>
                </c:pt>
                <c:pt idx="11516">
                  <c:v>0.628773148148148</c:v>
                </c:pt>
                <c:pt idx="11517">
                  <c:v>0.628796296296296</c:v>
                </c:pt>
                <c:pt idx="11518">
                  <c:v>0.628819444444445</c:v>
                </c:pt>
                <c:pt idx="11519">
                  <c:v>0.628842592592593</c:v>
                </c:pt>
                <c:pt idx="11520">
                  <c:v>0.628865740740741</c:v>
                </c:pt>
                <c:pt idx="11521">
                  <c:v>0.628888888888889</c:v>
                </c:pt>
                <c:pt idx="11522">
                  <c:v>0.628912037037037</c:v>
                </c:pt>
                <c:pt idx="11523">
                  <c:v>0.628935185185185</c:v>
                </c:pt>
                <c:pt idx="11524">
                  <c:v>0.628958333333334</c:v>
                </c:pt>
                <c:pt idx="11525">
                  <c:v>0.628981481481482</c:v>
                </c:pt>
                <c:pt idx="11526">
                  <c:v>0.62900462962963</c:v>
                </c:pt>
                <c:pt idx="11527">
                  <c:v>0.629027777777778</c:v>
                </c:pt>
                <c:pt idx="11528">
                  <c:v>0.629050925925926</c:v>
                </c:pt>
                <c:pt idx="11529">
                  <c:v>0.629074074074074</c:v>
                </c:pt>
                <c:pt idx="11530">
                  <c:v>0.629097222222222</c:v>
                </c:pt>
                <c:pt idx="11531">
                  <c:v>0.629120370370371</c:v>
                </c:pt>
                <c:pt idx="11532">
                  <c:v>0.629143518518519</c:v>
                </c:pt>
                <c:pt idx="11533">
                  <c:v>0.629166666666666</c:v>
                </c:pt>
                <c:pt idx="11534">
                  <c:v>0.629189814814815</c:v>
                </c:pt>
                <c:pt idx="11535">
                  <c:v>0.629212962962963</c:v>
                </c:pt>
                <c:pt idx="11536">
                  <c:v>0.629236111111111</c:v>
                </c:pt>
                <c:pt idx="11537">
                  <c:v>0.629259259259259</c:v>
                </c:pt>
                <c:pt idx="11538">
                  <c:v>0.629282407407407</c:v>
                </c:pt>
                <c:pt idx="11539">
                  <c:v>0.629305555555556</c:v>
                </c:pt>
                <c:pt idx="11540">
                  <c:v>0.629328703703704</c:v>
                </c:pt>
                <c:pt idx="11541">
                  <c:v>0.629351851851852</c:v>
                </c:pt>
                <c:pt idx="11542">
                  <c:v>0.629375</c:v>
                </c:pt>
                <c:pt idx="11543">
                  <c:v>0.629398148148148</c:v>
                </c:pt>
                <c:pt idx="11544">
                  <c:v>0.629421296296296</c:v>
                </c:pt>
                <c:pt idx="11545">
                  <c:v>0.629444444444445</c:v>
                </c:pt>
                <c:pt idx="11546">
                  <c:v>0.629467592592593</c:v>
                </c:pt>
                <c:pt idx="11547">
                  <c:v>0.629490740740741</c:v>
                </c:pt>
                <c:pt idx="11548">
                  <c:v>0.629513888888889</c:v>
                </c:pt>
                <c:pt idx="11549">
                  <c:v>0.629537037037037</c:v>
                </c:pt>
                <c:pt idx="11550">
                  <c:v>0.629560185185185</c:v>
                </c:pt>
                <c:pt idx="11551">
                  <c:v>0.629583333333333</c:v>
                </c:pt>
                <c:pt idx="11552">
                  <c:v>0.629606481481482</c:v>
                </c:pt>
                <c:pt idx="11553">
                  <c:v>0.62962962962963</c:v>
                </c:pt>
                <c:pt idx="11554">
                  <c:v>0.629652777777778</c:v>
                </c:pt>
                <c:pt idx="11555">
                  <c:v>0.629675925925926</c:v>
                </c:pt>
                <c:pt idx="11556">
                  <c:v>0.629699074074074</c:v>
                </c:pt>
                <c:pt idx="11557">
                  <c:v>0.629722222222222</c:v>
                </c:pt>
                <c:pt idx="11558">
                  <c:v>0.629745370370371</c:v>
                </c:pt>
                <c:pt idx="11559">
                  <c:v>0.629768518518519</c:v>
                </c:pt>
                <c:pt idx="11560">
                  <c:v>0.629791666666667</c:v>
                </c:pt>
                <c:pt idx="11561">
                  <c:v>0.629814814814815</c:v>
                </c:pt>
                <c:pt idx="11562">
                  <c:v>0.629837962962963</c:v>
                </c:pt>
                <c:pt idx="11563">
                  <c:v>0.629861111111111</c:v>
                </c:pt>
                <c:pt idx="11564">
                  <c:v>0.629884259259259</c:v>
                </c:pt>
                <c:pt idx="11565">
                  <c:v>0.629907407407408</c:v>
                </c:pt>
                <c:pt idx="11566">
                  <c:v>0.629930555555556</c:v>
                </c:pt>
                <c:pt idx="11567">
                  <c:v>0.629953703703704</c:v>
                </c:pt>
                <c:pt idx="11568">
                  <c:v>0.629976851851852</c:v>
                </c:pt>
                <c:pt idx="11569">
                  <c:v>0.63</c:v>
                </c:pt>
                <c:pt idx="11570">
                  <c:v>0.630023148148148</c:v>
                </c:pt>
                <c:pt idx="11571">
                  <c:v>0.630046296296296</c:v>
                </c:pt>
                <c:pt idx="11572">
                  <c:v>0.630069444444445</c:v>
                </c:pt>
                <c:pt idx="11573">
                  <c:v>0.630092592592593</c:v>
                </c:pt>
                <c:pt idx="11574">
                  <c:v>0.630115740740741</c:v>
                </c:pt>
                <c:pt idx="11575">
                  <c:v>0.630138888888889</c:v>
                </c:pt>
                <c:pt idx="11576">
                  <c:v>0.630162037037037</c:v>
                </c:pt>
                <c:pt idx="11577">
                  <c:v>0.630185185185185</c:v>
                </c:pt>
                <c:pt idx="11578">
                  <c:v>0.630208333333333</c:v>
                </c:pt>
                <c:pt idx="11579">
                  <c:v>0.630231481481481</c:v>
                </c:pt>
                <c:pt idx="11580">
                  <c:v>0.63025462962963</c:v>
                </c:pt>
                <c:pt idx="11581">
                  <c:v>0.630277777777778</c:v>
                </c:pt>
                <c:pt idx="11582">
                  <c:v>0.630300925925926</c:v>
                </c:pt>
                <c:pt idx="11583">
                  <c:v>0.630324074074074</c:v>
                </c:pt>
                <c:pt idx="11584">
                  <c:v>0.630347222222222</c:v>
                </c:pt>
                <c:pt idx="11585">
                  <c:v>0.63037037037037</c:v>
                </c:pt>
                <c:pt idx="11586">
                  <c:v>0.630393518518519</c:v>
                </c:pt>
                <c:pt idx="11587">
                  <c:v>0.630416666666667</c:v>
                </c:pt>
                <c:pt idx="11588">
                  <c:v>0.630439814814815</c:v>
                </c:pt>
                <c:pt idx="11589">
                  <c:v>0.630462962962963</c:v>
                </c:pt>
                <c:pt idx="11590">
                  <c:v>0.630486111111111</c:v>
                </c:pt>
                <c:pt idx="11591">
                  <c:v>0.630509259259259</c:v>
                </c:pt>
                <c:pt idx="11592">
                  <c:v>0.630532407407407</c:v>
                </c:pt>
                <c:pt idx="11593">
                  <c:v>0.630555555555556</c:v>
                </c:pt>
                <c:pt idx="11594">
                  <c:v>0.630578703703704</c:v>
                </c:pt>
                <c:pt idx="11595">
                  <c:v>0.630601851851852</c:v>
                </c:pt>
                <c:pt idx="11596">
                  <c:v>0.630625</c:v>
                </c:pt>
                <c:pt idx="11597">
                  <c:v>0.630648148148148</c:v>
                </c:pt>
                <c:pt idx="11598">
                  <c:v>0.630671296296296</c:v>
                </c:pt>
                <c:pt idx="11599">
                  <c:v>0.630694444444445</c:v>
                </c:pt>
                <c:pt idx="11600">
                  <c:v>0.630717592592593</c:v>
                </c:pt>
                <c:pt idx="11601">
                  <c:v>0.630740740740741</c:v>
                </c:pt>
                <c:pt idx="11602">
                  <c:v>0.630763888888889</c:v>
                </c:pt>
                <c:pt idx="11603">
                  <c:v>0.630787037037037</c:v>
                </c:pt>
                <c:pt idx="11604">
                  <c:v>0.630810185185185</c:v>
                </c:pt>
                <c:pt idx="11605">
                  <c:v>0.630833333333333</c:v>
                </c:pt>
                <c:pt idx="11606">
                  <c:v>0.630856481481482</c:v>
                </c:pt>
                <c:pt idx="11607">
                  <c:v>0.63087962962963</c:v>
                </c:pt>
                <c:pt idx="11608">
                  <c:v>0.630902777777778</c:v>
                </c:pt>
                <c:pt idx="11609">
                  <c:v>0.630925925925926</c:v>
                </c:pt>
                <c:pt idx="11610">
                  <c:v>0.630949074074074</c:v>
                </c:pt>
                <c:pt idx="11611">
                  <c:v>0.630972222222222</c:v>
                </c:pt>
                <c:pt idx="11612">
                  <c:v>0.63099537037037</c:v>
                </c:pt>
                <c:pt idx="11613">
                  <c:v>0.631018518518519</c:v>
                </c:pt>
                <c:pt idx="11614">
                  <c:v>0.631041666666667</c:v>
                </c:pt>
                <c:pt idx="11615">
                  <c:v>0.631064814814815</c:v>
                </c:pt>
                <c:pt idx="11616">
                  <c:v>0.631087962962963</c:v>
                </c:pt>
                <c:pt idx="11617">
                  <c:v>0.631111111111111</c:v>
                </c:pt>
                <c:pt idx="11618">
                  <c:v>0.631134259259259</c:v>
                </c:pt>
                <c:pt idx="11619">
                  <c:v>0.631157407407407</c:v>
                </c:pt>
                <c:pt idx="11620">
                  <c:v>0.631180555555556</c:v>
                </c:pt>
                <c:pt idx="11621">
                  <c:v>0.631215277777778</c:v>
                </c:pt>
                <c:pt idx="11622">
                  <c:v>0.631238425925926</c:v>
                </c:pt>
                <c:pt idx="11623">
                  <c:v>0.631261574074074</c:v>
                </c:pt>
                <c:pt idx="11624">
                  <c:v>0.631284722222222</c:v>
                </c:pt>
                <c:pt idx="11625">
                  <c:v>0.631307870370371</c:v>
                </c:pt>
                <c:pt idx="11626">
                  <c:v>0.631331018518519</c:v>
                </c:pt>
                <c:pt idx="11627">
                  <c:v>0.631354166666667</c:v>
                </c:pt>
                <c:pt idx="11628">
                  <c:v>0.631377314814815</c:v>
                </c:pt>
                <c:pt idx="11629">
                  <c:v>0.631400462962963</c:v>
                </c:pt>
                <c:pt idx="11630">
                  <c:v>0.631423611111111</c:v>
                </c:pt>
                <c:pt idx="11631">
                  <c:v>0.631446759259259</c:v>
                </c:pt>
                <c:pt idx="11632">
                  <c:v>0.631469907407407</c:v>
                </c:pt>
                <c:pt idx="11633">
                  <c:v>0.631493055555556</c:v>
                </c:pt>
                <c:pt idx="11634">
                  <c:v>0.631516203703704</c:v>
                </c:pt>
                <c:pt idx="11635">
                  <c:v>0.631539351851852</c:v>
                </c:pt>
                <c:pt idx="11636">
                  <c:v>0.6315625</c:v>
                </c:pt>
                <c:pt idx="11637">
                  <c:v>0.631585648148148</c:v>
                </c:pt>
                <c:pt idx="11638">
                  <c:v>0.631608796296296</c:v>
                </c:pt>
                <c:pt idx="11639">
                  <c:v>0.631631944444445</c:v>
                </c:pt>
                <c:pt idx="11640">
                  <c:v>0.631655092592593</c:v>
                </c:pt>
                <c:pt idx="11641">
                  <c:v>0.631678240740741</c:v>
                </c:pt>
                <c:pt idx="11642">
                  <c:v>0.631701388888889</c:v>
                </c:pt>
                <c:pt idx="11643">
                  <c:v>0.631724537037037</c:v>
                </c:pt>
                <c:pt idx="11644">
                  <c:v>0.631747685185185</c:v>
                </c:pt>
                <c:pt idx="11645">
                  <c:v>0.631770833333334</c:v>
                </c:pt>
                <c:pt idx="11646">
                  <c:v>0.631793981481482</c:v>
                </c:pt>
                <c:pt idx="11647">
                  <c:v>0.63181712962963</c:v>
                </c:pt>
                <c:pt idx="11648">
                  <c:v>0.631840277777778</c:v>
                </c:pt>
                <c:pt idx="11649">
                  <c:v>0.631863425925926</c:v>
                </c:pt>
                <c:pt idx="11650">
                  <c:v>0.631886574074074</c:v>
                </c:pt>
                <c:pt idx="11651">
                  <c:v>0.631909722222222</c:v>
                </c:pt>
                <c:pt idx="11652">
                  <c:v>0.631932870370371</c:v>
                </c:pt>
                <c:pt idx="11653">
                  <c:v>0.631956018518519</c:v>
                </c:pt>
                <c:pt idx="11654">
                  <c:v>0.631979166666667</c:v>
                </c:pt>
                <c:pt idx="11655">
                  <c:v>0.632002314814815</c:v>
                </c:pt>
                <c:pt idx="11656">
                  <c:v>0.632025462962963</c:v>
                </c:pt>
                <c:pt idx="11657">
                  <c:v>0.632048611111111</c:v>
                </c:pt>
                <c:pt idx="11658">
                  <c:v>0.632071759259259</c:v>
                </c:pt>
                <c:pt idx="11659">
                  <c:v>0.632094907407408</c:v>
                </c:pt>
                <c:pt idx="11660">
                  <c:v>0.632118055555556</c:v>
                </c:pt>
                <c:pt idx="11661">
                  <c:v>0.632141203703704</c:v>
                </c:pt>
                <c:pt idx="11662">
                  <c:v>0.632164351851852</c:v>
                </c:pt>
                <c:pt idx="11663">
                  <c:v>0.6321875</c:v>
                </c:pt>
                <c:pt idx="11664">
                  <c:v>0.632210648148148</c:v>
                </c:pt>
                <c:pt idx="11665">
                  <c:v>0.632233796296296</c:v>
                </c:pt>
                <c:pt idx="11666">
                  <c:v>0.632256944444444</c:v>
                </c:pt>
                <c:pt idx="11667">
                  <c:v>0.632280092592593</c:v>
                </c:pt>
                <c:pt idx="11668">
                  <c:v>0.632303240740741</c:v>
                </c:pt>
                <c:pt idx="11669">
                  <c:v>0.632326388888889</c:v>
                </c:pt>
                <c:pt idx="11670">
                  <c:v>0.632349537037037</c:v>
                </c:pt>
                <c:pt idx="11671">
                  <c:v>0.632372685185185</c:v>
                </c:pt>
                <c:pt idx="11672">
                  <c:v>0.632395833333334</c:v>
                </c:pt>
                <c:pt idx="11673">
                  <c:v>0.632418981481481</c:v>
                </c:pt>
                <c:pt idx="11674">
                  <c:v>0.632442129629629</c:v>
                </c:pt>
                <c:pt idx="11675">
                  <c:v>0.632465277777778</c:v>
                </c:pt>
                <c:pt idx="11676">
                  <c:v>0.632488425925926</c:v>
                </c:pt>
                <c:pt idx="11677">
                  <c:v>0.632511574074074</c:v>
                </c:pt>
                <c:pt idx="11678">
                  <c:v>0.632534722222222</c:v>
                </c:pt>
                <c:pt idx="11679">
                  <c:v>0.63255787037037</c:v>
                </c:pt>
                <c:pt idx="11680">
                  <c:v>0.632581018518519</c:v>
                </c:pt>
                <c:pt idx="11681">
                  <c:v>0.632604166666667</c:v>
                </c:pt>
                <c:pt idx="11682">
                  <c:v>0.632627314814815</c:v>
                </c:pt>
                <c:pt idx="11683">
                  <c:v>0.632650462962963</c:v>
                </c:pt>
                <c:pt idx="11684">
                  <c:v>0.632673611111111</c:v>
                </c:pt>
                <c:pt idx="11685">
                  <c:v>0.632696759259259</c:v>
                </c:pt>
                <c:pt idx="11686">
                  <c:v>0.632719907407407</c:v>
                </c:pt>
                <c:pt idx="11687">
                  <c:v>0.632743055555556</c:v>
                </c:pt>
                <c:pt idx="11688">
                  <c:v>0.632766203703704</c:v>
                </c:pt>
                <c:pt idx="11689">
                  <c:v>0.632789351851852</c:v>
                </c:pt>
                <c:pt idx="11690">
                  <c:v>0.6328125</c:v>
                </c:pt>
                <c:pt idx="11691">
                  <c:v>0.632835648148148</c:v>
                </c:pt>
                <c:pt idx="11692">
                  <c:v>0.632858796296296</c:v>
                </c:pt>
                <c:pt idx="11693">
                  <c:v>0.632881944444445</c:v>
                </c:pt>
                <c:pt idx="11694">
                  <c:v>0.632905092592593</c:v>
                </c:pt>
                <c:pt idx="11695">
                  <c:v>0.632928240740741</c:v>
                </c:pt>
                <c:pt idx="11696">
                  <c:v>0.632951388888889</c:v>
                </c:pt>
                <c:pt idx="11697">
                  <c:v>0.632974537037037</c:v>
                </c:pt>
                <c:pt idx="11698">
                  <c:v>0.632997685185185</c:v>
                </c:pt>
                <c:pt idx="11699">
                  <c:v>0.633020833333334</c:v>
                </c:pt>
                <c:pt idx="11700">
                  <c:v>0.633043981481482</c:v>
                </c:pt>
                <c:pt idx="11701">
                  <c:v>0.633067129629629</c:v>
                </c:pt>
                <c:pt idx="11702">
                  <c:v>0.633090277777778</c:v>
                </c:pt>
                <c:pt idx="11703">
                  <c:v>0.633113425925926</c:v>
                </c:pt>
                <c:pt idx="11704">
                  <c:v>0.633136574074074</c:v>
                </c:pt>
                <c:pt idx="11705">
                  <c:v>0.633159722222222</c:v>
                </c:pt>
                <c:pt idx="11706">
                  <c:v>0.63318287037037</c:v>
                </c:pt>
                <c:pt idx="11707">
                  <c:v>0.633206018518519</c:v>
                </c:pt>
                <c:pt idx="11708">
                  <c:v>0.633229166666667</c:v>
                </c:pt>
                <c:pt idx="11709">
                  <c:v>0.633252314814815</c:v>
                </c:pt>
                <c:pt idx="11710">
                  <c:v>0.633275462962963</c:v>
                </c:pt>
                <c:pt idx="11711">
                  <c:v>0.633298611111111</c:v>
                </c:pt>
                <c:pt idx="11712">
                  <c:v>0.633321759259259</c:v>
                </c:pt>
                <c:pt idx="11713">
                  <c:v>0.633344907407407</c:v>
                </c:pt>
                <c:pt idx="11714">
                  <c:v>0.633368055555556</c:v>
                </c:pt>
                <c:pt idx="11715">
                  <c:v>0.633391203703704</c:v>
                </c:pt>
                <c:pt idx="11716">
                  <c:v>0.633414351851852</c:v>
                </c:pt>
                <c:pt idx="11717">
                  <c:v>0.6334375</c:v>
                </c:pt>
                <c:pt idx="11718">
                  <c:v>0.633460648148148</c:v>
                </c:pt>
                <c:pt idx="11719">
                  <c:v>0.633483796296296</c:v>
                </c:pt>
                <c:pt idx="11720">
                  <c:v>0.633506944444444</c:v>
                </c:pt>
                <c:pt idx="11721">
                  <c:v>0.633530092592593</c:v>
                </c:pt>
                <c:pt idx="11722">
                  <c:v>0.633553240740741</c:v>
                </c:pt>
                <c:pt idx="11723">
                  <c:v>0.633576388888889</c:v>
                </c:pt>
                <c:pt idx="11724">
                  <c:v>0.633599537037037</c:v>
                </c:pt>
                <c:pt idx="11725">
                  <c:v>0.633622685185185</c:v>
                </c:pt>
                <c:pt idx="11726">
                  <c:v>0.633645833333334</c:v>
                </c:pt>
                <c:pt idx="11727">
                  <c:v>0.633668981481481</c:v>
                </c:pt>
                <c:pt idx="11728">
                  <c:v>0.63369212962963</c:v>
                </c:pt>
                <c:pt idx="11729">
                  <c:v>0.633715277777778</c:v>
                </c:pt>
                <c:pt idx="11730">
                  <c:v>0.633738425925926</c:v>
                </c:pt>
                <c:pt idx="11731">
                  <c:v>0.633761574074074</c:v>
                </c:pt>
                <c:pt idx="11732">
                  <c:v>0.633784722222222</c:v>
                </c:pt>
                <c:pt idx="11733">
                  <c:v>0.63380787037037</c:v>
                </c:pt>
                <c:pt idx="11734">
                  <c:v>0.633831018518519</c:v>
                </c:pt>
                <c:pt idx="11735">
                  <c:v>0.633854166666667</c:v>
                </c:pt>
                <c:pt idx="11736">
                  <c:v>0.633877314814815</c:v>
                </c:pt>
                <c:pt idx="11737">
                  <c:v>0.633900462962963</c:v>
                </c:pt>
                <c:pt idx="11738">
                  <c:v>0.633923611111111</c:v>
                </c:pt>
                <c:pt idx="11739">
                  <c:v>0.633946759259259</c:v>
                </c:pt>
                <c:pt idx="11740">
                  <c:v>0.633969907407407</c:v>
                </c:pt>
                <c:pt idx="11741">
                  <c:v>0.633993055555556</c:v>
                </c:pt>
                <c:pt idx="11742">
                  <c:v>0.634016203703704</c:v>
                </c:pt>
                <c:pt idx="11743">
                  <c:v>0.634039351851852</c:v>
                </c:pt>
                <c:pt idx="11744">
                  <c:v>0.6340625</c:v>
                </c:pt>
                <c:pt idx="11745">
                  <c:v>0.634085648148148</c:v>
                </c:pt>
                <c:pt idx="11746">
                  <c:v>0.634108796296296</c:v>
                </c:pt>
                <c:pt idx="11747">
                  <c:v>0.634131944444444</c:v>
                </c:pt>
                <c:pt idx="11748">
                  <c:v>0.634155092592593</c:v>
                </c:pt>
                <c:pt idx="11749">
                  <c:v>0.634178240740741</c:v>
                </c:pt>
                <c:pt idx="11750">
                  <c:v>0.634201388888889</c:v>
                </c:pt>
                <c:pt idx="11751">
                  <c:v>0.634224537037037</c:v>
                </c:pt>
                <c:pt idx="11752">
                  <c:v>0.634247685185185</c:v>
                </c:pt>
                <c:pt idx="11753">
                  <c:v>0.634270833333333</c:v>
                </c:pt>
                <c:pt idx="11754">
                  <c:v>0.634293981481482</c:v>
                </c:pt>
                <c:pt idx="11755">
                  <c:v>0.634317129629629</c:v>
                </c:pt>
                <c:pt idx="11756">
                  <c:v>0.634340277777778</c:v>
                </c:pt>
                <c:pt idx="11757">
                  <c:v>0.634363425925926</c:v>
                </c:pt>
                <c:pt idx="11758">
                  <c:v>0.634386574074074</c:v>
                </c:pt>
                <c:pt idx="11759">
                  <c:v>0.634409722222222</c:v>
                </c:pt>
                <c:pt idx="11760">
                  <c:v>0.63443287037037</c:v>
                </c:pt>
                <c:pt idx="11761">
                  <c:v>0.634456018518519</c:v>
                </c:pt>
                <c:pt idx="11762">
                  <c:v>0.634479166666667</c:v>
                </c:pt>
                <c:pt idx="11763">
                  <c:v>0.634502314814815</c:v>
                </c:pt>
                <c:pt idx="11764">
                  <c:v>0.634525462962963</c:v>
                </c:pt>
                <c:pt idx="11765">
                  <c:v>0.634548611111111</c:v>
                </c:pt>
                <c:pt idx="11766">
                  <c:v>0.634571759259259</c:v>
                </c:pt>
                <c:pt idx="11767">
                  <c:v>0.634594907407407</c:v>
                </c:pt>
                <c:pt idx="11768">
                  <c:v>0.634618055555556</c:v>
                </c:pt>
                <c:pt idx="11769">
                  <c:v>0.634641203703704</c:v>
                </c:pt>
                <c:pt idx="11770">
                  <c:v>0.634664351851852</c:v>
                </c:pt>
                <c:pt idx="11771">
                  <c:v>0.6346875</c:v>
                </c:pt>
                <c:pt idx="11772">
                  <c:v>0.634710648148148</c:v>
                </c:pt>
                <c:pt idx="11773">
                  <c:v>0.634733796296296</c:v>
                </c:pt>
                <c:pt idx="11774">
                  <c:v>0.634756944444444</c:v>
                </c:pt>
                <c:pt idx="11775">
                  <c:v>0.634780092592593</c:v>
                </c:pt>
                <c:pt idx="11776">
                  <c:v>0.634803240740741</c:v>
                </c:pt>
                <c:pt idx="11777">
                  <c:v>0.634826388888889</c:v>
                </c:pt>
                <c:pt idx="11778">
                  <c:v>0.634849537037037</c:v>
                </c:pt>
                <c:pt idx="11779">
                  <c:v>0.634872685185185</c:v>
                </c:pt>
                <c:pt idx="11780">
                  <c:v>0.634895833333334</c:v>
                </c:pt>
                <c:pt idx="11781">
                  <c:v>0.634918981481482</c:v>
                </c:pt>
                <c:pt idx="11782">
                  <c:v>0.63494212962963</c:v>
                </c:pt>
                <c:pt idx="11783">
                  <c:v>0.634965277777778</c:v>
                </c:pt>
                <c:pt idx="11784">
                  <c:v>0.634988425925926</c:v>
                </c:pt>
                <c:pt idx="11785">
                  <c:v>0.635011574074074</c:v>
                </c:pt>
                <c:pt idx="11786">
                  <c:v>0.635034722222222</c:v>
                </c:pt>
                <c:pt idx="11787">
                  <c:v>0.63505787037037</c:v>
                </c:pt>
                <c:pt idx="11788">
                  <c:v>0.635081018518519</c:v>
                </c:pt>
                <c:pt idx="11789">
                  <c:v>0.635104166666667</c:v>
                </c:pt>
                <c:pt idx="11790">
                  <c:v>0.635127314814815</c:v>
                </c:pt>
                <c:pt idx="11791">
                  <c:v>0.635150462962963</c:v>
                </c:pt>
                <c:pt idx="11792">
                  <c:v>0.635173611111111</c:v>
                </c:pt>
                <c:pt idx="11793">
                  <c:v>0.635196759259259</c:v>
                </c:pt>
                <c:pt idx="11794">
                  <c:v>0.635219907407407</c:v>
                </c:pt>
                <c:pt idx="11795">
                  <c:v>0.635243055555556</c:v>
                </c:pt>
                <c:pt idx="11796">
                  <c:v>0.635266203703704</c:v>
                </c:pt>
                <c:pt idx="11797">
                  <c:v>0.635289351851852</c:v>
                </c:pt>
                <c:pt idx="11798">
                  <c:v>0.6353125</c:v>
                </c:pt>
                <c:pt idx="11799">
                  <c:v>0.635335648148148</c:v>
                </c:pt>
                <c:pt idx="11800">
                  <c:v>0.635358796296296</c:v>
                </c:pt>
                <c:pt idx="11801">
                  <c:v>0.635381944444445</c:v>
                </c:pt>
                <c:pt idx="11802">
                  <c:v>0.635405092592593</c:v>
                </c:pt>
                <c:pt idx="11803">
                  <c:v>0.635428240740741</c:v>
                </c:pt>
                <c:pt idx="11804">
                  <c:v>0.635451388888889</c:v>
                </c:pt>
                <c:pt idx="11805">
                  <c:v>0.635474537037037</c:v>
                </c:pt>
                <c:pt idx="11806">
                  <c:v>0.635497685185185</c:v>
                </c:pt>
                <c:pt idx="11807">
                  <c:v>0.635520833333333</c:v>
                </c:pt>
                <c:pt idx="11808">
                  <c:v>0.635543981481482</c:v>
                </c:pt>
                <c:pt idx="11809">
                  <c:v>0.635567129629629</c:v>
                </c:pt>
                <c:pt idx="11810">
                  <c:v>0.635590277777778</c:v>
                </c:pt>
                <c:pt idx="11811">
                  <c:v>0.635613425925926</c:v>
                </c:pt>
                <c:pt idx="11812">
                  <c:v>0.635636574074074</c:v>
                </c:pt>
                <c:pt idx="11813">
                  <c:v>0.635659722222222</c:v>
                </c:pt>
                <c:pt idx="11814">
                  <c:v>0.635682870370371</c:v>
                </c:pt>
                <c:pt idx="11815">
                  <c:v>0.635706018518519</c:v>
                </c:pt>
                <c:pt idx="11816">
                  <c:v>0.635729166666667</c:v>
                </c:pt>
                <c:pt idx="11817">
                  <c:v>0.635752314814815</c:v>
                </c:pt>
                <c:pt idx="11818">
                  <c:v>0.635775462962963</c:v>
                </c:pt>
                <c:pt idx="11819">
                  <c:v>0.635798611111111</c:v>
                </c:pt>
                <c:pt idx="11820">
                  <c:v>0.635821759259259</c:v>
                </c:pt>
                <c:pt idx="11821">
                  <c:v>0.635844907407408</c:v>
                </c:pt>
                <c:pt idx="11822">
                  <c:v>0.635868055555556</c:v>
                </c:pt>
                <c:pt idx="11823">
                  <c:v>0.635891203703704</c:v>
                </c:pt>
                <c:pt idx="11824">
                  <c:v>0.635914351851852</c:v>
                </c:pt>
                <c:pt idx="11825">
                  <c:v>0.6359375</c:v>
                </c:pt>
                <c:pt idx="11826">
                  <c:v>0.635960648148148</c:v>
                </c:pt>
                <c:pt idx="11827">
                  <c:v>0.635983796296296</c:v>
                </c:pt>
                <c:pt idx="11828">
                  <c:v>0.636006944444444</c:v>
                </c:pt>
                <c:pt idx="11829">
                  <c:v>0.636030092592593</c:v>
                </c:pt>
                <c:pt idx="11830">
                  <c:v>0.636053240740741</c:v>
                </c:pt>
                <c:pt idx="11831">
                  <c:v>0.636076388888889</c:v>
                </c:pt>
                <c:pt idx="11832">
                  <c:v>0.636099537037037</c:v>
                </c:pt>
                <c:pt idx="11833">
                  <c:v>0.636122685185185</c:v>
                </c:pt>
                <c:pt idx="11834">
                  <c:v>0.636145833333334</c:v>
                </c:pt>
                <c:pt idx="11835">
                  <c:v>0.636168981481482</c:v>
                </c:pt>
                <c:pt idx="11836">
                  <c:v>0.63619212962963</c:v>
                </c:pt>
                <c:pt idx="11837">
                  <c:v>0.636215277777778</c:v>
                </c:pt>
                <c:pt idx="11838">
                  <c:v>0.636238425925926</c:v>
                </c:pt>
                <c:pt idx="11839">
                  <c:v>0.636261574074074</c:v>
                </c:pt>
                <c:pt idx="11840">
                  <c:v>0.636284722222222</c:v>
                </c:pt>
                <c:pt idx="11841">
                  <c:v>0.636307870370371</c:v>
                </c:pt>
                <c:pt idx="11842">
                  <c:v>0.636331018518519</c:v>
                </c:pt>
                <c:pt idx="11843">
                  <c:v>0.636354166666667</c:v>
                </c:pt>
                <c:pt idx="11844">
                  <c:v>0.636377314814815</c:v>
                </c:pt>
                <c:pt idx="11845">
                  <c:v>0.636400462962963</c:v>
                </c:pt>
                <c:pt idx="11846">
                  <c:v>0.636423611111111</c:v>
                </c:pt>
                <c:pt idx="11847">
                  <c:v>0.636446759259259</c:v>
                </c:pt>
                <c:pt idx="11848">
                  <c:v>0.636469907407407</c:v>
                </c:pt>
                <c:pt idx="11849">
                  <c:v>0.636493055555556</c:v>
                </c:pt>
                <c:pt idx="11850">
                  <c:v>0.636516203703703</c:v>
                </c:pt>
                <c:pt idx="11851">
                  <c:v>0.636539351851852</c:v>
                </c:pt>
                <c:pt idx="11852">
                  <c:v>0.6365625</c:v>
                </c:pt>
                <c:pt idx="11853">
                  <c:v>0.636585648148148</c:v>
                </c:pt>
                <c:pt idx="11854">
                  <c:v>0.636608796296296</c:v>
                </c:pt>
                <c:pt idx="11855">
                  <c:v>0.636631944444445</c:v>
                </c:pt>
                <c:pt idx="11856">
                  <c:v>0.636655092592593</c:v>
                </c:pt>
                <c:pt idx="11857">
                  <c:v>0.636678240740741</c:v>
                </c:pt>
                <c:pt idx="11858">
                  <c:v>0.636701388888889</c:v>
                </c:pt>
                <c:pt idx="11859">
                  <c:v>0.636724537037037</c:v>
                </c:pt>
                <c:pt idx="11860">
                  <c:v>0.636747685185185</c:v>
                </c:pt>
                <c:pt idx="11861">
                  <c:v>0.636770833333334</c:v>
                </c:pt>
                <c:pt idx="11862">
                  <c:v>0.636793981481482</c:v>
                </c:pt>
                <c:pt idx="11863">
                  <c:v>0.63681712962963</c:v>
                </c:pt>
                <c:pt idx="11864">
                  <c:v>0.636840277777778</c:v>
                </c:pt>
                <c:pt idx="11865">
                  <c:v>0.636863425925926</c:v>
                </c:pt>
                <c:pt idx="11866">
                  <c:v>0.636886574074074</c:v>
                </c:pt>
                <c:pt idx="11867">
                  <c:v>0.636909722222222</c:v>
                </c:pt>
                <c:pt idx="11868">
                  <c:v>0.636932870370371</c:v>
                </c:pt>
                <c:pt idx="11869">
                  <c:v>0.636956018518519</c:v>
                </c:pt>
                <c:pt idx="11870">
                  <c:v>0.636979166666667</c:v>
                </c:pt>
                <c:pt idx="11871">
                  <c:v>0.637002314814815</c:v>
                </c:pt>
                <c:pt idx="11872">
                  <c:v>0.637025462962963</c:v>
                </c:pt>
                <c:pt idx="11873">
                  <c:v>0.637048611111111</c:v>
                </c:pt>
                <c:pt idx="11874">
                  <c:v>0.637071759259259</c:v>
                </c:pt>
                <c:pt idx="11875">
                  <c:v>0.637094907407407</c:v>
                </c:pt>
                <c:pt idx="11876">
                  <c:v>0.637118055555556</c:v>
                </c:pt>
                <c:pt idx="11877">
                  <c:v>0.637141203703704</c:v>
                </c:pt>
                <c:pt idx="11878">
                  <c:v>0.637164351851852</c:v>
                </c:pt>
                <c:pt idx="11879">
                  <c:v>0.6371875</c:v>
                </c:pt>
                <c:pt idx="11880">
                  <c:v>0.637210648148148</c:v>
                </c:pt>
                <c:pt idx="11881">
                  <c:v>0.637233796296296</c:v>
                </c:pt>
                <c:pt idx="11882">
                  <c:v>0.637256944444444</c:v>
                </c:pt>
                <c:pt idx="11883">
                  <c:v>0.637280092592593</c:v>
                </c:pt>
                <c:pt idx="11884">
                  <c:v>0.637303240740741</c:v>
                </c:pt>
                <c:pt idx="11885">
                  <c:v>0.637326388888889</c:v>
                </c:pt>
                <c:pt idx="11886">
                  <c:v>0.637349537037037</c:v>
                </c:pt>
                <c:pt idx="11887">
                  <c:v>0.637372685185185</c:v>
                </c:pt>
                <c:pt idx="11888">
                  <c:v>0.637395833333334</c:v>
                </c:pt>
                <c:pt idx="11889">
                  <c:v>0.637418981481481</c:v>
                </c:pt>
                <c:pt idx="11890">
                  <c:v>0.637442129629629</c:v>
                </c:pt>
                <c:pt idx="11891">
                  <c:v>0.637465277777778</c:v>
                </c:pt>
                <c:pt idx="11892">
                  <c:v>0.637488425925926</c:v>
                </c:pt>
                <c:pt idx="11893">
                  <c:v>0.637511574074074</c:v>
                </c:pt>
                <c:pt idx="11894">
                  <c:v>0.637534722222222</c:v>
                </c:pt>
                <c:pt idx="11895">
                  <c:v>0.63755787037037</c:v>
                </c:pt>
                <c:pt idx="11896">
                  <c:v>0.637581018518519</c:v>
                </c:pt>
                <c:pt idx="11897">
                  <c:v>0.637604166666667</c:v>
                </c:pt>
                <c:pt idx="11898">
                  <c:v>0.637627314814815</c:v>
                </c:pt>
                <c:pt idx="11899">
                  <c:v>0.637650462962963</c:v>
                </c:pt>
                <c:pt idx="11900">
                  <c:v>0.637673611111111</c:v>
                </c:pt>
                <c:pt idx="11901">
                  <c:v>0.637696759259259</c:v>
                </c:pt>
                <c:pt idx="11902">
                  <c:v>0.637719907407408</c:v>
                </c:pt>
                <c:pt idx="11903">
                  <c:v>0.637743055555556</c:v>
                </c:pt>
                <c:pt idx="11904">
                  <c:v>0.637766203703704</c:v>
                </c:pt>
                <c:pt idx="11905">
                  <c:v>0.637789351851852</c:v>
                </c:pt>
                <c:pt idx="11906">
                  <c:v>0.6378125</c:v>
                </c:pt>
                <c:pt idx="11907">
                  <c:v>0.637835648148148</c:v>
                </c:pt>
                <c:pt idx="11908">
                  <c:v>0.637858796296296</c:v>
                </c:pt>
                <c:pt idx="11909">
                  <c:v>0.637881944444445</c:v>
                </c:pt>
                <c:pt idx="11910">
                  <c:v>0.637905092592593</c:v>
                </c:pt>
                <c:pt idx="11911">
                  <c:v>0.637928240740741</c:v>
                </c:pt>
                <c:pt idx="11912">
                  <c:v>0.637951388888889</c:v>
                </c:pt>
                <c:pt idx="11913">
                  <c:v>0.637974537037037</c:v>
                </c:pt>
                <c:pt idx="11914">
                  <c:v>0.637997685185185</c:v>
                </c:pt>
                <c:pt idx="11915">
                  <c:v>0.638020833333334</c:v>
                </c:pt>
                <c:pt idx="11916">
                  <c:v>0.638043981481481</c:v>
                </c:pt>
                <c:pt idx="11917">
                  <c:v>0.638067129629629</c:v>
                </c:pt>
                <c:pt idx="11918">
                  <c:v>0.638090277777778</c:v>
                </c:pt>
                <c:pt idx="11919">
                  <c:v>0.638113425925926</c:v>
                </c:pt>
                <c:pt idx="11920">
                  <c:v>0.638136574074074</c:v>
                </c:pt>
                <c:pt idx="11921">
                  <c:v>0.638159722222222</c:v>
                </c:pt>
                <c:pt idx="11922">
                  <c:v>0.63818287037037</c:v>
                </c:pt>
                <c:pt idx="11923">
                  <c:v>0.638206018518519</c:v>
                </c:pt>
                <c:pt idx="11924">
                  <c:v>0.638229166666667</c:v>
                </c:pt>
                <c:pt idx="11925">
                  <c:v>0.638252314814815</c:v>
                </c:pt>
                <c:pt idx="11926">
                  <c:v>0.638275462962963</c:v>
                </c:pt>
                <c:pt idx="11927">
                  <c:v>0.638298611111111</c:v>
                </c:pt>
                <c:pt idx="11928">
                  <c:v>0.638321759259259</c:v>
                </c:pt>
                <c:pt idx="11929">
                  <c:v>0.638344907407407</c:v>
                </c:pt>
                <c:pt idx="11930">
                  <c:v>0.638368055555556</c:v>
                </c:pt>
                <c:pt idx="11931">
                  <c:v>0.638391203703704</c:v>
                </c:pt>
                <c:pt idx="11932">
                  <c:v>0.638414351851852</c:v>
                </c:pt>
                <c:pt idx="11933">
                  <c:v>0.6384375</c:v>
                </c:pt>
                <c:pt idx="11934">
                  <c:v>0.638460648148148</c:v>
                </c:pt>
                <c:pt idx="11935">
                  <c:v>0.638483796296296</c:v>
                </c:pt>
                <c:pt idx="11936">
                  <c:v>0.638506944444444</c:v>
                </c:pt>
                <c:pt idx="11937">
                  <c:v>0.638530092592593</c:v>
                </c:pt>
                <c:pt idx="11938">
                  <c:v>0.638553240740741</c:v>
                </c:pt>
                <c:pt idx="11939">
                  <c:v>0.638576388888889</c:v>
                </c:pt>
                <c:pt idx="11940">
                  <c:v>0.638599537037037</c:v>
                </c:pt>
                <c:pt idx="11941">
                  <c:v>0.638622685185185</c:v>
                </c:pt>
                <c:pt idx="11942">
                  <c:v>0.638645833333334</c:v>
                </c:pt>
                <c:pt idx="11943">
                  <c:v>0.638668981481482</c:v>
                </c:pt>
                <c:pt idx="11944">
                  <c:v>0.63869212962963</c:v>
                </c:pt>
                <c:pt idx="11945">
                  <c:v>0.638715277777778</c:v>
                </c:pt>
                <c:pt idx="11946">
                  <c:v>0.638738425925926</c:v>
                </c:pt>
                <c:pt idx="11947">
                  <c:v>0.638761574074074</c:v>
                </c:pt>
                <c:pt idx="11948">
                  <c:v>0.638784722222222</c:v>
                </c:pt>
                <c:pt idx="11949">
                  <c:v>0.63880787037037</c:v>
                </c:pt>
                <c:pt idx="11950">
                  <c:v>0.638831018518519</c:v>
                </c:pt>
                <c:pt idx="11951">
                  <c:v>0.638854166666667</c:v>
                </c:pt>
                <c:pt idx="11952">
                  <c:v>0.638877314814815</c:v>
                </c:pt>
                <c:pt idx="11953">
                  <c:v>0.638900462962963</c:v>
                </c:pt>
                <c:pt idx="11954">
                  <c:v>0.638923611111111</c:v>
                </c:pt>
                <c:pt idx="11955">
                  <c:v>0.638946759259259</c:v>
                </c:pt>
                <c:pt idx="11956">
                  <c:v>0.638969907407407</c:v>
                </c:pt>
                <c:pt idx="11957">
                  <c:v>0.638993055555556</c:v>
                </c:pt>
                <c:pt idx="11958">
                  <c:v>0.639016203703704</c:v>
                </c:pt>
                <c:pt idx="11959">
                  <c:v>0.639039351851852</c:v>
                </c:pt>
                <c:pt idx="11960">
                  <c:v>0.6390625</c:v>
                </c:pt>
                <c:pt idx="11961">
                  <c:v>0.639085648148148</c:v>
                </c:pt>
                <c:pt idx="11962">
                  <c:v>0.639108796296296</c:v>
                </c:pt>
                <c:pt idx="11963">
                  <c:v>0.639131944444444</c:v>
                </c:pt>
                <c:pt idx="11964">
                  <c:v>0.639155092592593</c:v>
                </c:pt>
                <c:pt idx="11965">
                  <c:v>0.639178240740741</c:v>
                </c:pt>
                <c:pt idx="11966">
                  <c:v>0.639201388888889</c:v>
                </c:pt>
                <c:pt idx="11967">
                  <c:v>0.639224537037037</c:v>
                </c:pt>
                <c:pt idx="11968">
                  <c:v>0.639247685185185</c:v>
                </c:pt>
                <c:pt idx="11969">
                  <c:v>0.639270833333333</c:v>
                </c:pt>
                <c:pt idx="11970">
                  <c:v>0.639293981481481</c:v>
                </c:pt>
                <c:pt idx="11971">
                  <c:v>0.639317129629629</c:v>
                </c:pt>
                <c:pt idx="11972">
                  <c:v>0.639340277777778</c:v>
                </c:pt>
                <c:pt idx="11973">
                  <c:v>0.639363425925926</c:v>
                </c:pt>
                <c:pt idx="11974">
                  <c:v>0.639386574074074</c:v>
                </c:pt>
                <c:pt idx="11975">
                  <c:v>0.639409722222222</c:v>
                </c:pt>
                <c:pt idx="11976">
                  <c:v>0.63943287037037</c:v>
                </c:pt>
                <c:pt idx="11977">
                  <c:v>0.639456018518519</c:v>
                </c:pt>
                <c:pt idx="11978">
                  <c:v>0.639479166666667</c:v>
                </c:pt>
                <c:pt idx="11979">
                  <c:v>0.639502314814815</c:v>
                </c:pt>
                <c:pt idx="11980">
                  <c:v>0.639525462962963</c:v>
                </c:pt>
                <c:pt idx="11981">
                  <c:v>0.639548611111111</c:v>
                </c:pt>
                <c:pt idx="11982">
                  <c:v>0.639571759259259</c:v>
                </c:pt>
                <c:pt idx="11983">
                  <c:v>0.639594907407407</c:v>
                </c:pt>
                <c:pt idx="11984">
                  <c:v>0.639618055555556</c:v>
                </c:pt>
                <c:pt idx="11985">
                  <c:v>0.639641203703704</c:v>
                </c:pt>
                <c:pt idx="11986">
                  <c:v>0.639664351851852</c:v>
                </c:pt>
                <c:pt idx="11987">
                  <c:v>0.6396875</c:v>
                </c:pt>
                <c:pt idx="11988">
                  <c:v>0.639710648148148</c:v>
                </c:pt>
                <c:pt idx="11989">
                  <c:v>0.639733796296296</c:v>
                </c:pt>
                <c:pt idx="11990">
                  <c:v>0.639756944444444</c:v>
                </c:pt>
                <c:pt idx="11991">
                  <c:v>0.639780092592593</c:v>
                </c:pt>
                <c:pt idx="11992">
                  <c:v>0.639803240740741</c:v>
                </c:pt>
                <c:pt idx="11993">
                  <c:v>0.639826388888889</c:v>
                </c:pt>
                <c:pt idx="11994">
                  <c:v>0.639849537037037</c:v>
                </c:pt>
                <c:pt idx="11995">
                  <c:v>0.639872685185185</c:v>
                </c:pt>
                <c:pt idx="11996">
                  <c:v>0.639895833333334</c:v>
                </c:pt>
                <c:pt idx="11997">
                  <c:v>0.639918981481482</c:v>
                </c:pt>
                <c:pt idx="11998">
                  <c:v>0.639942129629629</c:v>
                </c:pt>
                <c:pt idx="11999">
                  <c:v>0.639965277777778</c:v>
                </c:pt>
                <c:pt idx="12000">
                  <c:v>0.639988425925926</c:v>
                </c:pt>
                <c:pt idx="12001">
                  <c:v>0.640011574074074</c:v>
                </c:pt>
                <c:pt idx="12002">
                  <c:v>0.640034722222222</c:v>
                </c:pt>
                <c:pt idx="12003">
                  <c:v>0.640057870370371</c:v>
                </c:pt>
                <c:pt idx="12004">
                  <c:v>0.640081018518519</c:v>
                </c:pt>
                <c:pt idx="12005">
                  <c:v>0.640104166666667</c:v>
                </c:pt>
                <c:pt idx="12006">
                  <c:v>0.640127314814815</c:v>
                </c:pt>
                <c:pt idx="12007">
                  <c:v>0.640150462962963</c:v>
                </c:pt>
                <c:pt idx="12008">
                  <c:v>0.640173611111111</c:v>
                </c:pt>
                <c:pt idx="12009">
                  <c:v>0.640196759259259</c:v>
                </c:pt>
                <c:pt idx="12010">
                  <c:v>0.640219907407407</c:v>
                </c:pt>
                <c:pt idx="12011">
                  <c:v>0.640243055555556</c:v>
                </c:pt>
                <c:pt idx="12012">
                  <c:v>0.640266203703704</c:v>
                </c:pt>
                <c:pt idx="12013">
                  <c:v>0.640289351851852</c:v>
                </c:pt>
                <c:pt idx="12014">
                  <c:v>0.6403125</c:v>
                </c:pt>
                <c:pt idx="12015">
                  <c:v>0.640335648148148</c:v>
                </c:pt>
                <c:pt idx="12016">
                  <c:v>0.640358796296296</c:v>
                </c:pt>
                <c:pt idx="12017">
                  <c:v>0.640381944444444</c:v>
                </c:pt>
                <c:pt idx="12018">
                  <c:v>0.640405092592593</c:v>
                </c:pt>
                <c:pt idx="12019">
                  <c:v>0.640428240740741</c:v>
                </c:pt>
                <c:pt idx="12020">
                  <c:v>0.640451388888889</c:v>
                </c:pt>
                <c:pt idx="12021">
                  <c:v>0.640474537037037</c:v>
                </c:pt>
                <c:pt idx="12022">
                  <c:v>0.640497685185185</c:v>
                </c:pt>
                <c:pt idx="12023">
                  <c:v>0.640520833333333</c:v>
                </c:pt>
                <c:pt idx="12024">
                  <c:v>0.640543981481482</c:v>
                </c:pt>
                <c:pt idx="12025">
                  <c:v>0.640567129629629</c:v>
                </c:pt>
                <c:pt idx="12026">
                  <c:v>0.640590277777778</c:v>
                </c:pt>
                <c:pt idx="12027">
                  <c:v>0.640613425925926</c:v>
                </c:pt>
                <c:pt idx="12028">
                  <c:v>0.640636574074074</c:v>
                </c:pt>
                <c:pt idx="12029">
                  <c:v>0.640659722222222</c:v>
                </c:pt>
                <c:pt idx="12030">
                  <c:v>0.64068287037037</c:v>
                </c:pt>
                <c:pt idx="12031">
                  <c:v>0.640706018518519</c:v>
                </c:pt>
                <c:pt idx="12032">
                  <c:v>0.640729166666667</c:v>
                </c:pt>
                <c:pt idx="12033">
                  <c:v>0.640752314814815</c:v>
                </c:pt>
                <c:pt idx="12034">
                  <c:v>0.640775462962963</c:v>
                </c:pt>
                <c:pt idx="12035">
                  <c:v>0.640798611111111</c:v>
                </c:pt>
                <c:pt idx="12036">
                  <c:v>0.640821759259259</c:v>
                </c:pt>
                <c:pt idx="12037">
                  <c:v>0.640844907407408</c:v>
                </c:pt>
                <c:pt idx="12038">
                  <c:v>0.640868055555556</c:v>
                </c:pt>
                <c:pt idx="12039">
                  <c:v>0.640891203703704</c:v>
                </c:pt>
                <c:pt idx="12040">
                  <c:v>0.640914351851852</c:v>
                </c:pt>
                <c:pt idx="12041">
                  <c:v>0.6409375</c:v>
                </c:pt>
                <c:pt idx="12042">
                  <c:v>0.640960648148148</c:v>
                </c:pt>
                <c:pt idx="12043">
                  <c:v>0.640983796296296</c:v>
                </c:pt>
                <c:pt idx="12044">
                  <c:v>0.641006944444445</c:v>
                </c:pt>
                <c:pt idx="12045">
                  <c:v>0.641030092592593</c:v>
                </c:pt>
                <c:pt idx="12046">
                  <c:v>0.641053240740741</c:v>
                </c:pt>
                <c:pt idx="12047">
                  <c:v>0.641076388888889</c:v>
                </c:pt>
                <c:pt idx="12048">
                  <c:v>0.641099537037037</c:v>
                </c:pt>
                <c:pt idx="12049">
                  <c:v>0.641122685185185</c:v>
                </c:pt>
                <c:pt idx="12050">
                  <c:v>0.641145833333334</c:v>
                </c:pt>
                <c:pt idx="12051">
                  <c:v>0.641168981481482</c:v>
                </c:pt>
                <c:pt idx="12052">
                  <c:v>0.64119212962963</c:v>
                </c:pt>
                <c:pt idx="12053">
                  <c:v>0.641215277777778</c:v>
                </c:pt>
                <c:pt idx="12054">
                  <c:v>0.641238425925926</c:v>
                </c:pt>
                <c:pt idx="12055">
                  <c:v>0.641261574074074</c:v>
                </c:pt>
                <c:pt idx="12056">
                  <c:v>0.641284722222222</c:v>
                </c:pt>
                <c:pt idx="12057">
                  <c:v>0.641307870370371</c:v>
                </c:pt>
                <c:pt idx="12058">
                  <c:v>0.641331018518519</c:v>
                </c:pt>
                <c:pt idx="12059">
                  <c:v>0.641354166666667</c:v>
                </c:pt>
                <c:pt idx="12060">
                  <c:v>0.641377314814815</c:v>
                </c:pt>
                <c:pt idx="12061">
                  <c:v>0.641400462962963</c:v>
                </c:pt>
                <c:pt idx="12062">
                  <c:v>0.641423611111111</c:v>
                </c:pt>
                <c:pt idx="12063">
                  <c:v>0.641446759259259</c:v>
                </c:pt>
                <c:pt idx="12064">
                  <c:v>0.641469907407407</c:v>
                </c:pt>
                <c:pt idx="12065">
                  <c:v>0.641493055555556</c:v>
                </c:pt>
                <c:pt idx="12066">
                  <c:v>0.641516203703704</c:v>
                </c:pt>
                <c:pt idx="12067">
                  <c:v>0.641539351851852</c:v>
                </c:pt>
                <c:pt idx="12068">
                  <c:v>0.6415625</c:v>
                </c:pt>
                <c:pt idx="12069">
                  <c:v>0.641585648148148</c:v>
                </c:pt>
                <c:pt idx="12070">
                  <c:v>0.641608796296296</c:v>
                </c:pt>
                <c:pt idx="12071">
                  <c:v>0.641631944444445</c:v>
                </c:pt>
                <c:pt idx="12072">
                  <c:v>0.641655092592593</c:v>
                </c:pt>
                <c:pt idx="12073">
                  <c:v>0.641678240740741</c:v>
                </c:pt>
                <c:pt idx="12074">
                  <c:v>0.641701388888889</c:v>
                </c:pt>
                <c:pt idx="12075">
                  <c:v>0.641724537037037</c:v>
                </c:pt>
                <c:pt idx="12076">
                  <c:v>0.641747685185185</c:v>
                </c:pt>
                <c:pt idx="12077">
                  <c:v>0.641770833333334</c:v>
                </c:pt>
                <c:pt idx="12078">
                  <c:v>0.641793981481482</c:v>
                </c:pt>
                <c:pt idx="12079">
                  <c:v>0.64181712962963</c:v>
                </c:pt>
                <c:pt idx="12080">
                  <c:v>0.641840277777778</c:v>
                </c:pt>
                <c:pt idx="12081">
                  <c:v>0.641863425925926</c:v>
                </c:pt>
                <c:pt idx="12082">
                  <c:v>0.641886574074074</c:v>
                </c:pt>
                <c:pt idx="12083">
                  <c:v>0.641909722222222</c:v>
                </c:pt>
                <c:pt idx="12084">
                  <c:v>0.641932870370371</c:v>
                </c:pt>
                <c:pt idx="12085">
                  <c:v>0.641956018518519</c:v>
                </c:pt>
                <c:pt idx="12086">
                  <c:v>0.641979166666667</c:v>
                </c:pt>
                <c:pt idx="12087">
                  <c:v>0.642002314814815</c:v>
                </c:pt>
                <c:pt idx="12088">
                  <c:v>0.642025462962963</c:v>
                </c:pt>
                <c:pt idx="12089">
                  <c:v>0.642048611111111</c:v>
                </c:pt>
                <c:pt idx="12090">
                  <c:v>0.642071759259259</c:v>
                </c:pt>
                <c:pt idx="12091">
                  <c:v>0.642094907407408</c:v>
                </c:pt>
                <c:pt idx="12092">
                  <c:v>0.642118055555556</c:v>
                </c:pt>
                <c:pt idx="12093">
                  <c:v>0.642141203703704</c:v>
                </c:pt>
                <c:pt idx="12094">
                  <c:v>0.642164351851852</c:v>
                </c:pt>
                <c:pt idx="12095">
                  <c:v>0.6421875</c:v>
                </c:pt>
                <c:pt idx="12096">
                  <c:v>0.642210648148148</c:v>
                </c:pt>
                <c:pt idx="12097">
                  <c:v>0.642233796296296</c:v>
                </c:pt>
                <c:pt idx="12098">
                  <c:v>0.642256944444444</c:v>
                </c:pt>
                <c:pt idx="12099">
                  <c:v>0.642280092592593</c:v>
                </c:pt>
                <c:pt idx="12100">
                  <c:v>0.642303240740741</c:v>
                </c:pt>
                <c:pt idx="12101">
                  <c:v>0.642326388888889</c:v>
                </c:pt>
                <c:pt idx="12102">
                  <c:v>0.642349537037037</c:v>
                </c:pt>
                <c:pt idx="12103">
                  <c:v>0.642372685185185</c:v>
                </c:pt>
                <c:pt idx="12104">
                  <c:v>0.642395833333334</c:v>
                </c:pt>
                <c:pt idx="12105">
                  <c:v>0.642418981481481</c:v>
                </c:pt>
                <c:pt idx="12106">
                  <c:v>0.642442129629629</c:v>
                </c:pt>
                <c:pt idx="12107">
                  <c:v>0.642465277777778</c:v>
                </c:pt>
                <c:pt idx="12108">
                  <c:v>0.642488425925926</c:v>
                </c:pt>
                <c:pt idx="12109">
                  <c:v>0.642511574074074</c:v>
                </c:pt>
                <c:pt idx="12110">
                  <c:v>0.642534722222222</c:v>
                </c:pt>
                <c:pt idx="12111">
                  <c:v>0.642557870370371</c:v>
                </c:pt>
                <c:pt idx="12112">
                  <c:v>0.642581018518519</c:v>
                </c:pt>
                <c:pt idx="12113">
                  <c:v>0.642604166666667</c:v>
                </c:pt>
                <c:pt idx="12114">
                  <c:v>0.642627314814815</c:v>
                </c:pt>
                <c:pt idx="12115">
                  <c:v>0.642650462962963</c:v>
                </c:pt>
                <c:pt idx="12116">
                  <c:v>0.642673611111111</c:v>
                </c:pt>
                <c:pt idx="12117">
                  <c:v>0.642696759259259</c:v>
                </c:pt>
                <c:pt idx="12118">
                  <c:v>0.642719907407407</c:v>
                </c:pt>
                <c:pt idx="12119">
                  <c:v>0.642743055555556</c:v>
                </c:pt>
                <c:pt idx="12120">
                  <c:v>0.642766203703704</c:v>
                </c:pt>
                <c:pt idx="12121">
                  <c:v>0.642789351851852</c:v>
                </c:pt>
                <c:pt idx="12122">
                  <c:v>0.6428125</c:v>
                </c:pt>
                <c:pt idx="12123">
                  <c:v>0.642835648148148</c:v>
                </c:pt>
                <c:pt idx="12124">
                  <c:v>0.642858796296296</c:v>
                </c:pt>
                <c:pt idx="12125">
                  <c:v>0.642881944444445</c:v>
                </c:pt>
                <c:pt idx="12126">
                  <c:v>0.642905092592593</c:v>
                </c:pt>
                <c:pt idx="12127">
                  <c:v>0.642928240740741</c:v>
                </c:pt>
                <c:pt idx="12128">
                  <c:v>0.642951388888889</c:v>
                </c:pt>
                <c:pt idx="12129">
                  <c:v>0.642974537037037</c:v>
                </c:pt>
                <c:pt idx="12130">
                  <c:v>0.642997685185185</c:v>
                </c:pt>
                <c:pt idx="12131">
                  <c:v>0.643020833333333</c:v>
                </c:pt>
                <c:pt idx="12132">
                  <c:v>0.643043981481481</c:v>
                </c:pt>
                <c:pt idx="12133">
                  <c:v>0.643067129629629</c:v>
                </c:pt>
                <c:pt idx="12134">
                  <c:v>0.643090277777778</c:v>
                </c:pt>
                <c:pt idx="12135">
                  <c:v>0.643113425925926</c:v>
                </c:pt>
                <c:pt idx="12136">
                  <c:v>0.643136574074074</c:v>
                </c:pt>
                <c:pt idx="12137">
                  <c:v>0.643159722222222</c:v>
                </c:pt>
                <c:pt idx="12138">
                  <c:v>0.64318287037037</c:v>
                </c:pt>
                <c:pt idx="12139">
                  <c:v>0.643206018518519</c:v>
                </c:pt>
                <c:pt idx="12140">
                  <c:v>0.643229166666667</c:v>
                </c:pt>
                <c:pt idx="12141">
                  <c:v>0.643252314814815</c:v>
                </c:pt>
                <c:pt idx="12142">
                  <c:v>0.643275462962963</c:v>
                </c:pt>
                <c:pt idx="12143">
                  <c:v>0.643298611111111</c:v>
                </c:pt>
                <c:pt idx="12144">
                  <c:v>0.643321759259259</c:v>
                </c:pt>
                <c:pt idx="12145">
                  <c:v>0.643344907407408</c:v>
                </c:pt>
                <c:pt idx="12146">
                  <c:v>0.643368055555556</c:v>
                </c:pt>
                <c:pt idx="12147">
                  <c:v>0.643391203703704</c:v>
                </c:pt>
                <c:pt idx="12148">
                  <c:v>0.643414351851852</c:v>
                </c:pt>
                <c:pt idx="12149">
                  <c:v>0.6434375</c:v>
                </c:pt>
                <c:pt idx="12150">
                  <c:v>0.643460648148148</c:v>
                </c:pt>
                <c:pt idx="12151">
                  <c:v>0.643483796296296</c:v>
                </c:pt>
                <c:pt idx="12152">
                  <c:v>0.643506944444444</c:v>
                </c:pt>
                <c:pt idx="12153">
                  <c:v>0.643530092592593</c:v>
                </c:pt>
                <c:pt idx="12154">
                  <c:v>0.643553240740741</c:v>
                </c:pt>
                <c:pt idx="12155">
                  <c:v>0.643576388888889</c:v>
                </c:pt>
                <c:pt idx="12156">
                  <c:v>0.643599537037037</c:v>
                </c:pt>
                <c:pt idx="12157">
                  <c:v>0.643622685185185</c:v>
                </c:pt>
                <c:pt idx="12158">
                  <c:v>0.643645833333334</c:v>
                </c:pt>
                <c:pt idx="12159">
                  <c:v>0.643668981481481</c:v>
                </c:pt>
                <c:pt idx="12160">
                  <c:v>0.64369212962963</c:v>
                </c:pt>
                <c:pt idx="12161">
                  <c:v>0.643715277777778</c:v>
                </c:pt>
                <c:pt idx="12162">
                  <c:v>0.643738425925926</c:v>
                </c:pt>
                <c:pt idx="12163">
                  <c:v>0.643773148148148</c:v>
                </c:pt>
                <c:pt idx="12164">
                  <c:v>0.643796296296296</c:v>
                </c:pt>
                <c:pt idx="12165">
                  <c:v>0.643819444444445</c:v>
                </c:pt>
                <c:pt idx="12166">
                  <c:v>0.643842592592593</c:v>
                </c:pt>
                <c:pt idx="12167">
                  <c:v>0.643865740740741</c:v>
                </c:pt>
                <c:pt idx="12168">
                  <c:v>0.643888888888889</c:v>
                </c:pt>
                <c:pt idx="12169">
                  <c:v>0.643912037037037</c:v>
                </c:pt>
                <c:pt idx="12170">
                  <c:v>0.643935185185185</c:v>
                </c:pt>
                <c:pt idx="12171">
                  <c:v>0.643958333333333</c:v>
                </c:pt>
                <c:pt idx="12172">
                  <c:v>0.643981481481482</c:v>
                </c:pt>
                <c:pt idx="12173">
                  <c:v>0.64400462962963</c:v>
                </c:pt>
                <c:pt idx="12174">
                  <c:v>0.644027777777778</c:v>
                </c:pt>
                <c:pt idx="12175">
                  <c:v>0.644050925925926</c:v>
                </c:pt>
                <c:pt idx="12176">
                  <c:v>0.644074074074074</c:v>
                </c:pt>
                <c:pt idx="12177">
                  <c:v>0.644097222222222</c:v>
                </c:pt>
                <c:pt idx="12178">
                  <c:v>0.644120370370371</c:v>
                </c:pt>
                <c:pt idx="12179">
                  <c:v>0.644143518518519</c:v>
                </c:pt>
                <c:pt idx="12180">
                  <c:v>0.644166666666667</c:v>
                </c:pt>
                <c:pt idx="12181">
                  <c:v>0.644189814814815</c:v>
                </c:pt>
                <c:pt idx="12182">
                  <c:v>0.644212962962963</c:v>
                </c:pt>
                <c:pt idx="12183">
                  <c:v>0.644236111111111</c:v>
                </c:pt>
                <c:pt idx="12184">
                  <c:v>0.644259259259259</c:v>
                </c:pt>
                <c:pt idx="12185">
                  <c:v>0.644282407407407</c:v>
                </c:pt>
                <c:pt idx="12186">
                  <c:v>0.644305555555556</c:v>
                </c:pt>
                <c:pt idx="12187">
                  <c:v>0.644328703703704</c:v>
                </c:pt>
                <c:pt idx="12188">
                  <c:v>0.644351851851852</c:v>
                </c:pt>
                <c:pt idx="12189">
                  <c:v>0.644375</c:v>
                </c:pt>
                <c:pt idx="12190">
                  <c:v>0.644398148148148</c:v>
                </c:pt>
                <c:pt idx="12191">
                  <c:v>0.644421296296296</c:v>
                </c:pt>
                <c:pt idx="12192">
                  <c:v>0.644444444444445</c:v>
                </c:pt>
                <c:pt idx="12193">
                  <c:v>0.644467592592593</c:v>
                </c:pt>
                <c:pt idx="12194">
                  <c:v>0.644490740740741</c:v>
                </c:pt>
                <c:pt idx="12195">
                  <c:v>0.644513888888889</c:v>
                </c:pt>
                <c:pt idx="12196">
                  <c:v>0.644537037037037</c:v>
                </c:pt>
                <c:pt idx="12197">
                  <c:v>0.644560185185185</c:v>
                </c:pt>
                <c:pt idx="12198">
                  <c:v>0.644583333333333</c:v>
                </c:pt>
                <c:pt idx="12199">
                  <c:v>0.644606481481482</c:v>
                </c:pt>
                <c:pt idx="12200">
                  <c:v>0.64462962962963</c:v>
                </c:pt>
                <c:pt idx="12201">
                  <c:v>0.644652777777778</c:v>
                </c:pt>
                <c:pt idx="12202">
                  <c:v>0.644675925925926</c:v>
                </c:pt>
                <c:pt idx="12203">
                  <c:v>0.644699074074074</c:v>
                </c:pt>
                <c:pt idx="12204">
                  <c:v>0.644722222222222</c:v>
                </c:pt>
                <c:pt idx="12205">
                  <c:v>0.644745370370371</c:v>
                </c:pt>
                <c:pt idx="12206">
                  <c:v>0.644768518518519</c:v>
                </c:pt>
                <c:pt idx="12207">
                  <c:v>0.644791666666667</c:v>
                </c:pt>
                <c:pt idx="12208">
                  <c:v>0.644814814814815</c:v>
                </c:pt>
                <c:pt idx="12209">
                  <c:v>0.644837962962963</c:v>
                </c:pt>
                <c:pt idx="12210">
                  <c:v>0.644861111111111</c:v>
                </c:pt>
                <c:pt idx="12211">
                  <c:v>0.644884259259259</c:v>
                </c:pt>
                <c:pt idx="12212">
                  <c:v>0.644907407407407</c:v>
                </c:pt>
                <c:pt idx="12213">
                  <c:v>0.644930555555556</c:v>
                </c:pt>
                <c:pt idx="12214">
                  <c:v>0.644953703703704</c:v>
                </c:pt>
                <c:pt idx="12215">
                  <c:v>0.644976851851852</c:v>
                </c:pt>
                <c:pt idx="12216">
                  <c:v>0.645</c:v>
                </c:pt>
                <c:pt idx="12217">
                  <c:v>0.645023148148148</c:v>
                </c:pt>
                <c:pt idx="12218">
                  <c:v>0.645046296296296</c:v>
                </c:pt>
                <c:pt idx="12219">
                  <c:v>0.645069444444445</c:v>
                </c:pt>
                <c:pt idx="12220">
                  <c:v>0.645092592592593</c:v>
                </c:pt>
                <c:pt idx="12221">
                  <c:v>0.645115740740741</c:v>
                </c:pt>
                <c:pt idx="12222">
                  <c:v>0.645138888888889</c:v>
                </c:pt>
                <c:pt idx="12223">
                  <c:v>0.645162037037037</c:v>
                </c:pt>
                <c:pt idx="12224">
                  <c:v>0.645185185185185</c:v>
                </c:pt>
                <c:pt idx="12225">
                  <c:v>0.645208333333333</c:v>
                </c:pt>
                <c:pt idx="12226">
                  <c:v>0.645231481481482</c:v>
                </c:pt>
                <c:pt idx="12227">
                  <c:v>0.64525462962963</c:v>
                </c:pt>
                <c:pt idx="12228">
                  <c:v>0.645277777777778</c:v>
                </c:pt>
                <c:pt idx="12229">
                  <c:v>0.645300925925926</c:v>
                </c:pt>
                <c:pt idx="12230">
                  <c:v>0.645324074074074</c:v>
                </c:pt>
                <c:pt idx="12231">
                  <c:v>0.645347222222222</c:v>
                </c:pt>
                <c:pt idx="12232">
                  <c:v>0.64537037037037</c:v>
                </c:pt>
                <c:pt idx="12233">
                  <c:v>0.645393518518519</c:v>
                </c:pt>
                <c:pt idx="12234">
                  <c:v>0.645416666666666</c:v>
                </c:pt>
                <c:pt idx="12235">
                  <c:v>0.645439814814815</c:v>
                </c:pt>
                <c:pt idx="12236">
                  <c:v>0.645462962962963</c:v>
                </c:pt>
                <c:pt idx="12237">
                  <c:v>0.645486111111111</c:v>
                </c:pt>
                <c:pt idx="12238">
                  <c:v>0.645509259259259</c:v>
                </c:pt>
                <c:pt idx="12239">
                  <c:v>0.645532407407407</c:v>
                </c:pt>
                <c:pt idx="12240">
                  <c:v>0.645555555555556</c:v>
                </c:pt>
                <c:pt idx="12241">
                  <c:v>0.645578703703704</c:v>
                </c:pt>
                <c:pt idx="12242">
                  <c:v>0.645601851851852</c:v>
                </c:pt>
                <c:pt idx="12243">
                  <c:v>0.645625</c:v>
                </c:pt>
                <c:pt idx="12244">
                  <c:v>0.645648148148148</c:v>
                </c:pt>
                <c:pt idx="12245">
                  <c:v>0.645671296296297</c:v>
                </c:pt>
                <c:pt idx="12246">
                  <c:v>0.645694444444445</c:v>
                </c:pt>
                <c:pt idx="12247">
                  <c:v>0.645717592592593</c:v>
                </c:pt>
                <c:pt idx="12248">
                  <c:v>0.645740740740741</c:v>
                </c:pt>
                <c:pt idx="12249">
                  <c:v>0.645763888888889</c:v>
                </c:pt>
                <c:pt idx="12250">
                  <c:v>0.645787037037037</c:v>
                </c:pt>
                <c:pt idx="12251">
                  <c:v>0.645810185185185</c:v>
                </c:pt>
                <c:pt idx="12252">
                  <c:v>0.645833333333333</c:v>
                </c:pt>
                <c:pt idx="12253">
                  <c:v>0.645856481481481</c:v>
                </c:pt>
                <c:pt idx="12254">
                  <c:v>0.64587962962963</c:v>
                </c:pt>
                <c:pt idx="12255">
                  <c:v>0.645902777777778</c:v>
                </c:pt>
                <c:pt idx="12256">
                  <c:v>0.645925925925926</c:v>
                </c:pt>
                <c:pt idx="12257">
                  <c:v>0.645949074074074</c:v>
                </c:pt>
                <c:pt idx="12258">
                  <c:v>0.645972222222222</c:v>
                </c:pt>
                <c:pt idx="12259">
                  <c:v>0.645995370370371</c:v>
                </c:pt>
                <c:pt idx="12260">
                  <c:v>0.646018518518519</c:v>
                </c:pt>
                <c:pt idx="12261">
                  <c:v>0.646041666666667</c:v>
                </c:pt>
                <c:pt idx="12262">
                  <c:v>0.646064814814815</c:v>
                </c:pt>
                <c:pt idx="12263">
                  <c:v>0.646087962962963</c:v>
                </c:pt>
                <c:pt idx="12264">
                  <c:v>0.646111111111111</c:v>
                </c:pt>
                <c:pt idx="12265">
                  <c:v>0.646134259259259</c:v>
                </c:pt>
                <c:pt idx="12266">
                  <c:v>0.646157407407407</c:v>
                </c:pt>
                <c:pt idx="12267">
                  <c:v>0.646180555555556</c:v>
                </c:pt>
                <c:pt idx="12268">
                  <c:v>0.646203703703704</c:v>
                </c:pt>
                <c:pt idx="12269">
                  <c:v>0.646226851851852</c:v>
                </c:pt>
                <c:pt idx="12270">
                  <c:v>0.64625</c:v>
                </c:pt>
                <c:pt idx="12271">
                  <c:v>0.646273148148148</c:v>
                </c:pt>
                <c:pt idx="12272">
                  <c:v>0.646296296296296</c:v>
                </c:pt>
                <c:pt idx="12273">
                  <c:v>0.646319444444444</c:v>
                </c:pt>
                <c:pt idx="12274">
                  <c:v>0.646342592592593</c:v>
                </c:pt>
                <c:pt idx="12275">
                  <c:v>0.646365740740741</c:v>
                </c:pt>
                <c:pt idx="12276">
                  <c:v>0.646388888888889</c:v>
                </c:pt>
                <c:pt idx="12277">
                  <c:v>0.646412037037037</c:v>
                </c:pt>
                <c:pt idx="12278">
                  <c:v>0.646435185185185</c:v>
                </c:pt>
                <c:pt idx="12279">
                  <c:v>0.646458333333333</c:v>
                </c:pt>
                <c:pt idx="12280">
                  <c:v>0.646481481481482</c:v>
                </c:pt>
                <c:pt idx="12281">
                  <c:v>0.64650462962963</c:v>
                </c:pt>
                <c:pt idx="12282">
                  <c:v>0.646527777777778</c:v>
                </c:pt>
                <c:pt idx="12283">
                  <c:v>0.646550925925926</c:v>
                </c:pt>
                <c:pt idx="12284">
                  <c:v>0.646574074074074</c:v>
                </c:pt>
                <c:pt idx="12285">
                  <c:v>0.646597222222222</c:v>
                </c:pt>
                <c:pt idx="12286">
                  <c:v>0.64662037037037</c:v>
                </c:pt>
                <c:pt idx="12287">
                  <c:v>0.646643518518519</c:v>
                </c:pt>
                <c:pt idx="12288">
                  <c:v>0.646666666666667</c:v>
                </c:pt>
                <c:pt idx="12289">
                  <c:v>0.646689814814815</c:v>
                </c:pt>
                <c:pt idx="12290">
                  <c:v>0.646712962962963</c:v>
                </c:pt>
                <c:pt idx="12291">
                  <c:v>0.646736111111111</c:v>
                </c:pt>
                <c:pt idx="12292">
                  <c:v>0.646759259259259</c:v>
                </c:pt>
                <c:pt idx="12293">
                  <c:v>0.646782407407407</c:v>
                </c:pt>
                <c:pt idx="12294">
                  <c:v>0.646805555555556</c:v>
                </c:pt>
                <c:pt idx="12295">
                  <c:v>0.646828703703704</c:v>
                </c:pt>
                <c:pt idx="12296">
                  <c:v>0.646851851851852</c:v>
                </c:pt>
                <c:pt idx="12297">
                  <c:v>0.646875</c:v>
                </c:pt>
                <c:pt idx="12298">
                  <c:v>0.646898148148148</c:v>
                </c:pt>
                <c:pt idx="12299">
                  <c:v>0.646921296296297</c:v>
                </c:pt>
                <c:pt idx="12300">
                  <c:v>0.646944444444445</c:v>
                </c:pt>
                <c:pt idx="12301">
                  <c:v>0.646967592592593</c:v>
                </c:pt>
                <c:pt idx="12302">
                  <c:v>0.646990740740741</c:v>
                </c:pt>
                <c:pt idx="12303">
                  <c:v>0.647013888888889</c:v>
                </c:pt>
                <c:pt idx="12304">
                  <c:v>0.647037037037037</c:v>
                </c:pt>
                <c:pt idx="12305">
                  <c:v>0.647060185185185</c:v>
                </c:pt>
                <c:pt idx="12306">
                  <c:v>0.647083333333333</c:v>
                </c:pt>
                <c:pt idx="12307">
                  <c:v>0.647106481481481</c:v>
                </c:pt>
                <c:pt idx="12308">
                  <c:v>0.64712962962963</c:v>
                </c:pt>
                <c:pt idx="12309">
                  <c:v>0.647152777777778</c:v>
                </c:pt>
                <c:pt idx="12310">
                  <c:v>0.647175925925926</c:v>
                </c:pt>
                <c:pt idx="12311">
                  <c:v>0.647199074074074</c:v>
                </c:pt>
                <c:pt idx="12312">
                  <c:v>0.647222222222222</c:v>
                </c:pt>
                <c:pt idx="12313">
                  <c:v>0.64724537037037</c:v>
                </c:pt>
                <c:pt idx="12314">
                  <c:v>0.647268518518519</c:v>
                </c:pt>
                <c:pt idx="12315">
                  <c:v>0.647291666666667</c:v>
                </c:pt>
                <c:pt idx="12316">
                  <c:v>0.647314814814815</c:v>
                </c:pt>
                <c:pt idx="12317">
                  <c:v>0.647337962962963</c:v>
                </c:pt>
                <c:pt idx="12318">
                  <c:v>0.647361111111111</c:v>
                </c:pt>
                <c:pt idx="12319">
                  <c:v>0.647384259259259</c:v>
                </c:pt>
                <c:pt idx="12320">
                  <c:v>0.647407407407407</c:v>
                </c:pt>
                <c:pt idx="12321">
                  <c:v>0.647430555555556</c:v>
                </c:pt>
                <c:pt idx="12322">
                  <c:v>0.647453703703704</c:v>
                </c:pt>
                <c:pt idx="12323">
                  <c:v>0.647476851851852</c:v>
                </c:pt>
                <c:pt idx="12324">
                  <c:v>0.6475</c:v>
                </c:pt>
                <c:pt idx="12325">
                  <c:v>0.647523148148148</c:v>
                </c:pt>
                <c:pt idx="12326">
                  <c:v>0.647546296296296</c:v>
                </c:pt>
                <c:pt idx="12327">
                  <c:v>0.647569444444444</c:v>
                </c:pt>
                <c:pt idx="12328">
                  <c:v>0.647592592592593</c:v>
                </c:pt>
                <c:pt idx="12329">
                  <c:v>0.647615740740741</c:v>
                </c:pt>
                <c:pt idx="12330">
                  <c:v>0.647638888888889</c:v>
                </c:pt>
                <c:pt idx="12331">
                  <c:v>0.647662037037037</c:v>
                </c:pt>
                <c:pt idx="12332">
                  <c:v>0.647685185185185</c:v>
                </c:pt>
                <c:pt idx="12333">
                  <c:v>0.647708333333333</c:v>
                </c:pt>
                <c:pt idx="12334">
                  <c:v>0.647731481481482</c:v>
                </c:pt>
                <c:pt idx="12335">
                  <c:v>0.64775462962963</c:v>
                </c:pt>
                <c:pt idx="12336">
                  <c:v>0.647777777777778</c:v>
                </c:pt>
                <c:pt idx="12337">
                  <c:v>0.647800925925926</c:v>
                </c:pt>
                <c:pt idx="12338">
                  <c:v>0.647824074074074</c:v>
                </c:pt>
                <c:pt idx="12339">
                  <c:v>0.647847222222222</c:v>
                </c:pt>
                <c:pt idx="12340">
                  <c:v>0.647870370370371</c:v>
                </c:pt>
                <c:pt idx="12341">
                  <c:v>0.647893518518519</c:v>
                </c:pt>
                <c:pt idx="12342">
                  <c:v>0.647916666666667</c:v>
                </c:pt>
                <c:pt idx="12343">
                  <c:v>0.647939814814815</c:v>
                </c:pt>
                <c:pt idx="12344">
                  <c:v>0.647962962962963</c:v>
                </c:pt>
                <c:pt idx="12345">
                  <c:v>0.647986111111111</c:v>
                </c:pt>
                <c:pt idx="12346">
                  <c:v>0.648009259259259</c:v>
                </c:pt>
                <c:pt idx="12347">
                  <c:v>0.648032407407407</c:v>
                </c:pt>
                <c:pt idx="12348">
                  <c:v>0.648055555555556</c:v>
                </c:pt>
                <c:pt idx="12349">
                  <c:v>0.648078703703704</c:v>
                </c:pt>
                <c:pt idx="12350">
                  <c:v>0.648101851851852</c:v>
                </c:pt>
                <c:pt idx="12351">
                  <c:v>0.648125</c:v>
                </c:pt>
                <c:pt idx="12352">
                  <c:v>0.648148148148148</c:v>
                </c:pt>
                <c:pt idx="12353">
                  <c:v>0.648171296296296</c:v>
                </c:pt>
                <c:pt idx="12354">
                  <c:v>0.648194444444445</c:v>
                </c:pt>
                <c:pt idx="12355">
                  <c:v>0.648217592592593</c:v>
                </c:pt>
                <c:pt idx="12356">
                  <c:v>0.648240740740741</c:v>
                </c:pt>
                <c:pt idx="12357">
                  <c:v>0.648263888888889</c:v>
                </c:pt>
                <c:pt idx="12358">
                  <c:v>0.648287037037037</c:v>
                </c:pt>
                <c:pt idx="12359">
                  <c:v>0.648310185185185</c:v>
                </c:pt>
                <c:pt idx="12360">
                  <c:v>0.648333333333333</c:v>
                </c:pt>
                <c:pt idx="12361">
                  <c:v>0.648356481481482</c:v>
                </c:pt>
                <c:pt idx="12362">
                  <c:v>0.64837962962963</c:v>
                </c:pt>
                <c:pt idx="12363">
                  <c:v>0.648402777777778</c:v>
                </c:pt>
                <c:pt idx="12364">
                  <c:v>0.648425925925926</c:v>
                </c:pt>
                <c:pt idx="12365">
                  <c:v>0.648449074074074</c:v>
                </c:pt>
                <c:pt idx="12366">
                  <c:v>0.648472222222222</c:v>
                </c:pt>
                <c:pt idx="12367">
                  <c:v>0.64849537037037</c:v>
                </c:pt>
                <c:pt idx="12368">
                  <c:v>0.648518518518519</c:v>
                </c:pt>
                <c:pt idx="12369">
                  <c:v>0.648541666666667</c:v>
                </c:pt>
                <c:pt idx="12370">
                  <c:v>0.648564814814815</c:v>
                </c:pt>
                <c:pt idx="12371">
                  <c:v>0.648587962962963</c:v>
                </c:pt>
                <c:pt idx="12372">
                  <c:v>0.648611111111111</c:v>
                </c:pt>
                <c:pt idx="12373">
                  <c:v>0.648634259259259</c:v>
                </c:pt>
                <c:pt idx="12374">
                  <c:v>0.648657407407408</c:v>
                </c:pt>
                <c:pt idx="12375">
                  <c:v>0.648680555555556</c:v>
                </c:pt>
                <c:pt idx="12376">
                  <c:v>0.648703703703704</c:v>
                </c:pt>
                <c:pt idx="12377">
                  <c:v>0.648726851851852</c:v>
                </c:pt>
                <c:pt idx="12378">
                  <c:v>0.64875</c:v>
                </c:pt>
                <c:pt idx="12379">
                  <c:v>0.648773148148148</c:v>
                </c:pt>
                <c:pt idx="12380">
                  <c:v>0.648796296296296</c:v>
                </c:pt>
                <c:pt idx="12381">
                  <c:v>0.648819444444445</c:v>
                </c:pt>
                <c:pt idx="12382">
                  <c:v>0.648842592592593</c:v>
                </c:pt>
                <c:pt idx="12383">
                  <c:v>0.648865740740741</c:v>
                </c:pt>
                <c:pt idx="12384">
                  <c:v>0.648888888888889</c:v>
                </c:pt>
                <c:pt idx="12385">
                  <c:v>0.648912037037037</c:v>
                </c:pt>
                <c:pt idx="12386">
                  <c:v>0.648935185185185</c:v>
                </c:pt>
                <c:pt idx="12387">
                  <c:v>0.648958333333333</c:v>
                </c:pt>
                <c:pt idx="12388">
                  <c:v>0.648981481481482</c:v>
                </c:pt>
                <c:pt idx="12389">
                  <c:v>0.64900462962963</c:v>
                </c:pt>
                <c:pt idx="12390">
                  <c:v>0.649027777777778</c:v>
                </c:pt>
                <c:pt idx="12391">
                  <c:v>0.649050925925926</c:v>
                </c:pt>
                <c:pt idx="12392">
                  <c:v>0.649074074074074</c:v>
                </c:pt>
                <c:pt idx="12393">
                  <c:v>0.649097222222222</c:v>
                </c:pt>
                <c:pt idx="12394">
                  <c:v>0.649120370370371</c:v>
                </c:pt>
                <c:pt idx="12395">
                  <c:v>0.649143518518519</c:v>
                </c:pt>
                <c:pt idx="12396">
                  <c:v>0.649166666666667</c:v>
                </c:pt>
                <c:pt idx="12397">
                  <c:v>0.649189814814815</c:v>
                </c:pt>
                <c:pt idx="12398">
                  <c:v>0.649212962962963</c:v>
                </c:pt>
                <c:pt idx="12399">
                  <c:v>0.649236111111111</c:v>
                </c:pt>
                <c:pt idx="12400">
                  <c:v>0.649259259259259</c:v>
                </c:pt>
                <c:pt idx="12401">
                  <c:v>0.649282407407407</c:v>
                </c:pt>
                <c:pt idx="12402">
                  <c:v>0.649305555555556</c:v>
                </c:pt>
                <c:pt idx="12403">
                  <c:v>0.649328703703704</c:v>
                </c:pt>
                <c:pt idx="12404">
                  <c:v>0.649351851851852</c:v>
                </c:pt>
                <c:pt idx="12405">
                  <c:v>0.649375</c:v>
                </c:pt>
                <c:pt idx="12406">
                  <c:v>0.649398148148148</c:v>
                </c:pt>
                <c:pt idx="12407">
                  <c:v>0.649421296296296</c:v>
                </c:pt>
                <c:pt idx="12408">
                  <c:v>0.649444444444445</c:v>
                </c:pt>
                <c:pt idx="12409">
                  <c:v>0.649467592592593</c:v>
                </c:pt>
                <c:pt idx="12410">
                  <c:v>0.649490740740741</c:v>
                </c:pt>
                <c:pt idx="12411">
                  <c:v>0.649513888888889</c:v>
                </c:pt>
                <c:pt idx="12412">
                  <c:v>0.649537037037037</c:v>
                </c:pt>
                <c:pt idx="12413">
                  <c:v>0.649560185185185</c:v>
                </c:pt>
                <c:pt idx="12414">
                  <c:v>0.649583333333333</c:v>
                </c:pt>
                <c:pt idx="12415">
                  <c:v>0.649606481481482</c:v>
                </c:pt>
                <c:pt idx="12416">
                  <c:v>0.64962962962963</c:v>
                </c:pt>
                <c:pt idx="12417">
                  <c:v>0.649652777777778</c:v>
                </c:pt>
                <c:pt idx="12418">
                  <c:v>0.649675925925926</c:v>
                </c:pt>
                <c:pt idx="12419">
                  <c:v>0.649699074074074</c:v>
                </c:pt>
                <c:pt idx="12420">
                  <c:v>0.649722222222222</c:v>
                </c:pt>
                <c:pt idx="12421">
                  <c:v>0.649745370370371</c:v>
                </c:pt>
                <c:pt idx="12422">
                  <c:v>0.649768518518519</c:v>
                </c:pt>
                <c:pt idx="12423">
                  <c:v>0.649791666666667</c:v>
                </c:pt>
                <c:pt idx="12424">
                  <c:v>0.649814814814815</c:v>
                </c:pt>
                <c:pt idx="12425">
                  <c:v>0.649837962962963</c:v>
                </c:pt>
                <c:pt idx="12426">
                  <c:v>0.649861111111111</c:v>
                </c:pt>
                <c:pt idx="12427">
                  <c:v>0.649884259259259</c:v>
                </c:pt>
                <c:pt idx="12428">
                  <c:v>0.649907407407408</c:v>
                </c:pt>
                <c:pt idx="12429">
                  <c:v>0.649930555555556</c:v>
                </c:pt>
                <c:pt idx="12430">
                  <c:v>0.649953703703704</c:v>
                </c:pt>
                <c:pt idx="12431">
                  <c:v>0.649976851851852</c:v>
                </c:pt>
                <c:pt idx="12432">
                  <c:v>0.65</c:v>
                </c:pt>
                <c:pt idx="12433">
                  <c:v>0.650023148148148</c:v>
                </c:pt>
                <c:pt idx="12434">
                  <c:v>0.650046296296296</c:v>
                </c:pt>
                <c:pt idx="12435">
                  <c:v>0.650069444444445</c:v>
                </c:pt>
                <c:pt idx="12436">
                  <c:v>0.650092592592593</c:v>
                </c:pt>
                <c:pt idx="12437">
                  <c:v>0.650115740740741</c:v>
                </c:pt>
                <c:pt idx="12438">
                  <c:v>0.650138888888889</c:v>
                </c:pt>
                <c:pt idx="12439">
                  <c:v>0.650162037037037</c:v>
                </c:pt>
                <c:pt idx="12440">
                  <c:v>0.650185185185185</c:v>
                </c:pt>
                <c:pt idx="12441">
                  <c:v>0.650208333333334</c:v>
                </c:pt>
                <c:pt idx="12442">
                  <c:v>0.650231481481482</c:v>
                </c:pt>
                <c:pt idx="12443">
                  <c:v>0.65025462962963</c:v>
                </c:pt>
                <c:pt idx="12444">
                  <c:v>0.650277777777778</c:v>
                </c:pt>
                <c:pt idx="12445">
                  <c:v>0.650300925925926</c:v>
                </c:pt>
                <c:pt idx="12446">
                  <c:v>0.650324074074074</c:v>
                </c:pt>
                <c:pt idx="12447">
                  <c:v>0.650347222222222</c:v>
                </c:pt>
                <c:pt idx="12448">
                  <c:v>0.65037037037037</c:v>
                </c:pt>
                <c:pt idx="12449">
                  <c:v>0.650393518518519</c:v>
                </c:pt>
                <c:pt idx="12450">
                  <c:v>0.650416666666666</c:v>
                </c:pt>
                <c:pt idx="12451">
                  <c:v>0.650439814814815</c:v>
                </c:pt>
                <c:pt idx="12452">
                  <c:v>0.650462962962963</c:v>
                </c:pt>
                <c:pt idx="12453">
                  <c:v>0.650486111111111</c:v>
                </c:pt>
                <c:pt idx="12454">
                  <c:v>0.650509259259259</c:v>
                </c:pt>
                <c:pt idx="12455">
                  <c:v>0.650532407407407</c:v>
                </c:pt>
                <c:pt idx="12456">
                  <c:v>0.650555555555556</c:v>
                </c:pt>
                <c:pt idx="12457">
                  <c:v>0.650578703703704</c:v>
                </c:pt>
                <c:pt idx="12458">
                  <c:v>0.650601851851852</c:v>
                </c:pt>
                <c:pt idx="12459">
                  <c:v>0.650625</c:v>
                </c:pt>
                <c:pt idx="12460">
                  <c:v>0.650648148148148</c:v>
                </c:pt>
                <c:pt idx="12461">
                  <c:v>0.650671296296297</c:v>
                </c:pt>
                <c:pt idx="12462">
                  <c:v>0.650694444444445</c:v>
                </c:pt>
                <c:pt idx="12463">
                  <c:v>0.650717592592593</c:v>
                </c:pt>
                <c:pt idx="12464">
                  <c:v>0.650740740740741</c:v>
                </c:pt>
                <c:pt idx="12465">
                  <c:v>0.650763888888889</c:v>
                </c:pt>
                <c:pt idx="12466">
                  <c:v>0.650787037037037</c:v>
                </c:pt>
                <c:pt idx="12467">
                  <c:v>0.650810185185185</c:v>
                </c:pt>
                <c:pt idx="12468">
                  <c:v>0.650833333333333</c:v>
                </c:pt>
                <c:pt idx="12469">
                  <c:v>0.650856481481481</c:v>
                </c:pt>
                <c:pt idx="12470">
                  <c:v>0.65087962962963</c:v>
                </c:pt>
                <c:pt idx="12471">
                  <c:v>0.650902777777778</c:v>
                </c:pt>
                <c:pt idx="12472">
                  <c:v>0.650925925925926</c:v>
                </c:pt>
                <c:pt idx="12473">
                  <c:v>0.650949074074074</c:v>
                </c:pt>
                <c:pt idx="12474">
                  <c:v>0.650972222222222</c:v>
                </c:pt>
                <c:pt idx="12475">
                  <c:v>0.650995370370371</c:v>
                </c:pt>
                <c:pt idx="12476">
                  <c:v>0.651018518518519</c:v>
                </c:pt>
                <c:pt idx="12477">
                  <c:v>0.651041666666667</c:v>
                </c:pt>
                <c:pt idx="12478">
                  <c:v>0.651064814814815</c:v>
                </c:pt>
                <c:pt idx="12479">
                  <c:v>0.651087962962963</c:v>
                </c:pt>
                <c:pt idx="12480">
                  <c:v>0.651111111111111</c:v>
                </c:pt>
                <c:pt idx="12481">
                  <c:v>0.651134259259259</c:v>
                </c:pt>
                <c:pt idx="12482">
                  <c:v>0.651157407407408</c:v>
                </c:pt>
                <c:pt idx="12483">
                  <c:v>0.651180555555556</c:v>
                </c:pt>
                <c:pt idx="12484">
                  <c:v>0.651203703703704</c:v>
                </c:pt>
                <c:pt idx="12485">
                  <c:v>0.651226851851852</c:v>
                </c:pt>
                <c:pt idx="12486">
                  <c:v>0.65125</c:v>
                </c:pt>
                <c:pt idx="12487">
                  <c:v>0.651273148148148</c:v>
                </c:pt>
                <c:pt idx="12488">
                  <c:v>0.651296296296296</c:v>
                </c:pt>
                <c:pt idx="12489">
                  <c:v>0.651319444444444</c:v>
                </c:pt>
                <c:pt idx="12490">
                  <c:v>0.651342592592593</c:v>
                </c:pt>
                <c:pt idx="12491">
                  <c:v>0.651365740740741</c:v>
                </c:pt>
                <c:pt idx="12492">
                  <c:v>0.651388888888889</c:v>
                </c:pt>
                <c:pt idx="12493">
                  <c:v>0.651412037037037</c:v>
                </c:pt>
                <c:pt idx="12494">
                  <c:v>0.651435185185185</c:v>
                </c:pt>
                <c:pt idx="12495">
                  <c:v>0.651458333333333</c:v>
                </c:pt>
                <c:pt idx="12496">
                  <c:v>0.651481481481481</c:v>
                </c:pt>
                <c:pt idx="12497">
                  <c:v>0.65150462962963</c:v>
                </c:pt>
                <c:pt idx="12498">
                  <c:v>0.651527777777778</c:v>
                </c:pt>
                <c:pt idx="12499">
                  <c:v>0.651550925925926</c:v>
                </c:pt>
                <c:pt idx="12500">
                  <c:v>0.651574074074074</c:v>
                </c:pt>
                <c:pt idx="12501">
                  <c:v>0.651597222222222</c:v>
                </c:pt>
                <c:pt idx="12502">
                  <c:v>0.65162037037037</c:v>
                </c:pt>
                <c:pt idx="12503">
                  <c:v>0.651643518518519</c:v>
                </c:pt>
                <c:pt idx="12504">
                  <c:v>0.651666666666667</c:v>
                </c:pt>
                <c:pt idx="12505">
                  <c:v>0.651689814814815</c:v>
                </c:pt>
                <c:pt idx="12506">
                  <c:v>0.651712962962963</c:v>
                </c:pt>
                <c:pt idx="12507">
                  <c:v>0.651736111111111</c:v>
                </c:pt>
                <c:pt idx="12508">
                  <c:v>0.651759259259259</c:v>
                </c:pt>
                <c:pt idx="12509">
                  <c:v>0.651782407407407</c:v>
                </c:pt>
                <c:pt idx="12510">
                  <c:v>0.651805555555556</c:v>
                </c:pt>
                <c:pt idx="12511">
                  <c:v>0.651828703703704</c:v>
                </c:pt>
                <c:pt idx="12512">
                  <c:v>0.651851851851852</c:v>
                </c:pt>
                <c:pt idx="12513">
                  <c:v>0.651875</c:v>
                </c:pt>
                <c:pt idx="12514">
                  <c:v>0.651898148148148</c:v>
                </c:pt>
                <c:pt idx="12515">
                  <c:v>0.651921296296296</c:v>
                </c:pt>
                <c:pt idx="12516">
                  <c:v>0.651944444444445</c:v>
                </c:pt>
                <c:pt idx="12517">
                  <c:v>0.651967592592593</c:v>
                </c:pt>
                <c:pt idx="12518">
                  <c:v>0.651990740740741</c:v>
                </c:pt>
                <c:pt idx="12519">
                  <c:v>0.652013888888889</c:v>
                </c:pt>
                <c:pt idx="12520">
                  <c:v>0.652037037037037</c:v>
                </c:pt>
                <c:pt idx="12521">
                  <c:v>0.652060185185185</c:v>
                </c:pt>
                <c:pt idx="12522">
                  <c:v>0.652083333333333</c:v>
                </c:pt>
                <c:pt idx="12523">
                  <c:v>0.652106481481482</c:v>
                </c:pt>
                <c:pt idx="12524">
                  <c:v>0.65212962962963</c:v>
                </c:pt>
                <c:pt idx="12525">
                  <c:v>0.652152777777778</c:v>
                </c:pt>
                <c:pt idx="12526">
                  <c:v>0.652175925925926</c:v>
                </c:pt>
                <c:pt idx="12527">
                  <c:v>0.652199074074074</c:v>
                </c:pt>
                <c:pt idx="12528">
                  <c:v>0.652222222222222</c:v>
                </c:pt>
                <c:pt idx="12529">
                  <c:v>0.65224537037037</c:v>
                </c:pt>
                <c:pt idx="12530">
                  <c:v>0.652268518518519</c:v>
                </c:pt>
                <c:pt idx="12531">
                  <c:v>0.652291666666667</c:v>
                </c:pt>
                <c:pt idx="12532">
                  <c:v>0.652314814814815</c:v>
                </c:pt>
                <c:pt idx="12533">
                  <c:v>0.652337962962963</c:v>
                </c:pt>
                <c:pt idx="12534">
                  <c:v>0.652361111111111</c:v>
                </c:pt>
                <c:pt idx="12535">
                  <c:v>0.652384259259259</c:v>
                </c:pt>
                <c:pt idx="12536">
                  <c:v>0.652407407407407</c:v>
                </c:pt>
                <c:pt idx="12537">
                  <c:v>0.652430555555556</c:v>
                </c:pt>
                <c:pt idx="12538">
                  <c:v>0.652453703703704</c:v>
                </c:pt>
                <c:pt idx="12539">
                  <c:v>0.652476851851852</c:v>
                </c:pt>
                <c:pt idx="12540">
                  <c:v>0.6525</c:v>
                </c:pt>
                <c:pt idx="12541">
                  <c:v>0.652523148148148</c:v>
                </c:pt>
                <c:pt idx="12542">
                  <c:v>0.652546296296296</c:v>
                </c:pt>
                <c:pt idx="12543">
                  <c:v>0.652569444444444</c:v>
                </c:pt>
                <c:pt idx="12544">
                  <c:v>0.652592592592593</c:v>
                </c:pt>
                <c:pt idx="12545">
                  <c:v>0.652615740740741</c:v>
                </c:pt>
                <c:pt idx="12546">
                  <c:v>0.652638888888889</c:v>
                </c:pt>
                <c:pt idx="12547">
                  <c:v>0.652662037037037</c:v>
                </c:pt>
                <c:pt idx="12548">
                  <c:v>0.652685185185185</c:v>
                </c:pt>
                <c:pt idx="12549">
                  <c:v>0.652708333333333</c:v>
                </c:pt>
                <c:pt idx="12550">
                  <c:v>0.652731481481482</c:v>
                </c:pt>
                <c:pt idx="12551">
                  <c:v>0.65275462962963</c:v>
                </c:pt>
                <c:pt idx="12552">
                  <c:v>0.652777777777778</c:v>
                </c:pt>
                <c:pt idx="12553">
                  <c:v>0.652800925925926</c:v>
                </c:pt>
                <c:pt idx="12554">
                  <c:v>0.652824074074074</c:v>
                </c:pt>
                <c:pt idx="12555">
                  <c:v>0.652847222222222</c:v>
                </c:pt>
                <c:pt idx="12556">
                  <c:v>0.65287037037037</c:v>
                </c:pt>
                <c:pt idx="12557">
                  <c:v>0.652893518518519</c:v>
                </c:pt>
                <c:pt idx="12558">
                  <c:v>0.652916666666667</c:v>
                </c:pt>
                <c:pt idx="12559">
                  <c:v>0.652939814814815</c:v>
                </c:pt>
                <c:pt idx="12560">
                  <c:v>0.652962962962963</c:v>
                </c:pt>
                <c:pt idx="12561">
                  <c:v>0.652986111111111</c:v>
                </c:pt>
                <c:pt idx="12562">
                  <c:v>0.653009259259259</c:v>
                </c:pt>
                <c:pt idx="12563">
                  <c:v>0.653032407407407</c:v>
                </c:pt>
                <c:pt idx="12564">
                  <c:v>0.653055555555556</c:v>
                </c:pt>
                <c:pt idx="12565">
                  <c:v>0.653078703703704</c:v>
                </c:pt>
                <c:pt idx="12566">
                  <c:v>0.653101851851852</c:v>
                </c:pt>
                <c:pt idx="12567">
                  <c:v>0.653125</c:v>
                </c:pt>
                <c:pt idx="12568">
                  <c:v>0.653148148148148</c:v>
                </c:pt>
                <c:pt idx="12569">
                  <c:v>0.653171296296296</c:v>
                </c:pt>
                <c:pt idx="12570">
                  <c:v>0.653194444444445</c:v>
                </c:pt>
                <c:pt idx="12571">
                  <c:v>0.653217592592593</c:v>
                </c:pt>
                <c:pt idx="12572">
                  <c:v>0.653240740740741</c:v>
                </c:pt>
                <c:pt idx="12573">
                  <c:v>0.653263888888889</c:v>
                </c:pt>
                <c:pt idx="12574">
                  <c:v>0.653287037037037</c:v>
                </c:pt>
                <c:pt idx="12575">
                  <c:v>0.653310185185185</c:v>
                </c:pt>
                <c:pt idx="12576">
                  <c:v>0.653333333333333</c:v>
                </c:pt>
                <c:pt idx="12577">
                  <c:v>0.653356481481482</c:v>
                </c:pt>
                <c:pt idx="12578">
                  <c:v>0.65337962962963</c:v>
                </c:pt>
                <c:pt idx="12579">
                  <c:v>0.653402777777778</c:v>
                </c:pt>
                <c:pt idx="12580">
                  <c:v>0.653425925925926</c:v>
                </c:pt>
                <c:pt idx="12581">
                  <c:v>0.653449074074074</c:v>
                </c:pt>
                <c:pt idx="12582">
                  <c:v>0.653472222222222</c:v>
                </c:pt>
                <c:pt idx="12583">
                  <c:v>0.653495370370371</c:v>
                </c:pt>
                <c:pt idx="12584">
                  <c:v>0.653518518518519</c:v>
                </c:pt>
                <c:pt idx="12585">
                  <c:v>0.653541666666667</c:v>
                </c:pt>
                <c:pt idx="12586">
                  <c:v>0.653564814814815</c:v>
                </c:pt>
                <c:pt idx="12587">
                  <c:v>0.653587962962963</c:v>
                </c:pt>
                <c:pt idx="12588">
                  <c:v>0.653611111111111</c:v>
                </c:pt>
                <c:pt idx="12589">
                  <c:v>0.653634259259259</c:v>
                </c:pt>
                <c:pt idx="12590">
                  <c:v>0.653657407407408</c:v>
                </c:pt>
                <c:pt idx="12591">
                  <c:v>0.653680555555556</c:v>
                </c:pt>
                <c:pt idx="12592">
                  <c:v>0.653703703703704</c:v>
                </c:pt>
                <c:pt idx="12593">
                  <c:v>0.653726851851852</c:v>
                </c:pt>
                <c:pt idx="12594">
                  <c:v>0.65375</c:v>
                </c:pt>
                <c:pt idx="12595">
                  <c:v>0.653773148148148</c:v>
                </c:pt>
                <c:pt idx="12596">
                  <c:v>0.653796296296296</c:v>
                </c:pt>
                <c:pt idx="12597">
                  <c:v>0.653819444444445</c:v>
                </c:pt>
                <c:pt idx="12598">
                  <c:v>0.653842592592593</c:v>
                </c:pt>
                <c:pt idx="12599">
                  <c:v>0.653865740740741</c:v>
                </c:pt>
                <c:pt idx="12600">
                  <c:v>0.653888888888889</c:v>
                </c:pt>
                <c:pt idx="12601">
                  <c:v>0.653912037037037</c:v>
                </c:pt>
                <c:pt idx="12602">
                  <c:v>0.653935185185185</c:v>
                </c:pt>
                <c:pt idx="12603">
                  <c:v>0.653958333333333</c:v>
                </c:pt>
                <c:pt idx="12604">
                  <c:v>0.653981481481482</c:v>
                </c:pt>
                <c:pt idx="12605">
                  <c:v>0.65400462962963</c:v>
                </c:pt>
                <c:pt idx="12606">
                  <c:v>0.654027777777778</c:v>
                </c:pt>
                <c:pt idx="12607">
                  <c:v>0.654050925925926</c:v>
                </c:pt>
                <c:pt idx="12608">
                  <c:v>0.654074074074074</c:v>
                </c:pt>
                <c:pt idx="12609">
                  <c:v>0.654097222222222</c:v>
                </c:pt>
                <c:pt idx="12610">
                  <c:v>0.65412037037037</c:v>
                </c:pt>
                <c:pt idx="12611">
                  <c:v>0.654143518518519</c:v>
                </c:pt>
                <c:pt idx="12612">
                  <c:v>0.654166666666667</c:v>
                </c:pt>
                <c:pt idx="12613">
                  <c:v>0.654189814814815</c:v>
                </c:pt>
                <c:pt idx="12614">
                  <c:v>0.654212962962963</c:v>
                </c:pt>
                <c:pt idx="12615">
                  <c:v>0.654236111111111</c:v>
                </c:pt>
                <c:pt idx="12616">
                  <c:v>0.654259259259259</c:v>
                </c:pt>
                <c:pt idx="12617">
                  <c:v>0.654282407407407</c:v>
                </c:pt>
                <c:pt idx="12618">
                  <c:v>0.654305555555556</c:v>
                </c:pt>
                <c:pt idx="12619">
                  <c:v>0.654328703703704</c:v>
                </c:pt>
                <c:pt idx="12620">
                  <c:v>0.654351851851852</c:v>
                </c:pt>
                <c:pt idx="12621">
                  <c:v>0.654375</c:v>
                </c:pt>
                <c:pt idx="12622">
                  <c:v>0.654398148148148</c:v>
                </c:pt>
                <c:pt idx="12623">
                  <c:v>0.654421296296296</c:v>
                </c:pt>
                <c:pt idx="12624">
                  <c:v>0.654456018518519</c:v>
                </c:pt>
                <c:pt idx="12625">
                  <c:v>0.654479166666667</c:v>
                </c:pt>
                <c:pt idx="12626">
                  <c:v>0.654502314814815</c:v>
                </c:pt>
                <c:pt idx="12627">
                  <c:v>0.654525462962963</c:v>
                </c:pt>
                <c:pt idx="12628">
                  <c:v>0.654548611111111</c:v>
                </c:pt>
                <c:pt idx="12629">
                  <c:v>0.654571759259259</c:v>
                </c:pt>
                <c:pt idx="12630">
                  <c:v>0.654594907407407</c:v>
                </c:pt>
                <c:pt idx="12631">
                  <c:v>0.654618055555556</c:v>
                </c:pt>
                <c:pt idx="12632">
                  <c:v>0.654641203703704</c:v>
                </c:pt>
                <c:pt idx="12633">
                  <c:v>0.654664351851852</c:v>
                </c:pt>
                <c:pt idx="12634">
                  <c:v>0.6546875</c:v>
                </c:pt>
                <c:pt idx="12635">
                  <c:v>0.654710648148148</c:v>
                </c:pt>
                <c:pt idx="12636">
                  <c:v>0.654733796296296</c:v>
                </c:pt>
                <c:pt idx="12637">
                  <c:v>0.654756944444444</c:v>
                </c:pt>
                <c:pt idx="12638">
                  <c:v>0.654780092592593</c:v>
                </c:pt>
                <c:pt idx="12639">
                  <c:v>0.654803240740741</c:v>
                </c:pt>
                <c:pt idx="12640">
                  <c:v>0.654826388888889</c:v>
                </c:pt>
                <c:pt idx="12641">
                  <c:v>0.654849537037037</c:v>
                </c:pt>
                <c:pt idx="12642">
                  <c:v>0.654872685185185</c:v>
                </c:pt>
                <c:pt idx="12643">
                  <c:v>0.654895833333334</c:v>
                </c:pt>
                <c:pt idx="12644">
                  <c:v>0.654918981481481</c:v>
                </c:pt>
                <c:pt idx="12645">
                  <c:v>0.65494212962963</c:v>
                </c:pt>
                <c:pt idx="12646">
                  <c:v>0.654965277777778</c:v>
                </c:pt>
                <c:pt idx="12647">
                  <c:v>0.654988425925926</c:v>
                </c:pt>
                <c:pt idx="12648">
                  <c:v>0.655011574074074</c:v>
                </c:pt>
                <c:pt idx="12649">
                  <c:v>0.655034722222222</c:v>
                </c:pt>
                <c:pt idx="12650">
                  <c:v>0.65505787037037</c:v>
                </c:pt>
                <c:pt idx="12651">
                  <c:v>0.655081018518519</c:v>
                </c:pt>
                <c:pt idx="12652">
                  <c:v>0.655104166666667</c:v>
                </c:pt>
                <c:pt idx="12653">
                  <c:v>0.655127314814815</c:v>
                </c:pt>
                <c:pt idx="12654">
                  <c:v>0.655150462962963</c:v>
                </c:pt>
                <c:pt idx="12655">
                  <c:v>0.655173611111111</c:v>
                </c:pt>
                <c:pt idx="12656">
                  <c:v>0.655196759259259</c:v>
                </c:pt>
                <c:pt idx="12657">
                  <c:v>0.655219907407407</c:v>
                </c:pt>
                <c:pt idx="12658">
                  <c:v>0.655243055555556</c:v>
                </c:pt>
                <c:pt idx="12659">
                  <c:v>0.655266203703704</c:v>
                </c:pt>
                <c:pt idx="12660">
                  <c:v>0.655289351851852</c:v>
                </c:pt>
                <c:pt idx="12661">
                  <c:v>0.6553125</c:v>
                </c:pt>
                <c:pt idx="12662">
                  <c:v>0.655335648148148</c:v>
                </c:pt>
                <c:pt idx="12663">
                  <c:v>0.655358796296296</c:v>
                </c:pt>
                <c:pt idx="12664">
                  <c:v>0.655381944444444</c:v>
                </c:pt>
                <c:pt idx="12665">
                  <c:v>0.655405092592593</c:v>
                </c:pt>
                <c:pt idx="12666">
                  <c:v>0.655428240740741</c:v>
                </c:pt>
                <c:pt idx="12667">
                  <c:v>0.655451388888889</c:v>
                </c:pt>
                <c:pt idx="12668">
                  <c:v>0.655474537037037</c:v>
                </c:pt>
                <c:pt idx="12669">
                  <c:v>0.655497685185185</c:v>
                </c:pt>
                <c:pt idx="12670">
                  <c:v>0.655520833333333</c:v>
                </c:pt>
                <c:pt idx="12671">
                  <c:v>0.655543981481482</c:v>
                </c:pt>
                <c:pt idx="12672">
                  <c:v>0.655567129629629</c:v>
                </c:pt>
                <c:pt idx="12673">
                  <c:v>0.655590277777778</c:v>
                </c:pt>
                <c:pt idx="12674">
                  <c:v>0.655613425925926</c:v>
                </c:pt>
                <c:pt idx="12675">
                  <c:v>0.655636574074074</c:v>
                </c:pt>
                <c:pt idx="12676">
                  <c:v>0.655659722222222</c:v>
                </c:pt>
                <c:pt idx="12677">
                  <c:v>0.655682870370371</c:v>
                </c:pt>
                <c:pt idx="12678">
                  <c:v>0.655706018518519</c:v>
                </c:pt>
                <c:pt idx="12679">
                  <c:v>0.655729166666667</c:v>
                </c:pt>
                <c:pt idx="12680">
                  <c:v>0.655752314814815</c:v>
                </c:pt>
                <c:pt idx="12681">
                  <c:v>0.655775462962963</c:v>
                </c:pt>
                <c:pt idx="12682">
                  <c:v>0.655798611111111</c:v>
                </c:pt>
                <c:pt idx="12683">
                  <c:v>0.655821759259259</c:v>
                </c:pt>
                <c:pt idx="12684">
                  <c:v>0.655844907407408</c:v>
                </c:pt>
                <c:pt idx="12685">
                  <c:v>0.655868055555556</c:v>
                </c:pt>
                <c:pt idx="12686">
                  <c:v>0.655891203703704</c:v>
                </c:pt>
                <c:pt idx="12687">
                  <c:v>0.655914351851852</c:v>
                </c:pt>
                <c:pt idx="12688">
                  <c:v>0.6559375</c:v>
                </c:pt>
                <c:pt idx="12689">
                  <c:v>0.655960648148148</c:v>
                </c:pt>
                <c:pt idx="12690">
                  <c:v>0.655983796296296</c:v>
                </c:pt>
                <c:pt idx="12691">
                  <c:v>0.656006944444444</c:v>
                </c:pt>
                <c:pt idx="12692">
                  <c:v>0.656030092592593</c:v>
                </c:pt>
                <c:pt idx="12693">
                  <c:v>0.656053240740741</c:v>
                </c:pt>
                <c:pt idx="12694">
                  <c:v>0.656076388888889</c:v>
                </c:pt>
                <c:pt idx="12695">
                  <c:v>0.656099537037037</c:v>
                </c:pt>
                <c:pt idx="12696">
                  <c:v>0.656122685185185</c:v>
                </c:pt>
                <c:pt idx="12697">
                  <c:v>0.656145833333334</c:v>
                </c:pt>
                <c:pt idx="12698">
                  <c:v>0.656168981481482</c:v>
                </c:pt>
                <c:pt idx="12699">
                  <c:v>0.65619212962963</c:v>
                </c:pt>
                <c:pt idx="12700">
                  <c:v>0.656215277777778</c:v>
                </c:pt>
                <c:pt idx="12701">
                  <c:v>0.656238425925926</c:v>
                </c:pt>
                <c:pt idx="12702">
                  <c:v>0.656261574074074</c:v>
                </c:pt>
                <c:pt idx="12703">
                  <c:v>0.656284722222222</c:v>
                </c:pt>
                <c:pt idx="12704">
                  <c:v>0.65630787037037</c:v>
                </c:pt>
                <c:pt idx="12705">
                  <c:v>0.656331018518519</c:v>
                </c:pt>
                <c:pt idx="12706">
                  <c:v>0.656354166666667</c:v>
                </c:pt>
                <c:pt idx="12707">
                  <c:v>0.656377314814815</c:v>
                </c:pt>
                <c:pt idx="12708">
                  <c:v>0.656400462962963</c:v>
                </c:pt>
                <c:pt idx="12709">
                  <c:v>0.656423611111111</c:v>
                </c:pt>
                <c:pt idx="12710">
                  <c:v>0.656446759259259</c:v>
                </c:pt>
                <c:pt idx="12711">
                  <c:v>0.656469907407407</c:v>
                </c:pt>
                <c:pt idx="12712">
                  <c:v>0.656493055555556</c:v>
                </c:pt>
                <c:pt idx="12713">
                  <c:v>0.656516203703704</c:v>
                </c:pt>
                <c:pt idx="12714">
                  <c:v>0.656539351851852</c:v>
                </c:pt>
                <c:pt idx="12715">
                  <c:v>0.6565625</c:v>
                </c:pt>
                <c:pt idx="12716">
                  <c:v>0.656585648148148</c:v>
                </c:pt>
                <c:pt idx="12717">
                  <c:v>0.656608796296296</c:v>
                </c:pt>
                <c:pt idx="12718">
                  <c:v>0.656631944444445</c:v>
                </c:pt>
                <c:pt idx="12719">
                  <c:v>0.656655092592593</c:v>
                </c:pt>
                <c:pt idx="12720">
                  <c:v>0.656678240740741</c:v>
                </c:pt>
                <c:pt idx="12721">
                  <c:v>0.656701388888889</c:v>
                </c:pt>
                <c:pt idx="12722">
                  <c:v>0.656724537037037</c:v>
                </c:pt>
                <c:pt idx="12723">
                  <c:v>0.656747685185185</c:v>
                </c:pt>
                <c:pt idx="12724">
                  <c:v>0.656770833333334</c:v>
                </c:pt>
                <c:pt idx="12725">
                  <c:v>0.656793981481482</c:v>
                </c:pt>
                <c:pt idx="12726">
                  <c:v>0.65681712962963</c:v>
                </c:pt>
                <c:pt idx="12727">
                  <c:v>0.656840277777778</c:v>
                </c:pt>
                <c:pt idx="12728">
                  <c:v>0.656863425925926</c:v>
                </c:pt>
                <c:pt idx="12729">
                  <c:v>0.656886574074074</c:v>
                </c:pt>
                <c:pt idx="12730">
                  <c:v>0.656909722222222</c:v>
                </c:pt>
                <c:pt idx="12731">
                  <c:v>0.656932870370371</c:v>
                </c:pt>
                <c:pt idx="12732">
                  <c:v>0.656956018518519</c:v>
                </c:pt>
                <c:pt idx="12733">
                  <c:v>0.656979166666667</c:v>
                </c:pt>
                <c:pt idx="12734">
                  <c:v>0.657002314814815</c:v>
                </c:pt>
                <c:pt idx="12735">
                  <c:v>0.657025462962963</c:v>
                </c:pt>
                <c:pt idx="12736">
                  <c:v>0.657048611111111</c:v>
                </c:pt>
                <c:pt idx="12737">
                  <c:v>0.657071759259259</c:v>
                </c:pt>
                <c:pt idx="12738">
                  <c:v>0.657094907407408</c:v>
                </c:pt>
                <c:pt idx="12739">
                  <c:v>0.657118055555556</c:v>
                </c:pt>
                <c:pt idx="12740">
                  <c:v>0.657141203703704</c:v>
                </c:pt>
                <c:pt idx="12741">
                  <c:v>0.657164351851852</c:v>
                </c:pt>
                <c:pt idx="12742">
                  <c:v>0.6571875</c:v>
                </c:pt>
                <c:pt idx="12743">
                  <c:v>0.657210648148148</c:v>
                </c:pt>
                <c:pt idx="12744">
                  <c:v>0.657233796296296</c:v>
                </c:pt>
                <c:pt idx="12745">
                  <c:v>0.657256944444444</c:v>
                </c:pt>
                <c:pt idx="12746">
                  <c:v>0.657280092592593</c:v>
                </c:pt>
                <c:pt idx="12747">
                  <c:v>0.657303240740741</c:v>
                </c:pt>
                <c:pt idx="12748">
                  <c:v>0.657326388888889</c:v>
                </c:pt>
                <c:pt idx="12749">
                  <c:v>0.657349537037037</c:v>
                </c:pt>
                <c:pt idx="12750">
                  <c:v>0.657372685185185</c:v>
                </c:pt>
                <c:pt idx="12751">
                  <c:v>0.657395833333334</c:v>
                </c:pt>
                <c:pt idx="12752">
                  <c:v>0.657418981481481</c:v>
                </c:pt>
                <c:pt idx="12753">
                  <c:v>0.65744212962963</c:v>
                </c:pt>
                <c:pt idx="12754">
                  <c:v>0.657465277777778</c:v>
                </c:pt>
                <c:pt idx="12755">
                  <c:v>0.657488425925926</c:v>
                </c:pt>
                <c:pt idx="12756">
                  <c:v>0.657511574074074</c:v>
                </c:pt>
                <c:pt idx="12757">
                  <c:v>0.657534722222222</c:v>
                </c:pt>
                <c:pt idx="12758">
                  <c:v>0.657557870370371</c:v>
                </c:pt>
                <c:pt idx="12759">
                  <c:v>0.657581018518519</c:v>
                </c:pt>
                <c:pt idx="12760">
                  <c:v>0.657604166666667</c:v>
                </c:pt>
                <c:pt idx="12761">
                  <c:v>0.657627314814815</c:v>
                </c:pt>
                <c:pt idx="12762">
                  <c:v>0.657650462962963</c:v>
                </c:pt>
                <c:pt idx="12763">
                  <c:v>0.657673611111111</c:v>
                </c:pt>
                <c:pt idx="12764">
                  <c:v>0.657696759259259</c:v>
                </c:pt>
                <c:pt idx="12765">
                  <c:v>0.657719907407407</c:v>
                </c:pt>
                <c:pt idx="12766">
                  <c:v>0.657743055555556</c:v>
                </c:pt>
                <c:pt idx="12767">
                  <c:v>0.657766203703704</c:v>
                </c:pt>
                <c:pt idx="12768">
                  <c:v>0.657789351851852</c:v>
                </c:pt>
                <c:pt idx="12769">
                  <c:v>0.6578125</c:v>
                </c:pt>
                <c:pt idx="12770">
                  <c:v>0.657835648148148</c:v>
                </c:pt>
                <c:pt idx="12771">
                  <c:v>0.657858796296296</c:v>
                </c:pt>
                <c:pt idx="12772">
                  <c:v>0.657881944444445</c:v>
                </c:pt>
                <c:pt idx="12773">
                  <c:v>0.657905092592593</c:v>
                </c:pt>
                <c:pt idx="12774">
                  <c:v>0.657928240740741</c:v>
                </c:pt>
                <c:pt idx="12775">
                  <c:v>0.657951388888889</c:v>
                </c:pt>
                <c:pt idx="12776">
                  <c:v>0.657974537037037</c:v>
                </c:pt>
                <c:pt idx="12777">
                  <c:v>0.657997685185185</c:v>
                </c:pt>
                <c:pt idx="12778">
                  <c:v>0.658020833333334</c:v>
                </c:pt>
                <c:pt idx="12779">
                  <c:v>0.658043981481482</c:v>
                </c:pt>
                <c:pt idx="12780">
                  <c:v>0.658067129629629</c:v>
                </c:pt>
                <c:pt idx="12781">
                  <c:v>0.658090277777778</c:v>
                </c:pt>
                <c:pt idx="12782">
                  <c:v>0.658113425925926</c:v>
                </c:pt>
                <c:pt idx="12783">
                  <c:v>0.658136574074074</c:v>
                </c:pt>
                <c:pt idx="12784">
                  <c:v>0.658159722222222</c:v>
                </c:pt>
                <c:pt idx="12785">
                  <c:v>0.65818287037037</c:v>
                </c:pt>
                <c:pt idx="12786">
                  <c:v>0.658206018518519</c:v>
                </c:pt>
                <c:pt idx="12787">
                  <c:v>0.658229166666667</c:v>
                </c:pt>
                <c:pt idx="12788">
                  <c:v>0.658252314814815</c:v>
                </c:pt>
                <c:pt idx="12789">
                  <c:v>0.658275462962963</c:v>
                </c:pt>
                <c:pt idx="12790">
                  <c:v>0.658298611111111</c:v>
                </c:pt>
                <c:pt idx="12791">
                  <c:v>0.658321759259259</c:v>
                </c:pt>
                <c:pt idx="12792">
                  <c:v>0.658344907407407</c:v>
                </c:pt>
                <c:pt idx="12793">
                  <c:v>0.658368055555556</c:v>
                </c:pt>
                <c:pt idx="12794">
                  <c:v>0.658391203703704</c:v>
                </c:pt>
                <c:pt idx="12795">
                  <c:v>0.658414351851852</c:v>
                </c:pt>
                <c:pt idx="12796">
                  <c:v>0.6584375</c:v>
                </c:pt>
                <c:pt idx="12797">
                  <c:v>0.658460648148148</c:v>
                </c:pt>
                <c:pt idx="12798">
                  <c:v>0.658483796296296</c:v>
                </c:pt>
                <c:pt idx="12799">
                  <c:v>0.658506944444444</c:v>
                </c:pt>
                <c:pt idx="12800">
                  <c:v>0.658530092592593</c:v>
                </c:pt>
                <c:pt idx="12801">
                  <c:v>0.658553240740741</c:v>
                </c:pt>
                <c:pt idx="12802">
                  <c:v>0.658576388888889</c:v>
                </c:pt>
                <c:pt idx="12803">
                  <c:v>0.658599537037037</c:v>
                </c:pt>
                <c:pt idx="12804">
                  <c:v>0.658622685185185</c:v>
                </c:pt>
                <c:pt idx="12805">
                  <c:v>0.658645833333334</c:v>
                </c:pt>
                <c:pt idx="12806">
                  <c:v>0.658668981481481</c:v>
                </c:pt>
                <c:pt idx="12807">
                  <c:v>0.65869212962963</c:v>
                </c:pt>
                <c:pt idx="12808">
                  <c:v>0.658715277777778</c:v>
                </c:pt>
                <c:pt idx="12809">
                  <c:v>0.658738425925926</c:v>
                </c:pt>
                <c:pt idx="12810">
                  <c:v>0.658761574074074</c:v>
                </c:pt>
                <c:pt idx="12811">
                  <c:v>0.658784722222222</c:v>
                </c:pt>
                <c:pt idx="12812">
                  <c:v>0.658807870370371</c:v>
                </c:pt>
                <c:pt idx="12813">
                  <c:v>0.658831018518519</c:v>
                </c:pt>
                <c:pt idx="12814">
                  <c:v>0.658854166666667</c:v>
                </c:pt>
                <c:pt idx="12815">
                  <c:v>0.658877314814815</c:v>
                </c:pt>
                <c:pt idx="12816">
                  <c:v>0.658900462962963</c:v>
                </c:pt>
                <c:pt idx="12817">
                  <c:v>0.658923611111111</c:v>
                </c:pt>
                <c:pt idx="12818">
                  <c:v>0.658946759259259</c:v>
                </c:pt>
                <c:pt idx="12819">
                  <c:v>0.658969907407408</c:v>
                </c:pt>
                <c:pt idx="12820">
                  <c:v>0.658993055555556</c:v>
                </c:pt>
                <c:pt idx="12821">
                  <c:v>0.659016203703704</c:v>
                </c:pt>
                <c:pt idx="12822">
                  <c:v>0.659039351851852</c:v>
                </c:pt>
                <c:pt idx="12823">
                  <c:v>0.6590625</c:v>
                </c:pt>
                <c:pt idx="12824">
                  <c:v>0.659085648148148</c:v>
                </c:pt>
                <c:pt idx="12825">
                  <c:v>0.659108796296296</c:v>
                </c:pt>
                <c:pt idx="12826">
                  <c:v>0.659131944444444</c:v>
                </c:pt>
                <c:pt idx="12827">
                  <c:v>0.659155092592593</c:v>
                </c:pt>
                <c:pt idx="12828">
                  <c:v>0.659178240740741</c:v>
                </c:pt>
                <c:pt idx="12829">
                  <c:v>0.659201388888889</c:v>
                </c:pt>
                <c:pt idx="12830">
                  <c:v>0.659224537037037</c:v>
                </c:pt>
                <c:pt idx="12831">
                  <c:v>0.659247685185185</c:v>
                </c:pt>
                <c:pt idx="12832">
                  <c:v>0.659270833333334</c:v>
                </c:pt>
                <c:pt idx="12833">
                  <c:v>0.659293981481481</c:v>
                </c:pt>
                <c:pt idx="12834">
                  <c:v>0.659317129629629</c:v>
                </c:pt>
                <c:pt idx="12835">
                  <c:v>0.659340277777778</c:v>
                </c:pt>
                <c:pt idx="12836">
                  <c:v>0.659363425925926</c:v>
                </c:pt>
                <c:pt idx="12837">
                  <c:v>0.659386574074074</c:v>
                </c:pt>
                <c:pt idx="12838">
                  <c:v>0.659409722222222</c:v>
                </c:pt>
                <c:pt idx="12839">
                  <c:v>0.65943287037037</c:v>
                </c:pt>
                <c:pt idx="12840">
                  <c:v>0.659456018518519</c:v>
                </c:pt>
                <c:pt idx="12841">
                  <c:v>0.659479166666667</c:v>
                </c:pt>
                <c:pt idx="12842">
                  <c:v>0.659502314814815</c:v>
                </c:pt>
                <c:pt idx="12843">
                  <c:v>0.659525462962963</c:v>
                </c:pt>
                <c:pt idx="12844">
                  <c:v>0.659548611111111</c:v>
                </c:pt>
                <c:pt idx="12845">
                  <c:v>0.659571759259259</c:v>
                </c:pt>
                <c:pt idx="12846">
                  <c:v>0.659594907407407</c:v>
                </c:pt>
                <c:pt idx="12847">
                  <c:v>0.659618055555556</c:v>
                </c:pt>
                <c:pt idx="12848">
                  <c:v>0.659641203703704</c:v>
                </c:pt>
                <c:pt idx="12849">
                  <c:v>0.659664351851852</c:v>
                </c:pt>
                <c:pt idx="12850">
                  <c:v>0.6596875</c:v>
                </c:pt>
                <c:pt idx="12851">
                  <c:v>0.659710648148148</c:v>
                </c:pt>
                <c:pt idx="12852">
                  <c:v>0.659733796296296</c:v>
                </c:pt>
                <c:pt idx="12853">
                  <c:v>0.659756944444444</c:v>
                </c:pt>
                <c:pt idx="12854">
                  <c:v>0.659780092592593</c:v>
                </c:pt>
                <c:pt idx="12855">
                  <c:v>0.659803240740741</c:v>
                </c:pt>
                <c:pt idx="12856">
                  <c:v>0.659826388888889</c:v>
                </c:pt>
                <c:pt idx="12857">
                  <c:v>0.659849537037037</c:v>
                </c:pt>
                <c:pt idx="12858">
                  <c:v>0.659872685185185</c:v>
                </c:pt>
                <c:pt idx="12859">
                  <c:v>0.659895833333334</c:v>
                </c:pt>
                <c:pt idx="12860">
                  <c:v>0.659918981481482</c:v>
                </c:pt>
                <c:pt idx="12861">
                  <c:v>0.65994212962963</c:v>
                </c:pt>
                <c:pt idx="12862">
                  <c:v>0.659965277777778</c:v>
                </c:pt>
                <c:pt idx="12863">
                  <c:v>0.659988425925926</c:v>
                </c:pt>
                <c:pt idx="12864">
                  <c:v>0.660011574074074</c:v>
                </c:pt>
                <c:pt idx="12865">
                  <c:v>0.660034722222222</c:v>
                </c:pt>
                <c:pt idx="12866">
                  <c:v>0.66005787037037</c:v>
                </c:pt>
                <c:pt idx="12867">
                  <c:v>0.660081018518519</c:v>
                </c:pt>
                <c:pt idx="12868">
                  <c:v>0.660104166666667</c:v>
                </c:pt>
                <c:pt idx="12869">
                  <c:v>0.660127314814815</c:v>
                </c:pt>
                <c:pt idx="12870">
                  <c:v>0.660150462962963</c:v>
                </c:pt>
                <c:pt idx="12871">
                  <c:v>0.660173611111111</c:v>
                </c:pt>
                <c:pt idx="12872">
                  <c:v>0.660196759259259</c:v>
                </c:pt>
                <c:pt idx="12873">
                  <c:v>0.660219907407407</c:v>
                </c:pt>
                <c:pt idx="12874">
                  <c:v>0.660243055555556</c:v>
                </c:pt>
                <c:pt idx="12875">
                  <c:v>0.660266203703704</c:v>
                </c:pt>
                <c:pt idx="12876">
                  <c:v>0.660289351851852</c:v>
                </c:pt>
                <c:pt idx="12877">
                  <c:v>0.6603125</c:v>
                </c:pt>
                <c:pt idx="12878">
                  <c:v>0.660335648148148</c:v>
                </c:pt>
                <c:pt idx="12879">
                  <c:v>0.660358796296296</c:v>
                </c:pt>
                <c:pt idx="12880">
                  <c:v>0.660381944444444</c:v>
                </c:pt>
                <c:pt idx="12881">
                  <c:v>0.660405092592593</c:v>
                </c:pt>
                <c:pt idx="12882">
                  <c:v>0.660428240740741</c:v>
                </c:pt>
                <c:pt idx="12883">
                  <c:v>0.660451388888889</c:v>
                </c:pt>
                <c:pt idx="12884">
                  <c:v>0.660474537037037</c:v>
                </c:pt>
                <c:pt idx="12885">
                  <c:v>0.660497685185185</c:v>
                </c:pt>
                <c:pt idx="12886">
                  <c:v>0.660520833333333</c:v>
                </c:pt>
                <c:pt idx="12887">
                  <c:v>0.660543981481481</c:v>
                </c:pt>
                <c:pt idx="12888">
                  <c:v>0.660567129629629</c:v>
                </c:pt>
                <c:pt idx="12889">
                  <c:v>0.660590277777778</c:v>
                </c:pt>
                <c:pt idx="12890">
                  <c:v>0.660613425925926</c:v>
                </c:pt>
                <c:pt idx="12891">
                  <c:v>0.660636574074074</c:v>
                </c:pt>
                <c:pt idx="12892">
                  <c:v>0.660659722222222</c:v>
                </c:pt>
                <c:pt idx="12893">
                  <c:v>0.66068287037037</c:v>
                </c:pt>
                <c:pt idx="12894">
                  <c:v>0.660706018518519</c:v>
                </c:pt>
                <c:pt idx="12895">
                  <c:v>0.660729166666667</c:v>
                </c:pt>
                <c:pt idx="12896">
                  <c:v>0.660752314814815</c:v>
                </c:pt>
                <c:pt idx="12897">
                  <c:v>0.660775462962963</c:v>
                </c:pt>
                <c:pt idx="12898">
                  <c:v>0.660798611111111</c:v>
                </c:pt>
                <c:pt idx="12899">
                  <c:v>0.660821759259259</c:v>
                </c:pt>
                <c:pt idx="12900">
                  <c:v>0.660844907407408</c:v>
                </c:pt>
                <c:pt idx="12901">
                  <c:v>0.660868055555556</c:v>
                </c:pt>
                <c:pt idx="12902">
                  <c:v>0.660891203703704</c:v>
                </c:pt>
                <c:pt idx="12903">
                  <c:v>0.660914351851852</c:v>
                </c:pt>
                <c:pt idx="12904">
                  <c:v>0.6609375</c:v>
                </c:pt>
                <c:pt idx="12905">
                  <c:v>0.660960648148148</c:v>
                </c:pt>
                <c:pt idx="12906">
                  <c:v>0.660983796296296</c:v>
                </c:pt>
                <c:pt idx="12907">
                  <c:v>0.661006944444444</c:v>
                </c:pt>
                <c:pt idx="12908">
                  <c:v>0.661030092592593</c:v>
                </c:pt>
                <c:pt idx="12909">
                  <c:v>0.661053240740741</c:v>
                </c:pt>
                <c:pt idx="12910">
                  <c:v>0.661076388888889</c:v>
                </c:pt>
                <c:pt idx="12911">
                  <c:v>0.661099537037037</c:v>
                </c:pt>
                <c:pt idx="12912">
                  <c:v>0.661122685185185</c:v>
                </c:pt>
                <c:pt idx="12913">
                  <c:v>0.661145833333334</c:v>
                </c:pt>
                <c:pt idx="12914">
                  <c:v>0.661168981481482</c:v>
                </c:pt>
                <c:pt idx="12915">
                  <c:v>0.66119212962963</c:v>
                </c:pt>
                <c:pt idx="12916">
                  <c:v>0.661215277777778</c:v>
                </c:pt>
                <c:pt idx="12917">
                  <c:v>0.661238425925926</c:v>
                </c:pt>
                <c:pt idx="12918">
                  <c:v>0.661261574074074</c:v>
                </c:pt>
                <c:pt idx="12919">
                  <c:v>0.661284722222222</c:v>
                </c:pt>
                <c:pt idx="12920">
                  <c:v>0.661307870370371</c:v>
                </c:pt>
                <c:pt idx="12921">
                  <c:v>0.661331018518519</c:v>
                </c:pt>
                <c:pt idx="12922">
                  <c:v>0.661354166666667</c:v>
                </c:pt>
                <c:pt idx="12923">
                  <c:v>0.661377314814815</c:v>
                </c:pt>
                <c:pt idx="12924">
                  <c:v>0.661400462962963</c:v>
                </c:pt>
                <c:pt idx="12925">
                  <c:v>0.661423611111111</c:v>
                </c:pt>
                <c:pt idx="12926">
                  <c:v>0.661446759259259</c:v>
                </c:pt>
                <c:pt idx="12927">
                  <c:v>0.661469907407407</c:v>
                </c:pt>
                <c:pt idx="12928">
                  <c:v>0.661493055555556</c:v>
                </c:pt>
                <c:pt idx="12929">
                  <c:v>0.661516203703704</c:v>
                </c:pt>
                <c:pt idx="12930">
                  <c:v>0.661539351851852</c:v>
                </c:pt>
                <c:pt idx="12931">
                  <c:v>0.6615625</c:v>
                </c:pt>
                <c:pt idx="12932">
                  <c:v>0.661585648148148</c:v>
                </c:pt>
                <c:pt idx="12933">
                  <c:v>0.661608796296296</c:v>
                </c:pt>
                <c:pt idx="12934">
                  <c:v>0.661631944444445</c:v>
                </c:pt>
                <c:pt idx="12935">
                  <c:v>0.661655092592593</c:v>
                </c:pt>
                <c:pt idx="12936">
                  <c:v>0.661678240740741</c:v>
                </c:pt>
                <c:pt idx="12937">
                  <c:v>0.661701388888889</c:v>
                </c:pt>
                <c:pt idx="12938">
                  <c:v>0.661724537037037</c:v>
                </c:pt>
                <c:pt idx="12939">
                  <c:v>0.661747685185185</c:v>
                </c:pt>
                <c:pt idx="12940">
                  <c:v>0.661770833333334</c:v>
                </c:pt>
                <c:pt idx="12941">
                  <c:v>0.661793981481482</c:v>
                </c:pt>
                <c:pt idx="12942">
                  <c:v>0.66181712962963</c:v>
                </c:pt>
                <c:pt idx="12943">
                  <c:v>0.661840277777778</c:v>
                </c:pt>
                <c:pt idx="12944">
                  <c:v>0.661863425925926</c:v>
                </c:pt>
                <c:pt idx="12945">
                  <c:v>0.661886574074074</c:v>
                </c:pt>
                <c:pt idx="12946">
                  <c:v>0.661909722222222</c:v>
                </c:pt>
                <c:pt idx="12947">
                  <c:v>0.66193287037037</c:v>
                </c:pt>
                <c:pt idx="12948">
                  <c:v>0.661956018518519</c:v>
                </c:pt>
                <c:pt idx="12949">
                  <c:v>0.661979166666667</c:v>
                </c:pt>
                <c:pt idx="12950">
                  <c:v>0.662002314814815</c:v>
                </c:pt>
                <c:pt idx="12951">
                  <c:v>0.662025462962963</c:v>
                </c:pt>
                <c:pt idx="12952">
                  <c:v>0.662048611111111</c:v>
                </c:pt>
                <c:pt idx="12953">
                  <c:v>0.662071759259259</c:v>
                </c:pt>
                <c:pt idx="12954">
                  <c:v>0.662094907407408</c:v>
                </c:pt>
                <c:pt idx="12955">
                  <c:v>0.662118055555556</c:v>
                </c:pt>
                <c:pt idx="12956">
                  <c:v>0.662141203703704</c:v>
                </c:pt>
                <c:pt idx="12957">
                  <c:v>0.662164351851852</c:v>
                </c:pt>
                <c:pt idx="12958">
                  <c:v>0.6621875</c:v>
                </c:pt>
                <c:pt idx="12959">
                  <c:v>0.662210648148148</c:v>
                </c:pt>
                <c:pt idx="12960">
                  <c:v>0.662233796296296</c:v>
                </c:pt>
                <c:pt idx="12961">
                  <c:v>0.662256944444445</c:v>
                </c:pt>
                <c:pt idx="12962">
                  <c:v>0.662280092592593</c:v>
                </c:pt>
                <c:pt idx="12963">
                  <c:v>0.662303240740741</c:v>
                </c:pt>
                <c:pt idx="12964">
                  <c:v>0.662326388888889</c:v>
                </c:pt>
                <c:pt idx="12965">
                  <c:v>0.662349537037037</c:v>
                </c:pt>
                <c:pt idx="12966">
                  <c:v>0.662372685185185</c:v>
                </c:pt>
                <c:pt idx="12967">
                  <c:v>0.662395833333334</c:v>
                </c:pt>
                <c:pt idx="12968">
                  <c:v>0.662418981481481</c:v>
                </c:pt>
                <c:pt idx="12969">
                  <c:v>0.66244212962963</c:v>
                </c:pt>
                <c:pt idx="12970">
                  <c:v>0.662465277777778</c:v>
                </c:pt>
                <c:pt idx="12971">
                  <c:v>0.662488425925926</c:v>
                </c:pt>
                <c:pt idx="12972">
                  <c:v>0.662511574074074</c:v>
                </c:pt>
                <c:pt idx="12973">
                  <c:v>0.662534722222222</c:v>
                </c:pt>
                <c:pt idx="12974">
                  <c:v>0.662557870370371</c:v>
                </c:pt>
                <c:pt idx="12975">
                  <c:v>0.662581018518519</c:v>
                </c:pt>
                <c:pt idx="12976">
                  <c:v>0.662604166666667</c:v>
                </c:pt>
                <c:pt idx="12977">
                  <c:v>0.662627314814815</c:v>
                </c:pt>
                <c:pt idx="12978">
                  <c:v>0.662650462962963</c:v>
                </c:pt>
                <c:pt idx="12979">
                  <c:v>0.662673611111111</c:v>
                </c:pt>
                <c:pt idx="12980">
                  <c:v>0.662696759259259</c:v>
                </c:pt>
                <c:pt idx="12981">
                  <c:v>0.662719907407408</c:v>
                </c:pt>
                <c:pt idx="12982">
                  <c:v>0.662743055555556</c:v>
                </c:pt>
                <c:pt idx="12983">
                  <c:v>0.662766203703704</c:v>
                </c:pt>
                <c:pt idx="12984">
                  <c:v>0.662789351851852</c:v>
                </c:pt>
                <c:pt idx="12985">
                  <c:v>0.6628125</c:v>
                </c:pt>
                <c:pt idx="12986">
                  <c:v>0.662835648148148</c:v>
                </c:pt>
                <c:pt idx="12987">
                  <c:v>0.662858796296296</c:v>
                </c:pt>
                <c:pt idx="12988">
                  <c:v>0.662881944444444</c:v>
                </c:pt>
                <c:pt idx="12989">
                  <c:v>0.662905092592593</c:v>
                </c:pt>
                <c:pt idx="12990">
                  <c:v>0.662928240740741</c:v>
                </c:pt>
                <c:pt idx="12991">
                  <c:v>0.662951388888889</c:v>
                </c:pt>
                <c:pt idx="12992">
                  <c:v>0.662974537037037</c:v>
                </c:pt>
                <c:pt idx="12993">
                  <c:v>0.662997685185185</c:v>
                </c:pt>
                <c:pt idx="12994">
                  <c:v>0.663020833333334</c:v>
                </c:pt>
                <c:pt idx="12995">
                  <c:v>0.663043981481482</c:v>
                </c:pt>
                <c:pt idx="12996">
                  <c:v>0.66306712962963</c:v>
                </c:pt>
                <c:pt idx="12997">
                  <c:v>0.663090277777778</c:v>
                </c:pt>
                <c:pt idx="12998">
                  <c:v>0.663113425925926</c:v>
                </c:pt>
                <c:pt idx="12999">
                  <c:v>0.663136574074074</c:v>
                </c:pt>
                <c:pt idx="13000">
                  <c:v>0.663159722222222</c:v>
                </c:pt>
                <c:pt idx="13001">
                  <c:v>0.663182870370371</c:v>
                </c:pt>
                <c:pt idx="13002">
                  <c:v>0.663206018518519</c:v>
                </c:pt>
                <c:pt idx="13003">
                  <c:v>0.663229166666667</c:v>
                </c:pt>
                <c:pt idx="13004">
                  <c:v>0.663252314814815</c:v>
                </c:pt>
                <c:pt idx="13005">
                  <c:v>0.663275462962963</c:v>
                </c:pt>
                <c:pt idx="13006">
                  <c:v>0.663298611111111</c:v>
                </c:pt>
                <c:pt idx="13007">
                  <c:v>0.663321759259259</c:v>
                </c:pt>
                <c:pt idx="13008">
                  <c:v>0.663344907407408</c:v>
                </c:pt>
                <c:pt idx="13009">
                  <c:v>0.663368055555556</c:v>
                </c:pt>
                <c:pt idx="13010">
                  <c:v>0.663391203703704</c:v>
                </c:pt>
                <c:pt idx="13011">
                  <c:v>0.663414351851852</c:v>
                </c:pt>
                <c:pt idx="13012">
                  <c:v>0.6634375</c:v>
                </c:pt>
                <c:pt idx="13013">
                  <c:v>0.663460648148148</c:v>
                </c:pt>
                <c:pt idx="13014">
                  <c:v>0.663483796296296</c:v>
                </c:pt>
                <c:pt idx="13015">
                  <c:v>0.663506944444444</c:v>
                </c:pt>
                <c:pt idx="13016">
                  <c:v>0.663530092592593</c:v>
                </c:pt>
                <c:pt idx="13017">
                  <c:v>0.663553240740741</c:v>
                </c:pt>
                <c:pt idx="13018">
                  <c:v>0.663576388888889</c:v>
                </c:pt>
                <c:pt idx="13019">
                  <c:v>0.663599537037037</c:v>
                </c:pt>
                <c:pt idx="13020">
                  <c:v>0.663622685185185</c:v>
                </c:pt>
                <c:pt idx="13021">
                  <c:v>0.663645833333334</c:v>
                </c:pt>
                <c:pt idx="13022">
                  <c:v>0.663668981481482</c:v>
                </c:pt>
                <c:pt idx="13023">
                  <c:v>0.66369212962963</c:v>
                </c:pt>
                <c:pt idx="13024">
                  <c:v>0.663715277777778</c:v>
                </c:pt>
                <c:pt idx="13025">
                  <c:v>0.663738425925926</c:v>
                </c:pt>
                <c:pt idx="13026">
                  <c:v>0.663761574074074</c:v>
                </c:pt>
                <c:pt idx="13027">
                  <c:v>0.663784722222222</c:v>
                </c:pt>
                <c:pt idx="13028">
                  <c:v>0.663807870370371</c:v>
                </c:pt>
                <c:pt idx="13029">
                  <c:v>0.663831018518519</c:v>
                </c:pt>
                <c:pt idx="13030">
                  <c:v>0.663854166666667</c:v>
                </c:pt>
                <c:pt idx="13031">
                  <c:v>0.663877314814815</c:v>
                </c:pt>
                <c:pt idx="13032">
                  <c:v>0.663900462962963</c:v>
                </c:pt>
                <c:pt idx="13033">
                  <c:v>0.663923611111111</c:v>
                </c:pt>
                <c:pt idx="13034">
                  <c:v>0.663946759259259</c:v>
                </c:pt>
                <c:pt idx="13035">
                  <c:v>0.663969907407407</c:v>
                </c:pt>
                <c:pt idx="13036">
                  <c:v>0.663993055555556</c:v>
                </c:pt>
                <c:pt idx="13037">
                  <c:v>0.664016203703704</c:v>
                </c:pt>
                <c:pt idx="13038">
                  <c:v>0.664039351851852</c:v>
                </c:pt>
                <c:pt idx="13039">
                  <c:v>0.6640625</c:v>
                </c:pt>
                <c:pt idx="13040">
                  <c:v>0.664085648148148</c:v>
                </c:pt>
                <c:pt idx="13041">
                  <c:v>0.664108796296296</c:v>
                </c:pt>
                <c:pt idx="13042">
                  <c:v>0.664131944444445</c:v>
                </c:pt>
                <c:pt idx="13043">
                  <c:v>0.664155092592593</c:v>
                </c:pt>
                <c:pt idx="13044">
                  <c:v>0.664178240740741</c:v>
                </c:pt>
                <c:pt idx="13045">
                  <c:v>0.664201388888889</c:v>
                </c:pt>
                <c:pt idx="13046">
                  <c:v>0.664224537037037</c:v>
                </c:pt>
                <c:pt idx="13047">
                  <c:v>0.664247685185185</c:v>
                </c:pt>
                <c:pt idx="13048">
                  <c:v>0.664270833333334</c:v>
                </c:pt>
                <c:pt idx="13049">
                  <c:v>0.664293981481482</c:v>
                </c:pt>
                <c:pt idx="13050">
                  <c:v>0.664317129629629</c:v>
                </c:pt>
                <c:pt idx="13051">
                  <c:v>0.664340277777778</c:v>
                </c:pt>
                <c:pt idx="13052">
                  <c:v>0.664363425925926</c:v>
                </c:pt>
                <c:pt idx="13053">
                  <c:v>0.664386574074074</c:v>
                </c:pt>
                <c:pt idx="13054">
                  <c:v>0.664409722222222</c:v>
                </c:pt>
                <c:pt idx="13055">
                  <c:v>0.66443287037037</c:v>
                </c:pt>
                <c:pt idx="13056">
                  <c:v>0.664456018518519</c:v>
                </c:pt>
                <c:pt idx="13057">
                  <c:v>0.664479166666667</c:v>
                </c:pt>
                <c:pt idx="13058">
                  <c:v>0.664502314814815</c:v>
                </c:pt>
                <c:pt idx="13059">
                  <c:v>0.664525462962963</c:v>
                </c:pt>
                <c:pt idx="13060">
                  <c:v>0.664548611111111</c:v>
                </c:pt>
                <c:pt idx="13061">
                  <c:v>0.664571759259259</c:v>
                </c:pt>
                <c:pt idx="13062">
                  <c:v>0.664594907407407</c:v>
                </c:pt>
                <c:pt idx="13063">
                  <c:v>0.664618055555556</c:v>
                </c:pt>
                <c:pt idx="13064">
                  <c:v>0.664641203703704</c:v>
                </c:pt>
                <c:pt idx="13065">
                  <c:v>0.664664351851852</c:v>
                </c:pt>
                <c:pt idx="13066">
                  <c:v>0.6646875</c:v>
                </c:pt>
                <c:pt idx="13067">
                  <c:v>0.664710648148148</c:v>
                </c:pt>
                <c:pt idx="13068">
                  <c:v>0.664733796296296</c:v>
                </c:pt>
                <c:pt idx="13069">
                  <c:v>0.664756944444444</c:v>
                </c:pt>
                <c:pt idx="13070">
                  <c:v>0.664780092592593</c:v>
                </c:pt>
                <c:pt idx="13071">
                  <c:v>0.664803240740741</c:v>
                </c:pt>
                <c:pt idx="13072">
                  <c:v>0.664826388888889</c:v>
                </c:pt>
                <c:pt idx="13073">
                  <c:v>0.664849537037037</c:v>
                </c:pt>
                <c:pt idx="13074">
                  <c:v>0.664872685185185</c:v>
                </c:pt>
                <c:pt idx="13075">
                  <c:v>0.664895833333334</c:v>
                </c:pt>
                <c:pt idx="13076">
                  <c:v>0.664918981481481</c:v>
                </c:pt>
                <c:pt idx="13077">
                  <c:v>0.66494212962963</c:v>
                </c:pt>
                <c:pt idx="13078">
                  <c:v>0.664965277777778</c:v>
                </c:pt>
                <c:pt idx="13079">
                  <c:v>0.664988425925926</c:v>
                </c:pt>
                <c:pt idx="13080">
                  <c:v>0.665011574074074</c:v>
                </c:pt>
                <c:pt idx="13081">
                  <c:v>0.665034722222222</c:v>
                </c:pt>
                <c:pt idx="13082">
                  <c:v>0.66505787037037</c:v>
                </c:pt>
                <c:pt idx="13083">
                  <c:v>0.665081018518519</c:v>
                </c:pt>
                <c:pt idx="13084">
                  <c:v>0.665104166666667</c:v>
                </c:pt>
                <c:pt idx="13085">
                  <c:v>0.665127314814815</c:v>
                </c:pt>
                <c:pt idx="13086">
                  <c:v>0.665150462962963</c:v>
                </c:pt>
                <c:pt idx="13087">
                  <c:v>0.665173611111111</c:v>
                </c:pt>
                <c:pt idx="13088">
                  <c:v>0.665196759259259</c:v>
                </c:pt>
                <c:pt idx="13089">
                  <c:v>0.665219907407407</c:v>
                </c:pt>
                <c:pt idx="13090">
                  <c:v>0.665243055555556</c:v>
                </c:pt>
                <c:pt idx="13091">
                  <c:v>0.665266203703704</c:v>
                </c:pt>
                <c:pt idx="13092">
                  <c:v>0.665289351851852</c:v>
                </c:pt>
                <c:pt idx="13093">
                  <c:v>0.6653125</c:v>
                </c:pt>
                <c:pt idx="13094">
                  <c:v>0.665335648148148</c:v>
                </c:pt>
                <c:pt idx="13095">
                  <c:v>0.665358796296296</c:v>
                </c:pt>
                <c:pt idx="13096">
                  <c:v>0.665381944444444</c:v>
                </c:pt>
                <c:pt idx="13097">
                  <c:v>0.665405092592593</c:v>
                </c:pt>
                <c:pt idx="13098">
                  <c:v>0.665428240740741</c:v>
                </c:pt>
                <c:pt idx="13099">
                  <c:v>0.665451388888889</c:v>
                </c:pt>
                <c:pt idx="13100">
                  <c:v>0.665474537037037</c:v>
                </c:pt>
                <c:pt idx="13101">
                  <c:v>0.665509259259259</c:v>
                </c:pt>
                <c:pt idx="13102">
                  <c:v>0.665532407407407</c:v>
                </c:pt>
                <c:pt idx="13103">
                  <c:v>0.665555555555556</c:v>
                </c:pt>
                <c:pt idx="13104">
                  <c:v>0.665578703703704</c:v>
                </c:pt>
                <c:pt idx="13105">
                  <c:v>0.665601851851852</c:v>
                </c:pt>
                <c:pt idx="13106">
                  <c:v>0.665625</c:v>
                </c:pt>
                <c:pt idx="13107">
                  <c:v>0.665648148148148</c:v>
                </c:pt>
                <c:pt idx="13108">
                  <c:v>0.665671296296297</c:v>
                </c:pt>
                <c:pt idx="13109">
                  <c:v>0.665694444444445</c:v>
                </c:pt>
                <c:pt idx="13110">
                  <c:v>0.665717592592593</c:v>
                </c:pt>
                <c:pt idx="13111">
                  <c:v>0.665740740740741</c:v>
                </c:pt>
                <c:pt idx="13112">
                  <c:v>0.665763888888889</c:v>
                </c:pt>
                <c:pt idx="13113">
                  <c:v>0.665787037037037</c:v>
                </c:pt>
                <c:pt idx="13114">
                  <c:v>0.665810185185185</c:v>
                </c:pt>
                <c:pt idx="13115">
                  <c:v>0.665833333333334</c:v>
                </c:pt>
                <c:pt idx="13116">
                  <c:v>0.665856481481482</c:v>
                </c:pt>
                <c:pt idx="13117">
                  <c:v>0.66587962962963</c:v>
                </c:pt>
                <c:pt idx="13118">
                  <c:v>0.665902777777778</c:v>
                </c:pt>
                <c:pt idx="13119">
                  <c:v>0.665925925925926</c:v>
                </c:pt>
                <c:pt idx="13120">
                  <c:v>0.665949074074074</c:v>
                </c:pt>
                <c:pt idx="13121">
                  <c:v>0.665972222222222</c:v>
                </c:pt>
                <c:pt idx="13122">
                  <c:v>0.665995370370371</c:v>
                </c:pt>
                <c:pt idx="13123">
                  <c:v>0.666018518518519</c:v>
                </c:pt>
                <c:pt idx="13124">
                  <c:v>0.666041666666667</c:v>
                </c:pt>
                <c:pt idx="13125">
                  <c:v>0.666064814814815</c:v>
                </c:pt>
                <c:pt idx="13126">
                  <c:v>0.666087962962963</c:v>
                </c:pt>
                <c:pt idx="13127">
                  <c:v>0.666111111111111</c:v>
                </c:pt>
                <c:pt idx="13128">
                  <c:v>0.666134259259259</c:v>
                </c:pt>
                <c:pt idx="13129">
                  <c:v>0.666157407407407</c:v>
                </c:pt>
                <c:pt idx="13130">
                  <c:v>0.666180555555556</c:v>
                </c:pt>
                <c:pt idx="13131">
                  <c:v>0.666203703703704</c:v>
                </c:pt>
                <c:pt idx="13132">
                  <c:v>0.666226851851852</c:v>
                </c:pt>
                <c:pt idx="13133">
                  <c:v>0.66625</c:v>
                </c:pt>
                <c:pt idx="13134">
                  <c:v>0.666273148148148</c:v>
                </c:pt>
                <c:pt idx="13135">
                  <c:v>0.666296296296296</c:v>
                </c:pt>
                <c:pt idx="13136">
                  <c:v>0.666319444444445</c:v>
                </c:pt>
                <c:pt idx="13137">
                  <c:v>0.666342592592593</c:v>
                </c:pt>
                <c:pt idx="13138">
                  <c:v>0.666365740740741</c:v>
                </c:pt>
                <c:pt idx="13139">
                  <c:v>0.666388888888889</c:v>
                </c:pt>
                <c:pt idx="13140">
                  <c:v>0.666412037037037</c:v>
                </c:pt>
                <c:pt idx="13141">
                  <c:v>0.666435185185185</c:v>
                </c:pt>
                <c:pt idx="13142">
                  <c:v>0.666458333333333</c:v>
                </c:pt>
                <c:pt idx="13143">
                  <c:v>0.666481481481481</c:v>
                </c:pt>
                <c:pt idx="13144">
                  <c:v>0.66650462962963</c:v>
                </c:pt>
                <c:pt idx="13145">
                  <c:v>0.666527777777778</c:v>
                </c:pt>
                <c:pt idx="13146">
                  <c:v>0.666550925925926</c:v>
                </c:pt>
                <c:pt idx="13147">
                  <c:v>0.666574074074074</c:v>
                </c:pt>
                <c:pt idx="13148">
                  <c:v>0.666597222222222</c:v>
                </c:pt>
                <c:pt idx="13149">
                  <c:v>0.666620370370371</c:v>
                </c:pt>
                <c:pt idx="13150">
                  <c:v>0.666643518518519</c:v>
                </c:pt>
                <c:pt idx="13151">
                  <c:v>0.666666666666667</c:v>
                </c:pt>
                <c:pt idx="13152">
                  <c:v>0.666689814814815</c:v>
                </c:pt>
                <c:pt idx="13153">
                  <c:v>0.666712962962963</c:v>
                </c:pt>
                <c:pt idx="13154">
                  <c:v>0.666736111111111</c:v>
                </c:pt>
                <c:pt idx="13155">
                  <c:v>0.666759259259259</c:v>
                </c:pt>
                <c:pt idx="13156">
                  <c:v>0.666782407407407</c:v>
                </c:pt>
                <c:pt idx="13157">
                  <c:v>0.666805555555556</c:v>
                </c:pt>
                <c:pt idx="13158">
                  <c:v>0.666828703703704</c:v>
                </c:pt>
                <c:pt idx="13159">
                  <c:v>0.666851851851852</c:v>
                </c:pt>
                <c:pt idx="13160">
                  <c:v>0.666875</c:v>
                </c:pt>
                <c:pt idx="13161">
                  <c:v>0.666898148148148</c:v>
                </c:pt>
                <c:pt idx="13162">
                  <c:v>0.666921296296296</c:v>
                </c:pt>
                <c:pt idx="13163">
                  <c:v>0.666944444444445</c:v>
                </c:pt>
                <c:pt idx="13164">
                  <c:v>0.666967592592593</c:v>
                </c:pt>
                <c:pt idx="13165">
                  <c:v>0.666990740740741</c:v>
                </c:pt>
                <c:pt idx="13166">
                  <c:v>0.667013888888889</c:v>
                </c:pt>
                <c:pt idx="13167">
                  <c:v>0.667037037037037</c:v>
                </c:pt>
                <c:pt idx="13168">
                  <c:v>0.667060185185185</c:v>
                </c:pt>
                <c:pt idx="13169">
                  <c:v>0.667083333333333</c:v>
                </c:pt>
                <c:pt idx="13170">
                  <c:v>0.667106481481481</c:v>
                </c:pt>
                <c:pt idx="13171">
                  <c:v>0.66712962962963</c:v>
                </c:pt>
                <c:pt idx="13172">
                  <c:v>0.667152777777778</c:v>
                </c:pt>
                <c:pt idx="13173">
                  <c:v>0.667175925925926</c:v>
                </c:pt>
                <c:pt idx="13174">
                  <c:v>0.667199074074074</c:v>
                </c:pt>
                <c:pt idx="13175">
                  <c:v>0.667222222222222</c:v>
                </c:pt>
                <c:pt idx="13176">
                  <c:v>0.66724537037037</c:v>
                </c:pt>
                <c:pt idx="13177">
                  <c:v>0.667268518518519</c:v>
                </c:pt>
                <c:pt idx="13178">
                  <c:v>0.667291666666667</c:v>
                </c:pt>
                <c:pt idx="13179">
                  <c:v>0.667314814814815</c:v>
                </c:pt>
                <c:pt idx="13180">
                  <c:v>0.667337962962963</c:v>
                </c:pt>
                <c:pt idx="13181">
                  <c:v>0.667361111111111</c:v>
                </c:pt>
                <c:pt idx="13182">
                  <c:v>0.667384259259259</c:v>
                </c:pt>
                <c:pt idx="13183">
                  <c:v>0.667407407407407</c:v>
                </c:pt>
                <c:pt idx="13184">
                  <c:v>0.667430555555556</c:v>
                </c:pt>
                <c:pt idx="13185">
                  <c:v>0.667453703703704</c:v>
                </c:pt>
                <c:pt idx="13186">
                  <c:v>0.667476851851852</c:v>
                </c:pt>
                <c:pt idx="13187">
                  <c:v>0.6675</c:v>
                </c:pt>
                <c:pt idx="13188">
                  <c:v>0.667523148148148</c:v>
                </c:pt>
                <c:pt idx="13189">
                  <c:v>0.667546296296296</c:v>
                </c:pt>
                <c:pt idx="13190">
                  <c:v>0.667569444444445</c:v>
                </c:pt>
                <c:pt idx="13191">
                  <c:v>0.667592592592593</c:v>
                </c:pt>
                <c:pt idx="13192">
                  <c:v>0.667615740740741</c:v>
                </c:pt>
                <c:pt idx="13193">
                  <c:v>0.667638888888889</c:v>
                </c:pt>
                <c:pt idx="13194">
                  <c:v>0.667662037037037</c:v>
                </c:pt>
                <c:pt idx="13195">
                  <c:v>0.667685185185185</c:v>
                </c:pt>
                <c:pt idx="13196">
                  <c:v>0.667708333333333</c:v>
                </c:pt>
                <c:pt idx="13197">
                  <c:v>0.667731481481482</c:v>
                </c:pt>
                <c:pt idx="13198">
                  <c:v>0.66775462962963</c:v>
                </c:pt>
                <c:pt idx="13199">
                  <c:v>0.667777777777778</c:v>
                </c:pt>
                <c:pt idx="13200">
                  <c:v>0.667800925925926</c:v>
                </c:pt>
                <c:pt idx="13201">
                  <c:v>0.667824074074074</c:v>
                </c:pt>
                <c:pt idx="13202">
                  <c:v>0.667847222222222</c:v>
                </c:pt>
                <c:pt idx="13203">
                  <c:v>0.667870370370371</c:v>
                </c:pt>
                <c:pt idx="13204">
                  <c:v>0.667893518518519</c:v>
                </c:pt>
                <c:pt idx="13205">
                  <c:v>0.667916666666667</c:v>
                </c:pt>
                <c:pt idx="13206">
                  <c:v>0.667939814814815</c:v>
                </c:pt>
                <c:pt idx="13207">
                  <c:v>0.667962962962963</c:v>
                </c:pt>
                <c:pt idx="13208">
                  <c:v>0.667986111111111</c:v>
                </c:pt>
                <c:pt idx="13209">
                  <c:v>0.668009259259259</c:v>
                </c:pt>
                <c:pt idx="13210">
                  <c:v>0.668032407407407</c:v>
                </c:pt>
                <c:pt idx="13211">
                  <c:v>0.668055555555556</c:v>
                </c:pt>
                <c:pt idx="13212">
                  <c:v>0.668078703703704</c:v>
                </c:pt>
                <c:pt idx="13213">
                  <c:v>0.668101851851852</c:v>
                </c:pt>
                <c:pt idx="13214">
                  <c:v>0.668125</c:v>
                </c:pt>
                <c:pt idx="13215">
                  <c:v>0.668148148148148</c:v>
                </c:pt>
                <c:pt idx="13216">
                  <c:v>0.668171296296296</c:v>
                </c:pt>
                <c:pt idx="13217">
                  <c:v>0.668194444444445</c:v>
                </c:pt>
                <c:pt idx="13218">
                  <c:v>0.668217592592593</c:v>
                </c:pt>
                <c:pt idx="13219">
                  <c:v>0.668240740740741</c:v>
                </c:pt>
                <c:pt idx="13220">
                  <c:v>0.668263888888889</c:v>
                </c:pt>
                <c:pt idx="13221">
                  <c:v>0.668287037037037</c:v>
                </c:pt>
                <c:pt idx="13222">
                  <c:v>0.668310185185185</c:v>
                </c:pt>
                <c:pt idx="13223">
                  <c:v>0.668333333333333</c:v>
                </c:pt>
                <c:pt idx="13224">
                  <c:v>0.668356481481482</c:v>
                </c:pt>
                <c:pt idx="13225">
                  <c:v>0.66837962962963</c:v>
                </c:pt>
                <c:pt idx="13226">
                  <c:v>0.668402777777778</c:v>
                </c:pt>
                <c:pt idx="13227">
                  <c:v>0.668425925925926</c:v>
                </c:pt>
                <c:pt idx="13228">
                  <c:v>0.668449074074074</c:v>
                </c:pt>
                <c:pt idx="13229">
                  <c:v>0.668472222222222</c:v>
                </c:pt>
                <c:pt idx="13230">
                  <c:v>0.668495370370371</c:v>
                </c:pt>
                <c:pt idx="13231">
                  <c:v>0.668518518518519</c:v>
                </c:pt>
                <c:pt idx="13232">
                  <c:v>0.668541666666667</c:v>
                </c:pt>
                <c:pt idx="13233">
                  <c:v>0.668564814814815</c:v>
                </c:pt>
                <c:pt idx="13234">
                  <c:v>0.668587962962963</c:v>
                </c:pt>
                <c:pt idx="13235">
                  <c:v>0.668611111111111</c:v>
                </c:pt>
                <c:pt idx="13236">
                  <c:v>0.668634259259259</c:v>
                </c:pt>
                <c:pt idx="13237">
                  <c:v>0.668657407407408</c:v>
                </c:pt>
                <c:pt idx="13238">
                  <c:v>0.668680555555556</c:v>
                </c:pt>
                <c:pt idx="13239">
                  <c:v>0.668703703703704</c:v>
                </c:pt>
                <c:pt idx="13240">
                  <c:v>0.668726851851852</c:v>
                </c:pt>
                <c:pt idx="13241">
                  <c:v>0.66875</c:v>
                </c:pt>
                <c:pt idx="13242">
                  <c:v>0.668773148148148</c:v>
                </c:pt>
                <c:pt idx="13243">
                  <c:v>0.668796296296296</c:v>
                </c:pt>
                <c:pt idx="13244">
                  <c:v>0.668819444444445</c:v>
                </c:pt>
                <c:pt idx="13245">
                  <c:v>0.668842592592593</c:v>
                </c:pt>
                <c:pt idx="13246">
                  <c:v>0.668865740740741</c:v>
                </c:pt>
                <c:pt idx="13247">
                  <c:v>0.668888888888889</c:v>
                </c:pt>
                <c:pt idx="13248">
                  <c:v>0.668912037037037</c:v>
                </c:pt>
                <c:pt idx="13249">
                  <c:v>0.668935185185185</c:v>
                </c:pt>
                <c:pt idx="13250">
                  <c:v>0.668958333333333</c:v>
                </c:pt>
                <c:pt idx="13251">
                  <c:v>0.668981481481482</c:v>
                </c:pt>
                <c:pt idx="13252">
                  <c:v>0.66900462962963</c:v>
                </c:pt>
                <c:pt idx="13253">
                  <c:v>0.669027777777778</c:v>
                </c:pt>
                <c:pt idx="13254">
                  <c:v>0.669050925925926</c:v>
                </c:pt>
                <c:pt idx="13255">
                  <c:v>0.669074074074074</c:v>
                </c:pt>
                <c:pt idx="13256">
                  <c:v>0.669097222222222</c:v>
                </c:pt>
                <c:pt idx="13257">
                  <c:v>0.66912037037037</c:v>
                </c:pt>
                <c:pt idx="13258">
                  <c:v>0.669143518518519</c:v>
                </c:pt>
                <c:pt idx="13259">
                  <c:v>0.669166666666667</c:v>
                </c:pt>
                <c:pt idx="13260">
                  <c:v>0.669189814814815</c:v>
                </c:pt>
                <c:pt idx="13261">
                  <c:v>0.669212962962963</c:v>
                </c:pt>
                <c:pt idx="13262">
                  <c:v>0.669236111111111</c:v>
                </c:pt>
                <c:pt idx="13263">
                  <c:v>0.669259259259259</c:v>
                </c:pt>
                <c:pt idx="13264">
                  <c:v>0.669282407407407</c:v>
                </c:pt>
                <c:pt idx="13265">
                  <c:v>0.669305555555556</c:v>
                </c:pt>
                <c:pt idx="13266">
                  <c:v>0.669328703703704</c:v>
                </c:pt>
                <c:pt idx="13267">
                  <c:v>0.669351851851852</c:v>
                </c:pt>
                <c:pt idx="13268">
                  <c:v>0.669375</c:v>
                </c:pt>
                <c:pt idx="13269">
                  <c:v>0.669398148148148</c:v>
                </c:pt>
                <c:pt idx="13270">
                  <c:v>0.669421296296296</c:v>
                </c:pt>
                <c:pt idx="13271">
                  <c:v>0.669444444444445</c:v>
                </c:pt>
                <c:pt idx="13272">
                  <c:v>0.669467592592593</c:v>
                </c:pt>
                <c:pt idx="13273">
                  <c:v>0.669490740740741</c:v>
                </c:pt>
                <c:pt idx="13274">
                  <c:v>0.669513888888889</c:v>
                </c:pt>
                <c:pt idx="13275">
                  <c:v>0.669537037037037</c:v>
                </c:pt>
                <c:pt idx="13276">
                  <c:v>0.669560185185185</c:v>
                </c:pt>
                <c:pt idx="13277">
                  <c:v>0.669583333333333</c:v>
                </c:pt>
                <c:pt idx="13278">
                  <c:v>0.669606481481482</c:v>
                </c:pt>
                <c:pt idx="13279">
                  <c:v>0.66962962962963</c:v>
                </c:pt>
                <c:pt idx="13280">
                  <c:v>0.669652777777778</c:v>
                </c:pt>
                <c:pt idx="13281">
                  <c:v>0.669675925925926</c:v>
                </c:pt>
                <c:pt idx="13282">
                  <c:v>0.669699074074074</c:v>
                </c:pt>
                <c:pt idx="13283">
                  <c:v>0.669722222222222</c:v>
                </c:pt>
                <c:pt idx="13284">
                  <c:v>0.669745370370371</c:v>
                </c:pt>
                <c:pt idx="13285">
                  <c:v>0.669768518518519</c:v>
                </c:pt>
                <c:pt idx="13286">
                  <c:v>0.669791666666667</c:v>
                </c:pt>
                <c:pt idx="13287">
                  <c:v>0.669814814814815</c:v>
                </c:pt>
                <c:pt idx="13288">
                  <c:v>0.669837962962963</c:v>
                </c:pt>
                <c:pt idx="13289">
                  <c:v>0.669861111111111</c:v>
                </c:pt>
                <c:pt idx="13290">
                  <c:v>0.669884259259259</c:v>
                </c:pt>
                <c:pt idx="13291">
                  <c:v>0.669907407407408</c:v>
                </c:pt>
                <c:pt idx="13292">
                  <c:v>0.669930555555556</c:v>
                </c:pt>
                <c:pt idx="13293">
                  <c:v>0.669953703703704</c:v>
                </c:pt>
                <c:pt idx="13294">
                  <c:v>0.669976851851852</c:v>
                </c:pt>
                <c:pt idx="13295">
                  <c:v>0.67</c:v>
                </c:pt>
                <c:pt idx="13296">
                  <c:v>0.670023148148148</c:v>
                </c:pt>
                <c:pt idx="13297">
                  <c:v>0.670046296296296</c:v>
                </c:pt>
                <c:pt idx="13298">
                  <c:v>0.670069444444445</c:v>
                </c:pt>
                <c:pt idx="13299">
                  <c:v>0.670092592592593</c:v>
                </c:pt>
                <c:pt idx="13300">
                  <c:v>0.670115740740741</c:v>
                </c:pt>
                <c:pt idx="13301">
                  <c:v>0.670138888888889</c:v>
                </c:pt>
                <c:pt idx="13302">
                  <c:v>0.670162037037037</c:v>
                </c:pt>
                <c:pt idx="13303">
                  <c:v>0.670185185185185</c:v>
                </c:pt>
                <c:pt idx="13304">
                  <c:v>0.670208333333334</c:v>
                </c:pt>
                <c:pt idx="13305">
                  <c:v>0.670231481481482</c:v>
                </c:pt>
                <c:pt idx="13306">
                  <c:v>0.67025462962963</c:v>
                </c:pt>
                <c:pt idx="13307">
                  <c:v>0.670277777777778</c:v>
                </c:pt>
                <c:pt idx="13308">
                  <c:v>0.670300925925926</c:v>
                </c:pt>
                <c:pt idx="13309">
                  <c:v>0.670324074074074</c:v>
                </c:pt>
                <c:pt idx="13310">
                  <c:v>0.670347222222222</c:v>
                </c:pt>
                <c:pt idx="13311">
                  <c:v>0.670370370370371</c:v>
                </c:pt>
                <c:pt idx="13312">
                  <c:v>0.670393518518519</c:v>
                </c:pt>
                <c:pt idx="13313">
                  <c:v>0.670416666666667</c:v>
                </c:pt>
                <c:pt idx="13314">
                  <c:v>0.670439814814815</c:v>
                </c:pt>
                <c:pt idx="13315">
                  <c:v>0.670462962962963</c:v>
                </c:pt>
                <c:pt idx="13316">
                  <c:v>0.670486111111111</c:v>
                </c:pt>
                <c:pt idx="13317">
                  <c:v>0.670509259259259</c:v>
                </c:pt>
                <c:pt idx="13318">
                  <c:v>0.670532407407407</c:v>
                </c:pt>
                <c:pt idx="13319">
                  <c:v>0.670555555555556</c:v>
                </c:pt>
                <c:pt idx="13320">
                  <c:v>0.670578703703704</c:v>
                </c:pt>
                <c:pt idx="13321">
                  <c:v>0.670601851851852</c:v>
                </c:pt>
                <c:pt idx="13322">
                  <c:v>0.670625</c:v>
                </c:pt>
                <c:pt idx="13323">
                  <c:v>0.670648148148148</c:v>
                </c:pt>
                <c:pt idx="13324">
                  <c:v>0.670671296296297</c:v>
                </c:pt>
                <c:pt idx="13325">
                  <c:v>0.670694444444445</c:v>
                </c:pt>
                <c:pt idx="13326">
                  <c:v>0.670717592592593</c:v>
                </c:pt>
                <c:pt idx="13327">
                  <c:v>0.670740740740741</c:v>
                </c:pt>
                <c:pt idx="13328">
                  <c:v>0.670763888888889</c:v>
                </c:pt>
                <c:pt idx="13329">
                  <c:v>0.670787037037037</c:v>
                </c:pt>
                <c:pt idx="13330">
                  <c:v>0.670810185185185</c:v>
                </c:pt>
                <c:pt idx="13331">
                  <c:v>0.670833333333334</c:v>
                </c:pt>
                <c:pt idx="13332">
                  <c:v>0.670856481481482</c:v>
                </c:pt>
                <c:pt idx="13333">
                  <c:v>0.67087962962963</c:v>
                </c:pt>
                <c:pt idx="13334">
                  <c:v>0.670902777777778</c:v>
                </c:pt>
                <c:pt idx="13335">
                  <c:v>0.670925925925926</c:v>
                </c:pt>
                <c:pt idx="13336">
                  <c:v>0.670949074074074</c:v>
                </c:pt>
                <c:pt idx="13337">
                  <c:v>0.670972222222222</c:v>
                </c:pt>
                <c:pt idx="13338">
                  <c:v>0.670995370370371</c:v>
                </c:pt>
                <c:pt idx="13339">
                  <c:v>0.671018518518519</c:v>
                </c:pt>
                <c:pt idx="13340">
                  <c:v>0.671041666666667</c:v>
                </c:pt>
                <c:pt idx="13341">
                  <c:v>0.671064814814815</c:v>
                </c:pt>
                <c:pt idx="13342">
                  <c:v>0.671087962962963</c:v>
                </c:pt>
                <c:pt idx="13343">
                  <c:v>0.671111111111111</c:v>
                </c:pt>
                <c:pt idx="13344">
                  <c:v>0.671134259259259</c:v>
                </c:pt>
                <c:pt idx="13345">
                  <c:v>0.671157407407407</c:v>
                </c:pt>
                <c:pt idx="13346">
                  <c:v>0.671180555555556</c:v>
                </c:pt>
                <c:pt idx="13347">
                  <c:v>0.671203703703704</c:v>
                </c:pt>
                <c:pt idx="13348">
                  <c:v>0.671226851851852</c:v>
                </c:pt>
                <c:pt idx="13349">
                  <c:v>0.67125</c:v>
                </c:pt>
                <c:pt idx="13350">
                  <c:v>0.671273148148148</c:v>
                </c:pt>
                <c:pt idx="13351">
                  <c:v>0.671296296296296</c:v>
                </c:pt>
                <c:pt idx="13352">
                  <c:v>0.671319444444445</c:v>
                </c:pt>
                <c:pt idx="13353">
                  <c:v>0.671342592592593</c:v>
                </c:pt>
                <c:pt idx="13354">
                  <c:v>0.671365740740741</c:v>
                </c:pt>
                <c:pt idx="13355">
                  <c:v>0.671388888888889</c:v>
                </c:pt>
                <c:pt idx="13356">
                  <c:v>0.671412037037037</c:v>
                </c:pt>
                <c:pt idx="13357">
                  <c:v>0.671435185185185</c:v>
                </c:pt>
                <c:pt idx="13358">
                  <c:v>0.671458333333333</c:v>
                </c:pt>
                <c:pt idx="13359">
                  <c:v>0.671481481481482</c:v>
                </c:pt>
                <c:pt idx="13360">
                  <c:v>0.67150462962963</c:v>
                </c:pt>
                <c:pt idx="13361">
                  <c:v>0.671527777777778</c:v>
                </c:pt>
                <c:pt idx="13362">
                  <c:v>0.671550925925926</c:v>
                </c:pt>
                <c:pt idx="13363">
                  <c:v>0.671574074074074</c:v>
                </c:pt>
                <c:pt idx="13364">
                  <c:v>0.671597222222222</c:v>
                </c:pt>
                <c:pt idx="13365">
                  <c:v>0.671620370370371</c:v>
                </c:pt>
                <c:pt idx="13366">
                  <c:v>0.671643518518519</c:v>
                </c:pt>
                <c:pt idx="13367">
                  <c:v>0.671666666666667</c:v>
                </c:pt>
                <c:pt idx="13368">
                  <c:v>0.671689814814815</c:v>
                </c:pt>
                <c:pt idx="13369">
                  <c:v>0.671712962962963</c:v>
                </c:pt>
                <c:pt idx="13370">
                  <c:v>0.671736111111111</c:v>
                </c:pt>
                <c:pt idx="13371">
                  <c:v>0.671759259259259</c:v>
                </c:pt>
                <c:pt idx="13372">
                  <c:v>0.671782407407407</c:v>
                </c:pt>
                <c:pt idx="13373">
                  <c:v>0.671805555555556</c:v>
                </c:pt>
                <c:pt idx="13374">
                  <c:v>0.671828703703704</c:v>
                </c:pt>
                <c:pt idx="13375">
                  <c:v>0.671851851851852</c:v>
                </c:pt>
                <c:pt idx="13376">
                  <c:v>0.671875</c:v>
                </c:pt>
                <c:pt idx="13377">
                  <c:v>0.671898148148148</c:v>
                </c:pt>
                <c:pt idx="13378">
                  <c:v>0.671921296296297</c:v>
                </c:pt>
                <c:pt idx="13379">
                  <c:v>0.671944444444444</c:v>
                </c:pt>
                <c:pt idx="13380">
                  <c:v>0.671967592592593</c:v>
                </c:pt>
                <c:pt idx="13381">
                  <c:v>0.671990740740741</c:v>
                </c:pt>
                <c:pt idx="13382">
                  <c:v>0.672013888888889</c:v>
                </c:pt>
                <c:pt idx="13383">
                  <c:v>0.672037037037037</c:v>
                </c:pt>
                <c:pt idx="13384">
                  <c:v>0.672060185185185</c:v>
                </c:pt>
                <c:pt idx="13385">
                  <c:v>0.672083333333333</c:v>
                </c:pt>
                <c:pt idx="13386">
                  <c:v>0.672106481481482</c:v>
                </c:pt>
                <c:pt idx="13387">
                  <c:v>0.67212962962963</c:v>
                </c:pt>
                <c:pt idx="13388">
                  <c:v>0.672152777777778</c:v>
                </c:pt>
                <c:pt idx="13389">
                  <c:v>0.672175925925926</c:v>
                </c:pt>
                <c:pt idx="13390">
                  <c:v>0.672199074074074</c:v>
                </c:pt>
                <c:pt idx="13391">
                  <c:v>0.672222222222222</c:v>
                </c:pt>
                <c:pt idx="13392">
                  <c:v>0.672245370370371</c:v>
                </c:pt>
                <c:pt idx="13393">
                  <c:v>0.672268518518519</c:v>
                </c:pt>
                <c:pt idx="13394">
                  <c:v>0.672291666666667</c:v>
                </c:pt>
                <c:pt idx="13395">
                  <c:v>0.672314814814815</c:v>
                </c:pt>
                <c:pt idx="13396">
                  <c:v>0.672337962962963</c:v>
                </c:pt>
                <c:pt idx="13397">
                  <c:v>0.672361111111111</c:v>
                </c:pt>
                <c:pt idx="13398">
                  <c:v>0.672384259259259</c:v>
                </c:pt>
                <c:pt idx="13399">
                  <c:v>0.672407407407407</c:v>
                </c:pt>
                <c:pt idx="13400">
                  <c:v>0.672430555555556</c:v>
                </c:pt>
                <c:pt idx="13401">
                  <c:v>0.672453703703704</c:v>
                </c:pt>
                <c:pt idx="13402">
                  <c:v>0.672476851851852</c:v>
                </c:pt>
                <c:pt idx="13403">
                  <c:v>0.6725</c:v>
                </c:pt>
                <c:pt idx="13404">
                  <c:v>0.672523148148148</c:v>
                </c:pt>
                <c:pt idx="13405">
                  <c:v>0.672546296296296</c:v>
                </c:pt>
                <c:pt idx="13406">
                  <c:v>0.672569444444444</c:v>
                </c:pt>
                <c:pt idx="13407">
                  <c:v>0.672592592592593</c:v>
                </c:pt>
                <c:pt idx="13408">
                  <c:v>0.672615740740741</c:v>
                </c:pt>
                <c:pt idx="13409">
                  <c:v>0.672638888888889</c:v>
                </c:pt>
                <c:pt idx="13410">
                  <c:v>0.672662037037037</c:v>
                </c:pt>
                <c:pt idx="13411">
                  <c:v>0.672685185185185</c:v>
                </c:pt>
                <c:pt idx="13412">
                  <c:v>0.672708333333333</c:v>
                </c:pt>
                <c:pt idx="13413">
                  <c:v>0.672731481481482</c:v>
                </c:pt>
                <c:pt idx="13414">
                  <c:v>0.67275462962963</c:v>
                </c:pt>
                <c:pt idx="13415">
                  <c:v>0.672777777777778</c:v>
                </c:pt>
                <c:pt idx="13416">
                  <c:v>0.672800925925926</c:v>
                </c:pt>
                <c:pt idx="13417">
                  <c:v>0.672824074074074</c:v>
                </c:pt>
                <c:pt idx="13418">
                  <c:v>0.672847222222222</c:v>
                </c:pt>
                <c:pt idx="13419">
                  <c:v>0.67287037037037</c:v>
                </c:pt>
                <c:pt idx="13420">
                  <c:v>0.672893518518519</c:v>
                </c:pt>
                <c:pt idx="13421">
                  <c:v>0.672916666666667</c:v>
                </c:pt>
                <c:pt idx="13422">
                  <c:v>0.672939814814815</c:v>
                </c:pt>
                <c:pt idx="13423">
                  <c:v>0.672962962962963</c:v>
                </c:pt>
                <c:pt idx="13424">
                  <c:v>0.672986111111111</c:v>
                </c:pt>
                <c:pt idx="13425">
                  <c:v>0.673009259259259</c:v>
                </c:pt>
                <c:pt idx="13426">
                  <c:v>0.673032407407407</c:v>
                </c:pt>
                <c:pt idx="13427">
                  <c:v>0.673055555555556</c:v>
                </c:pt>
                <c:pt idx="13428">
                  <c:v>0.673078703703704</c:v>
                </c:pt>
                <c:pt idx="13429">
                  <c:v>0.673101851851852</c:v>
                </c:pt>
                <c:pt idx="13430">
                  <c:v>0.673125</c:v>
                </c:pt>
                <c:pt idx="13431">
                  <c:v>0.673148148148148</c:v>
                </c:pt>
                <c:pt idx="13432">
                  <c:v>0.673171296296296</c:v>
                </c:pt>
                <c:pt idx="13433">
                  <c:v>0.673194444444445</c:v>
                </c:pt>
                <c:pt idx="13434">
                  <c:v>0.673217592592593</c:v>
                </c:pt>
                <c:pt idx="13435">
                  <c:v>0.673240740740741</c:v>
                </c:pt>
                <c:pt idx="13436">
                  <c:v>0.673263888888889</c:v>
                </c:pt>
                <c:pt idx="13437">
                  <c:v>0.673287037037037</c:v>
                </c:pt>
                <c:pt idx="13438">
                  <c:v>0.673310185185185</c:v>
                </c:pt>
                <c:pt idx="13439">
                  <c:v>0.673333333333333</c:v>
                </c:pt>
                <c:pt idx="13440">
                  <c:v>0.673356481481481</c:v>
                </c:pt>
                <c:pt idx="13441">
                  <c:v>0.67337962962963</c:v>
                </c:pt>
                <c:pt idx="13442">
                  <c:v>0.673402777777778</c:v>
                </c:pt>
                <c:pt idx="13443">
                  <c:v>0.673425925925926</c:v>
                </c:pt>
                <c:pt idx="13444">
                  <c:v>0.673449074074074</c:v>
                </c:pt>
                <c:pt idx="13445">
                  <c:v>0.673472222222222</c:v>
                </c:pt>
                <c:pt idx="13446">
                  <c:v>0.67349537037037</c:v>
                </c:pt>
                <c:pt idx="13447">
                  <c:v>0.673518518518519</c:v>
                </c:pt>
                <c:pt idx="13448">
                  <c:v>0.673541666666667</c:v>
                </c:pt>
                <c:pt idx="13449">
                  <c:v>0.673564814814815</c:v>
                </c:pt>
                <c:pt idx="13450">
                  <c:v>0.673587962962963</c:v>
                </c:pt>
                <c:pt idx="13451">
                  <c:v>0.673611111111111</c:v>
                </c:pt>
                <c:pt idx="13452">
                  <c:v>0.673634259259259</c:v>
                </c:pt>
                <c:pt idx="13453">
                  <c:v>0.673657407407408</c:v>
                </c:pt>
                <c:pt idx="13454">
                  <c:v>0.673680555555556</c:v>
                </c:pt>
                <c:pt idx="13455">
                  <c:v>0.673703703703704</c:v>
                </c:pt>
                <c:pt idx="13456">
                  <c:v>0.673726851851852</c:v>
                </c:pt>
                <c:pt idx="13457">
                  <c:v>0.67375</c:v>
                </c:pt>
                <c:pt idx="13458">
                  <c:v>0.673773148148148</c:v>
                </c:pt>
                <c:pt idx="13459">
                  <c:v>0.673796296296296</c:v>
                </c:pt>
                <c:pt idx="13460">
                  <c:v>0.673819444444445</c:v>
                </c:pt>
                <c:pt idx="13461">
                  <c:v>0.673842592592593</c:v>
                </c:pt>
                <c:pt idx="13462">
                  <c:v>0.673865740740741</c:v>
                </c:pt>
                <c:pt idx="13463">
                  <c:v>0.673888888888889</c:v>
                </c:pt>
                <c:pt idx="13464">
                  <c:v>0.673912037037037</c:v>
                </c:pt>
                <c:pt idx="13465">
                  <c:v>0.673935185185185</c:v>
                </c:pt>
                <c:pt idx="13466">
                  <c:v>0.673958333333333</c:v>
                </c:pt>
                <c:pt idx="13467">
                  <c:v>0.673981481481482</c:v>
                </c:pt>
                <c:pt idx="13468">
                  <c:v>0.67400462962963</c:v>
                </c:pt>
                <c:pt idx="13469">
                  <c:v>0.674027777777778</c:v>
                </c:pt>
                <c:pt idx="13470">
                  <c:v>0.674050925925926</c:v>
                </c:pt>
                <c:pt idx="13471">
                  <c:v>0.674074074074074</c:v>
                </c:pt>
                <c:pt idx="13472">
                  <c:v>0.674097222222222</c:v>
                </c:pt>
                <c:pt idx="13473">
                  <c:v>0.67412037037037</c:v>
                </c:pt>
                <c:pt idx="13474">
                  <c:v>0.674143518518519</c:v>
                </c:pt>
                <c:pt idx="13475">
                  <c:v>0.674166666666667</c:v>
                </c:pt>
                <c:pt idx="13476">
                  <c:v>0.674189814814815</c:v>
                </c:pt>
                <c:pt idx="13477">
                  <c:v>0.674212962962963</c:v>
                </c:pt>
                <c:pt idx="13478">
                  <c:v>0.674236111111111</c:v>
                </c:pt>
                <c:pt idx="13479">
                  <c:v>0.674259259259259</c:v>
                </c:pt>
                <c:pt idx="13480">
                  <c:v>0.674282407407407</c:v>
                </c:pt>
                <c:pt idx="13481">
                  <c:v>0.674305555555556</c:v>
                </c:pt>
                <c:pt idx="13482">
                  <c:v>0.674328703703704</c:v>
                </c:pt>
                <c:pt idx="13483">
                  <c:v>0.674351851851852</c:v>
                </c:pt>
                <c:pt idx="13484">
                  <c:v>0.674375</c:v>
                </c:pt>
                <c:pt idx="13485">
                  <c:v>0.674398148148148</c:v>
                </c:pt>
                <c:pt idx="13486">
                  <c:v>0.674421296296296</c:v>
                </c:pt>
                <c:pt idx="13487">
                  <c:v>0.674444444444445</c:v>
                </c:pt>
                <c:pt idx="13488">
                  <c:v>0.674467592592593</c:v>
                </c:pt>
                <c:pt idx="13489">
                  <c:v>0.674490740740741</c:v>
                </c:pt>
                <c:pt idx="13490">
                  <c:v>0.674513888888889</c:v>
                </c:pt>
                <c:pt idx="13491">
                  <c:v>0.674537037037037</c:v>
                </c:pt>
                <c:pt idx="13492">
                  <c:v>0.674560185185185</c:v>
                </c:pt>
                <c:pt idx="13493">
                  <c:v>0.674583333333333</c:v>
                </c:pt>
                <c:pt idx="13494">
                  <c:v>0.674606481481482</c:v>
                </c:pt>
                <c:pt idx="13495">
                  <c:v>0.67462962962963</c:v>
                </c:pt>
                <c:pt idx="13496">
                  <c:v>0.674652777777778</c:v>
                </c:pt>
                <c:pt idx="13497">
                  <c:v>0.674675925925926</c:v>
                </c:pt>
                <c:pt idx="13498">
                  <c:v>0.674699074074074</c:v>
                </c:pt>
                <c:pt idx="13499">
                  <c:v>0.674722222222222</c:v>
                </c:pt>
                <c:pt idx="13500">
                  <c:v>0.674745370370371</c:v>
                </c:pt>
                <c:pt idx="13501">
                  <c:v>0.674768518518519</c:v>
                </c:pt>
                <c:pt idx="13502">
                  <c:v>0.674791666666667</c:v>
                </c:pt>
                <c:pt idx="13503">
                  <c:v>0.674814814814815</c:v>
                </c:pt>
                <c:pt idx="13504">
                  <c:v>0.674837962962963</c:v>
                </c:pt>
                <c:pt idx="13505">
                  <c:v>0.674861111111111</c:v>
                </c:pt>
                <c:pt idx="13506">
                  <c:v>0.674884259259259</c:v>
                </c:pt>
                <c:pt idx="13507">
                  <c:v>0.674907407407408</c:v>
                </c:pt>
                <c:pt idx="13508">
                  <c:v>0.674930555555556</c:v>
                </c:pt>
                <c:pt idx="13509">
                  <c:v>0.674953703703704</c:v>
                </c:pt>
                <c:pt idx="13510">
                  <c:v>0.674976851851852</c:v>
                </c:pt>
                <c:pt idx="13511">
                  <c:v>0.675</c:v>
                </c:pt>
                <c:pt idx="13512">
                  <c:v>0.675023148148148</c:v>
                </c:pt>
                <c:pt idx="13513">
                  <c:v>0.675046296296296</c:v>
                </c:pt>
                <c:pt idx="13514">
                  <c:v>0.675069444444445</c:v>
                </c:pt>
                <c:pt idx="13515">
                  <c:v>0.675092592592593</c:v>
                </c:pt>
                <c:pt idx="13516">
                  <c:v>0.675115740740741</c:v>
                </c:pt>
                <c:pt idx="13517">
                  <c:v>0.675138888888889</c:v>
                </c:pt>
                <c:pt idx="13518">
                  <c:v>0.675162037037037</c:v>
                </c:pt>
                <c:pt idx="13519">
                  <c:v>0.675185185185185</c:v>
                </c:pt>
                <c:pt idx="13520">
                  <c:v>0.675208333333333</c:v>
                </c:pt>
                <c:pt idx="13521">
                  <c:v>0.675231481481482</c:v>
                </c:pt>
                <c:pt idx="13522">
                  <c:v>0.67525462962963</c:v>
                </c:pt>
                <c:pt idx="13523">
                  <c:v>0.675277777777778</c:v>
                </c:pt>
                <c:pt idx="13524">
                  <c:v>0.675300925925926</c:v>
                </c:pt>
                <c:pt idx="13525">
                  <c:v>0.675324074074074</c:v>
                </c:pt>
                <c:pt idx="13526">
                  <c:v>0.675347222222222</c:v>
                </c:pt>
                <c:pt idx="13527">
                  <c:v>0.675370370370371</c:v>
                </c:pt>
                <c:pt idx="13528">
                  <c:v>0.675393518518519</c:v>
                </c:pt>
                <c:pt idx="13529">
                  <c:v>0.675416666666667</c:v>
                </c:pt>
                <c:pt idx="13530">
                  <c:v>0.675439814814815</c:v>
                </c:pt>
                <c:pt idx="13531">
                  <c:v>0.675462962962963</c:v>
                </c:pt>
                <c:pt idx="13532">
                  <c:v>0.675486111111111</c:v>
                </c:pt>
                <c:pt idx="13533">
                  <c:v>0.675509259259259</c:v>
                </c:pt>
                <c:pt idx="13534">
                  <c:v>0.675532407407407</c:v>
                </c:pt>
                <c:pt idx="13535">
                  <c:v>0.675555555555556</c:v>
                </c:pt>
                <c:pt idx="13536">
                  <c:v>0.675578703703704</c:v>
                </c:pt>
                <c:pt idx="13537">
                  <c:v>0.675601851851852</c:v>
                </c:pt>
                <c:pt idx="13538">
                  <c:v>0.675625</c:v>
                </c:pt>
                <c:pt idx="13539">
                  <c:v>0.675648148148148</c:v>
                </c:pt>
                <c:pt idx="13540">
                  <c:v>0.675671296296297</c:v>
                </c:pt>
                <c:pt idx="13541">
                  <c:v>0.675694444444445</c:v>
                </c:pt>
                <c:pt idx="13542">
                  <c:v>0.675717592592593</c:v>
                </c:pt>
                <c:pt idx="13543">
                  <c:v>0.675740740740741</c:v>
                </c:pt>
                <c:pt idx="13544">
                  <c:v>0.675763888888889</c:v>
                </c:pt>
                <c:pt idx="13545">
                  <c:v>0.675787037037037</c:v>
                </c:pt>
                <c:pt idx="13546">
                  <c:v>0.675810185185185</c:v>
                </c:pt>
                <c:pt idx="13547">
                  <c:v>0.675833333333333</c:v>
                </c:pt>
                <c:pt idx="13548">
                  <c:v>0.675856481481482</c:v>
                </c:pt>
                <c:pt idx="13549">
                  <c:v>0.67587962962963</c:v>
                </c:pt>
                <c:pt idx="13550">
                  <c:v>0.675902777777778</c:v>
                </c:pt>
                <c:pt idx="13551">
                  <c:v>0.675925925925926</c:v>
                </c:pt>
                <c:pt idx="13552">
                  <c:v>0.675949074074074</c:v>
                </c:pt>
                <c:pt idx="13553">
                  <c:v>0.675972222222222</c:v>
                </c:pt>
                <c:pt idx="13554">
                  <c:v>0.675995370370371</c:v>
                </c:pt>
                <c:pt idx="13555">
                  <c:v>0.676018518518519</c:v>
                </c:pt>
                <c:pt idx="13556">
                  <c:v>0.676041666666667</c:v>
                </c:pt>
                <c:pt idx="13557">
                  <c:v>0.676064814814815</c:v>
                </c:pt>
                <c:pt idx="13558">
                  <c:v>0.676087962962963</c:v>
                </c:pt>
                <c:pt idx="13559">
                  <c:v>0.676111111111111</c:v>
                </c:pt>
                <c:pt idx="13560">
                  <c:v>0.676134259259259</c:v>
                </c:pt>
                <c:pt idx="13561">
                  <c:v>0.676157407407407</c:v>
                </c:pt>
                <c:pt idx="13562">
                  <c:v>0.676180555555555</c:v>
                </c:pt>
                <c:pt idx="13563">
                  <c:v>0.676203703703704</c:v>
                </c:pt>
                <c:pt idx="13564">
                  <c:v>0.676226851851852</c:v>
                </c:pt>
                <c:pt idx="13565">
                  <c:v>0.67625</c:v>
                </c:pt>
                <c:pt idx="13566">
                  <c:v>0.676273148148148</c:v>
                </c:pt>
                <c:pt idx="13567">
                  <c:v>0.676296296296296</c:v>
                </c:pt>
                <c:pt idx="13568">
                  <c:v>0.676319444444444</c:v>
                </c:pt>
                <c:pt idx="13569">
                  <c:v>0.676342592592593</c:v>
                </c:pt>
                <c:pt idx="13570">
                  <c:v>0.676365740740741</c:v>
                </c:pt>
                <c:pt idx="13571">
                  <c:v>0.676388888888889</c:v>
                </c:pt>
                <c:pt idx="13572">
                  <c:v>0.676412037037037</c:v>
                </c:pt>
                <c:pt idx="13573">
                  <c:v>0.676435185185185</c:v>
                </c:pt>
                <c:pt idx="13574">
                  <c:v>0.676458333333333</c:v>
                </c:pt>
                <c:pt idx="13575">
                  <c:v>0.676481481481482</c:v>
                </c:pt>
                <c:pt idx="13576">
                  <c:v>0.67650462962963</c:v>
                </c:pt>
                <c:pt idx="13577">
                  <c:v>0.676527777777778</c:v>
                </c:pt>
                <c:pt idx="13578">
                  <c:v>0.676550925925926</c:v>
                </c:pt>
                <c:pt idx="13579">
                  <c:v>0.676574074074074</c:v>
                </c:pt>
                <c:pt idx="13580">
                  <c:v>0.676597222222222</c:v>
                </c:pt>
                <c:pt idx="13581">
                  <c:v>0.67662037037037</c:v>
                </c:pt>
                <c:pt idx="13582">
                  <c:v>0.676643518518519</c:v>
                </c:pt>
                <c:pt idx="13583">
                  <c:v>0.676666666666667</c:v>
                </c:pt>
                <c:pt idx="13584">
                  <c:v>0.676689814814815</c:v>
                </c:pt>
                <c:pt idx="13585">
                  <c:v>0.676712962962963</c:v>
                </c:pt>
                <c:pt idx="13586">
                  <c:v>0.676736111111111</c:v>
                </c:pt>
                <c:pt idx="13587">
                  <c:v>0.676759259259259</c:v>
                </c:pt>
                <c:pt idx="13588">
                  <c:v>0.676782407407408</c:v>
                </c:pt>
                <c:pt idx="13589">
                  <c:v>0.676805555555556</c:v>
                </c:pt>
                <c:pt idx="13590">
                  <c:v>0.676828703703704</c:v>
                </c:pt>
                <c:pt idx="13591">
                  <c:v>0.676851851851852</c:v>
                </c:pt>
                <c:pt idx="13592">
                  <c:v>0.676875</c:v>
                </c:pt>
                <c:pt idx="13593">
                  <c:v>0.676898148148148</c:v>
                </c:pt>
                <c:pt idx="13594">
                  <c:v>0.676921296296297</c:v>
                </c:pt>
                <c:pt idx="13595">
                  <c:v>0.676944444444445</c:v>
                </c:pt>
                <c:pt idx="13596">
                  <c:v>0.676967592592593</c:v>
                </c:pt>
                <c:pt idx="13597">
                  <c:v>0.676990740740741</c:v>
                </c:pt>
                <c:pt idx="13598">
                  <c:v>0.677013888888889</c:v>
                </c:pt>
                <c:pt idx="13599">
                  <c:v>0.677037037037037</c:v>
                </c:pt>
                <c:pt idx="13600">
                  <c:v>0.677060185185185</c:v>
                </c:pt>
                <c:pt idx="13601">
                  <c:v>0.677083333333333</c:v>
                </c:pt>
                <c:pt idx="13602">
                  <c:v>0.677106481481481</c:v>
                </c:pt>
                <c:pt idx="13603">
                  <c:v>0.67712962962963</c:v>
                </c:pt>
                <c:pt idx="13604">
                  <c:v>0.677152777777778</c:v>
                </c:pt>
                <c:pt idx="13605">
                  <c:v>0.677175925925926</c:v>
                </c:pt>
                <c:pt idx="13606">
                  <c:v>0.677199074074074</c:v>
                </c:pt>
                <c:pt idx="13607">
                  <c:v>0.677222222222222</c:v>
                </c:pt>
                <c:pt idx="13608">
                  <c:v>0.677245370370371</c:v>
                </c:pt>
                <c:pt idx="13609">
                  <c:v>0.677268518518519</c:v>
                </c:pt>
                <c:pt idx="13610">
                  <c:v>0.677291666666667</c:v>
                </c:pt>
                <c:pt idx="13611">
                  <c:v>0.677314814814815</c:v>
                </c:pt>
                <c:pt idx="13612">
                  <c:v>0.677337962962963</c:v>
                </c:pt>
                <c:pt idx="13613">
                  <c:v>0.677361111111111</c:v>
                </c:pt>
                <c:pt idx="13614">
                  <c:v>0.677384259259259</c:v>
                </c:pt>
                <c:pt idx="13615">
                  <c:v>0.677407407407408</c:v>
                </c:pt>
                <c:pt idx="13616">
                  <c:v>0.677430555555556</c:v>
                </c:pt>
                <c:pt idx="13617">
                  <c:v>0.677453703703704</c:v>
                </c:pt>
                <c:pt idx="13618">
                  <c:v>0.677476851851852</c:v>
                </c:pt>
                <c:pt idx="13619">
                  <c:v>0.6775</c:v>
                </c:pt>
                <c:pt idx="13620">
                  <c:v>0.677523148148148</c:v>
                </c:pt>
                <c:pt idx="13621">
                  <c:v>0.677546296296296</c:v>
                </c:pt>
                <c:pt idx="13622">
                  <c:v>0.677569444444444</c:v>
                </c:pt>
                <c:pt idx="13623">
                  <c:v>0.677592592592593</c:v>
                </c:pt>
                <c:pt idx="13624">
                  <c:v>0.677615740740741</c:v>
                </c:pt>
                <c:pt idx="13625">
                  <c:v>0.677638888888889</c:v>
                </c:pt>
                <c:pt idx="13626">
                  <c:v>0.677662037037037</c:v>
                </c:pt>
                <c:pt idx="13627">
                  <c:v>0.677685185185185</c:v>
                </c:pt>
                <c:pt idx="13628">
                  <c:v>0.677708333333334</c:v>
                </c:pt>
                <c:pt idx="13629">
                  <c:v>0.677731481481482</c:v>
                </c:pt>
                <c:pt idx="13630">
                  <c:v>0.67775462962963</c:v>
                </c:pt>
                <c:pt idx="13631">
                  <c:v>0.677777777777778</c:v>
                </c:pt>
                <c:pt idx="13632">
                  <c:v>0.677800925925926</c:v>
                </c:pt>
                <c:pt idx="13633">
                  <c:v>0.677824074074074</c:v>
                </c:pt>
                <c:pt idx="13634">
                  <c:v>0.677847222222222</c:v>
                </c:pt>
                <c:pt idx="13635">
                  <c:v>0.67787037037037</c:v>
                </c:pt>
                <c:pt idx="13636">
                  <c:v>0.677893518518519</c:v>
                </c:pt>
                <c:pt idx="13637">
                  <c:v>0.677916666666667</c:v>
                </c:pt>
                <c:pt idx="13638">
                  <c:v>0.677939814814815</c:v>
                </c:pt>
                <c:pt idx="13639">
                  <c:v>0.677962962962963</c:v>
                </c:pt>
                <c:pt idx="13640">
                  <c:v>0.677986111111111</c:v>
                </c:pt>
                <c:pt idx="13641">
                  <c:v>0.678009259259259</c:v>
                </c:pt>
                <c:pt idx="13642">
                  <c:v>0.678032407407407</c:v>
                </c:pt>
                <c:pt idx="13643">
                  <c:v>0.678055555555556</c:v>
                </c:pt>
                <c:pt idx="13644">
                  <c:v>0.678078703703704</c:v>
                </c:pt>
                <c:pt idx="13645">
                  <c:v>0.678101851851852</c:v>
                </c:pt>
                <c:pt idx="13646">
                  <c:v>0.678125</c:v>
                </c:pt>
                <c:pt idx="13647">
                  <c:v>0.678148148148148</c:v>
                </c:pt>
                <c:pt idx="13648">
                  <c:v>0.678171296296296</c:v>
                </c:pt>
                <c:pt idx="13649">
                  <c:v>0.678194444444445</c:v>
                </c:pt>
                <c:pt idx="13650">
                  <c:v>0.678217592592593</c:v>
                </c:pt>
                <c:pt idx="13651">
                  <c:v>0.678240740740741</c:v>
                </c:pt>
                <c:pt idx="13652">
                  <c:v>0.678263888888889</c:v>
                </c:pt>
                <c:pt idx="13653">
                  <c:v>0.678298611111111</c:v>
                </c:pt>
                <c:pt idx="13654">
                  <c:v>0.678321759259259</c:v>
                </c:pt>
                <c:pt idx="13655">
                  <c:v>0.678344907407408</c:v>
                </c:pt>
                <c:pt idx="13656">
                  <c:v>0.678368055555556</c:v>
                </c:pt>
                <c:pt idx="13657">
                  <c:v>0.678391203703704</c:v>
                </c:pt>
                <c:pt idx="13658">
                  <c:v>0.678414351851852</c:v>
                </c:pt>
                <c:pt idx="13659">
                  <c:v>0.6784375</c:v>
                </c:pt>
                <c:pt idx="13660">
                  <c:v>0.678460648148148</c:v>
                </c:pt>
                <c:pt idx="13661">
                  <c:v>0.678483796296296</c:v>
                </c:pt>
                <c:pt idx="13662">
                  <c:v>0.678506944444444</c:v>
                </c:pt>
                <c:pt idx="13663">
                  <c:v>0.678530092592593</c:v>
                </c:pt>
                <c:pt idx="13664">
                  <c:v>0.678553240740741</c:v>
                </c:pt>
                <c:pt idx="13665">
                  <c:v>0.678576388888889</c:v>
                </c:pt>
                <c:pt idx="13666">
                  <c:v>0.678599537037037</c:v>
                </c:pt>
                <c:pt idx="13667">
                  <c:v>0.678622685185185</c:v>
                </c:pt>
                <c:pt idx="13668">
                  <c:v>0.678645833333334</c:v>
                </c:pt>
                <c:pt idx="13669">
                  <c:v>0.678668981481482</c:v>
                </c:pt>
                <c:pt idx="13670">
                  <c:v>0.67869212962963</c:v>
                </c:pt>
                <c:pt idx="13671">
                  <c:v>0.678715277777778</c:v>
                </c:pt>
                <c:pt idx="13672">
                  <c:v>0.678738425925926</c:v>
                </c:pt>
                <c:pt idx="13673">
                  <c:v>0.678761574074074</c:v>
                </c:pt>
                <c:pt idx="13674">
                  <c:v>0.678784722222222</c:v>
                </c:pt>
                <c:pt idx="13675">
                  <c:v>0.678807870370371</c:v>
                </c:pt>
                <c:pt idx="13676">
                  <c:v>0.678831018518519</c:v>
                </c:pt>
                <c:pt idx="13677">
                  <c:v>0.678854166666667</c:v>
                </c:pt>
                <c:pt idx="13678">
                  <c:v>0.678877314814815</c:v>
                </c:pt>
                <c:pt idx="13679">
                  <c:v>0.678900462962963</c:v>
                </c:pt>
                <c:pt idx="13680">
                  <c:v>0.678923611111111</c:v>
                </c:pt>
                <c:pt idx="13681">
                  <c:v>0.678946759259259</c:v>
                </c:pt>
                <c:pt idx="13682">
                  <c:v>0.678969907407407</c:v>
                </c:pt>
                <c:pt idx="13683">
                  <c:v>0.678993055555556</c:v>
                </c:pt>
                <c:pt idx="13684">
                  <c:v>0.679016203703704</c:v>
                </c:pt>
                <c:pt idx="13685">
                  <c:v>0.679039351851852</c:v>
                </c:pt>
                <c:pt idx="13686">
                  <c:v>0.6790625</c:v>
                </c:pt>
                <c:pt idx="13687">
                  <c:v>0.679085648148148</c:v>
                </c:pt>
                <c:pt idx="13688">
                  <c:v>0.679108796296296</c:v>
                </c:pt>
                <c:pt idx="13689">
                  <c:v>0.679131944444445</c:v>
                </c:pt>
                <c:pt idx="13690">
                  <c:v>0.679155092592593</c:v>
                </c:pt>
                <c:pt idx="13691">
                  <c:v>0.679178240740741</c:v>
                </c:pt>
                <c:pt idx="13692">
                  <c:v>0.679201388888889</c:v>
                </c:pt>
                <c:pt idx="13693">
                  <c:v>0.679224537037037</c:v>
                </c:pt>
                <c:pt idx="13694">
                  <c:v>0.679247685185185</c:v>
                </c:pt>
                <c:pt idx="13695">
                  <c:v>0.679270833333334</c:v>
                </c:pt>
                <c:pt idx="13696">
                  <c:v>0.679293981481482</c:v>
                </c:pt>
                <c:pt idx="13697">
                  <c:v>0.679317129629629</c:v>
                </c:pt>
                <c:pt idx="13698">
                  <c:v>0.679340277777778</c:v>
                </c:pt>
                <c:pt idx="13699">
                  <c:v>0.679363425925926</c:v>
                </c:pt>
                <c:pt idx="13700">
                  <c:v>0.679386574074074</c:v>
                </c:pt>
                <c:pt idx="13701">
                  <c:v>0.679409722222222</c:v>
                </c:pt>
                <c:pt idx="13702">
                  <c:v>0.67943287037037</c:v>
                </c:pt>
                <c:pt idx="13703">
                  <c:v>0.679456018518519</c:v>
                </c:pt>
                <c:pt idx="13704">
                  <c:v>0.679479166666667</c:v>
                </c:pt>
                <c:pt idx="13705">
                  <c:v>0.679502314814815</c:v>
                </c:pt>
                <c:pt idx="13706">
                  <c:v>0.679525462962963</c:v>
                </c:pt>
                <c:pt idx="13707">
                  <c:v>0.679548611111111</c:v>
                </c:pt>
                <c:pt idx="13708">
                  <c:v>0.679571759259259</c:v>
                </c:pt>
                <c:pt idx="13709">
                  <c:v>0.679594907407407</c:v>
                </c:pt>
                <c:pt idx="13710">
                  <c:v>0.679618055555556</c:v>
                </c:pt>
                <c:pt idx="13711">
                  <c:v>0.679641203703704</c:v>
                </c:pt>
                <c:pt idx="13712">
                  <c:v>0.679664351851852</c:v>
                </c:pt>
                <c:pt idx="13713">
                  <c:v>0.6796875</c:v>
                </c:pt>
                <c:pt idx="13714">
                  <c:v>0.679710648148148</c:v>
                </c:pt>
                <c:pt idx="13715">
                  <c:v>0.679733796296296</c:v>
                </c:pt>
                <c:pt idx="13716">
                  <c:v>0.679756944444444</c:v>
                </c:pt>
                <c:pt idx="13717">
                  <c:v>0.679780092592593</c:v>
                </c:pt>
                <c:pt idx="13718">
                  <c:v>0.679803240740741</c:v>
                </c:pt>
                <c:pt idx="13719">
                  <c:v>0.679826388888889</c:v>
                </c:pt>
                <c:pt idx="13720">
                  <c:v>0.679849537037037</c:v>
                </c:pt>
                <c:pt idx="13721">
                  <c:v>0.679872685185185</c:v>
                </c:pt>
                <c:pt idx="13722">
                  <c:v>0.679895833333333</c:v>
                </c:pt>
                <c:pt idx="13723">
                  <c:v>0.679918981481482</c:v>
                </c:pt>
                <c:pt idx="13724">
                  <c:v>0.67994212962963</c:v>
                </c:pt>
                <c:pt idx="13725">
                  <c:v>0.679965277777778</c:v>
                </c:pt>
                <c:pt idx="13726">
                  <c:v>0.679988425925926</c:v>
                </c:pt>
                <c:pt idx="13727">
                  <c:v>0.680011574074074</c:v>
                </c:pt>
                <c:pt idx="13728">
                  <c:v>0.680034722222222</c:v>
                </c:pt>
                <c:pt idx="13729">
                  <c:v>0.680057870370371</c:v>
                </c:pt>
                <c:pt idx="13730">
                  <c:v>0.680081018518519</c:v>
                </c:pt>
                <c:pt idx="13731">
                  <c:v>0.680104166666667</c:v>
                </c:pt>
                <c:pt idx="13732">
                  <c:v>0.680127314814815</c:v>
                </c:pt>
                <c:pt idx="13733">
                  <c:v>0.680150462962963</c:v>
                </c:pt>
                <c:pt idx="13734">
                  <c:v>0.680173611111111</c:v>
                </c:pt>
                <c:pt idx="13735">
                  <c:v>0.680196759259259</c:v>
                </c:pt>
                <c:pt idx="13736">
                  <c:v>0.680219907407407</c:v>
                </c:pt>
                <c:pt idx="13737">
                  <c:v>0.680243055555556</c:v>
                </c:pt>
                <c:pt idx="13738">
                  <c:v>0.680266203703704</c:v>
                </c:pt>
                <c:pt idx="13739">
                  <c:v>0.680289351851852</c:v>
                </c:pt>
                <c:pt idx="13740">
                  <c:v>0.6803125</c:v>
                </c:pt>
                <c:pt idx="13741">
                  <c:v>0.680335648148148</c:v>
                </c:pt>
                <c:pt idx="13742">
                  <c:v>0.680358796296296</c:v>
                </c:pt>
                <c:pt idx="13743">
                  <c:v>0.680381944444444</c:v>
                </c:pt>
                <c:pt idx="13744">
                  <c:v>0.680405092592593</c:v>
                </c:pt>
                <c:pt idx="13745">
                  <c:v>0.680428240740741</c:v>
                </c:pt>
                <c:pt idx="13746">
                  <c:v>0.680451388888889</c:v>
                </c:pt>
                <c:pt idx="13747">
                  <c:v>0.680474537037037</c:v>
                </c:pt>
                <c:pt idx="13748">
                  <c:v>0.680497685185185</c:v>
                </c:pt>
                <c:pt idx="13749">
                  <c:v>0.680520833333333</c:v>
                </c:pt>
                <c:pt idx="13750">
                  <c:v>0.680543981481482</c:v>
                </c:pt>
                <c:pt idx="13751">
                  <c:v>0.680567129629629</c:v>
                </c:pt>
                <c:pt idx="13752">
                  <c:v>0.680590277777778</c:v>
                </c:pt>
                <c:pt idx="13753">
                  <c:v>0.680613425925926</c:v>
                </c:pt>
                <c:pt idx="13754">
                  <c:v>0.680636574074074</c:v>
                </c:pt>
                <c:pt idx="13755">
                  <c:v>0.680659722222222</c:v>
                </c:pt>
                <c:pt idx="13756">
                  <c:v>0.68068287037037</c:v>
                </c:pt>
                <c:pt idx="13757">
                  <c:v>0.680706018518519</c:v>
                </c:pt>
                <c:pt idx="13758">
                  <c:v>0.680729166666667</c:v>
                </c:pt>
                <c:pt idx="13759">
                  <c:v>0.680752314814815</c:v>
                </c:pt>
                <c:pt idx="13760">
                  <c:v>0.680775462962963</c:v>
                </c:pt>
                <c:pt idx="13761">
                  <c:v>0.680798611111111</c:v>
                </c:pt>
                <c:pt idx="13762">
                  <c:v>0.680821759259259</c:v>
                </c:pt>
                <c:pt idx="13763">
                  <c:v>0.680844907407408</c:v>
                </c:pt>
                <c:pt idx="13764">
                  <c:v>0.680868055555556</c:v>
                </c:pt>
                <c:pt idx="13765">
                  <c:v>0.680891203703704</c:v>
                </c:pt>
                <c:pt idx="13766">
                  <c:v>0.680914351851852</c:v>
                </c:pt>
                <c:pt idx="13767">
                  <c:v>0.6809375</c:v>
                </c:pt>
                <c:pt idx="13768">
                  <c:v>0.680960648148148</c:v>
                </c:pt>
                <c:pt idx="13769">
                  <c:v>0.680983796296296</c:v>
                </c:pt>
                <c:pt idx="13770">
                  <c:v>0.681006944444444</c:v>
                </c:pt>
                <c:pt idx="13771">
                  <c:v>0.681030092592593</c:v>
                </c:pt>
                <c:pt idx="13772">
                  <c:v>0.681053240740741</c:v>
                </c:pt>
                <c:pt idx="13773">
                  <c:v>0.681076388888889</c:v>
                </c:pt>
                <c:pt idx="13774">
                  <c:v>0.681099537037037</c:v>
                </c:pt>
                <c:pt idx="13775">
                  <c:v>0.681122685185185</c:v>
                </c:pt>
                <c:pt idx="13776">
                  <c:v>0.681145833333334</c:v>
                </c:pt>
                <c:pt idx="13777">
                  <c:v>0.681168981481481</c:v>
                </c:pt>
                <c:pt idx="13778">
                  <c:v>0.68119212962963</c:v>
                </c:pt>
                <c:pt idx="13779">
                  <c:v>0.681215277777778</c:v>
                </c:pt>
                <c:pt idx="13780">
                  <c:v>0.681238425925926</c:v>
                </c:pt>
                <c:pt idx="13781">
                  <c:v>0.681261574074074</c:v>
                </c:pt>
                <c:pt idx="13782">
                  <c:v>0.681284722222222</c:v>
                </c:pt>
                <c:pt idx="13783">
                  <c:v>0.68130787037037</c:v>
                </c:pt>
                <c:pt idx="13784">
                  <c:v>0.681331018518519</c:v>
                </c:pt>
                <c:pt idx="13785">
                  <c:v>0.681354166666667</c:v>
                </c:pt>
                <c:pt idx="13786">
                  <c:v>0.681377314814815</c:v>
                </c:pt>
                <c:pt idx="13787">
                  <c:v>0.681400462962963</c:v>
                </c:pt>
                <c:pt idx="13788">
                  <c:v>0.681423611111111</c:v>
                </c:pt>
                <c:pt idx="13789">
                  <c:v>0.681446759259259</c:v>
                </c:pt>
                <c:pt idx="13790">
                  <c:v>0.681469907407407</c:v>
                </c:pt>
                <c:pt idx="13791">
                  <c:v>0.681493055555556</c:v>
                </c:pt>
                <c:pt idx="13792">
                  <c:v>0.681516203703704</c:v>
                </c:pt>
                <c:pt idx="13793">
                  <c:v>0.681539351851852</c:v>
                </c:pt>
                <c:pt idx="13794">
                  <c:v>0.6815625</c:v>
                </c:pt>
                <c:pt idx="13795">
                  <c:v>0.681585648148148</c:v>
                </c:pt>
                <c:pt idx="13796">
                  <c:v>0.681608796296296</c:v>
                </c:pt>
                <c:pt idx="13797">
                  <c:v>0.681631944444445</c:v>
                </c:pt>
                <c:pt idx="13798">
                  <c:v>0.681655092592593</c:v>
                </c:pt>
                <c:pt idx="13799">
                  <c:v>0.681678240740741</c:v>
                </c:pt>
                <c:pt idx="13800">
                  <c:v>0.681701388888889</c:v>
                </c:pt>
                <c:pt idx="13801">
                  <c:v>0.681724537037037</c:v>
                </c:pt>
                <c:pt idx="13802">
                  <c:v>0.681747685185185</c:v>
                </c:pt>
                <c:pt idx="13803">
                  <c:v>0.681770833333334</c:v>
                </c:pt>
                <c:pt idx="13804">
                  <c:v>0.681793981481482</c:v>
                </c:pt>
                <c:pt idx="13805">
                  <c:v>0.68181712962963</c:v>
                </c:pt>
                <c:pt idx="13806">
                  <c:v>0.681840277777778</c:v>
                </c:pt>
                <c:pt idx="13807">
                  <c:v>0.681863425925926</c:v>
                </c:pt>
                <c:pt idx="13808">
                  <c:v>0.681886574074074</c:v>
                </c:pt>
                <c:pt idx="13809">
                  <c:v>0.681909722222222</c:v>
                </c:pt>
                <c:pt idx="13810">
                  <c:v>0.68193287037037</c:v>
                </c:pt>
                <c:pt idx="13811">
                  <c:v>0.681956018518519</c:v>
                </c:pt>
                <c:pt idx="13812">
                  <c:v>0.681979166666667</c:v>
                </c:pt>
                <c:pt idx="13813">
                  <c:v>0.682002314814815</c:v>
                </c:pt>
                <c:pt idx="13814">
                  <c:v>0.682025462962963</c:v>
                </c:pt>
                <c:pt idx="13815">
                  <c:v>0.682048611111111</c:v>
                </c:pt>
                <c:pt idx="13816">
                  <c:v>0.682071759259259</c:v>
                </c:pt>
                <c:pt idx="13817">
                  <c:v>0.682094907407407</c:v>
                </c:pt>
                <c:pt idx="13818">
                  <c:v>0.682118055555556</c:v>
                </c:pt>
                <c:pt idx="13819">
                  <c:v>0.682141203703704</c:v>
                </c:pt>
                <c:pt idx="13820">
                  <c:v>0.682164351851852</c:v>
                </c:pt>
                <c:pt idx="13821">
                  <c:v>0.6821875</c:v>
                </c:pt>
                <c:pt idx="13822">
                  <c:v>0.682210648148148</c:v>
                </c:pt>
                <c:pt idx="13823">
                  <c:v>0.682233796296296</c:v>
                </c:pt>
                <c:pt idx="13824">
                  <c:v>0.682256944444445</c:v>
                </c:pt>
                <c:pt idx="13825">
                  <c:v>0.682280092592593</c:v>
                </c:pt>
                <c:pt idx="13826">
                  <c:v>0.682303240740741</c:v>
                </c:pt>
                <c:pt idx="13827">
                  <c:v>0.682326388888889</c:v>
                </c:pt>
                <c:pt idx="13828">
                  <c:v>0.682349537037037</c:v>
                </c:pt>
                <c:pt idx="13829">
                  <c:v>0.682372685185185</c:v>
                </c:pt>
                <c:pt idx="13830">
                  <c:v>0.682395833333334</c:v>
                </c:pt>
                <c:pt idx="13831">
                  <c:v>0.682418981481482</c:v>
                </c:pt>
                <c:pt idx="13832">
                  <c:v>0.68244212962963</c:v>
                </c:pt>
                <c:pt idx="13833">
                  <c:v>0.682465277777778</c:v>
                </c:pt>
                <c:pt idx="13834">
                  <c:v>0.682488425925926</c:v>
                </c:pt>
                <c:pt idx="13835">
                  <c:v>0.682511574074074</c:v>
                </c:pt>
                <c:pt idx="13836">
                  <c:v>0.682534722222222</c:v>
                </c:pt>
                <c:pt idx="13837">
                  <c:v>0.682557870370371</c:v>
                </c:pt>
                <c:pt idx="13838">
                  <c:v>0.682581018518519</c:v>
                </c:pt>
                <c:pt idx="13839">
                  <c:v>0.682604166666667</c:v>
                </c:pt>
                <c:pt idx="13840">
                  <c:v>0.682627314814815</c:v>
                </c:pt>
                <c:pt idx="13841">
                  <c:v>0.682650462962963</c:v>
                </c:pt>
                <c:pt idx="13842">
                  <c:v>0.682673611111111</c:v>
                </c:pt>
                <c:pt idx="13843">
                  <c:v>0.682696759259259</c:v>
                </c:pt>
                <c:pt idx="13844">
                  <c:v>0.682719907407408</c:v>
                </c:pt>
                <c:pt idx="13845">
                  <c:v>0.682743055555556</c:v>
                </c:pt>
                <c:pt idx="13846">
                  <c:v>0.682766203703704</c:v>
                </c:pt>
                <c:pt idx="13847">
                  <c:v>0.682789351851852</c:v>
                </c:pt>
                <c:pt idx="13848">
                  <c:v>0.6828125</c:v>
                </c:pt>
                <c:pt idx="13849">
                  <c:v>0.682835648148148</c:v>
                </c:pt>
                <c:pt idx="13850">
                  <c:v>0.682858796296296</c:v>
                </c:pt>
                <c:pt idx="13851">
                  <c:v>0.682881944444445</c:v>
                </c:pt>
                <c:pt idx="13852">
                  <c:v>0.682905092592593</c:v>
                </c:pt>
                <c:pt idx="13853">
                  <c:v>0.682928240740741</c:v>
                </c:pt>
                <c:pt idx="13854">
                  <c:v>0.682951388888889</c:v>
                </c:pt>
                <c:pt idx="13855">
                  <c:v>0.682974537037037</c:v>
                </c:pt>
                <c:pt idx="13856">
                  <c:v>0.682997685185185</c:v>
                </c:pt>
                <c:pt idx="13857">
                  <c:v>0.683020833333334</c:v>
                </c:pt>
                <c:pt idx="13858">
                  <c:v>0.683043981481482</c:v>
                </c:pt>
                <c:pt idx="13859">
                  <c:v>0.68306712962963</c:v>
                </c:pt>
                <c:pt idx="13860">
                  <c:v>0.683090277777778</c:v>
                </c:pt>
                <c:pt idx="13861">
                  <c:v>0.683113425925926</c:v>
                </c:pt>
                <c:pt idx="13862">
                  <c:v>0.683136574074074</c:v>
                </c:pt>
                <c:pt idx="13863">
                  <c:v>0.683159722222222</c:v>
                </c:pt>
                <c:pt idx="13864">
                  <c:v>0.683182870370371</c:v>
                </c:pt>
                <c:pt idx="13865">
                  <c:v>0.683206018518519</c:v>
                </c:pt>
                <c:pt idx="13866">
                  <c:v>0.683229166666667</c:v>
                </c:pt>
                <c:pt idx="13867">
                  <c:v>0.683252314814815</c:v>
                </c:pt>
                <c:pt idx="13868">
                  <c:v>0.683275462962963</c:v>
                </c:pt>
                <c:pt idx="13869">
                  <c:v>0.683298611111111</c:v>
                </c:pt>
                <c:pt idx="13870">
                  <c:v>0.683321759259259</c:v>
                </c:pt>
                <c:pt idx="13871">
                  <c:v>0.683344907407408</c:v>
                </c:pt>
                <c:pt idx="13872">
                  <c:v>0.683368055555556</c:v>
                </c:pt>
                <c:pt idx="13873">
                  <c:v>0.683391203703704</c:v>
                </c:pt>
                <c:pt idx="13874">
                  <c:v>0.683414351851852</c:v>
                </c:pt>
                <c:pt idx="13875">
                  <c:v>0.6834375</c:v>
                </c:pt>
                <c:pt idx="13876">
                  <c:v>0.683460648148148</c:v>
                </c:pt>
                <c:pt idx="13877">
                  <c:v>0.683483796296296</c:v>
                </c:pt>
                <c:pt idx="13878">
                  <c:v>0.683506944444444</c:v>
                </c:pt>
                <c:pt idx="13879">
                  <c:v>0.683530092592593</c:v>
                </c:pt>
                <c:pt idx="13880">
                  <c:v>0.68355324074074</c:v>
                </c:pt>
                <c:pt idx="13881">
                  <c:v>0.683576388888889</c:v>
                </c:pt>
                <c:pt idx="13882">
                  <c:v>0.683599537037037</c:v>
                </c:pt>
                <c:pt idx="13883">
                  <c:v>0.683622685185185</c:v>
                </c:pt>
                <c:pt idx="13884">
                  <c:v>0.683645833333334</c:v>
                </c:pt>
                <c:pt idx="13885">
                  <c:v>0.683668981481482</c:v>
                </c:pt>
                <c:pt idx="13886">
                  <c:v>0.68369212962963</c:v>
                </c:pt>
                <c:pt idx="13887">
                  <c:v>0.683715277777778</c:v>
                </c:pt>
                <c:pt idx="13888">
                  <c:v>0.683738425925926</c:v>
                </c:pt>
                <c:pt idx="13889">
                  <c:v>0.683761574074074</c:v>
                </c:pt>
                <c:pt idx="13890">
                  <c:v>0.683784722222222</c:v>
                </c:pt>
                <c:pt idx="13891">
                  <c:v>0.683807870370371</c:v>
                </c:pt>
                <c:pt idx="13892">
                  <c:v>0.683831018518519</c:v>
                </c:pt>
                <c:pt idx="13893">
                  <c:v>0.683854166666667</c:v>
                </c:pt>
                <c:pt idx="13894">
                  <c:v>0.683877314814815</c:v>
                </c:pt>
                <c:pt idx="13895">
                  <c:v>0.683900462962963</c:v>
                </c:pt>
                <c:pt idx="13896">
                  <c:v>0.683923611111111</c:v>
                </c:pt>
                <c:pt idx="13897">
                  <c:v>0.683946759259259</c:v>
                </c:pt>
                <c:pt idx="13898">
                  <c:v>0.683969907407407</c:v>
                </c:pt>
                <c:pt idx="13899">
                  <c:v>0.683993055555556</c:v>
                </c:pt>
                <c:pt idx="13900">
                  <c:v>0.684016203703704</c:v>
                </c:pt>
                <c:pt idx="13901">
                  <c:v>0.684039351851852</c:v>
                </c:pt>
                <c:pt idx="13902">
                  <c:v>0.6840625</c:v>
                </c:pt>
                <c:pt idx="13903">
                  <c:v>0.684085648148148</c:v>
                </c:pt>
                <c:pt idx="13904">
                  <c:v>0.684108796296296</c:v>
                </c:pt>
                <c:pt idx="13905">
                  <c:v>0.684131944444444</c:v>
                </c:pt>
                <c:pt idx="13906">
                  <c:v>0.684155092592593</c:v>
                </c:pt>
                <c:pt idx="13907">
                  <c:v>0.684178240740741</c:v>
                </c:pt>
                <c:pt idx="13908">
                  <c:v>0.684201388888889</c:v>
                </c:pt>
                <c:pt idx="13909">
                  <c:v>0.684224537037037</c:v>
                </c:pt>
                <c:pt idx="13910">
                  <c:v>0.684247685185185</c:v>
                </c:pt>
                <c:pt idx="13911">
                  <c:v>0.684270833333334</c:v>
                </c:pt>
                <c:pt idx="13912">
                  <c:v>0.684293981481482</c:v>
                </c:pt>
                <c:pt idx="13913">
                  <c:v>0.684317129629629</c:v>
                </c:pt>
                <c:pt idx="13914">
                  <c:v>0.684340277777778</c:v>
                </c:pt>
                <c:pt idx="13915">
                  <c:v>0.684363425925926</c:v>
                </c:pt>
                <c:pt idx="13916">
                  <c:v>0.684386574074074</c:v>
                </c:pt>
                <c:pt idx="13917">
                  <c:v>0.684409722222222</c:v>
                </c:pt>
                <c:pt idx="13918">
                  <c:v>0.68443287037037</c:v>
                </c:pt>
                <c:pt idx="13919">
                  <c:v>0.684456018518519</c:v>
                </c:pt>
                <c:pt idx="13920">
                  <c:v>0.684479166666667</c:v>
                </c:pt>
                <c:pt idx="13921">
                  <c:v>0.684502314814815</c:v>
                </c:pt>
                <c:pt idx="13922">
                  <c:v>0.684525462962963</c:v>
                </c:pt>
                <c:pt idx="13923">
                  <c:v>0.684548611111111</c:v>
                </c:pt>
                <c:pt idx="13924">
                  <c:v>0.684571759259259</c:v>
                </c:pt>
                <c:pt idx="13925">
                  <c:v>0.684594907407408</c:v>
                </c:pt>
                <c:pt idx="13926">
                  <c:v>0.684618055555556</c:v>
                </c:pt>
                <c:pt idx="13927">
                  <c:v>0.684641203703704</c:v>
                </c:pt>
                <c:pt idx="13928">
                  <c:v>0.684664351851852</c:v>
                </c:pt>
                <c:pt idx="13929">
                  <c:v>0.6846875</c:v>
                </c:pt>
                <c:pt idx="13930">
                  <c:v>0.684710648148148</c:v>
                </c:pt>
                <c:pt idx="13931">
                  <c:v>0.684733796296296</c:v>
                </c:pt>
                <c:pt idx="13932">
                  <c:v>0.684756944444445</c:v>
                </c:pt>
                <c:pt idx="13933">
                  <c:v>0.684780092592593</c:v>
                </c:pt>
                <c:pt idx="13934">
                  <c:v>0.684803240740741</c:v>
                </c:pt>
                <c:pt idx="13935">
                  <c:v>0.684826388888889</c:v>
                </c:pt>
                <c:pt idx="13936">
                  <c:v>0.684849537037037</c:v>
                </c:pt>
                <c:pt idx="13937">
                  <c:v>0.684872685185185</c:v>
                </c:pt>
                <c:pt idx="13938">
                  <c:v>0.684895833333334</c:v>
                </c:pt>
                <c:pt idx="13939">
                  <c:v>0.684918981481481</c:v>
                </c:pt>
                <c:pt idx="13940">
                  <c:v>0.68494212962963</c:v>
                </c:pt>
                <c:pt idx="13941">
                  <c:v>0.684965277777778</c:v>
                </c:pt>
                <c:pt idx="13942">
                  <c:v>0.684988425925926</c:v>
                </c:pt>
                <c:pt idx="13943">
                  <c:v>0.685011574074074</c:v>
                </c:pt>
                <c:pt idx="13944">
                  <c:v>0.685034722222222</c:v>
                </c:pt>
                <c:pt idx="13945">
                  <c:v>0.685057870370371</c:v>
                </c:pt>
                <c:pt idx="13946">
                  <c:v>0.685081018518519</c:v>
                </c:pt>
                <c:pt idx="13947">
                  <c:v>0.685104166666667</c:v>
                </c:pt>
                <c:pt idx="13948">
                  <c:v>0.685127314814815</c:v>
                </c:pt>
                <c:pt idx="13949">
                  <c:v>0.685150462962963</c:v>
                </c:pt>
                <c:pt idx="13950">
                  <c:v>0.685173611111111</c:v>
                </c:pt>
                <c:pt idx="13951">
                  <c:v>0.685196759259259</c:v>
                </c:pt>
                <c:pt idx="13952">
                  <c:v>0.685219907407408</c:v>
                </c:pt>
                <c:pt idx="13953">
                  <c:v>0.685243055555556</c:v>
                </c:pt>
                <c:pt idx="13954">
                  <c:v>0.685266203703704</c:v>
                </c:pt>
                <c:pt idx="13955">
                  <c:v>0.685289351851852</c:v>
                </c:pt>
                <c:pt idx="13956">
                  <c:v>0.6853125</c:v>
                </c:pt>
                <c:pt idx="13957">
                  <c:v>0.685335648148148</c:v>
                </c:pt>
                <c:pt idx="13958">
                  <c:v>0.685358796296296</c:v>
                </c:pt>
                <c:pt idx="13959">
                  <c:v>0.685381944444444</c:v>
                </c:pt>
                <c:pt idx="13960">
                  <c:v>0.685405092592593</c:v>
                </c:pt>
                <c:pt idx="13961">
                  <c:v>0.685428240740741</c:v>
                </c:pt>
                <c:pt idx="13962">
                  <c:v>0.685451388888889</c:v>
                </c:pt>
                <c:pt idx="13963">
                  <c:v>0.685474537037037</c:v>
                </c:pt>
                <c:pt idx="13964">
                  <c:v>0.685497685185185</c:v>
                </c:pt>
                <c:pt idx="13965">
                  <c:v>0.685520833333334</c:v>
                </c:pt>
                <c:pt idx="13966">
                  <c:v>0.685543981481481</c:v>
                </c:pt>
                <c:pt idx="13967">
                  <c:v>0.685567129629629</c:v>
                </c:pt>
                <c:pt idx="13968">
                  <c:v>0.685590277777778</c:v>
                </c:pt>
                <c:pt idx="13969">
                  <c:v>0.685613425925926</c:v>
                </c:pt>
                <c:pt idx="13970">
                  <c:v>0.685636574074074</c:v>
                </c:pt>
                <c:pt idx="13971">
                  <c:v>0.685659722222222</c:v>
                </c:pt>
                <c:pt idx="13972">
                  <c:v>0.68568287037037</c:v>
                </c:pt>
                <c:pt idx="13973">
                  <c:v>0.685706018518519</c:v>
                </c:pt>
                <c:pt idx="13974">
                  <c:v>0.685729166666667</c:v>
                </c:pt>
                <c:pt idx="13975">
                  <c:v>0.685752314814815</c:v>
                </c:pt>
                <c:pt idx="13976">
                  <c:v>0.685775462962963</c:v>
                </c:pt>
                <c:pt idx="13977">
                  <c:v>0.685798611111111</c:v>
                </c:pt>
                <c:pt idx="13978">
                  <c:v>0.685821759259259</c:v>
                </c:pt>
                <c:pt idx="13979">
                  <c:v>0.685844907407407</c:v>
                </c:pt>
                <c:pt idx="13980">
                  <c:v>0.685868055555556</c:v>
                </c:pt>
                <c:pt idx="13981">
                  <c:v>0.685891203703704</c:v>
                </c:pt>
                <c:pt idx="13982">
                  <c:v>0.685914351851852</c:v>
                </c:pt>
                <c:pt idx="13983">
                  <c:v>0.6859375</c:v>
                </c:pt>
                <c:pt idx="13984">
                  <c:v>0.685960648148148</c:v>
                </c:pt>
                <c:pt idx="13985">
                  <c:v>0.685983796296296</c:v>
                </c:pt>
                <c:pt idx="13986">
                  <c:v>0.686006944444444</c:v>
                </c:pt>
                <c:pt idx="13987">
                  <c:v>0.686030092592593</c:v>
                </c:pt>
                <c:pt idx="13988">
                  <c:v>0.686053240740741</c:v>
                </c:pt>
                <c:pt idx="13989">
                  <c:v>0.686076388888889</c:v>
                </c:pt>
                <c:pt idx="13990">
                  <c:v>0.686099537037037</c:v>
                </c:pt>
                <c:pt idx="13991">
                  <c:v>0.686122685185185</c:v>
                </c:pt>
                <c:pt idx="13992">
                  <c:v>0.686145833333334</c:v>
                </c:pt>
                <c:pt idx="13993">
                  <c:v>0.686168981481481</c:v>
                </c:pt>
                <c:pt idx="13994">
                  <c:v>0.68619212962963</c:v>
                </c:pt>
                <c:pt idx="13995">
                  <c:v>0.686215277777778</c:v>
                </c:pt>
                <c:pt idx="13996">
                  <c:v>0.686238425925926</c:v>
                </c:pt>
                <c:pt idx="13997">
                  <c:v>0.686261574074074</c:v>
                </c:pt>
                <c:pt idx="13998">
                  <c:v>0.686284722222222</c:v>
                </c:pt>
                <c:pt idx="13999">
                  <c:v>0.68630787037037</c:v>
                </c:pt>
                <c:pt idx="14000">
                  <c:v>0.686331018518519</c:v>
                </c:pt>
                <c:pt idx="14001">
                  <c:v>0.686354166666667</c:v>
                </c:pt>
                <c:pt idx="14002">
                  <c:v>0.686377314814815</c:v>
                </c:pt>
                <c:pt idx="14003">
                  <c:v>0.686400462962963</c:v>
                </c:pt>
                <c:pt idx="14004">
                  <c:v>0.686423611111111</c:v>
                </c:pt>
                <c:pt idx="14005">
                  <c:v>0.686446759259259</c:v>
                </c:pt>
                <c:pt idx="14006">
                  <c:v>0.686469907407407</c:v>
                </c:pt>
                <c:pt idx="14007">
                  <c:v>0.686493055555556</c:v>
                </c:pt>
                <c:pt idx="14008">
                  <c:v>0.686516203703704</c:v>
                </c:pt>
                <c:pt idx="14009">
                  <c:v>0.686539351851852</c:v>
                </c:pt>
                <c:pt idx="14010">
                  <c:v>0.6865625</c:v>
                </c:pt>
                <c:pt idx="14011">
                  <c:v>0.686585648148148</c:v>
                </c:pt>
                <c:pt idx="14012">
                  <c:v>0.686608796296296</c:v>
                </c:pt>
                <c:pt idx="14013">
                  <c:v>0.686631944444445</c:v>
                </c:pt>
                <c:pt idx="14014">
                  <c:v>0.686655092592593</c:v>
                </c:pt>
                <c:pt idx="14015">
                  <c:v>0.686678240740741</c:v>
                </c:pt>
                <c:pt idx="14016">
                  <c:v>0.686701388888889</c:v>
                </c:pt>
                <c:pt idx="14017">
                  <c:v>0.686724537037037</c:v>
                </c:pt>
                <c:pt idx="14018">
                  <c:v>0.686747685185185</c:v>
                </c:pt>
                <c:pt idx="14019">
                  <c:v>0.686770833333334</c:v>
                </c:pt>
                <c:pt idx="14020">
                  <c:v>0.686793981481482</c:v>
                </c:pt>
                <c:pt idx="14021">
                  <c:v>0.686817129629629</c:v>
                </c:pt>
                <c:pt idx="14022">
                  <c:v>0.686840277777778</c:v>
                </c:pt>
                <c:pt idx="14023">
                  <c:v>0.686863425925926</c:v>
                </c:pt>
                <c:pt idx="14024">
                  <c:v>0.686886574074074</c:v>
                </c:pt>
                <c:pt idx="14025">
                  <c:v>0.686909722222222</c:v>
                </c:pt>
                <c:pt idx="14026">
                  <c:v>0.686932870370371</c:v>
                </c:pt>
                <c:pt idx="14027">
                  <c:v>0.686956018518519</c:v>
                </c:pt>
                <c:pt idx="14028">
                  <c:v>0.686979166666667</c:v>
                </c:pt>
                <c:pt idx="14029">
                  <c:v>0.687002314814815</c:v>
                </c:pt>
                <c:pt idx="14030">
                  <c:v>0.687025462962963</c:v>
                </c:pt>
                <c:pt idx="14031">
                  <c:v>0.687048611111111</c:v>
                </c:pt>
                <c:pt idx="14032">
                  <c:v>0.687071759259259</c:v>
                </c:pt>
                <c:pt idx="14033">
                  <c:v>0.687094907407408</c:v>
                </c:pt>
                <c:pt idx="14034">
                  <c:v>0.687118055555556</c:v>
                </c:pt>
                <c:pt idx="14035">
                  <c:v>0.687141203703704</c:v>
                </c:pt>
                <c:pt idx="14036">
                  <c:v>0.687164351851852</c:v>
                </c:pt>
                <c:pt idx="14037">
                  <c:v>0.6871875</c:v>
                </c:pt>
                <c:pt idx="14038">
                  <c:v>0.687210648148148</c:v>
                </c:pt>
                <c:pt idx="14039">
                  <c:v>0.687233796296296</c:v>
                </c:pt>
                <c:pt idx="14040">
                  <c:v>0.687256944444444</c:v>
                </c:pt>
                <c:pt idx="14041">
                  <c:v>0.687280092592593</c:v>
                </c:pt>
                <c:pt idx="14042">
                  <c:v>0.687303240740741</c:v>
                </c:pt>
                <c:pt idx="14043">
                  <c:v>0.687326388888889</c:v>
                </c:pt>
                <c:pt idx="14044">
                  <c:v>0.687349537037037</c:v>
                </c:pt>
                <c:pt idx="14045">
                  <c:v>0.687372685185185</c:v>
                </c:pt>
                <c:pt idx="14046">
                  <c:v>0.687395833333334</c:v>
                </c:pt>
                <c:pt idx="14047">
                  <c:v>0.687418981481482</c:v>
                </c:pt>
                <c:pt idx="14048">
                  <c:v>0.68744212962963</c:v>
                </c:pt>
                <c:pt idx="14049">
                  <c:v>0.687465277777778</c:v>
                </c:pt>
                <c:pt idx="14050">
                  <c:v>0.687488425925926</c:v>
                </c:pt>
                <c:pt idx="14051">
                  <c:v>0.687511574074074</c:v>
                </c:pt>
                <c:pt idx="14052">
                  <c:v>0.687534722222222</c:v>
                </c:pt>
                <c:pt idx="14053">
                  <c:v>0.687557870370371</c:v>
                </c:pt>
                <c:pt idx="14054">
                  <c:v>0.687581018518519</c:v>
                </c:pt>
                <c:pt idx="14055">
                  <c:v>0.687604166666667</c:v>
                </c:pt>
                <c:pt idx="14056">
                  <c:v>0.687627314814815</c:v>
                </c:pt>
                <c:pt idx="14057">
                  <c:v>0.687650462962963</c:v>
                </c:pt>
                <c:pt idx="14058">
                  <c:v>0.687673611111111</c:v>
                </c:pt>
                <c:pt idx="14059">
                  <c:v>0.687696759259259</c:v>
                </c:pt>
                <c:pt idx="14060">
                  <c:v>0.687719907407408</c:v>
                </c:pt>
                <c:pt idx="14061">
                  <c:v>0.687743055555556</c:v>
                </c:pt>
                <c:pt idx="14062">
                  <c:v>0.687766203703704</c:v>
                </c:pt>
                <c:pt idx="14063">
                  <c:v>0.687789351851852</c:v>
                </c:pt>
                <c:pt idx="14064">
                  <c:v>0.6878125</c:v>
                </c:pt>
                <c:pt idx="14065">
                  <c:v>0.687835648148148</c:v>
                </c:pt>
                <c:pt idx="14066">
                  <c:v>0.687858796296296</c:v>
                </c:pt>
                <c:pt idx="14067">
                  <c:v>0.687881944444445</c:v>
                </c:pt>
                <c:pt idx="14068">
                  <c:v>0.687905092592593</c:v>
                </c:pt>
                <c:pt idx="14069">
                  <c:v>0.687928240740741</c:v>
                </c:pt>
                <c:pt idx="14070">
                  <c:v>0.687951388888889</c:v>
                </c:pt>
                <c:pt idx="14071">
                  <c:v>0.687974537037037</c:v>
                </c:pt>
                <c:pt idx="14072">
                  <c:v>0.687997685185185</c:v>
                </c:pt>
                <c:pt idx="14073">
                  <c:v>0.688020833333334</c:v>
                </c:pt>
                <c:pt idx="14074">
                  <c:v>0.688043981481482</c:v>
                </c:pt>
                <c:pt idx="14075">
                  <c:v>0.68806712962963</c:v>
                </c:pt>
                <c:pt idx="14076">
                  <c:v>0.688090277777778</c:v>
                </c:pt>
                <c:pt idx="14077">
                  <c:v>0.688113425925926</c:v>
                </c:pt>
                <c:pt idx="14078">
                  <c:v>0.688136574074074</c:v>
                </c:pt>
                <c:pt idx="14079">
                  <c:v>0.688159722222222</c:v>
                </c:pt>
                <c:pt idx="14080">
                  <c:v>0.688182870370371</c:v>
                </c:pt>
                <c:pt idx="14081">
                  <c:v>0.688206018518519</c:v>
                </c:pt>
                <c:pt idx="14082">
                  <c:v>0.688229166666667</c:v>
                </c:pt>
                <c:pt idx="14083">
                  <c:v>0.688252314814815</c:v>
                </c:pt>
                <c:pt idx="14084">
                  <c:v>0.688275462962963</c:v>
                </c:pt>
                <c:pt idx="14085">
                  <c:v>0.688298611111111</c:v>
                </c:pt>
                <c:pt idx="14086">
                  <c:v>0.688321759259259</c:v>
                </c:pt>
                <c:pt idx="14087">
                  <c:v>0.688344907407408</c:v>
                </c:pt>
                <c:pt idx="14088">
                  <c:v>0.688368055555556</c:v>
                </c:pt>
                <c:pt idx="14089">
                  <c:v>0.688391203703704</c:v>
                </c:pt>
                <c:pt idx="14090">
                  <c:v>0.688414351851852</c:v>
                </c:pt>
                <c:pt idx="14091">
                  <c:v>0.6884375</c:v>
                </c:pt>
                <c:pt idx="14092">
                  <c:v>0.688460648148148</c:v>
                </c:pt>
                <c:pt idx="14093">
                  <c:v>0.688483796296296</c:v>
                </c:pt>
                <c:pt idx="14094">
                  <c:v>0.688506944444444</c:v>
                </c:pt>
                <c:pt idx="14095">
                  <c:v>0.688530092592593</c:v>
                </c:pt>
                <c:pt idx="14096">
                  <c:v>0.688553240740741</c:v>
                </c:pt>
                <c:pt idx="14097">
                  <c:v>0.688576388888889</c:v>
                </c:pt>
                <c:pt idx="14098">
                  <c:v>0.688599537037037</c:v>
                </c:pt>
                <c:pt idx="14099">
                  <c:v>0.688622685185185</c:v>
                </c:pt>
                <c:pt idx="14100">
                  <c:v>0.688645833333334</c:v>
                </c:pt>
                <c:pt idx="14101">
                  <c:v>0.688668981481482</c:v>
                </c:pt>
                <c:pt idx="14102">
                  <c:v>0.68869212962963</c:v>
                </c:pt>
                <c:pt idx="14103">
                  <c:v>0.688715277777778</c:v>
                </c:pt>
                <c:pt idx="14104">
                  <c:v>0.688738425925926</c:v>
                </c:pt>
                <c:pt idx="14105">
                  <c:v>0.688761574074074</c:v>
                </c:pt>
                <c:pt idx="14106">
                  <c:v>0.688784722222222</c:v>
                </c:pt>
                <c:pt idx="14107">
                  <c:v>0.688807870370371</c:v>
                </c:pt>
                <c:pt idx="14108">
                  <c:v>0.688831018518519</c:v>
                </c:pt>
                <c:pt idx="14109">
                  <c:v>0.688854166666667</c:v>
                </c:pt>
                <c:pt idx="14110">
                  <c:v>0.688877314814815</c:v>
                </c:pt>
                <c:pt idx="14111">
                  <c:v>0.688900462962963</c:v>
                </c:pt>
                <c:pt idx="14112">
                  <c:v>0.688923611111111</c:v>
                </c:pt>
                <c:pt idx="14113">
                  <c:v>0.688946759259259</c:v>
                </c:pt>
                <c:pt idx="14114">
                  <c:v>0.688969907407408</c:v>
                </c:pt>
                <c:pt idx="14115">
                  <c:v>0.688993055555556</c:v>
                </c:pt>
                <c:pt idx="14116">
                  <c:v>0.689016203703704</c:v>
                </c:pt>
                <c:pt idx="14117">
                  <c:v>0.689039351851852</c:v>
                </c:pt>
                <c:pt idx="14118">
                  <c:v>0.6890625</c:v>
                </c:pt>
                <c:pt idx="14119">
                  <c:v>0.689085648148148</c:v>
                </c:pt>
                <c:pt idx="14120">
                  <c:v>0.689108796296297</c:v>
                </c:pt>
                <c:pt idx="14121">
                  <c:v>0.689131944444445</c:v>
                </c:pt>
                <c:pt idx="14122">
                  <c:v>0.689155092592593</c:v>
                </c:pt>
                <c:pt idx="14123">
                  <c:v>0.689178240740741</c:v>
                </c:pt>
                <c:pt idx="14124">
                  <c:v>0.689201388888889</c:v>
                </c:pt>
                <c:pt idx="14125">
                  <c:v>0.689224537037037</c:v>
                </c:pt>
                <c:pt idx="14126">
                  <c:v>0.689247685185185</c:v>
                </c:pt>
                <c:pt idx="14127">
                  <c:v>0.689270833333334</c:v>
                </c:pt>
                <c:pt idx="14128">
                  <c:v>0.689293981481482</c:v>
                </c:pt>
                <c:pt idx="14129">
                  <c:v>0.689317129629629</c:v>
                </c:pt>
                <c:pt idx="14130">
                  <c:v>0.689340277777778</c:v>
                </c:pt>
                <c:pt idx="14131">
                  <c:v>0.689363425925926</c:v>
                </c:pt>
                <c:pt idx="14132">
                  <c:v>0.689386574074074</c:v>
                </c:pt>
                <c:pt idx="14133">
                  <c:v>0.689409722222222</c:v>
                </c:pt>
                <c:pt idx="14134">
                  <c:v>0.68943287037037</c:v>
                </c:pt>
                <c:pt idx="14135">
                  <c:v>0.689456018518519</c:v>
                </c:pt>
                <c:pt idx="14136">
                  <c:v>0.689479166666667</c:v>
                </c:pt>
                <c:pt idx="14137">
                  <c:v>0.689502314814815</c:v>
                </c:pt>
                <c:pt idx="14138">
                  <c:v>0.689525462962963</c:v>
                </c:pt>
                <c:pt idx="14139">
                  <c:v>0.689548611111111</c:v>
                </c:pt>
                <c:pt idx="14140">
                  <c:v>0.689571759259259</c:v>
                </c:pt>
                <c:pt idx="14141">
                  <c:v>0.689594907407408</c:v>
                </c:pt>
                <c:pt idx="14142">
                  <c:v>0.689618055555556</c:v>
                </c:pt>
                <c:pt idx="14143">
                  <c:v>0.689641203703704</c:v>
                </c:pt>
                <c:pt idx="14144">
                  <c:v>0.689664351851852</c:v>
                </c:pt>
                <c:pt idx="14145">
                  <c:v>0.6896875</c:v>
                </c:pt>
                <c:pt idx="14146">
                  <c:v>0.689710648148148</c:v>
                </c:pt>
                <c:pt idx="14147">
                  <c:v>0.689733796296296</c:v>
                </c:pt>
                <c:pt idx="14148">
                  <c:v>0.689756944444445</c:v>
                </c:pt>
                <c:pt idx="14149">
                  <c:v>0.689780092592593</c:v>
                </c:pt>
                <c:pt idx="14150">
                  <c:v>0.689803240740741</c:v>
                </c:pt>
                <c:pt idx="14151">
                  <c:v>0.689826388888889</c:v>
                </c:pt>
                <c:pt idx="14152">
                  <c:v>0.689849537037037</c:v>
                </c:pt>
                <c:pt idx="14153">
                  <c:v>0.689872685185185</c:v>
                </c:pt>
                <c:pt idx="14154">
                  <c:v>0.689895833333334</c:v>
                </c:pt>
                <c:pt idx="14155">
                  <c:v>0.689918981481481</c:v>
                </c:pt>
                <c:pt idx="14156">
                  <c:v>0.68994212962963</c:v>
                </c:pt>
                <c:pt idx="14157">
                  <c:v>0.689965277777778</c:v>
                </c:pt>
                <c:pt idx="14158">
                  <c:v>0.689988425925926</c:v>
                </c:pt>
                <c:pt idx="14159">
                  <c:v>0.690011574074074</c:v>
                </c:pt>
                <c:pt idx="14160">
                  <c:v>0.690034722222222</c:v>
                </c:pt>
                <c:pt idx="14161">
                  <c:v>0.690057870370371</c:v>
                </c:pt>
                <c:pt idx="14162">
                  <c:v>0.690081018518519</c:v>
                </c:pt>
                <c:pt idx="14163">
                  <c:v>0.690104166666667</c:v>
                </c:pt>
                <c:pt idx="14164">
                  <c:v>0.690127314814815</c:v>
                </c:pt>
                <c:pt idx="14165">
                  <c:v>0.690150462962963</c:v>
                </c:pt>
                <c:pt idx="14166">
                  <c:v>0.690173611111111</c:v>
                </c:pt>
                <c:pt idx="14167">
                  <c:v>0.690196759259259</c:v>
                </c:pt>
                <c:pt idx="14168">
                  <c:v>0.690219907407407</c:v>
                </c:pt>
                <c:pt idx="14169">
                  <c:v>0.690243055555556</c:v>
                </c:pt>
                <c:pt idx="14170">
                  <c:v>0.690266203703704</c:v>
                </c:pt>
                <c:pt idx="14171">
                  <c:v>0.690289351851852</c:v>
                </c:pt>
                <c:pt idx="14172">
                  <c:v>0.6903125</c:v>
                </c:pt>
                <c:pt idx="14173">
                  <c:v>0.690335648148148</c:v>
                </c:pt>
                <c:pt idx="14174">
                  <c:v>0.690358796296296</c:v>
                </c:pt>
                <c:pt idx="14175">
                  <c:v>0.690381944444444</c:v>
                </c:pt>
                <c:pt idx="14176">
                  <c:v>0.690405092592593</c:v>
                </c:pt>
                <c:pt idx="14177">
                  <c:v>0.690428240740741</c:v>
                </c:pt>
                <c:pt idx="14178">
                  <c:v>0.690451388888889</c:v>
                </c:pt>
                <c:pt idx="14179">
                  <c:v>0.690474537037037</c:v>
                </c:pt>
                <c:pt idx="14180">
                  <c:v>0.690497685185185</c:v>
                </c:pt>
                <c:pt idx="14181">
                  <c:v>0.690520833333334</c:v>
                </c:pt>
                <c:pt idx="14182">
                  <c:v>0.690543981481481</c:v>
                </c:pt>
                <c:pt idx="14183">
                  <c:v>0.69056712962963</c:v>
                </c:pt>
                <c:pt idx="14184">
                  <c:v>0.690590277777778</c:v>
                </c:pt>
                <c:pt idx="14185">
                  <c:v>0.690613425925926</c:v>
                </c:pt>
                <c:pt idx="14186">
                  <c:v>0.690636574074074</c:v>
                </c:pt>
                <c:pt idx="14187">
                  <c:v>0.690659722222222</c:v>
                </c:pt>
                <c:pt idx="14188">
                  <c:v>0.69068287037037</c:v>
                </c:pt>
                <c:pt idx="14189">
                  <c:v>0.690706018518519</c:v>
                </c:pt>
                <c:pt idx="14190">
                  <c:v>0.690729166666667</c:v>
                </c:pt>
                <c:pt idx="14191">
                  <c:v>0.690752314814815</c:v>
                </c:pt>
                <c:pt idx="14192">
                  <c:v>0.690775462962963</c:v>
                </c:pt>
                <c:pt idx="14193">
                  <c:v>0.690798611111111</c:v>
                </c:pt>
                <c:pt idx="14194">
                  <c:v>0.690821759259259</c:v>
                </c:pt>
                <c:pt idx="14195">
                  <c:v>0.690844907407407</c:v>
                </c:pt>
                <c:pt idx="14196">
                  <c:v>0.690868055555556</c:v>
                </c:pt>
                <c:pt idx="14197">
                  <c:v>0.690891203703704</c:v>
                </c:pt>
                <c:pt idx="14198">
                  <c:v>0.690914351851852</c:v>
                </c:pt>
                <c:pt idx="14199">
                  <c:v>0.6909375</c:v>
                </c:pt>
                <c:pt idx="14200">
                  <c:v>0.690960648148148</c:v>
                </c:pt>
                <c:pt idx="14201">
                  <c:v>0.690983796296296</c:v>
                </c:pt>
                <c:pt idx="14202">
                  <c:v>0.691006944444445</c:v>
                </c:pt>
                <c:pt idx="14203">
                  <c:v>0.691030092592593</c:v>
                </c:pt>
                <c:pt idx="14204">
                  <c:v>0.691053240740741</c:v>
                </c:pt>
                <c:pt idx="14205">
                  <c:v>0.691076388888889</c:v>
                </c:pt>
                <c:pt idx="14206">
                  <c:v>0.691099537037037</c:v>
                </c:pt>
                <c:pt idx="14207">
                  <c:v>0.691122685185185</c:v>
                </c:pt>
                <c:pt idx="14208">
                  <c:v>0.691145833333333</c:v>
                </c:pt>
                <c:pt idx="14209">
                  <c:v>0.691168981481482</c:v>
                </c:pt>
                <c:pt idx="14210">
                  <c:v>0.69119212962963</c:v>
                </c:pt>
                <c:pt idx="14211">
                  <c:v>0.691215277777778</c:v>
                </c:pt>
                <c:pt idx="14212">
                  <c:v>0.691238425925926</c:v>
                </c:pt>
                <c:pt idx="14213">
                  <c:v>0.691261574074074</c:v>
                </c:pt>
                <c:pt idx="14214">
                  <c:v>0.691284722222222</c:v>
                </c:pt>
                <c:pt idx="14215">
                  <c:v>0.691307870370371</c:v>
                </c:pt>
                <c:pt idx="14216">
                  <c:v>0.691331018518519</c:v>
                </c:pt>
                <c:pt idx="14217">
                  <c:v>0.691354166666667</c:v>
                </c:pt>
                <c:pt idx="14218">
                  <c:v>0.691377314814815</c:v>
                </c:pt>
                <c:pt idx="14219">
                  <c:v>0.691400462962963</c:v>
                </c:pt>
                <c:pt idx="14220">
                  <c:v>0.691423611111111</c:v>
                </c:pt>
                <c:pt idx="14221">
                  <c:v>0.691446759259259</c:v>
                </c:pt>
                <c:pt idx="14222">
                  <c:v>0.691469907407407</c:v>
                </c:pt>
                <c:pt idx="14223">
                  <c:v>0.691493055555556</c:v>
                </c:pt>
                <c:pt idx="14224">
                  <c:v>0.691516203703704</c:v>
                </c:pt>
                <c:pt idx="14225">
                  <c:v>0.691539351851852</c:v>
                </c:pt>
                <c:pt idx="14226">
                  <c:v>0.6915625</c:v>
                </c:pt>
                <c:pt idx="14227">
                  <c:v>0.691585648148148</c:v>
                </c:pt>
                <c:pt idx="14228">
                  <c:v>0.691608796296296</c:v>
                </c:pt>
                <c:pt idx="14229">
                  <c:v>0.691631944444445</c:v>
                </c:pt>
                <c:pt idx="14230">
                  <c:v>0.691655092592593</c:v>
                </c:pt>
                <c:pt idx="14231">
                  <c:v>0.691678240740741</c:v>
                </c:pt>
                <c:pt idx="14232">
                  <c:v>0.691701388888889</c:v>
                </c:pt>
                <c:pt idx="14233">
                  <c:v>0.691724537037037</c:v>
                </c:pt>
                <c:pt idx="14234">
                  <c:v>0.691747685185185</c:v>
                </c:pt>
                <c:pt idx="14235">
                  <c:v>0.691770833333334</c:v>
                </c:pt>
                <c:pt idx="14236">
                  <c:v>0.691793981481482</c:v>
                </c:pt>
                <c:pt idx="14237">
                  <c:v>0.691817129629629</c:v>
                </c:pt>
                <c:pt idx="14238">
                  <c:v>0.691840277777778</c:v>
                </c:pt>
                <c:pt idx="14239">
                  <c:v>0.691863425925926</c:v>
                </c:pt>
                <c:pt idx="14240">
                  <c:v>0.691886574074074</c:v>
                </c:pt>
                <c:pt idx="14241">
                  <c:v>0.691909722222222</c:v>
                </c:pt>
                <c:pt idx="14242">
                  <c:v>0.691932870370371</c:v>
                </c:pt>
                <c:pt idx="14243">
                  <c:v>0.691956018518519</c:v>
                </c:pt>
                <c:pt idx="14244">
                  <c:v>0.691979166666667</c:v>
                </c:pt>
                <c:pt idx="14245">
                  <c:v>0.692002314814815</c:v>
                </c:pt>
                <c:pt idx="14246">
                  <c:v>0.692025462962963</c:v>
                </c:pt>
                <c:pt idx="14247">
                  <c:v>0.692048611111111</c:v>
                </c:pt>
                <c:pt idx="14248">
                  <c:v>0.692071759259259</c:v>
                </c:pt>
                <c:pt idx="14249">
                  <c:v>0.692094907407408</c:v>
                </c:pt>
                <c:pt idx="14250">
                  <c:v>0.692118055555556</c:v>
                </c:pt>
                <c:pt idx="14251">
                  <c:v>0.692141203703704</c:v>
                </c:pt>
                <c:pt idx="14252">
                  <c:v>0.692164351851852</c:v>
                </c:pt>
                <c:pt idx="14253">
                  <c:v>0.6921875</c:v>
                </c:pt>
                <c:pt idx="14254">
                  <c:v>0.692210648148148</c:v>
                </c:pt>
                <c:pt idx="14255">
                  <c:v>0.692233796296296</c:v>
                </c:pt>
                <c:pt idx="14256">
                  <c:v>0.692256944444444</c:v>
                </c:pt>
                <c:pt idx="14257">
                  <c:v>0.692280092592593</c:v>
                </c:pt>
                <c:pt idx="14258">
                  <c:v>0.692303240740741</c:v>
                </c:pt>
                <c:pt idx="14259">
                  <c:v>0.692326388888889</c:v>
                </c:pt>
                <c:pt idx="14260">
                  <c:v>0.692349537037037</c:v>
                </c:pt>
                <c:pt idx="14261">
                  <c:v>0.692372685185185</c:v>
                </c:pt>
                <c:pt idx="14262">
                  <c:v>0.692395833333334</c:v>
                </c:pt>
                <c:pt idx="14263">
                  <c:v>0.692418981481482</c:v>
                </c:pt>
                <c:pt idx="14264">
                  <c:v>0.69244212962963</c:v>
                </c:pt>
                <c:pt idx="14265">
                  <c:v>0.692465277777778</c:v>
                </c:pt>
                <c:pt idx="14266">
                  <c:v>0.692488425925926</c:v>
                </c:pt>
                <c:pt idx="14267">
                  <c:v>0.692511574074074</c:v>
                </c:pt>
                <c:pt idx="14268">
                  <c:v>0.692534722222222</c:v>
                </c:pt>
                <c:pt idx="14269">
                  <c:v>0.69255787037037</c:v>
                </c:pt>
                <c:pt idx="14270">
                  <c:v>0.692581018518519</c:v>
                </c:pt>
                <c:pt idx="14271">
                  <c:v>0.692604166666667</c:v>
                </c:pt>
                <c:pt idx="14272">
                  <c:v>0.692627314814815</c:v>
                </c:pt>
                <c:pt idx="14273">
                  <c:v>0.692650462962963</c:v>
                </c:pt>
                <c:pt idx="14274">
                  <c:v>0.692673611111111</c:v>
                </c:pt>
                <c:pt idx="14275">
                  <c:v>0.692696759259259</c:v>
                </c:pt>
                <c:pt idx="14276">
                  <c:v>0.692719907407408</c:v>
                </c:pt>
                <c:pt idx="14277">
                  <c:v>0.692743055555556</c:v>
                </c:pt>
                <c:pt idx="14278">
                  <c:v>0.692766203703704</c:v>
                </c:pt>
                <c:pt idx="14279">
                  <c:v>0.692789351851852</c:v>
                </c:pt>
                <c:pt idx="14280">
                  <c:v>0.6928125</c:v>
                </c:pt>
                <c:pt idx="14281">
                  <c:v>0.692835648148148</c:v>
                </c:pt>
                <c:pt idx="14282">
                  <c:v>0.692858796296296</c:v>
                </c:pt>
                <c:pt idx="14283">
                  <c:v>0.692881944444445</c:v>
                </c:pt>
                <c:pt idx="14284">
                  <c:v>0.692905092592593</c:v>
                </c:pt>
                <c:pt idx="14285">
                  <c:v>0.692928240740741</c:v>
                </c:pt>
                <c:pt idx="14286">
                  <c:v>0.692951388888889</c:v>
                </c:pt>
                <c:pt idx="14287">
                  <c:v>0.692974537037037</c:v>
                </c:pt>
                <c:pt idx="14288">
                  <c:v>0.692997685185185</c:v>
                </c:pt>
                <c:pt idx="14289">
                  <c:v>0.693020833333334</c:v>
                </c:pt>
                <c:pt idx="14290">
                  <c:v>0.693043981481481</c:v>
                </c:pt>
                <c:pt idx="14291">
                  <c:v>0.69306712962963</c:v>
                </c:pt>
                <c:pt idx="14292">
                  <c:v>0.693090277777778</c:v>
                </c:pt>
                <c:pt idx="14293">
                  <c:v>0.693113425925926</c:v>
                </c:pt>
                <c:pt idx="14294">
                  <c:v>0.693136574074074</c:v>
                </c:pt>
                <c:pt idx="14295">
                  <c:v>0.693159722222222</c:v>
                </c:pt>
                <c:pt idx="14296">
                  <c:v>0.69318287037037</c:v>
                </c:pt>
                <c:pt idx="14297">
                  <c:v>0.693206018518519</c:v>
                </c:pt>
                <c:pt idx="14298">
                  <c:v>0.693229166666667</c:v>
                </c:pt>
                <c:pt idx="14299">
                  <c:v>0.693252314814815</c:v>
                </c:pt>
                <c:pt idx="14300">
                  <c:v>0.693275462962963</c:v>
                </c:pt>
                <c:pt idx="14301">
                  <c:v>0.693298611111111</c:v>
                </c:pt>
                <c:pt idx="14302">
                  <c:v>0.693321759259259</c:v>
                </c:pt>
                <c:pt idx="14303">
                  <c:v>0.693344907407408</c:v>
                </c:pt>
                <c:pt idx="14304">
                  <c:v>0.693368055555556</c:v>
                </c:pt>
                <c:pt idx="14305">
                  <c:v>0.693391203703704</c:v>
                </c:pt>
                <c:pt idx="14306">
                  <c:v>0.693425925925926</c:v>
                </c:pt>
                <c:pt idx="14307">
                  <c:v>0.693449074074074</c:v>
                </c:pt>
                <c:pt idx="14308">
                  <c:v>0.693472222222222</c:v>
                </c:pt>
                <c:pt idx="14309">
                  <c:v>0.69349537037037</c:v>
                </c:pt>
                <c:pt idx="14310">
                  <c:v>0.693518518518519</c:v>
                </c:pt>
                <c:pt idx="14311">
                  <c:v>0.693541666666667</c:v>
                </c:pt>
                <c:pt idx="14312">
                  <c:v>0.693564814814815</c:v>
                </c:pt>
                <c:pt idx="14313">
                  <c:v>0.693587962962963</c:v>
                </c:pt>
                <c:pt idx="14314">
                  <c:v>0.693611111111111</c:v>
                </c:pt>
                <c:pt idx="14315">
                  <c:v>0.693634259259259</c:v>
                </c:pt>
                <c:pt idx="14316">
                  <c:v>0.693657407407407</c:v>
                </c:pt>
                <c:pt idx="14317">
                  <c:v>0.693680555555556</c:v>
                </c:pt>
                <c:pt idx="14318">
                  <c:v>0.693703703703704</c:v>
                </c:pt>
                <c:pt idx="14319">
                  <c:v>0.693726851851852</c:v>
                </c:pt>
                <c:pt idx="14320">
                  <c:v>0.69375</c:v>
                </c:pt>
                <c:pt idx="14321">
                  <c:v>0.693773148148148</c:v>
                </c:pt>
                <c:pt idx="14322">
                  <c:v>0.693796296296296</c:v>
                </c:pt>
                <c:pt idx="14323">
                  <c:v>0.693819444444445</c:v>
                </c:pt>
                <c:pt idx="14324">
                  <c:v>0.693842592592593</c:v>
                </c:pt>
                <c:pt idx="14325">
                  <c:v>0.693865740740741</c:v>
                </c:pt>
                <c:pt idx="14326">
                  <c:v>0.693888888888889</c:v>
                </c:pt>
                <c:pt idx="14327">
                  <c:v>0.693912037037037</c:v>
                </c:pt>
                <c:pt idx="14328">
                  <c:v>0.693935185185185</c:v>
                </c:pt>
                <c:pt idx="14329">
                  <c:v>0.693958333333333</c:v>
                </c:pt>
                <c:pt idx="14330">
                  <c:v>0.693981481481482</c:v>
                </c:pt>
                <c:pt idx="14331">
                  <c:v>0.69400462962963</c:v>
                </c:pt>
                <c:pt idx="14332">
                  <c:v>0.694027777777778</c:v>
                </c:pt>
                <c:pt idx="14333">
                  <c:v>0.694050925925926</c:v>
                </c:pt>
                <c:pt idx="14334">
                  <c:v>0.694074074074074</c:v>
                </c:pt>
                <c:pt idx="14335">
                  <c:v>0.694097222222222</c:v>
                </c:pt>
                <c:pt idx="14336">
                  <c:v>0.69412037037037</c:v>
                </c:pt>
                <c:pt idx="14337">
                  <c:v>0.694143518518519</c:v>
                </c:pt>
                <c:pt idx="14338">
                  <c:v>0.694166666666667</c:v>
                </c:pt>
                <c:pt idx="14339">
                  <c:v>0.694189814814815</c:v>
                </c:pt>
                <c:pt idx="14340">
                  <c:v>0.694212962962963</c:v>
                </c:pt>
                <c:pt idx="14341">
                  <c:v>0.694236111111111</c:v>
                </c:pt>
                <c:pt idx="14342">
                  <c:v>0.694259259259259</c:v>
                </c:pt>
                <c:pt idx="14343">
                  <c:v>0.694282407407407</c:v>
                </c:pt>
                <c:pt idx="14344">
                  <c:v>0.694305555555556</c:v>
                </c:pt>
                <c:pt idx="14345">
                  <c:v>0.694328703703704</c:v>
                </c:pt>
                <c:pt idx="14346">
                  <c:v>0.694351851851852</c:v>
                </c:pt>
                <c:pt idx="14347">
                  <c:v>0.694375</c:v>
                </c:pt>
                <c:pt idx="14348">
                  <c:v>0.694398148148148</c:v>
                </c:pt>
                <c:pt idx="14349">
                  <c:v>0.694421296296296</c:v>
                </c:pt>
                <c:pt idx="14350">
                  <c:v>0.694444444444445</c:v>
                </c:pt>
                <c:pt idx="14351">
                  <c:v>0.694467592592593</c:v>
                </c:pt>
                <c:pt idx="14352">
                  <c:v>0.694490740740741</c:v>
                </c:pt>
                <c:pt idx="14353">
                  <c:v>0.694513888888889</c:v>
                </c:pt>
                <c:pt idx="14354">
                  <c:v>0.694537037037037</c:v>
                </c:pt>
                <c:pt idx="14355">
                  <c:v>0.694560185185185</c:v>
                </c:pt>
                <c:pt idx="14356">
                  <c:v>0.694583333333333</c:v>
                </c:pt>
                <c:pt idx="14357">
                  <c:v>0.694606481481482</c:v>
                </c:pt>
                <c:pt idx="14358">
                  <c:v>0.69462962962963</c:v>
                </c:pt>
                <c:pt idx="14359">
                  <c:v>0.694652777777778</c:v>
                </c:pt>
                <c:pt idx="14360">
                  <c:v>0.694675925925926</c:v>
                </c:pt>
                <c:pt idx="14361">
                  <c:v>0.694699074074074</c:v>
                </c:pt>
                <c:pt idx="14362">
                  <c:v>0.694722222222222</c:v>
                </c:pt>
                <c:pt idx="14363">
                  <c:v>0.694745370370371</c:v>
                </c:pt>
                <c:pt idx="14364">
                  <c:v>0.694768518518519</c:v>
                </c:pt>
                <c:pt idx="14365">
                  <c:v>0.694791666666667</c:v>
                </c:pt>
                <c:pt idx="14366">
                  <c:v>0.694814814814815</c:v>
                </c:pt>
                <c:pt idx="14367">
                  <c:v>0.694837962962963</c:v>
                </c:pt>
                <c:pt idx="14368">
                  <c:v>0.694861111111111</c:v>
                </c:pt>
                <c:pt idx="14369">
                  <c:v>0.694884259259259</c:v>
                </c:pt>
                <c:pt idx="14370">
                  <c:v>0.694907407407408</c:v>
                </c:pt>
                <c:pt idx="14371">
                  <c:v>0.694930555555556</c:v>
                </c:pt>
                <c:pt idx="14372">
                  <c:v>0.694953703703704</c:v>
                </c:pt>
                <c:pt idx="14373">
                  <c:v>0.694976851851852</c:v>
                </c:pt>
                <c:pt idx="14374">
                  <c:v>0.695</c:v>
                </c:pt>
                <c:pt idx="14375">
                  <c:v>0.695023148148148</c:v>
                </c:pt>
                <c:pt idx="14376">
                  <c:v>0.695046296296296</c:v>
                </c:pt>
                <c:pt idx="14377">
                  <c:v>0.695069444444445</c:v>
                </c:pt>
                <c:pt idx="14378">
                  <c:v>0.695092592592593</c:v>
                </c:pt>
                <c:pt idx="14379">
                  <c:v>0.695115740740741</c:v>
                </c:pt>
                <c:pt idx="14380">
                  <c:v>0.695138888888889</c:v>
                </c:pt>
                <c:pt idx="14381">
                  <c:v>0.695162037037037</c:v>
                </c:pt>
                <c:pt idx="14382">
                  <c:v>0.695185185185185</c:v>
                </c:pt>
                <c:pt idx="14383">
                  <c:v>0.695208333333333</c:v>
                </c:pt>
                <c:pt idx="14384">
                  <c:v>0.695231481481482</c:v>
                </c:pt>
                <c:pt idx="14385">
                  <c:v>0.69525462962963</c:v>
                </c:pt>
                <c:pt idx="14386">
                  <c:v>0.695277777777778</c:v>
                </c:pt>
                <c:pt idx="14387">
                  <c:v>0.695300925925926</c:v>
                </c:pt>
                <c:pt idx="14388">
                  <c:v>0.695324074074074</c:v>
                </c:pt>
                <c:pt idx="14389">
                  <c:v>0.695347222222222</c:v>
                </c:pt>
                <c:pt idx="14390">
                  <c:v>0.695370370370371</c:v>
                </c:pt>
                <c:pt idx="14391">
                  <c:v>0.695393518518519</c:v>
                </c:pt>
                <c:pt idx="14392">
                  <c:v>0.695416666666667</c:v>
                </c:pt>
                <c:pt idx="14393">
                  <c:v>0.695439814814815</c:v>
                </c:pt>
                <c:pt idx="14394">
                  <c:v>0.695462962962963</c:v>
                </c:pt>
                <c:pt idx="14395">
                  <c:v>0.695486111111111</c:v>
                </c:pt>
                <c:pt idx="14396">
                  <c:v>0.695509259259259</c:v>
                </c:pt>
                <c:pt idx="14397">
                  <c:v>0.695532407407407</c:v>
                </c:pt>
                <c:pt idx="14398">
                  <c:v>0.695555555555556</c:v>
                </c:pt>
                <c:pt idx="14399">
                  <c:v>0.695578703703704</c:v>
                </c:pt>
                <c:pt idx="14400">
                  <c:v>0.695601851851852</c:v>
                </c:pt>
                <c:pt idx="14401">
                  <c:v>0.695625</c:v>
                </c:pt>
                <c:pt idx="14402">
                  <c:v>0.695648148148148</c:v>
                </c:pt>
                <c:pt idx="14403">
                  <c:v>0.695671296296297</c:v>
                </c:pt>
                <c:pt idx="14404">
                  <c:v>0.695694444444445</c:v>
                </c:pt>
                <c:pt idx="14405">
                  <c:v>0.695717592592593</c:v>
                </c:pt>
                <c:pt idx="14406">
                  <c:v>0.695740740740741</c:v>
                </c:pt>
                <c:pt idx="14407">
                  <c:v>0.695763888888889</c:v>
                </c:pt>
                <c:pt idx="14408">
                  <c:v>0.695787037037037</c:v>
                </c:pt>
                <c:pt idx="14409">
                  <c:v>0.695810185185185</c:v>
                </c:pt>
                <c:pt idx="14410">
                  <c:v>0.695833333333333</c:v>
                </c:pt>
                <c:pt idx="14411">
                  <c:v>0.695856481481482</c:v>
                </c:pt>
                <c:pt idx="14412">
                  <c:v>0.69587962962963</c:v>
                </c:pt>
                <c:pt idx="14413">
                  <c:v>0.695902777777778</c:v>
                </c:pt>
                <c:pt idx="14414">
                  <c:v>0.695925925925926</c:v>
                </c:pt>
                <c:pt idx="14415">
                  <c:v>0.695949074074074</c:v>
                </c:pt>
                <c:pt idx="14416">
                  <c:v>0.695972222222222</c:v>
                </c:pt>
                <c:pt idx="14417">
                  <c:v>0.695995370370371</c:v>
                </c:pt>
                <c:pt idx="14418">
                  <c:v>0.696018518518519</c:v>
                </c:pt>
                <c:pt idx="14419">
                  <c:v>0.696041666666667</c:v>
                </c:pt>
                <c:pt idx="14420">
                  <c:v>0.696064814814815</c:v>
                </c:pt>
                <c:pt idx="14421">
                  <c:v>0.696087962962963</c:v>
                </c:pt>
                <c:pt idx="14422">
                  <c:v>0.696111111111111</c:v>
                </c:pt>
                <c:pt idx="14423">
                  <c:v>0.696134259259259</c:v>
                </c:pt>
                <c:pt idx="14424">
                  <c:v>0.696157407407407</c:v>
                </c:pt>
                <c:pt idx="14425">
                  <c:v>0.696180555555556</c:v>
                </c:pt>
                <c:pt idx="14426">
                  <c:v>0.696203703703704</c:v>
                </c:pt>
                <c:pt idx="14427">
                  <c:v>0.696226851851852</c:v>
                </c:pt>
                <c:pt idx="14428">
                  <c:v>0.69625</c:v>
                </c:pt>
                <c:pt idx="14429">
                  <c:v>0.696273148148148</c:v>
                </c:pt>
                <c:pt idx="14430">
                  <c:v>0.696296296296296</c:v>
                </c:pt>
                <c:pt idx="14431">
                  <c:v>0.696319444444444</c:v>
                </c:pt>
                <c:pt idx="14432">
                  <c:v>0.696342592592593</c:v>
                </c:pt>
                <c:pt idx="14433">
                  <c:v>0.696365740740741</c:v>
                </c:pt>
                <c:pt idx="14434">
                  <c:v>0.696388888888889</c:v>
                </c:pt>
                <c:pt idx="14435">
                  <c:v>0.696412037037037</c:v>
                </c:pt>
                <c:pt idx="14436">
                  <c:v>0.696435185185185</c:v>
                </c:pt>
                <c:pt idx="14437">
                  <c:v>0.696458333333333</c:v>
                </c:pt>
                <c:pt idx="14438">
                  <c:v>0.696481481481481</c:v>
                </c:pt>
                <c:pt idx="14439">
                  <c:v>0.69650462962963</c:v>
                </c:pt>
                <c:pt idx="14440">
                  <c:v>0.696527777777778</c:v>
                </c:pt>
                <c:pt idx="14441">
                  <c:v>0.696550925925926</c:v>
                </c:pt>
                <c:pt idx="14442">
                  <c:v>0.696574074074074</c:v>
                </c:pt>
                <c:pt idx="14443">
                  <c:v>0.696597222222222</c:v>
                </c:pt>
                <c:pt idx="14444">
                  <c:v>0.69662037037037</c:v>
                </c:pt>
                <c:pt idx="14445">
                  <c:v>0.696643518518519</c:v>
                </c:pt>
                <c:pt idx="14446">
                  <c:v>0.696666666666667</c:v>
                </c:pt>
                <c:pt idx="14447">
                  <c:v>0.696689814814815</c:v>
                </c:pt>
                <c:pt idx="14448">
                  <c:v>0.696712962962963</c:v>
                </c:pt>
                <c:pt idx="14449">
                  <c:v>0.696736111111111</c:v>
                </c:pt>
                <c:pt idx="14450">
                  <c:v>0.696759259259259</c:v>
                </c:pt>
                <c:pt idx="14451">
                  <c:v>0.696782407407408</c:v>
                </c:pt>
                <c:pt idx="14452">
                  <c:v>0.696805555555556</c:v>
                </c:pt>
                <c:pt idx="14453">
                  <c:v>0.696828703703704</c:v>
                </c:pt>
                <c:pt idx="14454">
                  <c:v>0.696851851851852</c:v>
                </c:pt>
                <c:pt idx="14455">
                  <c:v>0.696875</c:v>
                </c:pt>
                <c:pt idx="14456">
                  <c:v>0.696898148148148</c:v>
                </c:pt>
                <c:pt idx="14457">
                  <c:v>0.696921296296297</c:v>
                </c:pt>
                <c:pt idx="14458">
                  <c:v>0.696944444444445</c:v>
                </c:pt>
                <c:pt idx="14459">
                  <c:v>0.696967592592593</c:v>
                </c:pt>
                <c:pt idx="14460">
                  <c:v>0.696990740740741</c:v>
                </c:pt>
                <c:pt idx="14461">
                  <c:v>0.697013888888889</c:v>
                </c:pt>
                <c:pt idx="14462">
                  <c:v>0.697037037037037</c:v>
                </c:pt>
                <c:pt idx="14463">
                  <c:v>0.697060185185185</c:v>
                </c:pt>
                <c:pt idx="14464">
                  <c:v>0.697083333333333</c:v>
                </c:pt>
                <c:pt idx="14465">
                  <c:v>0.697106481481482</c:v>
                </c:pt>
                <c:pt idx="14466">
                  <c:v>0.69712962962963</c:v>
                </c:pt>
                <c:pt idx="14467">
                  <c:v>0.697152777777778</c:v>
                </c:pt>
                <c:pt idx="14468">
                  <c:v>0.697175925925926</c:v>
                </c:pt>
                <c:pt idx="14469">
                  <c:v>0.697199074074074</c:v>
                </c:pt>
                <c:pt idx="14470">
                  <c:v>0.697222222222222</c:v>
                </c:pt>
                <c:pt idx="14471">
                  <c:v>0.697245370370371</c:v>
                </c:pt>
                <c:pt idx="14472">
                  <c:v>0.697268518518519</c:v>
                </c:pt>
                <c:pt idx="14473">
                  <c:v>0.697291666666667</c:v>
                </c:pt>
                <c:pt idx="14474">
                  <c:v>0.697314814814815</c:v>
                </c:pt>
                <c:pt idx="14475">
                  <c:v>0.697337962962963</c:v>
                </c:pt>
                <c:pt idx="14476">
                  <c:v>0.697361111111111</c:v>
                </c:pt>
                <c:pt idx="14477">
                  <c:v>0.697384259259259</c:v>
                </c:pt>
                <c:pt idx="14478">
                  <c:v>0.697407407407408</c:v>
                </c:pt>
                <c:pt idx="14479">
                  <c:v>0.697430555555556</c:v>
                </c:pt>
                <c:pt idx="14480">
                  <c:v>0.697453703703704</c:v>
                </c:pt>
                <c:pt idx="14481">
                  <c:v>0.697476851851852</c:v>
                </c:pt>
                <c:pt idx="14482">
                  <c:v>0.6975</c:v>
                </c:pt>
                <c:pt idx="14483">
                  <c:v>0.697523148148148</c:v>
                </c:pt>
                <c:pt idx="14484">
                  <c:v>0.697546296296296</c:v>
                </c:pt>
                <c:pt idx="14485">
                  <c:v>0.697569444444445</c:v>
                </c:pt>
                <c:pt idx="14486">
                  <c:v>0.697592592592593</c:v>
                </c:pt>
                <c:pt idx="14487">
                  <c:v>0.697615740740741</c:v>
                </c:pt>
                <c:pt idx="14488">
                  <c:v>0.697638888888889</c:v>
                </c:pt>
                <c:pt idx="14489">
                  <c:v>0.697662037037037</c:v>
                </c:pt>
                <c:pt idx="14490">
                  <c:v>0.697685185185185</c:v>
                </c:pt>
                <c:pt idx="14491">
                  <c:v>0.697708333333334</c:v>
                </c:pt>
                <c:pt idx="14492">
                  <c:v>0.697731481481482</c:v>
                </c:pt>
                <c:pt idx="14493">
                  <c:v>0.69775462962963</c:v>
                </c:pt>
                <c:pt idx="14494">
                  <c:v>0.697777777777778</c:v>
                </c:pt>
                <c:pt idx="14495">
                  <c:v>0.697800925925926</c:v>
                </c:pt>
                <c:pt idx="14496">
                  <c:v>0.697824074074074</c:v>
                </c:pt>
                <c:pt idx="14497">
                  <c:v>0.697847222222222</c:v>
                </c:pt>
                <c:pt idx="14498">
                  <c:v>0.697870370370371</c:v>
                </c:pt>
                <c:pt idx="14499">
                  <c:v>0.697893518518519</c:v>
                </c:pt>
                <c:pt idx="14500">
                  <c:v>0.697916666666667</c:v>
                </c:pt>
                <c:pt idx="14501">
                  <c:v>0.697939814814815</c:v>
                </c:pt>
                <c:pt idx="14502">
                  <c:v>0.697962962962963</c:v>
                </c:pt>
                <c:pt idx="14503">
                  <c:v>0.697986111111111</c:v>
                </c:pt>
                <c:pt idx="14504">
                  <c:v>0.698009259259259</c:v>
                </c:pt>
                <c:pt idx="14505">
                  <c:v>0.698032407407407</c:v>
                </c:pt>
                <c:pt idx="14506">
                  <c:v>0.698055555555556</c:v>
                </c:pt>
                <c:pt idx="14507">
                  <c:v>0.698078703703704</c:v>
                </c:pt>
                <c:pt idx="14508">
                  <c:v>0.698101851851852</c:v>
                </c:pt>
                <c:pt idx="14509">
                  <c:v>0.698125</c:v>
                </c:pt>
                <c:pt idx="14510">
                  <c:v>0.698148148148148</c:v>
                </c:pt>
                <c:pt idx="14511">
                  <c:v>0.698171296296296</c:v>
                </c:pt>
                <c:pt idx="14512">
                  <c:v>0.698194444444445</c:v>
                </c:pt>
                <c:pt idx="14513">
                  <c:v>0.698217592592593</c:v>
                </c:pt>
                <c:pt idx="14514">
                  <c:v>0.698240740740741</c:v>
                </c:pt>
                <c:pt idx="14515">
                  <c:v>0.698263888888889</c:v>
                </c:pt>
                <c:pt idx="14516">
                  <c:v>0.698287037037037</c:v>
                </c:pt>
                <c:pt idx="14517">
                  <c:v>0.698310185185185</c:v>
                </c:pt>
                <c:pt idx="14518">
                  <c:v>0.698333333333333</c:v>
                </c:pt>
                <c:pt idx="14519">
                  <c:v>0.698356481481481</c:v>
                </c:pt>
                <c:pt idx="14520">
                  <c:v>0.69837962962963</c:v>
                </c:pt>
                <c:pt idx="14521">
                  <c:v>0.698402777777778</c:v>
                </c:pt>
                <c:pt idx="14522">
                  <c:v>0.698425925925926</c:v>
                </c:pt>
                <c:pt idx="14523">
                  <c:v>0.698449074074074</c:v>
                </c:pt>
                <c:pt idx="14524">
                  <c:v>0.698472222222222</c:v>
                </c:pt>
                <c:pt idx="14525">
                  <c:v>0.69849537037037</c:v>
                </c:pt>
                <c:pt idx="14526">
                  <c:v>0.698518518518519</c:v>
                </c:pt>
                <c:pt idx="14527">
                  <c:v>0.698541666666667</c:v>
                </c:pt>
                <c:pt idx="14528">
                  <c:v>0.698564814814815</c:v>
                </c:pt>
                <c:pt idx="14529">
                  <c:v>0.698587962962963</c:v>
                </c:pt>
                <c:pt idx="14530">
                  <c:v>0.698611111111111</c:v>
                </c:pt>
                <c:pt idx="14531">
                  <c:v>0.698634259259259</c:v>
                </c:pt>
                <c:pt idx="14532">
                  <c:v>0.698657407407407</c:v>
                </c:pt>
                <c:pt idx="14533">
                  <c:v>0.698680555555556</c:v>
                </c:pt>
                <c:pt idx="14534">
                  <c:v>0.698703703703704</c:v>
                </c:pt>
                <c:pt idx="14535">
                  <c:v>0.698726851851852</c:v>
                </c:pt>
                <c:pt idx="14536">
                  <c:v>0.69875</c:v>
                </c:pt>
                <c:pt idx="14537">
                  <c:v>0.698773148148148</c:v>
                </c:pt>
                <c:pt idx="14538">
                  <c:v>0.698796296296296</c:v>
                </c:pt>
                <c:pt idx="14539">
                  <c:v>0.698819444444445</c:v>
                </c:pt>
                <c:pt idx="14540">
                  <c:v>0.698842592592593</c:v>
                </c:pt>
                <c:pt idx="14541">
                  <c:v>0.698865740740741</c:v>
                </c:pt>
                <c:pt idx="14542">
                  <c:v>0.698888888888889</c:v>
                </c:pt>
                <c:pt idx="14543">
                  <c:v>0.698912037037037</c:v>
                </c:pt>
                <c:pt idx="14544">
                  <c:v>0.698935185185185</c:v>
                </c:pt>
                <c:pt idx="14545">
                  <c:v>0.698958333333333</c:v>
                </c:pt>
                <c:pt idx="14546">
                  <c:v>0.698981481481482</c:v>
                </c:pt>
                <c:pt idx="14547">
                  <c:v>0.69900462962963</c:v>
                </c:pt>
                <c:pt idx="14548">
                  <c:v>0.699027777777778</c:v>
                </c:pt>
                <c:pt idx="14549">
                  <c:v>0.699050925925926</c:v>
                </c:pt>
                <c:pt idx="14550">
                  <c:v>0.699074074074074</c:v>
                </c:pt>
                <c:pt idx="14551">
                  <c:v>0.699097222222222</c:v>
                </c:pt>
                <c:pt idx="14552">
                  <c:v>0.699120370370371</c:v>
                </c:pt>
                <c:pt idx="14553">
                  <c:v>0.699143518518519</c:v>
                </c:pt>
                <c:pt idx="14554">
                  <c:v>0.699166666666667</c:v>
                </c:pt>
                <c:pt idx="14555">
                  <c:v>0.699189814814815</c:v>
                </c:pt>
                <c:pt idx="14556">
                  <c:v>0.699212962962963</c:v>
                </c:pt>
                <c:pt idx="14557">
                  <c:v>0.699236111111111</c:v>
                </c:pt>
                <c:pt idx="14558">
                  <c:v>0.699259259259259</c:v>
                </c:pt>
                <c:pt idx="14559">
                  <c:v>0.699282407407407</c:v>
                </c:pt>
                <c:pt idx="14560">
                  <c:v>0.699305555555556</c:v>
                </c:pt>
                <c:pt idx="14561">
                  <c:v>0.699328703703704</c:v>
                </c:pt>
                <c:pt idx="14562">
                  <c:v>0.699351851851852</c:v>
                </c:pt>
                <c:pt idx="14563">
                  <c:v>0.699375</c:v>
                </c:pt>
                <c:pt idx="14564">
                  <c:v>0.699398148148148</c:v>
                </c:pt>
                <c:pt idx="14565">
                  <c:v>0.699421296296296</c:v>
                </c:pt>
                <c:pt idx="14566">
                  <c:v>0.699444444444445</c:v>
                </c:pt>
                <c:pt idx="14567">
                  <c:v>0.699467592592593</c:v>
                </c:pt>
                <c:pt idx="14568">
                  <c:v>0.699490740740741</c:v>
                </c:pt>
                <c:pt idx="14569">
                  <c:v>0.699513888888889</c:v>
                </c:pt>
                <c:pt idx="14570">
                  <c:v>0.699537037037037</c:v>
                </c:pt>
                <c:pt idx="14571">
                  <c:v>0.699560185185185</c:v>
                </c:pt>
                <c:pt idx="14572">
                  <c:v>0.699583333333333</c:v>
                </c:pt>
                <c:pt idx="14573">
                  <c:v>0.699606481481482</c:v>
                </c:pt>
                <c:pt idx="14574">
                  <c:v>0.69962962962963</c:v>
                </c:pt>
                <c:pt idx="14575">
                  <c:v>0.699652777777778</c:v>
                </c:pt>
                <c:pt idx="14576">
                  <c:v>0.699675925925926</c:v>
                </c:pt>
                <c:pt idx="14577">
                  <c:v>0.699699074074074</c:v>
                </c:pt>
                <c:pt idx="14578">
                  <c:v>0.699722222222222</c:v>
                </c:pt>
                <c:pt idx="14579">
                  <c:v>0.699745370370371</c:v>
                </c:pt>
                <c:pt idx="14580">
                  <c:v>0.699768518518519</c:v>
                </c:pt>
                <c:pt idx="14581">
                  <c:v>0.699791666666667</c:v>
                </c:pt>
                <c:pt idx="14582">
                  <c:v>0.699814814814815</c:v>
                </c:pt>
                <c:pt idx="14583">
                  <c:v>0.699837962962963</c:v>
                </c:pt>
                <c:pt idx="14584">
                  <c:v>0.699861111111111</c:v>
                </c:pt>
                <c:pt idx="14585">
                  <c:v>0.699884259259259</c:v>
                </c:pt>
                <c:pt idx="14586">
                  <c:v>0.699907407407408</c:v>
                </c:pt>
                <c:pt idx="14587">
                  <c:v>0.699930555555556</c:v>
                </c:pt>
                <c:pt idx="14588">
                  <c:v>0.699953703703704</c:v>
                </c:pt>
                <c:pt idx="14589">
                  <c:v>0.699976851851852</c:v>
                </c:pt>
                <c:pt idx="14590">
                  <c:v>0.7</c:v>
                </c:pt>
                <c:pt idx="14591">
                  <c:v>0.700023148148148</c:v>
                </c:pt>
                <c:pt idx="14592">
                  <c:v>0.700046296296296</c:v>
                </c:pt>
                <c:pt idx="14593">
                  <c:v>0.700069444444444</c:v>
                </c:pt>
                <c:pt idx="14594">
                  <c:v>0.700092592592593</c:v>
                </c:pt>
                <c:pt idx="14595">
                  <c:v>0.70011574074074</c:v>
                </c:pt>
                <c:pt idx="14596">
                  <c:v>0.700138888888889</c:v>
                </c:pt>
                <c:pt idx="14597">
                  <c:v>0.700162037037037</c:v>
                </c:pt>
                <c:pt idx="14598">
                  <c:v>0.700185185185185</c:v>
                </c:pt>
                <c:pt idx="14599">
                  <c:v>0.700208333333333</c:v>
                </c:pt>
                <c:pt idx="14600">
                  <c:v>0.700231481481482</c:v>
                </c:pt>
                <c:pt idx="14601">
                  <c:v>0.70025462962963</c:v>
                </c:pt>
                <c:pt idx="14602">
                  <c:v>0.700277777777778</c:v>
                </c:pt>
                <c:pt idx="14603">
                  <c:v>0.700300925925926</c:v>
                </c:pt>
                <c:pt idx="14604">
                  <c:v>0.700324074074074</c:v>
                </c:pt>
                <c:pt idx="14605">
                  <c:v>0.700347222222222</c:v>
                </c:pt>
                <c:pt idx="14606">
                  <c:v>0.70037037037037</c:v>
                </c:pt>
                <c:pt idx="14607">
                  <c:v>0.700393518518519</c:v>
                </c:pt>
                <c:pt idx="14608">
                  <c:v>0.700416666666667</c:v>
                </c:pt>
                <c:pt idx="14609">
                  <c:v>0.700439814814815</c:v>
                </c:pt>
                <c:pt idx="14610">
                  <c:v>0.700462962962963</c:v>
                </c:pt>
                <c:pt idx="14611">
                  <c:v>0.700486111111111</c:v>
                </c:pt>
                <c:pt idx="14612">
                  <c:v>0.700509259259259</c:v>
                </c:pt>
                <c:pt idx="14613">
                  <c:v>0.700532407407407</c:v>
                </c:pt>
                <c:pt idx="14614">
                  <c:v>0.700555555555556</c:v>
                </c:pt>
                <c:pt idx="14615">
                  <c:v>0.700578703703704</c:v>
                </c:pt>
                <c:pt idx="14616">
                  <c:v>0.700601851851852</c:v>
                </c:pt>
                <c:pt idx="14617">
                  <c:v>0.700625</c:v>
                </c:pt>
                <c:pt idx="14618">
                  <c:v>0.700648148148148</c:v>
                </c:pt>
                <c:pt idx="14619">
                  <c:v>0.700671296296296</c:v>
                </c:pt>
                <c:pt idx="14620">
                  <c:v>0.700694444444445</c:v>
                </c:pt>
                <c:pt idx="14621">
                  <c:v>0.700717592592593</c:v>
                </c:pt>
                <c:pt idx="14622">
                  <c:v>0.700740740740741</c:v>
                </c:pt>
                <c:pt idx="14623">
                  <c:v>0.700763888888889</c:v>
                </c:pt>
                <c:pt idx="14624">
                  <c:v>0.700787037037037</c:v>
                </c:pt>
                <c:pt idx="14625">
                  <c:v>0.700810185185185</c:v>
                </c:pt>
                <c:pt idx="14626">
                  <c:v>0.700833333333333</c:v>
                </c:pt>
                <c:pt idx="14627">
                  <c:v>0.700856481481481</c:v>
                </c:pt>
                <c:pt idx="14628">
                  <c:v>0.70087962962963</c:v>
                </c:pt>
                <c:pt idx="14629">
                  <c:v>0.700902777777778</c:v>
                </c:pt>
                <c:pt idx="14630">
                  <c:v>0.700925925925926</c:v>
                </c:pt>
                <c:pt idx="14631">
                  <c:v>0.700949074074074</c:v>
                </c:pt>
                <c:pt idx="14632">
                  <c:v>0.700972222222222</c:v>
                </c:pt>
                <c:pt idx="14633">
                  <c:v>0.70099537037037</c:v>
                </c:pt>
                <c:pt idx="14634">
                  <c:v>0.701018518518519</c:v>
                </c:pt>
                <c:pt idx="14635">
                  <c:v>0.701041666666667</c:v>
                </c:pt>
                <c:pt idx="14636">
                  <c:v>0.701064814814815</c:v>
                </c:pt>
                <c:pt idx="14637">
                  <c:v>0.701087962962963</c:v>
                </c:pt>
                <c:pt idx="14638">
                  <c:v>0.701111111111111</c:v>
                </c:pt>
                <c:pt idx="14639">
                  <c:v>0.701134259259259</c:v>
                </c:pt>
                <c:pt idx="14640">
                  <c:v>0.701157407407408</c:v>
                </c:pt>
                <c:pt idx="14641">
                  <c:v>0.701180555555556</c:v>
                </c:pt>
                <c:pt idx="14642">
                  <c:v>0.701203703703704</c:v>
                </c:pt>
                <c:pt idx="14643">
                  <c:v>0.701226851851852</c:v>
                </c:pt>
                <c:pt idx="14644">
                  <c:v>0.70125</c:v>
                </c:pt>
                <c:pt idx="14645">
                  <c:v>0.701273148148148</c:v>
                </c:pt>
                <c:pt idx="14646">
                  <c:v>0.701296296296296</c:v>
                </c:pt>
                <c:pt idx="14647">
                  <c:v>0.701319444444445</c:v>
                </c:pt>
                <c:pt idx="14648">
                  <c:v>0.701342592592593</c:v>
                </c:pt>
                <c:pt idx="14649">
                  <c:v>0.701365740740741</c:v>
                </c:pt>
                <c:pt idx="14650">
                  <c:v>0.701388888888889</c:v>
                </c:pt>
                <c:pt idx="14651">
                  <c:v>0.701412037037037</c:v>
                </c:pt>
                <c:pt idx="14652">
                  <c:v>0.701435185185185</c:v>
                </c:pt>
                <c:pt idx="14653">
                  <c:v>0.701458333333333</c:v>
                </c:pt>
                <c:pt idx="14654">
                  <c:v>0.701481481481482</c:v>
                </c:pt>
                <c:pt idx="14655">
                  <c:v>0.70150462962963</c:v>
                </c:pt>
                <c:pt idx="14656">
                  <c:v>0.701527777777778</c:v>
                </c:pt>
                <c:pt idx="14657">
                  <c:v>0.701550925925926</c:v>
                </c:pt>
                <c:pt idx="14658">
                  <c:v>0.701574074074074</c:v>
                </c:pt>
                <c:pt idx="14659">
                  <c:v>0.701597222222222</c:v>
                </c:pt>
                <c:pt idx="14660">
                  <c:v>0.701620370370371</c:v>
                </c:pt>
                <c:pt idx="14661">
                  <c:v>0.701643518518519</c:v>
                </c:pt>
                <c:pt idx="14662">
                  <c:v>0.701666666666667</c:v>
                </c:pt>
                <c:pt idx="14663">
                  <c:v>0.701689814814815</c:v>
                </c:pt>
                <c:pt idx="14664">
                  <c:v>0.701712962962963</c:v>
                </c:pt>
                <c:pt idx="14665">
                  <c:v>0.701736111111111</c:v>
                </c:pt>
                <c:pt idx="14666">
                  <c:v>0.701759259259259</c:v>
                </c:pt>
                <c:pt idx="14667">
                  <c:v>0.701782407407407</c:v>
                </c:pt>
                <c:pt idx="14668">
                  <c:v>0.701805555555556</c:v>
                </c:pt>
                <c:pt idx="14669">
                  <c:v>0.701828703703704</c:v>
                </c:pt>
                <c:pt idx="14670">
                  <c:v>0.701851851851852</c:v>
                </c:pt>
                <c:pt idx="14671">
                  <c:v>0.701875</c:v>
                </c:pt>
                <c:pt idx="14672">
                  <c:v>0.701898148148148</c:v>
                </c:pt>
                <c:pt idx="14673">
                  <c:v>0.701921296296296</c:v>
                </c:pt>
                <c:pt idx="14674">
                  <c:v>0.701944444444445</c:v>
                </c:pt>
                <c:pt idx="14675">
                  <c:v>0.701967592592593</c:v>
                </c:pt>
                <c:pt idx="14676">
                  <c:v>0.701990740740741</c:v>
                </c:pt>
                <c:pt idx="14677">
                  <c:v>0.702013888888889</c:v>
                </c:pt>
                <c:pt idx="14678">
                  <c:v>0.702037037037037</c:v>
                </c:pt>
                <c:pt idx="14679">
                  <c:v>0.702060185185185</c:v>
                </c:pt>
                <c:pt idx="14680">
                  <c:v>0.702083333333333</c:v>
                </c:pt>
                <c:pt idx="14681">
                  <c:v>0.702106481481482</c:v>
                </c:pt>
                <c:pt idx="14682">
                  <c:v>0.70212962962963</c:v>
                </c:pt>
                <c:pt idx="14683">
                  <c:v>0.702152777777778</c:v>
                </c:pt>
                <c:pt idx="14684">
                  <c:v>0.702175925925926</c:v>
                </c:pt>
                <c:pt idx="14685">
                  <c:v>0.702199074074074</c:v>
                </c:pt>
                <c:pt idx="14686">
                  <c:v>0.702222222222222</c:v>
                </c:pt>
                <c:pt idx="14687">
                  <c:v>0.702245370370371</c:v>
                </c:pt>
                <c:pt idx="14688">
                  <c:v>0.702268518518519</c:v>
                </c:pt>
                <c:pt idx="14689">
                  <c:v>0.702291666666667</c:v>
                </c:pt>
                <c:pt idx="14690">
                  <c:v>0.702314814814815</c:v>
                </c:pt>
                <c:pt idx="14691">
                  <c:v>0.702337962962963</c:v>
                </c:pt>
                <c:pt idx="14692">
                  <c:v>0.702361111111111</c:v>
                </c:pt>
                <c:pt idx="14693">
                  <c:v>0.702384259259259</c:v>
                </c:pt>
                <c:pt idx="14694">
                  <c:v>0.702407407407407</c:v>
                </c:pt>
                <c:pt idx="14695">
                  <c:v>0.702430555555556</c:v>
                </c:pt>
                <c:pt idx="14696">
                  <c:v>0.702453703703703</c:v>
                </c:pt>
                <c:pt idx="14697">
                  <c:v>0.702476851851852</c:v>
                </c:pt>
                <c:pt idx="14698">
                  <c:v>0.7025</c:v>
                </c:pt>
                <c:pt idx="14699">
                  <c:v>0.702523148148148</c:v>
                </c:pt>
                <c:pt idx="14700">
                  <c:v>0.702546296296296</c:v>
                </c:pt>
                <c:pt idx="14701">
                  <c:v>0.702569444444445</c:v>
                </c:pt>
                <c:pt idx="14702">
                  <c:v>0.702592592592593</c:v>
                </c:pt>
                <c:pt idx="14703">
                  <c:v>0.702615740740741</c:v>
                </c:pt>
                <c:pt idx="14704">
                  <c:v>0.702638888888889</c:v>
                </c:pt>
                <c:pt idx="14705">
                  <c:v>0.702662037037037</c:v>
                </c:pt>
                <c:pt idx="14706">
                  <c:v>0.702685185185185</c:v>
                </c:pt>
                <c:pt idx="14707">
                  <c:v>0.702708333333333</c:v>
                </c:pt>
                <c:pt idx="14708">
                  <c:v>0.702731481481482</c:v>
                </c:pt>
                <c:pt idx="14709">
                  <c:v>0.70275462962963</c:v>
                </c:pt>
                <c:pt idx="14710">
                  <c:v>0.702777777777778</c:v>
                </c:pt>
                <c:pt idx="14711">
                  <c:v>0.702800925925926</c:v>
                </c:pt>
                <c:pt idx="14712">
                  <c:v>0.702824074074074</c:v>
                </c:pt>
                <c:pt idx="14713">
                  <c:v>0.702847222222222</c:v>
                </c:pt>
                <c:pt idx="14714">
                  <c:v>0.702870370370371</c:v>
                </c:pt>
                <c:pt idx="14715">
                  <c:v>0.702893518518519</c:v>
                </c:pt>
                <c:pt idx="14716">
                  <c:v>0.702916666666667</c:v>
                </c:pt>
                <c:pt idx="14717">
                  <c:v>0.702939814814815</c:v>
                </c:pt>
                <c:pt idx="14718">
                  <c:v>0.702962962962963</c:v>
                </c:pt>
                <c:pt idx="14719">
                  <c:v>0.702986111111111</c:v>
                </c:pt>
                <c:pt idx="14720">
                  <c:v>0.703009259259259</c:v>
                </c:pt>
                <c:pt idx="14721">
                  <c:v>0.703032407407407</c:v>
                </c:pt>
                <c:pt idx="14722">
                  <c:v>0.703055555555556</c:v>
                </c:pt>
                <c:pt idx="14723">
                  <c:v>0.703078703703704</c:v>
                </c:pt>
                <c:pt idx="14724">
                  <c:v>0.703101851851852</c:v>
                </c:pt>
                <c:pt idx="14725">
                  <c:v>0.703125</c:v>
                </c:pt>
                <c:pt idx="14726">
                  <c:v>0.703148148148148</c:v>
                </c:pt>
                <c:pt idx="14727">
                  <c:v>0.703171296296296</c:v>
                </c:pt>
                <c:pt idx="14728">
                  <c:v>0.703194444444444</c:v>
                </c:pt>
                <c:pt idx="14729">
                  <c:v>0.703217592592593</c:v>
                </c:pt>
                <c:pt idx="14730">
                  <c:v>0.703240740740741</c:v>
                </c:pt>
                <c:pt idx="14731">
                  <c:v>0.703263888888889</c:v>
                </c:pt>
                <c:pt idx="14732">
                  <c:v>0.703287037037037</c:v>
                </c:pt>
                <c:pt idx="14733">
                  <c:v>0.703310185185185</c:v>
                </c:pt>
                <c:pt idx="14734">
                  <c:v>0.703333333333333</c:v>
                </c:pt>
                <c:pt idx="14735">
                  <c:v>0.703356481481481</c:v>
                </c:pt>
                <c:pt idx="14736">
                  <c:v>0.70337962962963</c:v>
                </c:pt>
                <c:pt idx="14737">
                  <c:v>0.703402777777778</c:v>
                </c:pt>
                <c:pt idx="14738">
                  <c:v>0.703425925925926</c:v>
                </c:pt>
                <c:pt idx="14739">
                  <c:v>0.703449074074074</c:v>
                </c:pt>
                <c:pt idx="14740">
                  <c:v>0.703472222222222</c:v>
                </c:pt>
                <c:pt idx="14741">
                  <c:v>0.703495370370371</c:v>
                </c:pt>
                <c:pt idx="14742">
                  <c:v>0.703518518518519</c:v>
                </c:pt>
                <c:pt idx="14743">
                  <c:v>0.703541666666667</c:v>
                </c:pt>
                <c:pt idx="14744">
                  <c:v>0.703564814814815</c:v>
                </c:pt>
                <c:pt idx="14745">
                  <c:v>0.703587962962963</c:v>
                </c:pt>
                <c:pt idx="14746">
                  <c:v>0.703611111111111</c:v>
                </c:pt>
                <c:pt idx="14747">
                  <c:v>0.703634259259259</c:v>
                </c:pt>
                <c:pt idx="14748">
                  <c:v>0.703657407407407</c:v>
                </c:pt>
                <c:pt idx="14749">
                  <c:v>0.703680555555556</c:v>
                </c:pt>
                <c:pt idx="14750">
                  <c:v>0.703703703703704</c:v>
                </c:pt>
                <c:pt idx="14751">
                  <c:v>0.703726851851852</c:v>
                </c:pt>
                <c:pt idx="14752">
                  <c:v>0.70375</c:v>
                </c:pt>
                <c:pt idx="14753">
                  <c:v>0.703773148148148</c:v>
                </c:pt>
                <c:pt idx="14754">
                  <c:v>0.703796296296297</c:v>
                </c:pt>
                <c:pt idx="14755">
                  <c:v>0.703819444444444</c:v>
                </c:pt>
                <c:pt idx="14756">
                  <c:v>0.703842592592593</c:v>
                </c:pt>
                <c:pt idx="14757">
                  <c:v>0.703865740740741</c:v>
                </c:pt>
                <c:pt idx="14758">
                  <c:v>0.703888888888889</c:v>
                </c:pt>
                <c:pt idx="14759">
                  <c:v>0.703912037037037</c:v>
                </c:pt>
                <c:pt idx="14760">
                  <c:v>0.703935185185185</c:v>
                </c:pt>
                <c:pt idx="14761">
                  <c:v>0.703958333333333</c:v>
                </c:pt>
                <c:pt idx="14762">
                  <c:v>0.703981481481482</c:v>
                </c:pt>
                <c:pt idx="14763">
                  <c:v>0.70400462962963</c:v>
                </c:pt>
                <c:pt idx="14764">
                  <c:v>0.704027777777778</c:v>
                </c:pt>
                <c:pt idx="14765">
                  <c:v>0.704050925925926</c:v>
                </c:pt>
                <c:pt idx="14766">
                  <c:v>0.704074074074074</c:v>
                </c:pt>
                <c:pt idx="14767">
                  <c:v>0.704097222222222</c:v>
                </c:pt>
                <c:pt idx="14768">
                  <c:v>0.70412037037037</c:v>
                </c:pt>
                <c:pt idx="14769">
                  <c:v>0.704143518518519</c:v>
                </c:pt>
                <c:pt idx="14770">
                  <c:v>0.704166666666666</c:v>
                </c:pt>
                <c:pt idx="14771">
                  <c:v>0.704189814814815</c:v>
                </c:pt>
                <c:pt idx="14772">
                  <c:v>0.704212962962963</c:v>
                </c:pt>
                <c:pt idx="14773">
                  <c:v>0.704236111111111</c:v>
                </c:pt>
                <c:pt idx="14774">
                  <c:v>0.704259259259259</c:v>
                </c:pt>
                <c:pt idx="14775">
                  <c:v>0.704282407407407</c:v>
                </c:pt>
                <c:pt idx="14776">
                  <c:v>0.704305555555556</c:v>
                </c:pt>
                <c:pt idx="14777">
                  <c:v>0.704328703703704</c:v>
                </c:pt>
                <c:pt idx="14778">
                  <c:v>0.704351851851852</c:v>
                </c:pt>
                <c:pt idx="14779">
                  <c:v>0.704375</c:v>
                </c:pt>
                <c:pt idx="14780">
                  <c:v>0.704398148148148</c:v>
                </c:pt>
                <c:pt idx="14781">
                  <c:v>0.704421296296296</c:v>
                </c:pt>
                <c:pt idx="14782">
                  <c:v>0.704444444444444</c:v>
                </c:pt>
                <c:pt idx="14783">
                  <c:v>0.704467592592593</c:v>
                </c:pt>
                <c:pt idx="14784">
                  <c:v>0.704490740740741</c:v>
                </c:pt>
                <c:pt idx="14785">
                  <c:v>0.704513888888889</c:v>
                </c:pt>
                <c:pt idx="14786">
                  <c:v>0.704537037037037</c:v>
                </c:pt>
                <c:pt idx="14787">
                  <c:v>0.704560185185185</c:v>
                </c:pt>
                <c:pt idx="14788">
                  <c:v>0.704583333333333</c:v>
                </c:pt>
                <c:pt idx="14789">
                  <c:v>0.704606481481481</c:v>
                </c:pt>
                <c:pt idx="14790">
                  <c:v>0.70462962962963</c:v>
                </c:pt>
                <c:pt idx="14791">
                  <c:v>0.704652777777778</c:v>
                </c:pt>
                <c:pt idx="14792">
                  <c:v>0.704675925925926</c:v>
                </c:pt>
                <c:pt idx="14793">
                  <c:v>0.704699074074074</c:v>
                </c:pt>
                <c:pt idx="14794">
                  <c:v>0.704722222222222</c:v>
                </c:pt>
                <c:pt idx="14795">
                  <c:v>0.70474537037037</c:v>
                </c:pt>
                <c:pt idx="14796">
                  <c:v>0.704768518518519</c:v>
                </c:pt>
                <c:pt idx="14797">
                  <c:v>0.704791666666667</c:v>
                </c:pt>
                <c:pt idx="14798">
                  <c:v>0.704814814814815</c:v>
                </c:pt>
                <c:pt idx="14799">
                  <c:v>0.704837962962963</c:v>
                </c:pt>
                <c:pt idx="14800">
                  <c:v>0.704861111111111</c:v>
                </c:pt>
                <c:pt idx="14801">
                  <c:v>0.704884259259259</c:v>
                </c:pt>
                <c:pt idx="14802">
                  <c:v>0.704907407407407</c:v>
                </c:pt>
                <c:pt idx="14803">
                  <c:v>0.704930555555556</c:v>
                </c:pt>
                <c:pt idx="14804">
                  <c:v>0.704953703703704</c:v>
                </c:pt>
                <c:pt idx="14805">
                  <c:v>0.704976851851852</c:v>
                </c:pt>
                <c:pt idx="14806">
                  <c:v>0.705</c:v>
                </c:pt>
                <c:pt idx="14807">
                  <c:v>0.705023148148148</c:v>
                </c:pt>
                <c:pt idx="14808">
                  <c:v>0.705046296296296</c:v>
                </c:pt>
                <c:pt idx="14809">
                  <c:v>0.705069444444444</c:v>
                </c:pt>
                <c:pt idx="14810">
                  <c:v>0.705092592592593</c:v>
                </c:pt>
                <c:pt idx="14811">
                  <c:v>0.705115740740741</c:v>
                </c:pt>
                <c:pt idx="14812">
                  <c:v>0.705138888888889</c:v>
                </c:pt>
                <c:pt idx="14813">
                  <c:v>0.705162037037037</c:v>
                </c:pt>
                <c:pt idx="14814">
                  <c:v>0.705185185185185</c:v>
                </c:pt>
                <c:pt idx="14815">
                  <c:v>0.705208333333333</c:v>
                </c:pt>
                <c:pt idx="14816">
                  <c:v>0.705231481481481</c:v>
                </c:pt>
                <c:pt idx="14817">
                  <c:v>0.70525462962963</c:v>
                </c:pt>
                <c:pt idx="14818">
                  <c:v>0.705277777777778</c:v>
                </c:pt>
                <c:pt idx="14819">
                  <c:v>0.705300925925926</c:v>
                </c:pt>
                <c:pt idx="14820">
                  <c:v>0.705324074074074</c:v>
                </c:pt>
                <c:pt idx="14821">
                  <c:v>0.705347222222222</c:v>
                </c:pt>
                <c:pt idx="14822">
                  <c:v>0.70537037037037</c:v>
                </c:pt>
                <c:pt idx="14823">
                  <c:v>0.705393518518519</c:v>
                </c:pt>
                <c:pt idx="14824">
                  <c:v>0.705416666666667</c:v>
                </c:pt>
                <c:pt idx="14825">
                  <c:v>0.705439814814815</c:v>
                </c:pt>
                <c:pt idx="14826">
                  <c:v>0.705462962962963</c:v>
                </c:pt>
                <c:pt idx="14827">
                  <c:v>0.705486111111111</c:v>
                </c:pt>
                <c:pt idx="14828">
                  <c:v>0.705509259259259</c:v>
                </c:pt>
                <c:pt idx="14829">
                  <c:v>0.705532407407407</c:v>
                </c:pt>
                <c:pt idx="14830">
                  <c:v>0.705555555555556</c:v>
                </c:pt>
                <c:pt idx="14831">
                  <c:v>0.705578703703704</c:v>
                </c:pt>
                <c:pt idx="14832">
                  <c:v>0.705601851851852</c:v>
                </c:pt>
                <c:pt idx="14833">
                  <c:v>0.705625</c:v>
                </c:pt>
                <c:pt idx="14834">
                  <c:v>0.705648148148148</c:v>
                </c:pt>
                <c:pt idx="14835">
                  <c:v>0.705671296296296</c:v>
                </c:pt>
                <c:pt idx="14836">
                  <c:v>0.705694444444445</c:v>
                </c:pt>
                <c:pt idx="14837">
                  <c:v>0.705717592592593</c:v>
                </c:pt>
                <c:pt idx="14838">
                  <c:v>0.705740740740741</c:v>
                </c:pt>
                <c:pt idx="14839">
                  <c:v>0.705763888888889</c:v>
                </c:pt>
                <c:pt idx="14840">
                  <c:v>0.705787037037037</c:v>
                </c:pt>
                <c:pt idx="14841">
                  <c:v>0.705810185185185</c:v>
                </c:pt>
                <c:pt idx="14842">
                  <c:v>0.705833333333333</c:v>
                </c:pt>
                <c:pt idx="14843">
                  <c:v>0.705856481481482</c:v>
                </c:pt>
                <c:pt idx="14844">
                  <c:v>0.70587962962963</c:v>
                </c:pt>
                <c:pt idx="14845">
                  <c:v>0.705902777777778</c:v>
                </c:pt>
                <c:pt idx="14846">
                  <c:v>0.705925925925926</c:v>
                </c:pt>
                <c:pt idx="14847">
                  <c:v>0.705949074074074</c:v>
                </c:pt>
                <c:pt idx="14848">
                  <c:v>0.705972222222222</c:v>
                </c:pt>
                <c:pt idx="14849">
                  <c:v>0.705995370370371</c:v>
                </c:pt>
                <c:pt idx="14850">
                  <c:v>0.706018518518519</c:v>
                </c:pt>
                <c:pt idx="14851">
                  <c:v>0.706041666666667</c:v>
                </c:pt>
                <c:pt idx="14852">
                  <c:v>0.706064814814815</c:v>
                </c:pt>
                <c:pt idx="14853">
                  <c:v>0.706087962962963</c:v>
                </c:pt>
                <c:pt idx="14854">
                  <c:v>0.706111111111111</c:v>
                </c:pt>
                <c:pt idx="14855">
                  <c:v>0.706134259259259</c:v>
                </c:pt>
                <c:pt idx="14856">
                  <c:v>0.706157407407407</c:v>
                </c:pt>
                <c:pt idx="14857">
                  <c:v>0.706180555555556</c:v>
                </c:pt>
                <c:pt idx="14858">
                  <c:v>0.706203703703704</c:v>
                </c:pt>
                <c:pt idx="14859">
                  <c:v>0.706226851851852</c:v>
                </c:pt>
                <c:pt idx="14860">
                  <c:v>0.70625</c:v>
                </c:pt>
                <c:pt idx="14861">
                  <c:v>0.706273148148148</c:v>
                </c:pt>
                <c:pt idx="14862">
                  <c:v>0.706296296296296</c:v>
                </c:pt>
                <c:pt idx="14863">
                  <c:v>0.706319444444445</c:v>
                </c:pt>
                <c:pt idx="14864">
                  <c:v>0.706342592592593</c:v>
                </c:pt>
                <c:pt idx="14865">
                  <c:v>0.706365740740741</c:v>
                </c:pt>
                <c:pt idx="14866">
                  <c:v>0.706388888888889</c:v>
                </c:pt>
                <c:pt idx="14867">
                  <c:v>0.706412037037037</c:v>
                </c:pt>
                <c:pt idx="14868">
                  <c:v>0.706435185185185</c:v>
                </c:pt>
                <c:pt idx="14869">
                  <c:v>0.706458333333333</c:v>
                </c:pt>
                <c:pt idx="14870">
                  <c:v>0.706481481481482</c:v>
                </c:pt>
                <c:pt idx="14871">
                  <c:v>0.70650462962963</c:v>
                </c:pt>
                <c:pt idx="14872">
                  <c:v>0.706527777777778</c:v>
                </c:pt>
                <c:pt idx="14873">
                  <c:v>0.706550925925926</c:v>
                </c:pt>
                <c:pt idx="14874">
                  <c:v>0.706574074074074</c:v>
                </c:pt>
                <c:pt idx="14875">
                  <c:v>0.706597222222222</c:v>
                </c:pt>
                <c:pt idx="14876">
                  <c:v>0.706620370370371</c:v>
                </c:pt>
                <c:pt idx="14877">
                  <c:v>0.706643518518519</c:v>
                </c:pt>
                <c:pt idx="14878">
                  <c:v>0.706666666666667</c:v>
                </c:pt>
                <c:pt idx="14879">
                  <c:v>0.706689814814815</c:v>
                </c:pt>
                <c:pt idx="14880">
                  <c:v>0.706724537037037</c:v>
                </c:pt>
                <c:pt idx="14881">
                  <c:v>0.706747685185185</c:v>
                </c:pt>
                <c:pt idx="14882">
                  <c:v>0.706770833333333</c:v>
                </c:pt>
                <c:pt idx="14883">
                  <c:v>0.706793981481482</c:v>
                </c:pt>
                <c:pt idx="14884">
                  <c:v>0.706817129629629</c:v>
                </c:pt>
                <c:pt idx="14885">
                  <c:v>0.706840277777778</c:v>
                </c:pt>
                <c:pt idx="14886">
                  <c:v>0.706863425925926</c:v>
                </c:pt>
                <c:pt idx="14887">
                  <c:v>0.706886574074074</c:v>
                </c:pt>
                <c:pt idx="14888">
                  <c:v>0.706909722222222</c:v>
                </c:pt>
                <c:pt idx="14889">
                  <c:v>0.70693287037037</c:v>
                </c:pt>
                <c:pt idx="14890">
                  <c:v>0.706956018518519</c:v>
                </c:pt>
                <c:pt idx="14891">
                  <c:v>0.706979166666667</c:v>
                </c:pt>
                <c:pt idx="14892">
                  <c:v>0.707002314814815</c:v>
                </c:pt>
                <c:pt idx="14893">
                  <c:v>0.707025462962963</c:v>
                </c:pt>
                <c:pt idx="14894">
                  <c:v>0.707048611111111</c:v>
                </c:pt>
                <c:pt idx="14895">
                  <c:v>0.707071759259259</c:v>
                </c:pt>
                <c:pt idx="14896">
                  <c:v>0.707094907407407</c:v>
                </c:pt>
                <c:pt idx="14897">
                  <c:v>0.707118055555556</c:v>
                </c:pt>
                <c:pt idx="14898">
                  <c:v>0.707141203703704</c:v>
                </c:pt>
                <c:pt idx="14899">
                  <c:v>0.707164351851852</c:v>
                </c:pt>
                <c:pt idx="14900">
                  <c:v>0.7071875</c:v>
                </c:pt>
                <c:pt idx="14901">
                  <c:v>0.707210648148148</c:v>
                </c:pt>
                <c:pt idx="14902">
                  <c:v>0.707233796296296</c:v>
                </c:pt>
                <c:pt idx="14903">
                  <c:v>0.707256944444444</c:v>
                </c:pt>
                <c:pt idx="14904">
                  <c:v>0.707280092592593</c:v>
                </c:pt>
                <c:pt idx="14905">
                  <c:v>0.707303240740741</c:v>
                </c:pt>
                <c:pt idx="14906">
                  <c:v>0.707326388888889</c:v>
                </c:pt>
                <c:pt idx="14907">
                  <c:v>0.707349537037037</c:v>
                </c:pt>
                <c:pt idx="14908">
                  <c:v>0.707372685185185</c:v>
                </c:pt>
                <c:pt idx="14909">
                  <c:v>0.707395833333333</c:v>
                </c:pt>
                <c:pt idx="14910">
                  <c:v>0.707418981481481</c:v>
                </c:pt>
                <c:pt idx="14911">
                  <c:v>0.707442129629629</c:v>
                </c:pt>
                <c:pt idx="14912">
                  <c:v>0.707465277777778</c:v>
                </c:pt>
                <c:pt idx="14913">
                  <c:v>0.707488425925926</c:v>
                </c:pt>
                <c:pt idx="14914">
                  <c:v>0.707511574074074</c:v>
                </c:pt>
                <c:pt idx="14915">
                  <c:v>0.707534722222222</c:v>
                </c:pt>
                <c:pt idx="14916">
                  <c:v>0.70755787037037</c:v>
                </c:pt>
                <c:pt idx="14917">
                  <c:v>0.707581018518519</c:v>
                </c:pt>
                <c:pt idx="14918">
                  <c:v>0.707604166666667</c:v>
                </c:pt>
                <c:pt idx="14919">
                  <c:v>0.707627314814815</c:v>
                </c:pt>
                <c:pt idx="14920">
                  <c:v>0.707650462962963</c:v>
                </c:pt>
                <c:pt idx="14921">
                  <c:v>0.707673611111111</c:v>
                </c:pt>
                <c:pt idx="14922">
                  <c:v>0.707696759259259</c:v>
                </c:pt>
                <c:pt idx="14923">
                  <c:v>0.707719907407407</c:v>
                </c:pt>
                <c:pt idx="14924">
                  <c:v>0.707743055555556</c:v>
                </c:pt>
                <c:pt idx="14925">
                  <c:v>0.707766203703704</c:v>
                </c:pt>
                <c:pt idx="14926">
                  <c:v>0.707789351851852</c:v>
                </c:pt>
                <c:pt idx="14927">
                  <c:v>0.7078125</c:v>
                </c:pt>
                <c:pt idx="14928">
                  <c:v>0.707835648148148</c:v>
                </c:pt>
                <c:pt idx="14929">
                  <c:v>0.707858796296296</c:v>
                </c:pt>
                <c:pt idx="14930">
                  <c:v>0.707881944444444</c:v>
                </c:pt>
                <c:pt idx="14931">
                  <c:v>0.707905092592593</c:v>
                </c:pt>
                <c:pt idx="14932">
                  <c:v>0.707928240740741</c:v>
                </c:pt>
                <c:pt idx="14933">
                  <c:v>0.707951388888889</c:v>
                </c:pt>
                <c:pt idx="14934">
                  <c:v>0.707974537037037</c:v>
                </c:pt>
                <c:pt idx="14935">
                  <c:v>0.707997685185185</c:v>
                </c:pt>
                <c:pt idx="14936">
                  <c:v>0.708020833333333</c:v>
                </c:pt>
                <c:pt idx="14937">
                  <c:v>0.708043981481482</c:v>
                </c:pt>
                <c:pt idx="14938">
                  <c:v>0.70806712962963</c:v>
                </c:pt>
                <c:pt idx="14939">
                  <c:v>0.708090277777778</c:v>
                </c:pt>
                <c:pt idx="14940">
                  <c:v>0.708113425925926</c:v>
                </c:pt>
                <c:pt idx="14941">
                  <c:v>0.708136574074074</c:v>
                </c:pt>
                <c:pt idx="14942">
                  <c:v>0.708159722222222</c:v>
                </c:pt>
                <c:pt idx="14943">
                  <c:v>0.70818287037037</c:v>
                </c:pt>
                <c:pt idx="14944">
                  <c:v>0.708206018518519</c:v>
                </c:pt>
                <c:pt idx="14945">
                  <c:v>0.708229166666667</c:v>
                </c:pt>
                <c:pt idx="14946">
                  <c:v>0.708252314814815</c:v>
                </c:pt>
                <c:pt idx="14947">
                  <c:v>0.708275462962963</c:v>
                </c:pt>
                <c:pt idx="14948">
                  <c:v>0.708298611111111</c:v>
                </c:pt>
                <c:pt idx="14949">
                  <c:v>0.708321759259259</c:v>
                </c:pt>
                <c:pt idx="14950">
                  <c:v>0.708344907407407</c:v>
                </c:pt>
                <c:pt idx="14951">
                  <c:v>0.708368055555556</c:v>
                </c:pt>
                <c:pt idx="14952">
                  <c:v>0.708391203703704</c:v>
                </c:pt>
                <c:pt idx="14953">
                  <c:v>0.708414351851852</c:v>
                </c:pt>
                <c:pt idx="14954">
                  <c:v>0.7084375</c:v>
                </c:pt>
                <c:pt idx="14955">
                  <c:v>0.708460648148148</c:v>
                </c:pt>
                <c:pt idx="14956">
                  <c:v>0.708483796296296</c:v>
                </c:pt>
                <c:pt idx="14957">
                  <c:v>0.708506944444444</c:v>
                </c:pt>
                <c:pt idx="14958">
                  <c:v>0.708530092592593</c:v>
                </c:pt>
                <c:pt idx="14959">
                  <c:v>0.708553240740741</c:v>
                </c:pt>
                <c:pt idx="14960">
                  <c:v>0.708576388888889</c:v>
                </c:pt>
                <c:pt idx="14961">
                  <c:v>0.708599537037037</c:v>
                </c:pt>
                <c:pt idx="14962">
                  <c:v>0.708622685185185</c:v>
                </c:pt>
                <c:pt idx="14963">
                  <c:v>0.708645833333334</c:v>
                </c:pt>
                <c:pt idx="14964">
                  <c:v>0.708668981481481</c:v>
                </c:pt>
                <c:pt idx="14965">
                  <c:v>0.70869212962963</c:v>
                </c:pt>
                <c:pt idx="14966">
                  <c:v>0.708715277777778</c:v>
                </c:pt>
                <c:pt idx="14967">
                  <c:v>0.708738425925926</c:v>
                </c:pt>
                <c:pt idx="14968">
                  <c:v>0.708761574074074</c:v>
                </c:pt>
                <c:pt idx="14969">
                  <c:v>0.708784722222222</c:v>
                </c:pt>
                <c:pt idx="14970">
                  <c:v>0.70880787037037</c:v>
                </c:pt>
                <c:pt idx="14971">
                  <c:v>0.708831018518519</c:v>
                </c:pt>
                <c:pt idx="14972">
                  <c:v>0.708854166666667</c:v>
                </c:pt>
                <c:pt idx="14973">
                  <c:v>0.708877314814815</c:v>
                </c:pt>
                <c:pt idx="14974">
                  <c:v>0.708900462962963</c:v>
                </c:pt>
                <c:pt idx="14975">
                  <c:v>0.708923611111111</c:v>
                </c:pt>
                <c:pt idx="14976">
                  <c:v>0.708946759259259</c:v>
                </c:pt>
                <c:pt idx="14977">
                  <c:v>0.708969907407408</c:v>
                </c:pt>
                <c:pt idx="14978">
                  <c:v>0.708993055555556</c:v>
                </c:pt>
                <c:pt idx="14979">
                  <c:v>0.709016203703704</c:v>
                </c:pt>
                <c:pt idx="14980">
                  <c:v>0.709039351851852</c:v>
                </c:pt>
                <c:pt idx="14981">
                  <c:v>0.7090625</c:v>
                </c:pt>
                <c:pt idx="14982">
                  <c:v>0.709085648148148</c:v>
                </c:pt>
                <c:pt idx="14983">
                  <c:v>0.709108796296296</c:v>
                </c:pt>
                <c:pt idx="14984">
                  <c:v>0.709131944444445</c:v>
                </c:pt>
                <c:pt idx="14985">
                  <c:v>0.709155092592593</c:v>
                </c:pt>
                <c:pt idx="14986">
                  <c:v>0.709178240740741</c:v>
                </c:pt>
                <c:pt idx="14987">
                  <c:v>0.709201388888889</c:v>
                </c:pt>
                <c:pt idx="14988">
                  <c:v>0.709224537037037</c:v>
                </c:pt>
                <c:pt idx="14989">
                  <c:v>0.709247685185185</c:v>
                </c:pt>
                <c:pt idx="14990">
                  <c:v>0.709270833333334</c:v>
                </c:pt>
                <c:pt idx="14991">
                  <c:v>0.709293981481482</c:v>
                </c:pt>
                <c:pt idx="14992">
                  <c:v>0.709317129629629</c:v>
                </c:pt>
                <c:pt idx="14993">
                  <c:v>0.709340277777778</c:v>
                </c:pt>
                <c:pt idx="14994">
                  <c:v>0.709363425925926</c:v>
                </c:pt>
                <c:pt idx="14995">
                  <c:v>0.709386574074074</c:v>
                </c:pt>
                <c:pt idx="14996">
                  <c:v>0.709409722222222</c:v>
                </c:pt>
                <c:pt idx="14997">
                  <c:v>0.70943287037037</c:v>
                </c:pt>
                <c:pt idx="14998">
                  <c:v>0.709456018518519</c:v>
                </c:pt>
                <c:pt idx="14999">
                  <c:v>0.709479166666667</c:v>
                </c:pt>
                <c:pt idx="15000">
                  <c:v>0.709502314814815</c:v>
                </c:pt>
                <c:pt idx="15001">
                  <c:v>0.709525462962963</c:v>
                </c:pt>
                <c:pt idx="15002">
                  <c:v>0.709548611111111</c:v>
                </c:pt>
                <c:pt idx="15003">
                  <c:v>0.709571759259259</c:v>
                </c:pt>
                <c:pt idx="15004">
                  <c:v>0.709594907407407</c:v>
                </c:pt>
                <c:pt idx="15005">
                  <c:v>0.709618055555556</c:v>
                </c:pt>
                <c:pt idx="15006">
                  <c:v>0.709641203703704</c:v>
                </c:pt>
                <c:pt idx="15007">
                  <c:v>0.709664351851852</c:v>
                </c:pt>
                <c:pt idx="15008">
                  <c:v>0.7096875</c:v>
                </c:pt>
                <c:pt idx="15009">
                  <c:v>0.709710648148148</c:v>
                </c:pt>
                <c:pt idx="15010">
                  <c:v>0.709733796296296</c:v>
                </c:pt>
                <c:pt idx="15011">
                  <c:v>0.709756944444445</c:v>
                </c:pt>
                <c:pt idx="15012">
                  <c:v>0.709780092592593</c:v>
                </c:pt>
                <c:pt idx="15013">
                  <c:v>0.709803240740741</c:v>
                </c:pt>
                <c:pt idx="15014">
                  <c:v>0.709826388888889</c:v>
                </c:pt>
                <c:pt idx="15015">
                  <c:v>0.709849537037037</c:v>
                </c:pt>
                <c:pt idx="15016">
                  <c:v>0.709872685185185</c:v>
                </c:pt>
                <c:pt idx="15017">
                  <c:v>0.709895833333334</c:v>
                </c:pt>
                <c:pt idx="15018">
                  <c:v>0.709918981481482</c:v>
                </c:pt>
                <c:pt idx="15019">
                  <c:v>0.70994212962963</c:v>
                </c:pt>
                <c:pt idx="15020">
                  <c:v>0.709965277777778</c:v>
                </c:pt>
                <c:pt idx="15021">
                  <c:v>0.709988425925926</c:v>
                </c:pt>
                <c:pt idx="15022">
                  <c:v>0.710011574074074</c:v>
                </c:pt>
                <c:pt idx="15023">
                  <c:v>0.710034722222222</c:v>
                </c:pt>
                <c:pt idx="15024">
                  <c:v>0.710057870370371</c:v>
                </c:pt>
                <c:pt idx="15025">
                  <c:v>0.710081018518519</c:v>
                </c:pt>
                <c:pt idx="15026">
                  <c:v>0.710104166666666</c:v>
                </c:pt>
                <c:pt idx="15027">
                  <c:v>0.710127314814815</c:v>
                </c:pt>
                <c:pt idx="15028">
                  <c:v>0.710150462962963</c:v>
                </c:pt>
                <c:pt idx="15029">
                  <c:v>0.710173611111111</c:v>
                </c:pt>
                <c:pt idx="15030">
                  <c:v>0.710196759259259</c:v>
                </c:pt>
                <c:pt idx="15031">
                  <c:v>0.710219907407407</c:v>
                </c:pt>
                <c:pt idx="15032">
                  <c:v>0.710243055555556</c:v>
                </c:pt>
                <c:pt idx="15033">
                  <c:v>0.710266203703703</c:v>
                </c:pt>
                <c:pt idx="15034">
                  <c:v>0.710289351851852</c:v>
                </c:pt>
                <c:pt idx="15035">
                  <c:v>0.7103125</c:v>
                </c:pt>
                <c:pt idx="15036">
                  <c:v>0.710335648148148</c:v>
                </c:pt>
                <c:pt idx="15037">
                  <c:v>0.710358796296296</c:v>
                </c:pt>
                <c:pt idx="15038">
                  <c:v>0.710381944444445</c:v>
                </c:pt>
                <c:pt idx="15039">
                  <c:v>0.710405092592593</c:v>
                </c:pt>
                <c:pt idx="15040">
                  <c:v>0.710428240740741</c:v>
                </c:pt>
                <c:pt idx="15041">
                  <c:v>0.710451388888889</c:v>
                </c:pt>
                <c:pt idx="15042">
                  <c:v>0.710474537037037</c:v>
                </c:pt>
                <c:pt idx="15043">
                  <c:v>0.710497685185185</c:v>
                </c:pt>
                <c:pt idx="15044">
                  <c:v>0.710520833333333</c:v>
                </c:pt>
                <c:pt idx="15045">
                  <c:v>0.710543981481481</c:v>
                </c:pt>
                <c:pt idx="15046">
                  <c:v>0.710567129629629</c:v>
                </c:pt>
                <c:pt idx="15047">
                  <c:v>0.710590277777778</c:v>
                </c:pt>
                <c:pt idx="15048">
                  <c:v>0.710613425925926</c:v>
                </c:pt>
                <c:pt idx="15049">
                  <c:v>0.710636574074074</c:v>
                </c:pt>
                <c:pt idx="15050">
                  <c:v>0.710659722222222</c:v>
                </c:pt>
                <c:pt idx="15051">
                  <c:v>0.710682870370371</c:v>
                </c:pt>
                <c:pt idx="15052">
                  <c:v>0.710706018518519</c:v>
                </c:pt>
                <c:pt idx="15053">
                  <c:v>0.710729166666667</c:v>
                </c:pt>
                <c:pt idx="15054">
                  <c:v>0.710752314814815</c:v>
                </c:pt>
                <c:pt idx="15055">
                  <c:v>0.710775462962963</c:v>
                </c:pt>
                <c:pt idx="15056">
                  <c:v>0.710798611111111</c:v>
                </c:pt>
                <c:pt idx="15057">
                  <c:v>0.710821759259259</c:v>
                </c:pt>
                <c:pt idx="15058">
                  <c:v>0.710844907407408</c:v>
                </c:pt>
                <c:pt idx="15059">
                  <c:v>0.710868055555556</c:v>
                </c:pt>
                <c:pt idx="15060">
                  <c:v>0.710891203703704</c:v>
                </c:pt>
                <c:pt idx="15061">
                  <c:v>0.710914351851852</c:v>
                </c:pt>
                <c:pt idx="15062">
                  <c:v>0.7109375</c:v>
                </c:pt>
                <c:pt idx="15063">
                  <c:v>0.710960648148148</c:v>
                </c:pt>
                <c:pt idx="15064">
                  <c:v>0.710983796296296</c:v>
                </c:pt>
                <c:pt idx="15065">
                  <c:v>0.711006944444444</c:v>
                </c:pt>
                <c:pt idx="15066">
                  <c:v>0.711030092592593</c:v>
                </c:pt>
                <c:pt idx="15067">
                  <c:v>0.711053240740741</c:v>
                </c:pt>
                <c:pt idx="15068">
                  <c:v>0.711076388888889</c:v>
                </c:pt>
                <c:pt idx="15069">
                  <c:v>0.711099537037037</c:v>
                </c:pt>
                <c:pt idx="15070">
                  <c:v>0.711122685185185</c:v>
                </c:pt>
                <c:pt idx="15071">
                  <c:v>0.711145833333333</c:v>
                </c:pt>
                <c:pt idx="15072">
                  <c:v>0.711168981481481</c:v>
                </c:pt>
                <c:pt idx="15073">
                  <c:v>0.711192129629629</c:v>
                </c:pt>
                <c:pt idx="15074">
                  <c:v>0.711215277777778</c:v>
                </c:pt>
                <c:pt idx="15075">
                  <c:v>0.711238425925926</c:v>
                </c:pt>
                <c:pt idx="15076">
                  <c:v>0.711261574074074</c:v>
                </c:pt>
                <c:pt idx="15077">
                  <c:v>0.711284722222222</c:v>
                </c:pt>
                <c:pt idx="15078">
                  <c:v>0.711307870370371</c:v>
                </c:pt>
                <c:pt idx="15079">
                  <c:v>0.711331018518519</c:v>
                </c:pt>
                <c:pt idx="15080">
                  <c:v>0.711354166666667</c:v>
                </c:pt>
                <c:pt idx="15081">
                  <c:v>0.711377314814815</c:v>
                </c:pt>
                <c:pt idx="15082">
                  <c:v>0.711400462962963</c:v>
                </c:pt>
                <c:pt idx="15083">
                  <c:v>0.711423611111111</c:v>
                </c:pt>
                <c:pt idx="15084">
                  <c:v>0.711446759259259</c:v>
                </c:pt>
                <c:pt idx="15085">
                  <c:v>0.711469907407407</c:v>
                </c:pt>
                <c:pt idx="15086">
                  <c:v>0.711493055555556</c:v>
                </c:pt>
                <c:pt idx="15087">
                  <c:v>0.711516203703704</c:v>
                </c:pt>
                <c:pt idx="15088">
                  <c:v>0.711539351851852</c:v>
                </c:pt>
                <c:pt idx="15089">
                  <c:v>0.7115625</c:v>
                </c:pt>
                <c:pt idx="15090">
                  <c:v>0.711585648148148</c:v>
                </c:pt>
                <c:pt idx="15091">
                  <c:v>0.711608796296297</c:v>
                </c:pt>
                <c:pt idx="15092">
                  <c:v>0.711631944444444</c:v>
                </c:pt>
                <c:pt idx="15093">
                  <c:v>0.711655092592593</c:v>
                </c:pt>
                <c:pt idx="15094">
                  <c:v>0.711678240740741</c:v>
                </c:pt>
                <c:pt idx="15095">
                  <c:v>0.711701388888889</c:v>
                </c:pt>
                <c:pt idx="15096">
                  <c:v>0.711724537037037</c:v>
                </c:pt>
                <c:pt idx="15097">
                  <c:v>0.711747685185185</c:v>
                </c:pt>
                <c:pt idx="15098">
                  <c:v>0.711770833333334</c:v>
                </c:pt>
                <c:pt idx="15099">
                  <c:v>0.711793981481482</c:v>
                </c:pt>
                <c:pt idx="15100">
                  <c:v>0.711817129629629</c:v>
                </c:pt>
                <c:pt idx="15101">
                  <c:v>0.711840277777778</c:v>
                </c:pt>
                <c:pt idx="15102">
                  <c:v>0.711863425925926</c:v>
                </c:pt>
                <c:pt idx="15103">
                  <c:v>0.711886574074074</c:v>
                </c:pt>
                <c:pt idx="15104">
                  <c:v>0.711909722222222</c:v>
                </c:pt>
                <c:pt idx="15105">
                  <c:v>0.71193287037037</c:v>
                </c:pt>
                <c:pt idx="15106">
                  <c:v>0.711956018518519</c:v>
                </c:pt>
                <c:pt idx="15107">
                  <c:v>0.711979166666667</c:v>
                </c:pt>
                <c:pt idx="15108">
                  <c:v>0.712002314814815</c:v>
                </c:pt>
                <c:pt idx="15109">
                  <c:v>0.712025462962963</c:v>
                </c:pt>
                <c:pt idx="15110">
                  <c:v>0.712048611111111</c:v>
                </c:pt>
                <c:pt idx="15111">
                  <c:v>0.712071759259259</c:v>
                </c:pt>
                <c:pt idx="15112">
                  <c:v>0.712094907407407</c:v>
                </c:pt>
                <c:pt idx="15113">
                  <c:v>0.712118055555556</c:v>
                </c:pt>
                <c:pt idx="15114">
                  <c:v>0.712141203703704</c:v>
                </c:pt>
                <c:pt idx="15115">
                  <c:v>0.712164351851852</c:v>
                </c:pt>
                <c:pt idx="15116">
                  <c:v>0.7121875</c:v>
                </c:pt>
                <c:pt idx="15117">
                  <c:v>0.712210648148148</c:v>
                </c:pt>
                <c:pt idx="15118">
                  <c:v>0.712233796296296</c:v>
                </c:pt>
                <c:pt idx="15119">
                  <c:v>0.712256944444444</c:v>
                </c:pt>
                <c:pt idx="15120">
                  <c:v>0.712280092592593</c:v>
                </c:pt>
                <c:pt idx="15121">
                  <c:v>0.712303240740741</c:v>
                </c:pt>
                <c:pt idx="15122">
                  <c:v>0.712326388888889</c:v>
                </c:pt>
                <c:pt idx="15123">
                  <c:v>0.712349537037037</c:v>
                </c:pt>
                <c:pt idx="15124">
                  <c:v>0.712372685185185</c:v>
                </c:pt>
                <c:pt idx="15125">
                  <c:v>0.712395833333333</c:v>
                </c:pt>
                <c:pt idx="15126">
                  <c:v>0.712418981481481</c:v>
                </c:pt>
                <c:pt idx="15127">
                  <c:v>0.712442129629629</c:v>
                </c:pt>
                <c:pt idx="15128">
                  <c:v>0.712465277777778</c:v>
                </c:pt>
                <c:pt idx="15129">
                  <c:v>0.712488425925926</c:v>
                </c:pt>
                <c:pt idx="15130">
                  <c:v>0.712511574074074</c:v>
                </c:pt>
                <c:pt idx="15131">
                  <c:v>0.712534722222222</c:v>
                </c:pt>
                <c:pt idx="15132">
                  <c:v>0.71255787037037</c:v>
                </c:pt>
                <c:pt idx="15133">
                  <c:v>0.712581018518519</c:v>
                </c:pt>
                <c:pt idx="15134">
                  <c:v>0.712604166666667</c:v>
                </c:pt>
                <c:pt idx="15135">
                  <c:v>0.712627314814815</c:v>
                </c:pt>
                <c:pt idx="15136">
                  <c:v>0.712650462962963</c:v>
                </c:pt>
                <c:pt idx="15137">
                  <c:v>0.712673611111111</c:v>
                </c:pt>
                <c:pt idx="15138">
                  <c:v>0.712696759259259</c:v>
                </c:pt>
                <c:pt idx="15139">
                  <c:v>0.712719907407407</c:v>
                </c:pt>
                <c:pt idx="15140">
                  <c:v>0.712743055555556</c:v>
                </c:pt>
                <c:pt idx="15141">
                  <c:v>0.712766203703704</c:v>
                </c:pt>
                <c:pt idx="15142">
                  <c:v>0.712789351851852</c:v>
                </c:pt>
                <c:pt idx="15143">
                  <c:v>0.7128125</c:v>
                </c:pt>
                <c:pt idx="15144">
                  <c:v>0.712835648148148</c:v>
                </c:pt>
                <c:pt idx="15145">
                  <c:v>0.712858796296296</c:v>
                </c:pt>
                <c:pt idx="15146">
                  <c:v>0.712881944444444</c:v>
                </c:pt>
                <c:pt idx="15147">
                  <c:v>0.712905092592593</c:v>
                </c:pt>
                <c:pt idx="15148">
                  <c:v>0.712928240740741</c:v>
                </c:pt>
                <c:pt idx="15149">
                  <c:v>0.712951388888889</c:v>
                </c:pt>
                <c:pt idx="15150">
                  <c:v>0.712974537037037</c:v>
                </c:pt>
                <c:pt idx="15151">
                  <c:v>0.712997685185185</c:v>
                </c:pt>
                <c:pt idx="15152">
                  <c:v>0.713020833333333</c:v>
                </c:pt>
                <c:pt idx="15153">
                  <c:v>0.713043981481481</c:v>
                </c:pt>
                <c:pt idx="15154">
                  <c:v>0.71306712962963</c:v>
                </c:pt>
                <c:pt idx="15155">
                  <c:v>0.713090277777778</c:v>
                </c:pt>
                <c:pt idx="15156">
                  <c:v>0.713113425925926</c:v>
                </c:pt>
                <c:pt idx="15157">
                  <c:v>0.713136574074074</c:v>
                </c:pt>
                <c:pt idx="15158">
                  <c:v>0.713159722222222</c:v>
                </c:pt>
                <c:pt idx="15159">
                  <c:v>0.71318287037037</c:v>
                </c:pt>
                <c:pt idx="15160">
                  <c:v>0.713206018518519</c:v>
                </c:pt>
                <c:pt idx="15161">
                  <c:v>0.713229166666667</c:v>
                </c:pt>
                <c:pt idx="15162">
                  <c:v>0.713252314814815</c:v>
                </c:pt>
                <c:pt idx="15163">
                  <c:v>0.713275462962963</c:v>
                </c:pt>
                <c:pt idx="15164">
                  <c:v>0.713298611111111</c:v>
                </c:pt>
                <c:pt idx="15165">
                  <c:v>0.713321759259259</c:v>
                </c:pt>
                <c:pt idx="15166">
                  <c:v>0.713344907407407</c:v>
                </c:pt>
                <c:pt idx="15167">
                  <c:v>0.713368055555556</c:v>
                </c:pt>
                <c:pt idx="15168">
                  <c:v>0.713391203703704</c:v>
                </c:pt>
                <c:pt idx="15169">
                  <c:v>0.713414351851852</c:v>
                </c:pt>
                <c:pt idx="15170">
                  <c:v>0.7134375</c:v>
                </c:pt>
                <c:pt idx="15171">
                  <c:v>0.713460648148148</c:v>
                </c:pt>
                <c:pt idx="15172">
                  <c:v>0.713483796296296</c:v>
                </c:pt>
                <c:pt idx="15173">
                  <c:v>0.713506944444444</c:v>
                </c:pt>
                <c:pt idx="15174">
                  <c:v>0.713530092592593</c:v>
                </c:pt>
                <c:pt idx="15175">
                  <c:v>0.713553240740741</c:v>
                </c:pt>
                <c:pt idx="15176">
                  <c:v>0.713576388888889</c:v>
                </c:pt>
                <c:pt idx="15177">
                  <c:v>0.713599537037037</c:v>
                </c:pt>
                <c:pt idx="15178">
                  <c:v>0.713622685185185</c:v>
                </c:pt>
                <c:pt idx="15179">
                  <c:v>0.713645833333334</c:v>
                </c:pt>
                <c:pt idx="15180">
                  <c:v>0.713668981481482</c:v>
                </c:pt>
                <c:pt idx="15181">
                  <c:v>0.71369212962963</c:v>
                </c:pt>
                <c:pt idx="15182">
                  <c:v>0.713715277777778</c:v>
                </c:pt>
                <c:pt idx="15183">
                  <c:v>0.713738425925926</c:v>
                </c:pt>
                <c:pt idx="15184">
                  <c:v>0.713761574074074</c:v>
                </c:pt>
                <c:pt idx="15185">
                  <c:v>0.713784722222222</c:v>
                </c:pt>
                <c:pt idx="15186">
                  <c:v>0.713807870370371</c:v>
                </c:pt>
                <c:pt idx="15187">
                  <c:v>0.713831018518519</c:v>
                </c:pt>
                <c:pt idx="15188">
                  <c:v>0.713854166666667</c:v>
                </c:pt>
                <c:pt idx="15189">
                  <c:v>0.713877314814815</c:v>
                </c:pt>
                <c:pt idx="15190">
                  <c:v>0.713900462962963</c:v>
                </c:pt>
                <c:pt idx="15191">
                  <c:v>0.713923611111111</c:v>
                </c:pt>
                <c:pt idx="15192">
                  <c:v>0.713946759259259</c:v>
                </c:pt>
                <c:pt idx="15193">
                  <c:v>0.713969907407407</c:v>
                </c:pt>
                <c:pt idx="15194">
                  <c:v>0.713993055555556</c:v>
                </c:pt>
                <c:pt idx="15195">
                  <c:v>0.714016203703704</c:v>
                </c:pt>
                <c:pt idx="15196">
                  <c:v>0.714039351851852</c:v>
                </c:pt>
                <c:pt idx="15197">
                  <c:v>0.7140625</c:v>
                </c:pt>
                <c:pt idx="15198">
                  <c:v>0.714085648148148</c:v>
                </c:pt>
                <c:pt idx="15199">
                  <c:v>0.714108796296296</c:v>
                </c:pt>
                <c:pt idx="15200">
                  <c:v>0.714131944444445</c:v>
                </c:pt>
                <c:pt idx="15201">
                  <c:v>0.714155092592593</c:v>
                </c:pt>
                <c:pt idx="15202">
                  <c:v>0.714178240740741</c:v>
                </c:pt>
                <c:pt idx="15203">
                  <c:v>0.714201388888889</c:v>
                </c:pt>
                <c:pt idx="15204">
                  <c:v>0.714224537037037</c:v>
                </c:pt>
                <c:pt idx="15205">
                  <c:v>0.714247685185185</c:v>
                </c:pt>
                <c:pt idx="15206">
                  <c:v>0.714270833333333</c:v>
                </c:pt>
                <c:pt idx="15207">
                  <c:v>0.714293981481482</c:v>
                </c:pt>
                <c:pt idx="15208">
                  <c:v>0.714317129629629</c:v>
                </c:pt>
                <c:pt idx="15209">
                  <c:v>0.714340277777778</c:v>
                </c:pt>
                <c:pt idx="15210">
                  <c:v>0.714363425925926</c:v>
                </c:pt>
                <c:pt idx="15211">
                  <c:v>0.714386574074074</c:v>
                </c:pt>
                <c:pt idx="15212">
                  <c:v>0.714409722222222</c:v>
                </c:pt>
                <c:pt idx="15213">
                  <c:v>0.71443287037037</c:v>
                </c:pt>
                <c:pt idx="15214">
                  <c:v>0.714456018518519</c:v>
                </c:pt>
                <c:pt idx="15215">
                  <c:v>0.714479166666667</c:v>
                </c:pt>
                <c:pt idx="15216">
                  <c:v>0.714502314814815</c:v>
                </c:pt>
                <c:pt idx="15217">
                  <c:v>0.714525462962963</c:v>
                </c:pt>
                <c:pt idx="15218">
                  <c:v>0.714548611111111</c:v>
                </c:pt>
                <c:pt idx="15219">
                  <c:v>0.714571759259259</c:v>
                </c:pt>
                <c:pt idx="15220">
                  <c:v>0.714594907407407</c:v>
                </c:pt>
                <c:pt idx="15221">
                  <c:v>0.714618055555556</c:v>
                </c:pt>
                <c:pt idx="15222">
                  <c:v>0.714641203703704</c:v>
                </c:pt>
                <c:pt idx="15223">
                  <c:v>0.714664351851852</c:v>
                </c:pt>
                <c:pt idx="15224">
                  <c:v>0.7146875</c:v>
                </c:pt>
                <c:pt idx="15225">
                  <c:v>0.714710648148148</c:v>
                </c:pt>
                <c:pt idx="15226">
                  <c:v>0.714733796296296</c:v>
                </c:pt>
                <c:pt idx="15227">
                  <c:v>0.714756944444444</c:v>
                </c:pt>
                <c:pt idx="15228">
                  <c:v>0.714780092592593</c:v>
                </c:pt>
                <c:pt idx="15229">
                  <c:v>0.71480324074074</c:v>
                </c:pt>
                <c:pt idx="15230">
                  <c:v>0.714826388888889</c:v>
                </c:pt>
                <c:pt idx="15231">
                  <c:v>0.714849537037037</c:v>
                </c:pt>
                <c:pt idx="15232">
                  <c:v>0.714872685185185</c:v>
                </c:pt>
                <c:pt idx="15233">
                  <c:v>0.714895833333334</c:v>
                </c:pt>
                <c:pt idx="15234">
                  <c:v>0.714918981481482</c:v>
                </c:pt>
                <c:pt idx="15235">
                  <c:v>0.714942129629629</c:v>
                </c:pt>
                <c:pt idx="15236">
                  <c:v>0.714965277777778</c:v>
                </c:pt>
                <c:pt idx="15237">
                  <c:v>0.714988425925926</c:v>
                </c:pt>
                <c:pt idx="15238">
                  <c:v>0.715011574074074</c:v>
                </c:pt>
                <c:pt idx="15239">
                  <c:v>0.715034722222222</c:v>
                </c:pt>
                <c:pt idx="15240">
                  <c:v>0.715057870370371</c:v>
                </c:pt>
                <c:pt idx="15241">
                  <c:v>0.715081018518519</c:v>
                </c:pt>
                <c:pt idx="15242">
                  <c:v>0.715104166666667</c:v>
                </c:pt>
                <c:pt idx="15243">
                  <c:v>0.715127314814815</c:v>
                </c:pt>
                <c:pt idx="15244">
                  <c:v>0.715150462962963</c:v>
                </c:pt>
                <c:pt idx="15245">
                  <c:v>0.715173611111111</c:v>
                </c:pt>
                <c:pt idx="15246">
                  <c:v>0.715196759259259</c:v>
                </c:pt>
                <c:pt idx="15247">
                  <c:v>0.715219907407407</c:v>
                </c:pt>
                <c:pt idx="15248">
                  <c:v>0.715243055555555</c:v>
                </c:pt>
                <c:pt idx="15249">
                  <c:v>0.715266203703704</c:v>
                </c:pt>
                <c:pt idx="15250">
                  <c:v>0.715289351851852</c:v>
                </c:pt>
                <c:pt idx="15251">
                  <c:v>0.7153125</c:v>
                </c:pt>
                <c:pt idx="15252">
                  <c:v>0.715335648148148</c:v>
                </c:pt>
                <c:pt idx="15253">
                  <c:v>0.715358796296296</c:v>
                </c:pt>
                <c:pt idx="15254">
                  <c:v>0.715381944444444</c:v>
                </c:pt>
                <c:pt idx="15255">
                  <c:v>0.715405092592593</c:v>
                </c:pt>
                <c:pt idx="15256">
                  <c:v>0.715428240740741</c:v>
                </c:pt>
                <c:pt idx="15257">
                  <c:v>0.715451388888889</c:v>
                </c:pt>
                <c:pt idx="15258">
                  <c:v>0.715474537037037</c:v>
                </c:pt>
                <c:pt idx="15259">
                  <c:v>0.715497685185185</c:v>
                </c:pt>
                <c:pt idx="15260">
                  <c:v>0.715520833333333</c:v>
                </c:pt>
                <c:pt idx="15261">
                  <c:v>0.715543981481482</c:v>
                </c:pt>
                <c:pt idx="15262">
                  <c:v>0.715567129629629</c:v>
                </c:pt>
                <c:pt idx="15263">
                  <c:v>0.715590277777778</c:v>
                </c:pt>
                <c:pt idx="15264">
                  <c:v>0.715613425925926</c:v>
                </c:pt>
                <c:pt idx="15265">
                  <c:v>0.715636574074074</c:v>
                </c:pt>
                <c:pt idx="15266">
                  <c:v>0.715659722222222</c:v>
                </c:pt>
                <c:pt idx="15267">
                  <c:v>0.71568287037037</c:v>
                </c:pt>
                <c:pt idx="15268">
                  <c:v>0.715706018518519</c:v>
                </c:pt>
                <c:pt idx="15269">
                  <c:v>0.715729166666667</c:v>
                </c:pt>
                <c:pt idx="15270">
                  <c:v>0.715752314814815</c:v>
                </c:pt>
                <c:pt idx="15271">
                  <c:v>0.715775462962963</c:v>
                </c:pt>
                <c:pt idx="15272">
                  <c:v>0.715798611111111</c:v>
                </c:pt>
                <c:pt idx="15273">
                  <c:v>0.715821759259259</c:v>
                </c:pt>
                <c:pt idx="15274">
                  <c:v>0.715844907407408</c:v>
                </c:pt>
                <c:pt idx="15275">
                  <c:v>0.715868055555556</c:v>
                </c:pt>
                <c:pt idx="15276">
                  <c:v>0.715891203703704</c:v>
                </c:pt>
                <c:pt idx="15277">
                  <c:v>0.715914351851852</c:v>
                </c:pt>
                <c:pt idx="15278">
                  <c:v>0.7159375</c:v>
                </c:pt>
                <c:pt idx="15279">
                  <c:v>0.715960648148148</c:v>
                </c:pt>
                <c:pt idx="15280">
                  <c:v>0.715983796296296</c:v>
                </c:pt>
                <c:pt idx="15281">
                  <c:v>0.716006944444445</c:v>
                </c:pt>
                <c:pt idx="15282">
                  <c:v>0.716030092592593</c:v>
                </c:pt>
                <c:pt idx="15283">
                  <c:v>0.716053240740741</c:v>
                </c:pt>
                <c:pt idx="15284">
                  <c:v>0.716076388888889</c:v>
                </c:pt>
                <c:pt idx="15285">
                  <c:v>0.716099537037037</c:v>
                </c:pt>
                <c:pt idx="15286">
                  <c:v>0.716122685185185</c:v>
                </c:pt>
                <c:pt idx="15287">
                  <c:v>0.716145833333334</c:v>
                </c:pt>
                <c:pt idx="15288">
                  <c:v>0.716168981481481</c:v>
                </c:pt>
                <c:pt idx="15289">
                  <c:v>0.716192129629629</c:v>
                </c:pt>
                <c:pt idx="15290">
                  <c:v>0.716215277777778</c:v>
                </c:pt>
                <c:pt idx="15291">
                  <c:v>0.716238425925926</c:v>
                </c:pt>
                <c:pt idx="15292">
                  <c:v>0.716261574074074</c:v>
                </c:pt>
                <c:pt idx="15293">
                  <c:v>0.716284722222222</c:v>
                </c:pt>
                <c:pt idx="15294">
                  <c:v>0.716307870370371</c:v>
                </c:pt>
                <c:pt idx="15295">
                  <c:v>0.716331018518519</c:v>
                </c:pt>
                <c:pt idx="15296">
                  <c:v>0.716354166666666</c:v>
                </c:pt>
                <c:pt idx="15297">
                  <c:v>0.716377314814815</c:v>
                </c:pt>
                <c:pt idx="15298">
                  <c:v>0.716400462962963</c:v>
                </c:pt>
                <c:pt idx="15299">
                  <c:v>0.716423611111111</c:v>
                </c:pt>
                <c:pt idx="15300">
                  <c:v>0.716446759259259</c:v>
                </c:pt>
                <c:pt idx="15301">
                  <c:v>0.716469907407407</c:v>
                </c:pt>
                <c:pt idx="15302">
                  <c:v>0.716493055555556</c:v>
                </c:pt>
                <c:pt idx="15303">
                  <c:v>0.716516203703704</c:v>
                </c:pt>
                <c:pt idx="15304">
                  <c:v>0.716539351851852</c:v>
                </c:pt>
                <c:pt idx="15305">
                  <c:v>0.7165625</c:v>
                </c:pt>
                <c:pt idx="15306">
                  <c:v>0.716585648148148</c:v>
                </c:pt>
                <c:pt idx="15307">
                  <c:v>0.716608796296297</c:v>
                </c:pt>
                <c:pt idx="15308">
                  <c:v>0.716631944444444</c:v>
                </c:pt>
                <c:pt idx="15309">
                  <c:v>0.716655092592593</c:v>
                </c:pt>
                <c:pt idx="15310">
                  <c:v>0.716678240740741</c:v>
                </c:pt>
                <c:pt idx="15311">
                  <c:v>0.716701388888889</c:v>
                </c:pt>
                <c:pt idx="15312">
                  <c:v>0.716724537037037</c:v>
                </c:pt>
                <c:pt idx="15313">
                  <c:v>0.716747685185185</c:v>
                </c:pt>
                <c:pt idx="15314">
                  <c:v>0.716770833333334</c:v>
                </c:pt>
                <c:pt idx="15315">
                  <c:v>0.716793981481481</c:v>
                </c:pt>
                <c:pt idx="15316">
                  <c:v>0.716817129629629</c:v>
                </c:pt>
                <c:pt idx="15317">
                  <c:v>0.716840277777778</c:v>
                </c:pt>
                <c:pt idx="15318">
                  <c:v>0.716863425925926</c:v>
                </c:pt>
                <c:pt idx="15319">
                  <c:v>0.716886574074074</c:v>
                </c:pt>
                <c:pt idx="15320">
                  <c:v>0.716909722222222</c:v>
                </c:pt>
                <c:pt idx="15321">
                  <c:v>0.71693287037037</c:v>
                </c:pt>
                <c:pt idx="15322">
                  <c:v>0.716956018518519</c:v>
                </c:pt>
                <c:pt idx="15323">
                  <c:v>0.716979166666667</c:v>
                </c:pt>
                <c:pt idx="15324">
                  <c:v>0.717002314814815</c:v>
                </c:pt>
                <c:pt idx="15325">
                  <c:v>0.717025462962963</c:v>
                </c:pt>
                <c:pt idx="15326">
                  <c:v>0.717048611111111</c:v>
                </c:pt>
                <c:pt idx="15327">
                  <c:v>0.717071759259259</c:v>
                </c:pt>
                <c:pt idx="15328">
                  <c:v>0.717094907407407</c:v>
                </c:pt>
                <c:pt idx="15329">
                  <c:v>0.717118055555556</c:v>
                </c:pt>
                <c:pt idx="15330">
                  <c:v>0.717141203703704</c:v>
                </c:pt>
                <c:pt idx="15331">
                  <c:v>0.717164351851852</c:v>
                </c:pt>
                <c:pt idx="15332">
                  <c:v>0.7171875</c:v>
                </c:pt>
                <c:pt idx="15333">
                  <c:v>0.717210648148148</c:v>
                </c:pt>
                <c:pt idx="15334">
                  <c:v>0.717233796296296</c:v>
                </c:pt>
                <c:pt idx="15335">
                  <c:v>0.717256944444444</c:v>
                </c:pt>
                <c:pt idx="15336">
                  <c:v>0.717280092592593</c:v>
                </c:pt>
                <c:pt idx="15337">
                  <c:v>0.717303240740741</c:v>
                </c:pt>
                <c:pt idx="15338">
                  <c:v>0.717326388888889</c:v>
                </c:pt>
                <c:pt idx="15339">
                  <c:v>0.717349537037037</c:v>
                </c:pt>
                <c:pt idx="15340">
                  <c:v>0.717372685185185</c:v>
                </c:pt>
                <c:pt idx="15341">
                  <c:v>0.717395833333333</c:v>
                </c:pt>
                <c:pt idx="15342">
                  <c:v>0.717418981481481</c:v>
                </c:pt>
                <c:pt idx="15343">
                  <c:v>0.71744212962963</c:v>
                </c:pt>
                <c:pt idx="15344">
                  <c:v>0.717465277777778</c:v>
                </c:pt>
                <c:pt idx="15345">
                  <c:v>0.717488425925926</c:v>
                </c:pt>
                <c:pt idx="15346">
                  <c:v>0.717511574074074</c:v>
                </c:pt>
                <c:pt idx="15347">
                  <c:v>0.717534722222222</c:v>
                </c:pt>
                <c:pt idx="15348">
                  <c:v>0.71755787037037</c:v>
                </c:pt>
                <c:pt idx="15349">
                  <c:v>0.717581018518519</c:v>
                </c:pt>
                <c:pt idx="15350">
                  <c:v>0.717604166666667</c:v>
                </c:pt>
                <c:pt idx="15351">
                  <c:v>0.717627314814815</c:v>
                </c:pt>
                <c:pt idx="15352">
                  <c:v>0.717650462962963</c:v>
                </c:pt>
                <c:pt idx="15353">
                  <c:v>0.717673611111111</c:v>
                </c:pt>
                <c:pt idx="15354">
                  <c:v>0.717696759259259</c:v>
                </c:pt>
                <c:pt idx="15355">
                  <c:v>0.717719907407407</c:v>
                </c:pt>
                <c:pt idx="15356">
                  <c:v>0.717743055555556</c:v>
                </c:pt>
                <c:pt idx="15357">
                  <c:v>0.717766203703704</c:v>
                </c:pt>
                <c:pt idx="15358">
                  <c:v>0.717789351851852</c:v>
                </c:pt>
                <c:pt idx="15359">
                  <c:v>0.7178125</c:v>
                </c:pt>
                <c:pt idx="15360">
                  <c:v>0.717835648148148</c:v>
                </c:pt>
                <c:pt idx="15361">
                  <c:v>0.717858796296296</c:v>
                </c:pt>
                <c:pt idx="15362">
                  <c:v>0.717881944444445</c:v>
                </c:pt>
                <c:pt idx="15363">
                  <c:v>0.717905092592593</c:v>
                </c:pt>
                <c:pt idx="15364">
                  <c:v>0.717928240740741</c:v>
                </c:pt>
                <c:pt idx="15365">
                  <c:v>0.717951388888889</c:v>
                </c:pt>
                <c:pt idx="15366">
                  <c:v>0.717974537037037</c:v>
                </c:pt>
                <c:pt idx="15367">
                  <c:v>0.717997685185185</c:v>
                </c:pt>
                <c:pt idx="15368">
                  <c:v>0.718020833333334</c:v>
                </c:pt>
                <c:pt idx="15369">
                  <c:v>0.718043981481482</c:v>
                </c:pt>
                <c:pt idx="15370">
                  <c:v>0.718067129629629</c:v>
                </c:pt>
                <c:pt idx="15371">
                  <c:v>0.718090277777778</c:v>
                </c:pt>
                <c:pt idx="15372">
                  <c:v>0.718113425925926</c:v>
                </c:pt>
                <c:pt idx="15373">
                  <c:v>0.718136574074074</c:v>
                </c:pt>
                <c:pt idx="15374">
                  <c:v>0.718159722222222</c:v>
                </c:pt>
                <c:pt idx="15375">
                  <c:v>0.71818287037037</c:v>
                </c:pt>
                <c:pt idx="15376">
                  <c:v>0.718206018518519</c:v>
                </c:pt>
                <c:pt idx="15377">
                  <c:v>0.718229166666667</c:v>
                </c:pt>
                <c:pt idx="15378">
                  <c:v>0.718252314814815</c:v>
                </c:pt>
                <c:pt idx="15379">
                  <c:v>0.718275462962963</c:v>
                </c:pt>
                <c:pt idx="15380">
                  <c:v>0.718298611111111</c:v>
                </c:pt>
                <c:pt idx="15381">
                  <c:v>0.718321759259259</c:v>
                </c:pt>
                <c:pt idx="15382">
                  <c:v>0.718344907407407</c:v>
                </c:pt>
                <c:pt idx="15383">
                  <c:v>0.718368055555556</c:v>
                </c:pt>
                <c:pt idx="15384">
                  <c:v>0.718391203703704</c:v>
                </c:pt>
                <c:pt idx="15385">
                  <c:v>0.718414351851852</c:v>
                </c:pt>
                <c:pt idx="15386">
                  <c:v>0.7184375</c:v>
                </c:pt>
                <c:pt idx="15387">
                  <c:v>0.718460648148148</c:v>
                </c:pt>
                <c:pt idx="15388">
                  <c:v>0.718483796296296</c:v>
                </c:pt>
                <c:pt idx="15389">
                  <c:v>0.718506944444444</c:v>
                </c:pt>
                <c:pt idx="15390">
                  <c:v>0.718530092592593</c:v>
                </c:pt>
                <c:pt idx="15391">
                  <c:v>0.71855324074074</c:v>
                </c:pt>
                <c:pt idx="15392">
                  <c:v>0.718576388888889</c:v>
                </c:pt>
                <c:pt idx="15393">
                  <c:v>0.718599537037037</c:v>
                </c:pt>
                <c:pt idx="15394">
                  <c:v>0.718622685185185</c:v>
                </c:pt>
                <c:pt idx="15395">
                  <c:v>0.718645833333334</c:v>
                </c:pt>
                <c:pt idx="15396">
                  <c:v>0.718668981481482</c:v>
                </c:pt>
                <c:pt idx="15397">
                  <c:v>0.71869212962963</c:v>
                </c:pt>
                <c:pt idx="15398">
                  <c:v>0.718715277777778</c:v>
                </c:pt>
                <c:pt idx="15399">
                  <c:v>0.718738425925926</c:v>
                </c:pt>
                <c:pt idx="15400">
                  <c:v>0.718761574074074</c:v>
                </c:pt>
                <c:pt idx="15401">
                  <c:v>0.718784722222222</c:v>
                </c:pt>
                <c:pt idx="15402">
                  <c:v>0.718807870370371</c:v>
                </c:pt>
                <c:pt idx="15403">
                  <c:v>0.718831018518519</c:v>
                </c:pt>
                <c:pt idx="15404">
                  <c:v>0.718854166666667</c:v>
                </c:pt>
                <c:pt idx="15405">
                  <c:v>0.718877314814815</c:v>
                </c:pt>
                <c:pt idx="15406">
                  <c:v>0.718900462962963</c:v>
                </c:pt>
                <c:pt idx="15407">
                  <c:v>0.718923611111111</c:v>
                </c:pt>
                <c:pt idx="15408">
                  <c:v>0.718946759259259</c:v>
                </c:pt>
                <c:pt idx="15409">
                  <c:v>0.718969907407407</c:v>
                </c:pt>
                <c:pt idx="15410">
                  <c:v>0.718993055555556</c:v>
                </c:pt>
                <c:pt idx="15411">
                  <c:v>0.719016203703704</c:v>
                </c:pt>
                <c:pt idx="15412">
                  <c:v>0.719039351851852</c:v>
                </c:pt>
                <c:pt idx="15413">
                  <c:v>0.7190625</c:v>
                </c:pt>
                <c:pt idx="15414">
                  <c:v>0.719085648148148</c:v>
                </c:pt>
                <c:pt idx="15415">
                  <c:v>0.719108796296296</c:v>
                </c:pt>
                <c:pt idx="15416">
                  <c:v>0.719131944444444</c:v>
                </c:pt>
                <c:pt idx="15417">
                  <c:v>0.719155092592593</c:v>
                </c:pt>
                <c:pt idx="15418">
                  <c:v>0.719178240740741</c:v>
                </c:pt>
                <c:pt idx="15419">
                  <c:v>0.719201388888889</c:v>
                </c:pt>
                <c:pt idx="15420">
                  <c:v>0.719224537037037</c:v>
                </c:pt>
                <c:pt idx="15421">
                  <c:v>0.719247685185185</c:v>
                </c:pt>
                <c:pt idx="15422">
                  <c:v>0.719270833333333</c:v>
                </c:pt>
                <c:pt idx="15423">
                  <c:v>0.719293981481482</c:v>
                </c:pt>
                <c:pt idx="15424">
                  <c:v>0.719317129629629</c:v>
                </c:pt>
                <c:pt idx="15425">
                  <c:v>0.719340277777778</c:v>
                </c:pt>
                <c:pt idx="15426">
                  <c:v>0.719363425925926</c:v>
                </c:pt>
                <c:pt idx="15427">
                  <c:v>0.719386574074074</c:v>
                </c:pt>
                <c:pt idx="15428">
                  <c:v>0.719409722222222</c:v>
                </c:pt>
                <c:pt idx="15429">
                  <c:v>0.71943287037037</c:v>
                </c:pt>
                <c:pt idx="15430">
                  <c:v>0.719456018518519</c:v>
                </c:pt>
                <c:pt idx="15431">
                  <c:v>0.719479166666667</c:v>
                </c:pt>
                <c:pt idx="15432">
                  <c:v>0.719502314814815</c:v>
                </c:pt>
                <c:pt idx="15433">
                  <c:v>0.719525462962963</c:v>
                </c:pt>
                <c:pt idx="15434">
                  <c:v>0.719548611111111</c:v>
                </c:pt>
                <c:pt idx="15435">
                  <c:v>0.719571759259259</c:v>
                </c:pt>
                <c:pt idx="15436">
                  <c:v>0.719594907407407</c:v>
                </c:pt>
                <c:pt idx="15437">
                  <c:v>0.719618055555556</c:v>
                </c:pt>
                <c:pt idx="15438">
                  <c:v>0.719641203703704</c:v>
                </c:pt>
                <c:pt idx="15439">
                  <c:v>0.719664351851852</c:v>
                </c:pt>
                <c:pt idx="15440">
                  <c:v>0.7196875</c:v>
                </c:pt>
                <c:pt idx="15441">
                  <c:v>0.719710648148148</c:v>
                </c:pt>
                <c:pt idx="15442">
                  <c:v>0.719733796296296</c:v>
                </c:pt>
                <c:pt idx="15443">
                  <c:v>0.719756944444444</c:v>
                </c:pt>
                <c:pt idx="15444">
                  <c:v>0.719780092592593</c:v>
                </c:pt>
                <c:pt idx="15445">
                  <c:v>0.719803240740741</c:v>
                </c:pt>
                <c:pt idx="15446">
                  <c:v>0.719826388888889</c:v>
                </c:pt>
                <c:pt idx="15447">
                  <c:v>0.719849537037037</c:v>
                </c:pt>
                <c:pt idx="15448">
                  <c:v>0.719872685185185</c:v>
                </c:pt>
                <c:pt idx="15449">
                  <c:v>0.719895833333334</c:v>
                </c:pt>
                <c:pt idx="15450">
                  <c:v>0.719918981481482</c:v>
                </c:pt>
                <c:pt idx="15451">
                  <c:v>0.71994212962963</c:v>
                </c:pt>
                <c:pt idx="15452">
                  <c:v>0.719965277777778</c:v>
                </c:pt>
                <c:pt idx="15453">
                  <c:v>0.719988425925926</c:v>
                </c:pt>
                <c:pt idx="15454">
                  <c:v>0.720011574074074</c:v>
                </c:pt>
                <c:pt idx="15455">
                  <c:v>0.720034722222222</c:v>
                </c:pt>
                <c:pt idx="15456">
                  <c:v>0.72005787037037</c:v>
                </c:pt>
                <c:pt idx="15457">
                  <c:v>0.720081018518519</c:v>
                </c:pt>
                <c:pt idx="15458">
                  <c:v>0.720104166666667</c:v>
                </c:pt>
                <c:pt idx="15459">
                  <c:v>0.720127314814815</c:v>
                </c:pt>
                <c:pt idx="15460">
                  <c:v>0.720150462962963</c:v>
                </c:pt>
                <c:pt idx="15461">
                  <c:v>0.720173611111111</c:v>
                </c:pt>
                <c:pt idx="15462">
                  <c:v>0.720196759259259</c:v>
                </c:pt>
                <c:pt idx="15463">
                  <c:v>0.720219907407408</c:v>
                </c:pt>
                <c:pt idx="15464">
                  <c:v>0.720243055555556</c:v>
                </c:pt>
                <c:pt idx="15465">
                  <c:v>0.720266203703704</c:v>
                </c:pt>
                <c:pt idx="15466">
                  <c:v>0.720289351851852</c:v>
                </c:pt>
                <c:pt idx="15467">
                  <c:v>0.7203125</c:v>
                </c:pt>
                <c:pt idx="15468">
                  <c:v>0.720335648148148</c:v>
                </c:pt>
                <c:pt idx="15469">
                  <c:v>0.720358796296296</c:v>
                </c:pt>
                <c:pt idx="15470">
                  <c:v>0.720381944444445</c:v>
                </c:pt>
                <c:pt idx="15471">
                  <c:v>0.720405092592593</c:v>
                </c:pt>
                <c:pt idx="15472">
                  <c:v>0.720428240740741</c:v>
                </c:pt>
                <c:pt idx="15473">
                  <c:v>0.720451388888889</c:v>
                </c:pt>
                <c:pt idx="15474">
                  <c:v>0.720474537037037</c:v>
                </c:pt>
                <c:pt idx="15475">
                  <c:v>0.720497685185185</c:v>
                </c:pt>
                <c:pt idx="15476">
                  <c:v>0.720520833333334</c:v>
                </c:pt>
                <c:pt idx="15477">
                  <c:v>0.720543981481482</c:v>
                </c:pt>
                <c:pt idx="15478">
                  <c:v>0.720567129629629</c:v>
                </c:pt>
                <c:pt idx="15479">
                  <c:v>0.720590277777778</c:v>
                </c:pt>
                <c:pt idx="15480">
                  <c:v>0.720613425925926</c:v>
                </c:pt>
                <c:pt idx="15481">
                  <c:v>0.720636574074074</c:v>
                </c:pt>
                <c:pt idx="15482">
                  <c:v>0.720659722222222</c:v>
                </c:pt>
                <c:pt idx="15483">
                  <c:v>0.720682870370371</c:v>
                </c:pt>
                <c:pt idx="15484">
                  <c:v>0.720706018518519</c:v>
                </c:pt>
                <c:pt idx="15485">
                  <c:v>0.720729166666667</c:v>
                </c:pt>
                <c:pt idx="15486">
                  <c:v>0.720752314814815</c:v>
                </c:pt>
                <c:pt idx="15487">
                  <c:v>0.720775462962963</c:v>
                </c:pt>
                <c:pt idx="15488">
                  <c:v>0.720798611111111</c:v>
                </c:pt>
                <c:pt idx="15489">
                  <c:v>0.720821759259259</c:v>
                </c:pt>
                <c:pt idx="15490">
                  <c:v>0.720844907407408</c:v>
                </c:pt>
                <c:pt idx="15491">
                  <c:v>0.720868055555556</c:v>
                </c:pt>
                <c:pt idx="15492">
                  <c:v>0.720891203703704</c:v>
                </c:pt>
                <c:pt idx="15493">
                  <c:v>0.720914351851852</c:v>
                </c:pt>
                <c:pt idx="15494">
                  <c:v>0.7209375</c:v>
                </c:pt>
                <c:pt idx="15495">
                  <c:v>0.720960648148148</c:v>
                </c:pt>
                <c:pt idx="15496">
                  <c:v>0.720983796296296</c:v>
                </c:pt>
                <c:pt idx="15497">
                  <c:v>0.721006944444445</c:v>
                </c:pt>
                <c:pt idx="15498">
                  <c:v>0.721030092592593</c:v>
                </c:pt>
                <c:pt idx="15499">
                  <c:v>0.721053240740741</c:v>
                </c:pt>
                <c:pt idx="15500">
                  <c:v>0.721076388888889</c:v>
                </c:pt>
                <c:pt idx="15501">
                  <c:v>0.721099537037037</c:v>
                </c:pt>
                <c:pt idx="15502">
                  <c:v>0.721122685185185</c:v>
                </c:pt>
                <c:pt idx="15503">
                  <c:v>0.721145833333334</c:v>
                </c:pt>
                <c:pt idx="15504">
                  <c:v>0.721168981481481</c:v>
                </c:pt>
                <c:pt idx="15505">
                  <c:v>0.721192129629629</c:v>
                </c:pt>
                <c:pt idx="15506">
                  <c:v>0.721215277777778</c:v>
                </c:pt>
                <c:pt idx="15507">
                  <c:v>0.721238425925926</c:v>
                </c:pt>
                <c:pt idx="15508">
                  <c:v>0.721261574074074</c:v>
                </c:pt>
                <c:pt idx="15509">
                  <c:v>0.721284722222222</c:v>
                </c:pt>
                <c:pt idx="15510">
                  <c:v>0.721307870370371</c:v>
                </c:pt>
                <c:pt idx="15511">
                  <c:v>0.721331018518519</c:v>
                </c:pt>
                <c:pt idx="15512">
                  <c:v>0.721354166666666</c:v>
                </c:pt>
                <c:pt idx="15513">
                  <c:v>0.721377314814815</c:v>
                </c:pt>
                <c:pt idx="15514">
                  <c:v>0.721400462962963</c:v>
                </c:pt>
                <c:pt idx="15515">
                  <c:v>0.721423611111111</c:v>
                </c:pt>
                <c:pt idx="15516">
                  <c:v>0.721446759259259</c:v>
                </c:pt>
                <c:pt idx="15517">
                  <c:v>0.721469907407407</c:v>
                </c:pt>
                <c:pt idx="15518">
                  <c:v>0.721493055555556</c:v>
                </c:pt>
                <c:pt idx="15519">
                  <c:v>0.721516203703703</c:v>
                </c:pt>
                <c:pt idx="15520">
                  <c:v>0.721539351851852</c:v>
                </c:pt>
                <c:pt idx="15521">
                  <c:v>0.7215625</c:v>
                </c:pt>
                <c:pt idx="15522">
                  <c:v>0.721585648148148</c:v>
                </c:pt>
                <c:pt idx="15523">
                  <c:v>0.721608796296296</c:v>
                </c:pt>
                <c:pt idx="15524">
                  <c:v>0.721631944444444</c:v>
                </c:pt>
                <c:pt idx="15525">
                  <c:v>0.721655092592593</c:v>
                </c:pt>
                <c:pt idx="15526">
                  <c:v>0.721678240740741</c:v>
                </c:pt>
                <c:pt idx="15527">
                  <c:v>0.721701388888889</c:v>
                </c:pt>
                <c:pt idx="15528">
                  <c:v>0.721724537037037</c:v>
                </c:pt>
                <c:pt idx="15529">
                  <c:v>0.721747685185185</c:v>
                </c:pt>
                <c:pt idx="15530">
                  <c:v>0.721770833333334</c:v>
                </c:pt>
                <c:pt idx="15531">
                  <c:v>0.721793981481481</c:v>
                </c:pt>
                <c:pt idx="15532">
                  <c:v>0.72181712962963</c:v>
                </c:pt>
                <c:pt idx="15533">
                  <c:v>0.721840277777778</c:v>
                </c:pt>
                <c:pt idx="15534">
                  <c:v>0.721863425925926</c:v>
                </c:pt>
                <c:pt idx="15535">
                  <c:v>0.721886574074074</c:v>
                </c:pt>
                <c:pt idx="15536">
                  <c:v>0.721909722222222</c:v>
                </c:pt>
                <c:pt idx="15537">
                  <c:v>0.72193287037037</c:v>
                </c:pt>
                <c:pt idx="15538">
                  <c:v>0.721956018518519</c:v>
                </c:pt>
                <c:pt idx="15539">
                  <c:v>0.721979166666667</c:v>
                </c:pt>
                <c:pt idx="15540">
                  <c:v>0.722002314814815</c:v>
                </c:pt>
                <c:pt idx="15541">
                  <c:v>0.722025462962963</c:v>
                </c:pt>
                <c:pt idx="15542">
                  <c:v>0.722048611111111</c:v>
                </c:pt>
                <c:pt idx="15543">
                  <c:v>0.722071759259259</c:v>
                </c:pt>
                <c:pt idx="15544">
                  <c:v>0.722094907407407</c:v>
                </c:pt>
                <c:pt idx="15545">
                  <c:v>0.722118055555556</c:v>
                </c:pt>
                <c:pt idx="15546">
                  <c:v>0.722141203703704</c:v>
                </c:pt>
                <c:pt idx="15547">
                  <c:v>0.722164351851852</c:v>
                </c:pt>
                <c:pt idx="15548">
                  <c:v>0.7221875</c:v>
                </c:pt>
                <c:pt idx="15549">
                  <c:v>0.722210648148148</c:v>
                </c:pt>
                <c:pt idx="15550">
                  <c:v>0.722233796296296</c:v>
                </c:pt>
                <c:pt idx="15551">
                  <c:v>0.722256944444444</c:v>
                </c:pt>
                <c:pt idx="15552">
                  <c:v>0.722280092592593</c:v>
                </c:pt>
                <c:pt idx="15553">
                  <c:v>0.722303240740741</c:v>
                </c:pt>
                <c:pt idx="15554">
                  <c:v>0.722326388888889</c:v>
                </c:pt>
                <c:pt idx="15555">
                  <c:v>0.722349537037037</c:v>
                </c:pt>
                <c:pt idx="15556">
                  <c:v>0.722372685185185</c:v>
                </c:pt>
                <c:pt idx="15557">
                  <c:v>0.722395833333333</c:v>
                </c:pt>
                <c:pt idx="15558">
                  <c:v>0.722418981481481</c:v>
                </c:pt>
                <c:pt idx="15559">
                  <c:v>0.722442129629629</c:v>
                </c:pt>
                <c:pt idx="15560">
                  <c:v>0.722465277777778</c:v>
                </c:pt>
                <c:pt idx="15561">
                  <c:v>0.722488425925926</c:v>
                </c:pt>
                <c:pt idx="15562">
                  <c:v>0.722511574074074</c:v>
                </c:pt>
                <c:pt idx="15563">
                  <c:v>0.722534722222222</c:v>
                </c:pt>
                <c:pt idx="15564">
                  <c:v>0.72255787037037</c:v>
                </c:pt>
                <c:pt idx="15565">
                  <c:v>0.722581018518519</c:v>
                </c:pt>
                <c:pt idx="15566">
                  <c:v>0.722604166666667</c:v>
                </c:pt>
                <c:pt idx="15567">
                  <c:v>0.722627314814815</c:v>
                </c:pt>
                <c:pt idx="15568">
                  <c:v>0.722650462962963</c:v>
                </c:pt>
                <c:pt idx="15569">
                  <c:v>0.722673611111111</c:v>
                </c:pt>
                <c:pt idx="15570">
                  <c:v>0.722696759259259</c:v>
                </c:pt>
                <c:pt idx="15571">
                  <c:v>0.722719907407407</c:v>
                </c:pt>
                <c:pt idx="15572">
                  <c:v>0.722743055555556</c:v>
                </c:pt>
                <c:pt idx="15573">
                  <c:v>0.722766203703704</c:v>
                </c:pt>
                <c:pt idx="15574">
                  <c:v>0.722789351851852</c:v>
                </c:pt>
                <c:pt idx="15575">
                  <c:v>0.7228125</c:v>
                </c:pt>
                <c:pt idx="15576">
                  <c:v>0.722835648148148</c:v>
                </c:pt>
                <c:pt idx="15577">
                  <c:v>0.722858796296296</c:v>
                </c:pt>
                <c:pt idx="15578">
                  <c:v>0.722881944444444</c:v>
                </c:pt>
                <c:pt idx="15579">
                  <c:v>0.722905092592593</c:v>
                </c:pt>
                <c:pt idx="15580">
                  <c:v>0.722928240740741</c:v>
                </c:pt>
                <c:pt idx="15581">
                  <c:v>0.722951388888889</c:v>
                </c:pt>
                <c:pt idx="15582">
                  <c:v>0.722974537037037</c:v>
                </c:pt>
                <c:pt idx="15583">
                  <c:v>0.722997685185185</c:v>
                </c:pt>
                <c:pt idx="15584">
                  <c:v>0.723020833333333</c:v>
                </c:pt>
                <c:pt idx="15585">
                  <c:v>0.723043981481482</c:v>
                </c:pt>
                <c:pt idx="15586">
                  <c:v>0.723067129629629</c:v>
                </c:pt>
                <c:pt idx="15587">
                  <c:v>0.723090277777778</c:v>
                </c:pt>
                <c:pt idx="15588">
                  <c:v>0.723113425925926</c:v>
                </c:pt>
                <c:pt idx="15589">
                  <c:v>0.723136574074074</c:v>
                </c:pt>
                <c:pt idx="15590">
                  <c:v>0.723159722222222</c:v>
                </c:pt>
                <c:pt idx="15591">
                  <c:v>0.72318287037037</c:v>
                </c:pt>
                <c:pt idx="15592">
                  <c:v>0.723206018518519</c:v>
                </c:pt>
                <c:pt idx="15593">
                  <c:v>0.723229166666667</c:v>
                </c:pt>
                <c:pt idx="15594">
                  <c:v>0.723252314814815</c:v>
                </c:pt>
                <c:pt idx="15595">
                  <c:v>0.723275462962963</c:v>
                </c:pt>
                <c:pt idx="15596">
                  <c:v>0.723298611111111</c:v>
                </c:pt>
                <c:pt idx="15597">
                  <c:v>0.723321759259259</c:v>
                </c:pt>
                <c:pt idx="15598">
                  <c:v>0.723344907407407</c:v>
                </c:pt>
                <c:pt idx="15599">
                  <c:v>0.723368055555556</c:v>
                </c:pt>
                <c:pt idx="15600">
                  <c:v>0.723391203703704</c:v>
                </c:pt>
                <c:pt idx="15601">
                  <c:v>0.723414351851852</c:v>
                </c:pt>
                <c:pt idx="15602">
                  <c:v>0.7234375</c:v>
                </c:pt>
                <c:pt idx="15603">
                  <c:v>0.723460648148148</c:v>
                </c:pt>
                <c:pt idx="15604">
                  <c:v>0.723483796296296</c:v>
                </c:pt>
                <c:pt idx="15605">
                  <c:v>0.723506944444444</c:v>
                </c:pt>
                <c:pt idx="15606">
                  <c:v>0.723530092592593</c:v>
                </c:pt>
                <c:pt idx="15607">
                  <c:v>0.72355324074074</c:v>
                </c:pt>
                <c:pt idx="15608">
                  <c:v>0.723576388888889</c:v>
                </c:pt>
                <c:pt idx="15609">
                  <c:v>0.723599537037037</c:v>
                </c:pt>
                <c:pt idx="15610">
                  <c:v>0.723622685185185</c:v>
                </c:pt>
                <c:pt idx="15611">
                  <c:v>0.723645833333334</c:v>
                </c:pt>
                <c:pt idx="15612">
                  <c:v>0.723668981481482</c:v>
                </c:pt>
                <c:pt idx="15613">
                  <c:v>0.72369212962963</c:v>
                </c:pt>
                <c:pt idx="15614">
                  <c:v>0.723715277777778</c:v>
                </c:pt>
                <c:pt idx="15615">
                  <c:v>0.723738425925926</c:v>
                </c:pt>
                <c:pt idx="15616">
                  <c:v>0.723761574074074</c:v>
                </c:pt>
                <c:pt idx="15617">
                  <c:v>0.723784722222222</c:v>
                </c:pt>
                <c:pt idx="15618">
                  <c:v>0.72380787037037</c:v>
                </c:pt>
                <c:pt idx="15619">
                  <c:v>0.723831018518519</c:v>
                </c:pt>
                <c:pt idx="15620">
                  <c:v>0.723854166666667</c:v>
                </c:pt>
                <c:pt idx="15621">
                  <c:v>0.723877314814815</c:v>
                </c:pt>
                <c:pt idx="15622">
                  <c:v>0.723900462962963</c:v>
                </c:pt>
                <c:pt idx="15623">
                  <c:v>0.723923611111111</c:v>
                </c:pt>
                <c:pt idx="15624">
                  <c:v>0.723946759259259</c:v>
                </c:pt>
                <c:pt idx="15625">
                  <c:v>0.723969907407407</c:v>
                </c:pt>
                <c:pt idx="15626">
                  <c:v>0.723993055555556</c:v>
                </c:pt>
                <c:pt idx="15627">
                  <c:v>0.724016203703704</c:v>
                </c:pt>
                <c:pt idx="15628">
                  <c:v>0.724039351851852</c:v>
                </c:pt>
                <c:pt idx="15629">
                  <c:v>0.7240625</c:v>
                </c:pt>
                <c:pt idx="15630">
                  <c:v>0.724085648148148</c:v>
                </c:pt>
                <c:pt idx="15631">
                  <c:v>0.724108796296296</c:v>
                </c:pt>
                <c:pt idx="15632">
                  <c:v>0.724131944444444</c:v>
                </c:pt>
                <c:pt idx="15633">
                  <c:v>0.724155092592593</c:v>
                </c:pt>
                <c:pt idx="15634">
                  <c:v>0.724178240740741</c:v>
                </c:pt>
                <c:pt idx="15635">
                  <c:v>0.724201388888889</c:v>
                </c:pt>
                <c:pt idx="15636">
                  <c:v>0.724224537037037</c:v>
                </c:pt>
                <c:pt idx="15637">
                  <c:v>0.724247685185185</c:v>
                </c:pt>
                <c:pt idx="15638">
                  <c:v>0.724270833333333</c:v>
                </c:pt>
                <c:pt idx="15639">
                  <c:v>0.724293981481481</c:v>
                </c:pt>
                <c:pt idx="15640">
                  <c:v>0.72431712962963</c:v>
                </c:pt>
                <c:pt idx="15641">
                  <c:v>0.724340277777778</c:v>
                </c:pt>
                <c:pt idx="15642">
                  <c:v>0.724363425925926</c:v>
                </c:pt>
                <c:pt idx="15643">
                  <c:v>0.724386574074074</c:v>
                </c:pt>
                <c:pt idx="15644">
                  <c:v>0.724409722222222</c:v>
                </c:pt>
                <c:pt idx="15645">
                  <c:v>0.72443287037037</c:v>
                </c:pt>
                <c:pt idx="15646">
                  <c:v>0.724456018518519</c:v>
                </c:pt>
                <c:pt idx="15647">
                  <c:v>0.724479166666667</c:v>
                </c:pt>
                <c:pt idx="15648">
                  <c:v>0.724502314814815</c:v>
                </c:pt>
                <c:pt idx="15649">
                  <c:v>0.724525462962963</c:v>
                </c:pt>
                <c:pt idx="15650">
                  <c:v>0.724548611111111</c:v>
                </c:pt>
                <c:pt idx="15651">
                  <c:v>0.724571759259259</c:v>
                </c:pt>
                <c:pt idx="15652">
                  <c:v>0.724594907407408</c:v>
                </c:pt>
                <c:pt idx="15653">
                  <c:v>0.724618055555556</c:v>
                </c:pt>
                <c:pt idx="15654">
                  <c:v>0.724641203703704</c:v>
                </c:pt>
                <c:pt idx="15655">
                  <c:v>0.724664351851852</c:v>
                </c:pt>
                <c:pt idx="15656">
                  <c:v>0.7246875</c:v>
                </c:pt>
                <c:pt idx="15657">
                  <c:v>0.724710648148148</c:v>
                </c:pt>
                <c:pt idx="15658">
                  <c:v>0.724733796296296</c:v>
                </c:pt>
                <c:pt idx="15659">
                  <c:v>0.724756944444445</c:v>
                </c:pt>
                <c:pt idx="15660">
                  <c:v>0.724780092592593</c:v>
                </c:pt>
                <c:pt idx="15661">
                  <c:v>0.724803240740741</c:v>
                </c:pt>
                <c:pt idx="15662">
                  <c:v>0.724826388888889</c:v>
                </c:pt>
                <c:pt idx="15663">
                  <c:v>0.724849537037037</c:v>
                </c:pt>
                <c:pt idx="15664">
                  <c:v>0.724872685185185</c:v>
                </c:pt>
                <c:pt idx="15665">
                  <c:v>0.724895833333334</c:v>
                </c:pt>
                <c:pt idx="15666">
                  <c:v>0.724918981481482</c:v>
                </c:pt>
                <c:pt idx="15667">
                  <c:v>0.72494212962963</c:v>
                </c:pt>
                <c:pt idx="15668">
                  <c:v>0.724965277777778</c:v>
                </c:pt>
                <c:pt idx="15669">
                  <c:v>0.724988425925926</c:v>
                </c:pt>
                <c:pt idx="15670">
                  <c:v>0.725011574074074</c:v>
                </c:pt>
                <c:pt idx="15671">
                  <c:v>0.725034722222222</c:v>
                </c:pt>
                <c:pt idx="15672">
                  <c:v>0.725057870370371</c:v>
                </c:pt>
                <c:pt idx="15673">
                  <c:v>0.725081018518519</c:v>
                </c:pt>
                <c:pt idx="15674">
                  <c:v>0.725104166666667</c:v>
                </c:pt>
                <c:pt idx="15675">
                  <c:v>0.725127314814815</c:v>
                </c:pt>
                <c:pt idx="15676">
                  <c:v>0.725150462962963</c:v>
                </c:pt>
                <c:pt idx="15677">
                  <c:v>0.725173611111111</c:v>
                </c:pt>
                <c:pt idx="15678">
                  <c:v>0.725196759259259</c:v>
                </c:pt>
                <c:pt idx="15679">
                  <c:v>0.725219907407407</c:v>
                </c:pt>
                <c:pt idx="15680">
                  <c:v>0.725243055555556</c:v>
                </c:pt>
                <c:pt idx="15681">
                  <c:v>0.725266203703703</c:v>
                </c:pt>
                <c:pt idx="15682">
                  <c:v>0.725289351851852</c:v>
                </c:pt>
                <c:pt idx="15683">
                  <c:v>0.7253125</c:v>
                </c:pt>
                <c:pt idx="15684">
                  <c:v>0.725335648148148</c:v>
                </c:pt>
                <c:pt idx="15685">
                  <c:v>0.725358796296296</c:v>
                </c:pt>
                <c:pt idx="15686">
                  <c:v>0.725381944444445</c:v>
                </c:pt>
                <c:pt idx="15687">
                  <c:v>0.725405092592593</c:v>
                </c:pt>
                <c:pt idx="15688">
                  <c:v>0.725428240740741</c:v>
                </c:pt>
                <c:pt idx="15689">
                  <c:v>0.725451388888889</c:v>
                </c:pt>
                <c:pt idx="15690">
                  <c:v>0.725474537037037</c:v>
                </c:pt>
                <c:pt idx="15691">
                  <c:v>0.725497685185185</c:v>
                </c:pt>
                <c:pt idx="15692">
                  <c:v>0.725520833333334</c:v>
                </c:pt>
                <c:pt idx="15693">
                  <c:v>0.725543981481482</c:v>
                </c:pt>
                <c:pt idx="15694">
                  <c:v>0.725567129629629</c:v>
                </c:pt>
                <c:pt idx="15695">
                  <c:v>0.725590277777778</c:v>
                </c:pt>
                <c:pt idx="15696">
                  <c:v>0.725613425925926</c:v>
                </c:pt>
                <c:pt idx="15697">
                  <c:v>0.725636574074074</c:v>
                </c:pt>
                <c:pt idx="15698">
                  <c:v>0.725659722222222</c:v>
                </c:pt>
                <c:pt idx="15699">
                  <c:v>0.725682870370371</c:v>
                </c:pt>
                <c:pt idx="15700">
                  <c:v>0.725706018518519</c:v>
                </c:pt>
                <c:pt idx="15701">
                  <c:v>0.725729166666667</c:v>
                </c:pt>
                <c:pt idx="15702">
                  <c:v>0.725752314814815</c:v>
                </c:pt>
                <c:pt idx="15703">
                  <c:v>0.725775462962963</c:v>
                </c:pt>
                <c:pt idx="15704">
                  <c:v>0.725798611111111</c:v>
                </c:pt>
                <c:pt idx="15705">
                  <c:v>0.725821759259259</c:v>
                </c:pt>
                <c:pt idx="15706">
                  <c:v>0.725844907407408</c:v>
                </c:pt>
                <c:pt idx="15707">
                  <c:v>0.725868055555556</c:v>
                </c:pt>
                <c:pt idx="15708">
                  <c:v>0.725891203703704</c:v>
                </c:pt>
                <c:pt idx="15709">
                  <c:v>0.725914351851852</c:v>
                </c:pt>
                <c:pt idx="15710">
                  <c:v>0.7259375</c:v>
                </c:pt>
                <c:pt idx="15711">
                  <c:v>0.725960648148148</c:v>
                </c:pt>
                <c:pt idx="15712">
                  <c:v>0.725983796296296</c:v>
                </c:pt>
                <c:pt idx="15713">
                  <c:v>0.726006944444445</c:v>
                </c:pt>
                <c:pt idx="15714">
                  <c:v>0.726030092592593</c:v>
                </c:pt>
                <c:pt idx="15715">
                  <c:v>0.726053240740741</c:v>
                </c:pt>
                <c:pt idx="15716">
                  <c:v>0.726076388888889</c:v>
                </c:pt>
                <c:pt idx="15717">
                  <c:v>0.726099537037037</c:v>
                </c:pt>
                <c:pt idx="15718">
                  <c:v>0.726122685185185</c:v>
                </c:pt>
                <c:pt idx="15719">
                  <c:v>0.726145833333334</c:v>
                </c:pt>
                <c:pt idx="15720">
                  <c:v>0.726168981481481</c:v>
                </c:pt>
                <c:pt idx="15721">
                  <c:v>0.726192129629629</c:v>
                </c:pt>
                <c:pt idx="15722">
                  <c:v>0.726215277777778</c:v>
                </c:pt>
                <c:pt idx="15723">
                  <c:v>0.726238425925926</c:v>
                </c:pt>
                <c:pt idx="15724">
                  <c:v>0.726261574074074</c:v>
                </c:pt>
                <c:pt idx="15725">
                  <c:v>0.726284722222222</c:v>
                </c:pt>
                <c:pt idx="15726">
                  <c:v>0.726319444444444</c:v>
                </c:pt>
                <c:pt idx="15727">
                  <c:v>0.726342592592593</c:v>
                </c:pt>
                <c:pt idx="15728">
                  <c:v>0.72636574074074</c:v>
                </c:pt>
                <c:pt idx="15729">
                  <c:v>0.726388888888889</c:v>
                </c:pt>
                <c:pt idx="15730">
                  <c:v>0.726412037037037</c:v>
                </c:pt>
                <c:pt idx="15731">
                  <c:v>0.726435185185185</c:v>
                </c:pt>
                <c:pt idx="15732">
                  <c:v>0.726458333333333</c:v>
                </c:pt>
                <c:pt idx="15733">
                  <c:v>0.726481481481482</c:v>
                </c:pt>
                <c:pt idx="15734">
                  <c:v>0.72650462962963</c:v>
                </c:pt>
                <c:pt idx="15735">
                  <c:v>0.726527777777778</c:v>
                </c:pt>
                <c:pt idx="15736">
                  <c:v>0.726550925925926</c:v>
                </c:pt>
                <c:pt idx="15737">
                  <c:v>0.726574074074074</c:v>
                </c:pt>
                <c:pt idx="15738">
                  <c:v>0.726597222222222</c:v>
                </c:pt>
                <c:pt idx="15739">
                  <c:v>0.726620370370371</c:v>
                </c:pt>
                <c:pt idx="15740">
                  <c:v>0.726643518518519</c:v>
                </c:pt>
                <c:pt idx="15741">
                  <c:v>0.726666666666667</c:v>
                </c:pt>
                <c:pt idx="15742">
                  <c:v>0.726689814814815</c:v>
                </c:pt>
                <c:pt idx="15743">
                  <c:v>0.726712962962963</c:v>
                </c:pt>
                <c:pt idx="15744">
                  <c:v>0.726736111111111</c:v>
                </c:pt>
                <c:pt idx="15745">
                  <c:v>0.726759259259259</c:v>
                </c:pt>
                <c:pt idx="15746">
                  <c:v>0.726782407407407</c:v>
                </c:pt>
                <c:pt idx="15747">
                  <c:v>0.726805555555556</c:v>
                </c:pt>
                <c:pt idx="15748">
                  <c:v>0.726828703703704</c:v>
                </c:pt>
                <c:pt idx="15749">
                  <c:v>0.726851851851852</c:v>
                </c:pt>
                <c:pt idx="15750">
                  <c:v>0.726875</c:v>
                </c:pt>
                <c:pt idx="15751">
                  <c:v>0.726898148148148</c:v>
                </c:pt>
                <c:pt idx="15752">
                  <c:v>0.726921296296296</c:v>
                </c:pt>
                <c:pt idx="15753">
                  <c:v>0.726944444444445</c:v>
                </c:pt>
                <c:pt idx="15754">
                  <c:v>0.726967592592593</c:v>
                </c:pt>
                <c:pt idx="15755">
                  <c:v>0.726990740740741</c:v>
                </c:pt>
                <c:pt idx="15756">
                  <c:v>0.727013888888889</c:v>
                </c:pt>
                <c:pt idx="15757">
                  <c:v>0.727037037037037</c:v>
                </c:pt>
                <c:pt idx="15758">
                  <c:v>0.727060185185185</c:v>
                </c:pt>
                <c:pt idx="15759">
                  <c:v>0.727083333333333</c:v>
                </c:pt>
                <c:pt idx="15760">
                  <c:v>0.727106481481482</c:v>
                </c:pt>
                <c:pt idx="15761">
                  <c:v>0.72712962962963</c:v>
                </c:pt>
                <c:pt idx="15762">
                  <c:v>0.727152777777778</c:v>
                </c:pt>
                <c:pt idx="15763">
                  <c:v>0.727175925925926</c:v>
                </c:pt>
                <c:pt idx="15764">
                  <c:v>0.727199074074074</c:v>
                </c:pt>
                <c:pt idx="15765">
                  <c:v>0.727222222222222</c:v>
                </c:pt>
                <c:pt idx="15766">
                  <c:v>0.727245370370371</c:v>
                </c:pt>
                <c:pt idx="15767">
                  <c:v>0.727268518518519</c:v>
                </c:pt>
                <c:pt idx="15768">
                  <c:v>0.727291666666667</c:v>
                </c:pt>
                <c:pt idx="15769">
                  <c:v>0.727314814814815</c:v>
                </c:pt>
                <c:pt idx="15770">
                  <c:v>0.727337962962963</c:v>
                </c:pt>
                <c:pt idx="15771">
                  <c:v>0.727361111111111</c:v>
                </c:pt>
                <c:pt idx="15772">
                  <c:v>0.727384259259259</c:v>
                </c:pt>
                <c:pt idx="15773">
                  <c:v>0.727407407407407</c:v>
                </c:pt>
                <c:pt idx="15774">
                  <c:v>0.727430555555556</c:v>
                </c:pt>
                <c:pt idx="15775">
                  <c:v>0.727453703703704</c:v>
                </c:pt>
                <c:pt idx="15776">
                  <c:v>0.727476851851852</c:v>
                </c:pt>
                <c:pt idx="15777">
                  <c:v>0.7275</c:v>
                </c:pt>
                <c:pt idx="15778">
                  <c:v>0.727523148148148</c:v>
                </c:pt>
                <c:pt idx="15779">
                  <c:v>0.727546296296296</c:v>
                </c:pt>
                <c:pt idx="15780">
                  <c:v>0.727569444444444</c:v>
                </c:pt>
                <c:pt idx="15781">
                  <c:v>0.727592592592593</c:v>
                </c:pt>
                <c:pt idx="15782">
                  <c:v>0.727615740740741</c:v>
                </c:pt>
                <c:pt idx="15783">
                  <c:v>0.727638888888889</c:v>
                </c:pt>
                <c:pt idx="15784">
                  <c:v>0.727662037037037</c:v>
                </c:pt>
                <c:pt idx="15785">
                  <c:v>0.727685185185185</c:v>
                </c:pt>
                <c:pt idx="15786">
                  <c:v>0.727708333333333</c:v>
                </c:pt>
                <c:pt idx="15787">
                  <c:v>0.727731481481482</c:v>
                </c:pt>
                <c:pt idx="15788">
                  <c:v>0.72775462962963</c:v>
                </c:pt>
                <c:pt idx="15789">
                  <c:v>0.727777777777778</c:v>
                </c:pt>
                <c:pt idx="15790">
                  <c:v>0.727800925925926</c:v>
                </c:pt>
                <c:pt idx="15791">
                  <c:v>0.727824074074074</c:v>
                </c:pt>
                <c:pt idx="15792">
                  <c:v>0.727847222222222</c:v>
                </c:pt>
                <c:pt idx="15793">
                  <c:v>0.72787037037037</c:v>
                </c:pt>
                <c:pt idx="15794">
                  <c:v>0.727893518518519</c:v>
                </c:pt>
                <c:pt idx="15795">
                  <c:v>0.727916666666667</c:v>
                </c:pt>
                <c:pt idx="15796">
                  <c:v>0.727939814814815</c:v>
                </c:pt>
                <c:pt idx="15797">
                  <c:v>0.727962962962963</c:v>
                </c:pt>
                <c:pt idx="15798">
                  <c:v>0.727986111111111</c:v>
                </c:pt>
                <c:pt idx="15799">
                  <c:v>0.728009259259259</c:v>
                </c:pt>
                <c:pt idx="15800">
                  <c:v>0.728032407407408</c:v>
                </c:pt>
                <c:pt idx="15801">
                  <c:v>0.728055555555556</c:v>
                </c:pt>
                <c:pt idx="15802">
                  <c:v>0.728078703703704</c:v>
                </c:pt>
                <c:pt idx="15803">
                  <c:v>0.728101851851852</c:v>
                </c:pt>
                <c:pt idx="15804">
                  <c:v>0.728125</c:v>
                </c:pt>
                <c:pt idx="15805">
                  <c:v>0.728148148148148</c:v>
                </c:pt>
                <c:pt idx="15806">
                  <c:v>0.728171296296297</c:v>
                </c:pt>
                <c:pt idx="15807">
                  <c:v>0.728194444444445</c:v>
                </c:pt>
                <c:pt idx="15808">
                  <c:v>0.728217592592593</c:v>
                </c:pt>
                <c:pt idx="15809">
                  <c:v>0.728240740740741</c:v>
                </c:pt>
                <c:pt idx="15810">
                  <c:v>0.728263888888889</c:v>
                </c:pt>
                <c:pt idx="15811">
                  <c:v>0.728287037037037</c:v>
                </c:pt>
                <c:pt idx="15812">
                  <c:v>0.728310185185185</c:v>
                </c:pt>
                <c:pt idx="15813">
                  <c:v>0.728333333333333</c:v>
                </c:pt>
                <c:pt idx="15814">
                  <c:v>0.728356481481482</c:v>
                </c:pt>
                <c:pt idx="15815">
                  <c:v>0.72837962962963</c:v>
                </c:pt>
                <c:pt idx="15816">
                  <c:v>0.728402777777778</c:v>
                </c:pt>
                <c:pt idx="15817">
                  <c:v>0.728425925925926</c:v>
                </c:pt>
                <c:pt idx="15818">
                  <c:v>0.728449074074074</c:v>
                </c:pt>
                <c:pt idx="15819">
                  <c:v>0.728472222222222</c:v>
                </c:pt>
                <c:pt idx="15820">
                  <c:v>0.728495370370371</c:v>
                </c:pt>
                <c:pt idx="15821">
                  <c:v>0.728518518518519</c:v>
                </c:pt>
                <c:pt idx="15822">
                  <c:v>0.728541666666667</c:v>
                </c:pt>
                <c:pt idx="15823">
                  <c:v>0.728564814814815</c:v>
                </c:pt>
                <c:pt idx="15824">
                  <c:v>0.728587962962963</c:v>
                </c:pt>
                <c:pt idx="15825">
                  <c:v>0.728611111111111</c:v>
                </c:pt>
                <c:pt idx="15826">
                  <c:v>0.728634259259259</c:v>
                </c:pt>
                <c:pt idx="15827">
                  <c:v>0.728657407407408</c:v>
                </c:pt>
                <c:pt idx="15828">
                  <c:v>0.728680555555556</c:v>
                </c:pt>
                <c:pt idx="15829">
                  <c:v>0.728703703703704</c:v>
                </c:pt>
                <c:pt idx="15830">
                  <c:v>0.728726851851852</c:v>
                </c:pt>
                <c:pt idx="15831">
                  <c:v>0.72875</c:v>
                </c:pt>
                <c:pt idx="15832">
                  <c:v>0.728773148148148</c:v>
                </c:pt>
                <c:pt idx="15833">
                  <c:v>0.728796296296296</c:v>
                </c:pt>
                <c:pt idx="15834">
                  <c:v>0.728819444444445</c:v>
                </c:pt>
                <c:pt idx="15835">
                  <c:v>0.728842592592593</c:v>
                </c:pt>
                <c:pt idx="15836">
                  <c:v>0.728865740740741</c:v>
                </c:pt>
                <c:pt idx="15837">
                  <c:v>0.728888888888889</c:v>
                </c:pt>
                <c:pt idx="15838">
                  <c:v>0.728912037037037</c:v>
                </c:pt>
                <c:pt idx="15839">
                  <c:v>0.728935185185185</c:v>
                </c:pt>
                <c:pt idx="15840">
                  <c:v>0.728958333333334</c:v>
                </c:pt>
                <c:pt idx="15841">
                  <c:v>0.728981481481481</c:v>
                </c:pt>
                <c:pt idx="15842">
                  <c:v>0.72900462962963</c:v>
                </c:pt>
                <c:pt idx="15843">
                  <c:v>0.729027777777778</c:v>
                </c:pt>
                <c:pt idx="15844">
                  <c:v>0.729050925925926</c:v>
                </c:pt>
                <c:pt idx="15845">
                  <c:v>0.729074074074074</c:v>
                </c:pt>
                <c:pt idx="15846">
                  <c:v>0.729097222222222</c:v>
                </c:pt>
                <c:pt idx="15847">
                  <c:v>0.729120370370371</c:v>
                </c:pt>
                <c:pt idx="15848">
                  <c:v>0.729143518518519</c:v>
                </c:pt>
                <c:pt idx="15849">
                  <c:v>0.729166666666666</c:v>
                </c:pt>
                <c:pt idx="15850">
                  <c:v>0.729189814814815</c:v>
                </c:pt>
                <c:pt idx="15851">
                  <c:v>0.729212962962963</c:v>
                </c:pt>
                <c:pt idx="15852">
                  <c:v>0.729236111111111</c:v>
                </c:pt>
                <c:pt idx="15853">
                  <c:v>0.729259259259259</c:v>
                </c:pt>
                <c:pt idx="15854">
                  <c:v>0.729282407407407</c:v>
                </c:pt>
                <c:pt idx="15855">
                  <c:v>0.729305555555556</c:v>
                </c:pt>
                <c:pt idx="15856">
                  <c:v>0.729328703703704</c:v>
                </c:pt>
                <c:pt idx="15857">
                  <c:v>0.729351851851852</c:v>
                </c:pt>
                <c:pt idx="15858">
                  <c:v>0.729375</c:v>
                </c:pt>
                <c:pt idx="15859">
                  <c:v>0.729398148148148</c:v>
                </c:pt>
                <c:pt idx="15860">
                  <c:v>0.729421296296296</c:v>
                </c:pt>
                <c:pt idx="15861">
                  <c:v>0.729444444444444</c:v>
                </c:pt>
                <c:pt idx="15862">
                  <c:v>0.729467592592593</c:v>
                </c:pt>
                <c:pt idx="15863">
                  <c:v>0.729490740740741</c:v>
                </c:pt>
                <c:pt idx="15864">
                  <c:v>0.729513888888889</c:v>
                </c:pt>
                <c:pt idx="15865">
                  <c:v>0.729537037037037</c:v>
                </c:pt>
                <c:pt idx="15866">
                  <c:v>0.729560185185185</c:v>
                </c:pt>
                <c:pt idx="15867">
                  <c:v>0.729583333333333</c:v>
                </c:pt>
                <c:pt idx="15868">
                  <c:v>0.729606481481481</c:v>
                </c:pt>
                <c:pt idx="15869">
                  <c:v>0.72962962962963</c:v>
                </c:pt>
                <c:pt idx="15870">
                  <c:v>0.729652777777778</c:v>
                </c:pt>
                <c:pt idx="15871">
                  <c:v>0.729675925925926</c:v>
                </c:pt>
                <c:pt idx="15872">
                  <c:v>0.729699074074074</c:v>
                </c:pt>
                <c:pt idx="15873">
                  <c:v>0.729722222222222</c:v>
                </c:pt>
                <c:pt idx="15874">
                  <c:v>0.72974537037037</c:v>
                </c:pt>
                <c:pt idx="15875">
                  <c:v>0.729768518518519</c:v>
                </c:pt>
                <c:pt idx="15876">
                  <c:v>0.729791666666667</c:v>
                </c:pt>
                <c:pt idx="15877">
                  <c:v>0.729814814814815</c:v>
                </c:pt>
                <c:pt idx="15878">
                  <c:v>0.729837962962963</c:v>
                </c:pt>
                <c:pt idx="15879">
                  <c:v>0.729861111111111</c:v>
                </c:pt>
                <c:pt idx="15880">
                  <c:v>0.729884259259259</c:v>
                </c:pt>
                <c:pt idx="15881">
                  <c:v>0.729907407407407</c:v>
                </c:pt>
                <c:pt idx="15882">
                  <c:v>0.729930555555556</c:v>
                </c:pt>
                <c:pt idx="15883">
                  <c:v>0.729953703703704</c:v>
                </c:pt>
                <c:pt idx="15884">
                  <c:v>0.729976851851852</c:v>
                </c:pt>
                <c:pt idx="15885">
                  <c:v>0.73</c:v>
                </c:pt>
                <c:pt idx="15886">
                  <c:v>0.730023148148148</c:v>
                </c:pt>
                <c:pt idx="15887">
                  <c:v>0.730046296296296</c:v>
                </c:pt>
                <c:pt idx="15888">
                  <c:v>0.730069444444445</c:v>
                </c:pt>
                <c:pt idx="15889">
                  <c:v>0.730092592592593</c:v>
                </c:pt>
                <c:pt idx="15890">
                  <c:v>0.730115740740741</c:v>
                </c:pt>
                <c:pt idx="15891">
                  <c:v>0.730138888888889</c:v>
                </c:pt>
                <c:pt idx="15892">
                  <c:v>0.730162037037037</c:v>
                </c:pt>
                <c:pt idx="15893">
                  <c:v>0.730185185185185</c:v>
                </c:pt>
                <c:pt idx="15894">
                  <c:v>0.730208333333333</c:v>
                </c:pt>
                <c:pt idx="15895">
                  <c:v>0.730231481481482</c:v>
                </c:pt>
                <c:pt idx="15896">
                  <c:v>0.73025462962963</c:v>
                </c:pt>
                <c:pt idx="15897">
                  <c:v>0.730277777777778</c:v>
                </c:pt>
                <c:pt idx="15898">
                  <c:v>0.730300925925926</c:v>
                </c:pt>
                <c:pt idx="15899">
                  <c:v>0.730324074074074</c:v>
                </c:pt>
                <c:pt idx="15900">
                  <c:v>0.730347222222222</c:v>
                </c:pt>
                <c:pt idx="15901">
                  <c:v>0.73037037037037</c:v>
                </c:pt>
                <c:pt idx="15902">
                  <c:v>0.730393518518519</c:v>
                </c:pt>
                <c:pt idx="15903">
                  <c:v>0.730416666666667</c:v>
                </c:pt>
                <c:pt idx="15904">
                  <c:v>0.730439814814815</c:v>
                </c:pt>
                <c:pt idx="15905">
                  <c:v>0.730462962962963</c:v>
                </c:pt>
                <c:pt idx="15906">
                  <c:v>0.730486111111111</c:v>
                </c:pt>
                <c:pt idx="15907">
                  <c:v>0.730509259259259</c:v>
                </c:pt>
                <c:pt idx="15908">
                  <c:v>0.730532407407407</c:v>
                </c:pt>
                <c:pt idx="15909">
                  <c:v>0.730555555555556</c:v>
                </c:pt>
                <c:pt idx="15910">
                  <c:v>0.730578703703704</c:v>
                </c:pt>
                <c:pt idx="15911">
                  <c:v>0.730601851851852</c:v>
                </c:pt>
                <c:pt idx="15912">
                  <c:v>0.730625</c:v>
                </c:pt>
                <c:pt idx="15913">
                  <c:v>0.730648148148148</c:v>
                </c:pt>
                <c:pt idx="15914">
                  <c:v>0.730671296296296</c:v>
                </c:pt>
                <c:pt idx="15915">
                  <c:v>0.730694444444445</c:v>
                </c:pt>
                <c:pt idx="15916">
                  <c:v>0.730717592592593</c:v>
                </c:pt>
                <c:pt idx="15917">
                  <c:v>0.730740740740741</c:v>
                </c:pt>
                <c:pt idx="15918">
                  <c:v>0.730763888888889</c:v>
                </c:pt>
                <c:pt idx="15919">
                  <c:v>0.730787037037037</c:v>
                </c:pt>
                <c:pt idx="15920">
                  <c:v>0.730810185185185</c:v>
                </c:pt>
                <c:pt idx="15921">
                  <c:v>0.730833333333333</c:v>
                </c:pt>
                <c:pt idx="15922">
                  <c:v>0.730856481481482</c:v>
                </c:pt>
                <c:pt idx="15923">
                  <c:v>0.73087962962963</c:v>
                </c:pt>
                <c:pt idx="15924">
                  <c:v>0.730902777777778</c:v>
                </c:pt>
                <c:pt idx="15925">
                  <c:v>0.730925925925926</c:v>
                </c:pt>
                <c:pt idx="15926">
                  <c:v>0.730949074074074</c:v>
                </c:pt>
                <c:pt idx="15927">
                  <c:v>0.730972222222222</c:v>
                </c:pt>
                <c:pt idx="15928">
                  <c:v>0.730995370370371</c:v>
                </c:pt>
                <c:pt idx="15929">
                  <c:v>0.731018518518519</c:v>
                </c:pt>
                <c:pt idx="15930">
                  <c:v>0.731041666666667</c:v>
                </c:pt>
                <c:pt idx="15931">
                  <c:v>0.731064814814815</c:v>
                </c:pt>
                <c:pt idx="15932">
                  <c:v>0.731087962962963</c:v>
                </c:pt>
                <c:pt idx="15933">
                  <c:v>0.731111111111111</c:v>
                </c:pt>
                <c:pt idx="15934">
                  <c:v>0.731134259259259</c:v>
                </c:pt>
                <c:pt idx="15935">
                  <c:v>0.731157407407407</c:v>
                </c:pt>
                <c:pt idx="15936">
                  <c:v>0.731180555555556</c:v>
                </c:pt>
                <c:pt idx="15937">
                  <c:v>0.731203703703704</c:v>
                </c:pt>
                <c:pt idx="15938">
                  <c:v>0.731226851851852</c:v>
                </c:pt>
                <c:pt idx="15939">
                  <c:v>0.73125</c:v>
                </c:pt>
                <c:pt idx="15940">
                  <c:v>0.731273148148148</c:v>
                </c:pt>
                <c:pt idx="15941">
                  <c:v>0.731296296296296</c:v>
                </c:pt>
                <c:pt idx="15942">
                  <c:v>0.731319444444444</c:v>
                </c:pt>
                <c:pt idx="15943">
                  <c:v>0.731342592592593</c:v>
                </c:pt>
                <c:pt idx="15944">
                  <c:v>0.73136574074074</c:v>
                </c:pt>
                <c:pt idx="15945">
                  <c:v>0.731388888888889</c:v>
                </c:pt>
                <c:pt idx="15946">
                  <c:v>0.731412037037037</c:v>
                </c:pt>
                <c:pt idx="15947">
                  <c:v>0.731435185185185</c:v>
                </c:pt>
                <c:pt idx="15948">
                  <c:v>0.731458333333333</c:v>
                </c:pt>
                <c:pt idx="15949">
                  <c:v>0.731481481481482</c:v>
                </c:pt>
                <c:pt idx="15950">
                  <c:v>0.73150462962963</c:v>
                </c:pt>
                <c:pt idx="15951">
                  <c:v>0.731527777777778</c:v>
                </c:pt>
                <c:pt idx="15952">
                  <c:v>0.731550925925926</c:v>
                </c:pt>
                <c:pt idx="15953">
                  <c:v>0.731574074074074</c:v>
                </c:pt>
                <c:pt idx="15954">
                  <c:v>0.731597222222222</c:v>
                </c:pt>
                <c:pt idx="15955">
                  <c:v>0.73162037037037</c:v>
                </c:pt>
                <c:pt idx="15956">
                  <c:v>0.731643518518519</c:v>
                </c:pt>
                <c:pt idx="15957">
                  <c:v>0.731666666666667</c:v>
                </c:pt>
                <c:pt idx="15958">
                  <c:v>0.731689814814815</c:v>
                </c:pt>
                <c:pt idx="15959">
                  <c:v>0.731712962962963</c:v>
                </c:pt>
                <c:pt idx="15960">
                  <c:v>0.731736111111111</c:v>
                </c:pt>
                <c:pt idx="15961">
                  <c:v>0.731759259259259</c:v>
                </c:pt>
                <c:pt idx="15962">
                  <c:v>0.731782407407407</c:v>
                </c:pt>
                <c:pt idx="15963">
                  <c:v>0.731805555555556</c:v>
                </c:pt>
                <c:pt idx="15964">
                  <c:v>0.731828703703704</c:v>
                </c:pt>
                <c:pt idx="15965">
                  <c:v>0.731851851851852</c:v>
                </c:pt>
                <c:pt idx="15966">
                  <c:v>0.731875</c:v>
                </c:pt>
                <c:pt idx="15967">
                  <c:v>0.731898148148148</c:v>
                </c:pt>
                <c:pt idx="15968">
                  <c:v>0.731921296296296</c:v>
                </c:pt>
                <c:pt idx="15969">
                  <c:v>0.731944444444445</c:v>
                </c:pt>
                <c:pt idx="15970">
                  <c:v>0.731967592592593</c:v>
                </c:pt>
                <c:pt idx="15971">
                  <c:v>0.731990740740741</c:v>
                </c:pt>
                <c:pt idx="15972">
                  <c:v>0.732013888888889</c:v>
                </c:pt>
                <c:pt idx="15973">
                  <c:v>0.732037037037037</c:v>
                </c:pt>
                <c:pt idx="15974">
                  <c:v>0.732060185185185</c:v>
                </c:pt>
                <c:pt idx="15975">
                  <c:v>0.732083333333333</c:v>
                </c:pt>
                <c:pt idx="15976">
                  <c:v>0.732106481481481</c:v>
                </c:pt>
                <c:pt idx="15977">
                  <c:v>0.73212962962963</c:v>
                </c:pt>
                <c:pt idx="15978">
                  <c:v>0.732152777777778</c:v>
                </c:pt>
                <c:pt idx="15979">
                  <c:v>0.732175925925926</c:v>
                </c:pt>
                <c:pt idx="15980">
                  <c:v>0.732199074074074</c:v>
                </c:pt>
                <c:pt idx="15981">
                  <c:v>0.732222222222222</c:v>
                </c:pt>
                <c:pt idx="15982">
                  <c:v>0.73224537037037</c:v>
                </c:pt>
                <c:pt idx="15983">
                  <c:v>0.732268518518519</c:v>
                </c:pt>
                <c:pt idx="15984">
                  <c:v>0.732291666666667</c:v>
                </c:pt>
                <c:pt idx="15985">
                  <c:v>0.732314814814815</c:v>
                </c:pt>
                <c:pt idx="15986">
                  <c:v>0.732337962962963</c:v>
                </c:pt>
                <c:pt idx="15987">
                  <c:v>0.732361111111111</c:v>
                </c:pt>
                <c:pt idx="15988">
                  <c:v>0.732384259259259</c:v>
                </c:pt>
                <c:pt idx="15989">
                  <c:v>0.732407407407408</c:v>
                </c:pt>
                <c:pt idx="15990">
                  <c:v>0.732430555555556</c:v>
                </c:pt>
                <c:pt idx="15991">
                  <c:v>0.732453703703704</c:v>
                </c:pt>
                <c:pt idx="15992">
                  <c:v>0.732476851851852</c:v>
                </c:pt>
                <c:pt idx="15993">
                  <c:v>0.7325</c:v>
                </c:pt>
                <c:pt idx="15994">
                  <c:v>0.732523148148148</c:v>
                </c:pt>
                <c:pt idx="15995">
                  <c:v>0.732546296296296</c:v>
                </c:pt>
                <c:pt idx="15996">
                  <c:v>0.732569444444445</c:v>
                </c:pt>
                <c:pt idx="15997">
                  <c:v>0.732592592592593</c:v>
                </c:pt>
                <c:pt idx="15998">
                  <c:v>0.732615740740741</c:v>
                </c:pt>
                <c:pt idx="15999">
                  <c:v>0.732638888888889</c:v>
                </c:pt>
                <c:pt idx="16000">
                  <c:v>0.732662037037037</c:v>
                </c:pt>
                <c:pt idx="16001">
                  <c:v>0.732685185185185</c:v>
                </c:pt>
                <c:pt idx="16002">
                  <c:v>0.732708333333334</c:v>
                </c:pt>
                <c:pt idx="16003">
                  <c:v>0.732731481481482</c:v>
                </c:pt>
                <c:pt idx="16004">
                  <c:v>0.73275462962963</c:v>
                </c:pt>
                <c:pt idx="16005">
                  <c:v>0.732777777777778</c:v>
                </c:pt>
                <c:pt idx="16006">
                  <c:v>0.732800925925926</c:v>
                </c:pt>
                <c:pt idx="16007">
                  <c:v>0.732824074074074</c:v>
                </c:pt>
                <c:pt idx="16008">
                  <c:v>0.732847222222222</c:v>
                </c:pt>
                <c:pt idx="16009">
                  <c:v>0.732870370370371</c:v>
                </c:pt>
                <c:pt idx="16010">
                  <c:v>0.732893518518519</c:v>
                </c:pt>
                <c:pt idx="16011">
                  <c:v>0.732916666666667</c:v>
                </c:pt>
                <c:pt idx="16012">
                  <c:v>0.732939814814815</c:v>
                </c:pt>
                <c:pt idx="16013">
                  <c:v>0.732962962962963</c:v>
                </c:pt>
                <c:pt idx="16014">
                  <c:v>0.732986111111111</c:v>
                </c:pt>
                <c:pt idx="16015">
                  <c:v>0.733009259259259</c:v>
                </c:pt>
                <c:pt idx="16016">
                  <c:v>0.733032407407407</c:v>
                </c:pt>
                <c:pt idx="16017">
                  <c:v>0.733055555555556</c:v>
                </c:pt>
                <c:pt idx="16018">
                  <c:v>0.733078703703704</c:v>
                </c:pt>
                <c:pt idx="16019">
                  <c:v>0.733101851851852</c:v>
                </c:pt>
                <c:pt idx="16020">
                  <c:v>0.733125</c:v>
                </c:pt>
                <c:pt idx="16021">
                  <c:v>0.733148148148148</c:v>
                </c:pt>
                <c:pt idx="16022">
                  <c:v>0.733171296296296</c:v>
                </c:pt>
                <c:pt idx="16023">
                  <c:v>0.733194444444445</c:v>
                </c:pt>
                <c:pt idx="16024">
                  <c:v>0.733217592592593</c:v>
                </c:pt>
                <c:pt idx="16025">
                  <c:v>0.733240740740741</c:v>
                </c:pt>
                <c:pt idx="16026">
                  <c:v>0.733263888888889</c:v>
                </c:pt>
                <c:pt idx="16027">
                  <c:v>0.733287037037037</c:v>
                </c:pt>
                <c:pt idx="16028">
                  <c:v>0.733310185185185</c:v>
                </c:pt>
                <c:pt idx="16029">
                  <c:v>0.733333333333333</c:v>
                </c:pt>
                <c:pt idx="16030">
                  <c:v>0.733356481481482</c:v>
                </c:pt>
                <c:pt idx="16031">
                  <c:v>0.73337962962963</c:v>
                </c:pt>
                <c:pt idx="16032">
                  <c:v>0.733402777777778</c:v>
                </c:pt>
                <c:pt idx="16033">
                  <c:v>0.733425925925926</c:v>
                </c:pt>
                <c:pt idx="16034">
                  <c:v>0.733449074074074</c:v>
                </c:pt>
                <c:pt idx="16035">
                  <c:v>0.733472222222222</c:v>
                </c:pt>
                <c:pt idx="16036">
                  <c:v>0.733495370370371</c:v>
                </c:pt>
                <c:pt idx="16037">
                  <c:v>0.733518518518519</c:v>
                </c:pt>
                <c:pt idx="16038">
                  <c:v>0.733541666666667</c:v>
                </c:pt>
                <c:pt idx="16039">
                  <c:v>0.733564814814815</c:v>
                </c:pt>
                <c:pt idx="16040">
                  <c:v>0.733587962962963</c:v>
                </c:pt>
                <c:pt idx="16041">
                  <c:v>0.733611111111111</c:v>
                </c:pt>
                <c:pt idx="16042">
                  <c:v>0.733634259259259</c:v>
                </c:pt>
                <c:pt idx="16043">
                  <c:v>0.733657407407408</c:v>
                </c:pt>
                <c:pt idx="16044">
                  <c:v>0.733680555555556</c:v>
                </c:pt>
                <c:pt idx="16045">
                  <c:v>0.733703703703704</c:v>
                </c:pt>
                <c:pt idx="16046">
                  <c:v>0.733726851851852</c:v>
                </c:pt>
                <c:pt idx="16047">
                  <c:v>0.73375</c:v>
                </c:pt>
                <c:pt idx="16048">
                  <c:v>0.733773148148148</c:v>
                </c:pt>
                <c:pt idx="16049">
                  <c:v>0.733796296296296</c:v>
                </c:pt>
                <c:pt idx="16050">
                  <c:v>0.733819444444445</c:v>
                </c:pt>
                <c:pt idx="16051">
                  <c:v>0.733842592592593</c:v>
                </c:pt>
                <c:pt idx="16052">
                  <c:v>0.733865740740741</c:v>
                </c:pt>
                <c:pt idx="16053">
                  <c:v>0.733888888888889</c:v>
                </c:pt>
                <c:pt idx="16054">
                  <c:v>0.733912037037037</c:v>
                </c:pt>
                <c:pt idx="16055">
                  <c:v>0.733935185185185</c:v>
                </c:pt>
                <c:pt idx="16056">
                  <c:v>0.733958333333333</c:v>
                </c:pt>
                <c:pt idx="16057">
                  <c:v>0.733981481481482</c:v>
                </c:pt>
                <c:pt idx="16058">
                  <c:v>0.73400462962963</c:v>
                </c:pt>
                <c:pt idx="16059">
                  <c:v>0.734027777777778</c:v>
                </c:pt>
                <c:pt idx="16060">
                  <c:v>0.734050925925926</c:v>
                </c:pt>
                <c:pt idx="16061">
                  <c:v>0.734074074074074</c:v>
                </c:pt>
                <c:pt idx="16062">
                  <c:v>0.734097222222222</c:v>
                </c:pt>
                <c:pt idx="16063">
                  <c:v>0.734120370370371</c:v>
                </c:pt>
                <c:pt idx="16064">
                  <c:v>0.734143518518519</c:v>
                </c:pt>
                <c:pt idx="16065">
                  <c:v>0.734166666666667</c:v>
                </c:pt>
                <c:pt idx="16066">
                  <c:v>0.734189814814815</c:v>
                </c:pt>
                <c:pt idx="16067">
                  <c:v>0.734212962962963</c:v>
                </c:pt>
                <c:pt idx="16068">
                  <c:v>0.734236111111111</c:v>
                </c:pt>
                <c:pt idx="16069">
                  <c:v>0.734259259259259</c:v>
                </c:pt>
                <c:pt idx="16070">
                  <c:v>0.734282407407407</c:v>
                </c:pt>
                <c:pt idx="16071">
                  <c:v>0.734305555555556</c:v>
                </c:pt>
                <c:pt idx="16072">
                  <c:v>0.734328703703704</c:v>
                </c:pt>
                <c:pt idx="16073">
                  <c:v>0.734351851851852</c:v>
                </c:pt>
                <c:pt idx="16074">
                  <c:v>0.734375</c:v>
                </c:pt>
                <c:pt idx="16075">
                  <c:v>0.734398148148148</c:v>
                </c:pt>
                <c:pt idx="16076">
                  <c:v>0.734421296296296</c:v>
                </c:pt>
                <c:pt idx="16077">
                  <c:v>0.734444444444444</c:v>
                </c:pt>
                <c:pt idx="16078">
                  <c:v>0.734467592592593</c:v>
                </c:pt>
                <c:pt idx="16079">
                  <c:v>0.734490740740741</c:v>
                </c:pt>
                <c:pt idx="16080">
                  <c:v>0.734513888888889</c:v>
                </c:pt>
                <c:pt idx="16081">
                  <c:v>0.734537037037037</c:v>
                </c:pt>
                <c:pt idx="16082">
                  <c:v>0.734560185185185</c:v>
                </c:pt>
                <c:pt idx="16083">
                  <c:v>0.734583333333333</c:v>
                </c:pt>
                <c:pt idx="16084">
                  <c:v>0.734606481481482</c:v>
                </c:pt>
                <c:pt idx="16085">
                  <c:v>0.73462962962963</c:v>
                </c:pt>
                <c:pt idx="16086">
                  <c:v>0.734652777777778</c:v>
                </c:pt>
                <c:pt idx="16087">
                  <c:v>0.734675925925926</c:v>
                </c:pt>
                <c:pt idx="16088">
                  <c:v>0.734699074074074</c:v>
                </c:pt>
                <c:pt idx="16089">
                  <c:v>0.734722222222222</c:v>
                </c:pt>
                <c:pt idx="16090">
                  <c:v>0.734745370370371</c:v>
                </c:pt>
                <c:pt idx="16091">
                  <c:v>0.734768518518519</c:v>
                </c:pt>
                <c:pt idx="16092">
                  <c:v>0.734791666666667</c:v>
                </c:pt>
                <c:pt idx="16093">
                  <c:v>0.734814814814815</c:v>
                </c:pt>
                <c:pt idx="16094">
                  <c:v>0.734837962962963</c:v>
                </c:pt>
                <c:pt idx="16095">
                  <c:v>0.734861111111111</c:v>
                </c:pt>
                <c:pt idx="16096">
                  <c:v>0.734884259259259</c:v>
                </c:pt>
                <c:pt idx="16097">
                  <c:v>0.734907407407407</c:v>
                </c:pt>
                <c:pt idx="16098">
                  <c:v>0.734930555555556</c:v>
                </c:pt>
                <c:pt idx="16099">
                  <c:v>0.734953703703704</c:v>
                </c:pt>
                <c:pt idx="16100">
                  <c:v>0.734976851851852</c:v>
                </c:pt>
                <c:pt idx="16101">
                  <c:v>0.735</c:v>
                </c:pt>
                <c:pt idx="16102">
                  <c:v>0.735023148148148</c:v>
                </c:pt>
                <c:pt idx="16103">
                  <c:v>0.735046296296297</c:v>
                </c:pt>
                <c:pt idx="16104">
                  <c:v>0.735069444444444</c:v>
                </c:pt>
                <c:pt idx="16105">
                  <c:v>0.735092592592593</c:v>
                </c:pt>
                <c:pt idx="16106">
                  <c:v>0.735115740740741</c:v>
                </c:pt>
                <c:pt idx="16107">
                  <c:v>0.735138888888889</c:v>
                </c:pt>
                <c:pt idx="16108">
                  <c:v>0.735162037037037</c:v>
                </c:pt>
                <c:pt idx="16109">
                  <c:v>0.735185185185185</c:v>
                </c:pt>
                <c:pt idx="16110">
                  <c:v>0.735208333333333</c:v>
                </c:pt>
                <c:pt idx="16111">
                  <c:v>0.735231481481482</c:v>
                </c:pt>
                <c:pt idx="16112">
                  <c:v>0.73525462962963</c:v>
                </c:pt>
                <c:pt idx="16113">
                  <c:v>0.735277777777778</c:v>
                </c:pt>
                <c:pt idx="16114">
                  <c:v>0.735300925925926</c:v>
                </c:pt>
                <c:pt idx="16115">
                  <c:v>0.735324074074074</c:v>
                </c:pt>
                <c:pt idx="16116">
                  <c:v>0.735347222222222</c:v>
                </c:pt>
                <c:pt idx="16117">
                  <c:v>0.73537037037037</c:v>
                </c:pt>
                <c:pt idx="16118">
                  <c:v>0.735393518518519</c:v>
                </c:pt>
                <c:pt idx="16119">
                  <c:v>0.735428240740741</c:v>
                </c:pt>
                <c:pt idx="16120">
                  <c:v>0.735451388888889</c:v>
                </c:pt>
                <c:pt idx="16121">
                  <c:v>0.735474537037037</c:v>
                </c:pt>
                <c:pt idx="16122">
                  <c:v>0.735497685185185</c:v>
                </c:pt>
                <c:pt idx="16123">
                  <c:v>0.735520833333333</c:v>
                </c:pt>
                <c:pt idx="16124">
                  <c:v>0.735543981481481</c:v>
                </c:pt>
                <c:pt idx="16125">
                  <c:v>0.735567129629629</c:v>
                </c:pt>
                <c:pt idx="16126">
                  <c:v>0.735590277777778</c:v>
                </c:pt>
                <c:pt idx="16127">
                  <c:v>0.735613425925926</c:v>
                </c:pt>
                <c:pt idx="16128">
                  <c:v>0.735636574074074</c:v>
                </c:pt>
                <c:pt idx="16129">
                  <c:v>0.735659722222222</c:v>
                </c:pt>
                <c:pt idx="16130">
                  <c:v>0.73568287037037</c:v>
                </c:pt>
                <c:pt idx="16131">
                  <c:v>0.735706018518519</c:v>
                </c:pt>
                <c:pt idx="16132">
                  <c:v>0.735729166666667</c:v>
                </c:pt>
                <c:pt idx="16133">
                  <c:v>0.735752314814815</c:v>
                </c:pt>
                <c:pt idx="16134">
                  <c:v>0.735775462962963</c:v>
                </c:pt>
                <c:pt idx="16135">
                  <c:v>0.735798611111111</c:v>
                </c:pt>
                <c:pt idx="16136">
                  <c:v>0.735821759259259</c:v>
                </c:pt>
                <c:pt idx="16137">
                  <c:v>0.735844907407408</c:v>
                </c:pt>
                <c:pt idx="16138">
                  <c:v>0.735868055555556</c:v>
                </c:pt>
                <c:pt idx="16139">
                  <c:v>0.735891203703704</c:v>
                </c:pt>
                <c:pt idx="16140">
                  <c:v>0.735914351851852</c:v>
                </c:pt>
                <c:pt idx="16141">
                  <c:v>0.7359375</c:v>
                </c:pt>
                <c:pt idx="16142">
                  <c:v>0.735960648148148</c:v>
                </c:pt>
                <c:pt idx="16143">
                  <c:v>0.735983796296296</c:v>
                </c:pt>
                <c:pt idx="16144">
                  <c:v>0.736006944444445</c:v>
                </c:pt>
                <c:pt idx="16145">
                  <c:v>0.736030092592593</c:v>
                </c:pt>
                <c:pt idx="16146">
                  <c:v>0.736053240740741</c:v>
                </c:pt>
                <c:pt idx="16147">
                  <c:v>0.736076388888889</c:v>
                </c:pt>
                <c:pt idx="16148">
                  <c:v>0.736099537037037</c:v>
                </c:pt>
                <c:pt idx="16149">
                  <c:v>0.736122685185185</c:v>
                </c:pt>
                <c:pt idx="16150">
                  <c:v>0.736145833333334</c:v>
                </c:pt>
                <c:pt idx="16151">
                  <c:v>0.736168981481482</c:v>
                </c:pt>
                <c:pt idx="16152">
                  <c:v>0.736192129629629</c:v>
                </c:pt>
                <c:pt idx="16153">
                  <c:v>0.736215277777778</c:v>
                </c:pt>
                <c:pt idx="16154">
                  <c:v>0.736238425925926</c:v>
                </c:pt>
                <c:pt idx="16155">
                  <c:v>0.736261574074074</c:v>
                </c:pt>
                <c:pt idx="16156">
                  <c:v>0.736284722222222</c:v>
                </c:pt>
                <c:pt idx="16157">
                  <c:v>0.736307870370371</c:v>
                </c:pt>
                <c:pt idx="16158">
                  <c:v>0.736331018518519</c:v>
                </c:pt>
                <c:pt idx="16159">
                  <c:v>0.736354166666666</c:v>
                </c:pt>
                <c:pt idx="16160">
                  <c:v>0.736377314814815</c:v>
                </c:pt>
                <c:pt idx="16161">
                  <c:v>0.736400462962963</c:v>
                </c:pt>
                <c:pt idx="16162">
                  <c:v>0.736423611111111</c:v>
                </c:pt>
                <c:pt idx="16163">
                  <c:v>0.736446759259259</c:v>
                </c:pt>
                <c:pt idx="16164">
                  <c:v>0.736469907407408</c:v>
                </c:pt>
                <c:pt idx="16165">
                  <c:v>0.736493055555556</c:v>
                </c:pt>
                <c:pt idx="16166">
                  <c:v>0.736516203703703</c:v>
                </c:pt>
                <c:pt idx="16167">
                  <c:v>0.736539351851852</c:v>
                </c:pt>
                <c:pt idx="16168">
                  <c:v>0.7365625</c:v>
                </c:pt>
                <c:pt idx="16169">
                  <c:v>0.736585648148148</c:v>
                </c:pt>
                <c:pt idx="16170">
                  <c:v>0.736608796296296</c:v>
                </c:pt>
                <c:pt idx="16171">
                  <c:v>0.736631944444445</c:v>
                </c:pt>
                <c:pt idx="16172">
                  <c:v>0.736655092592593</c:v>
                </c:pt>
                <c:pt idx="16173">
                  <c:v>0.736678240740741</c:v>
                </c:pt>
                <c:pt idx="16174">
                  <c:v>0.736701388888889</c:v>
                </c:pt>
                <c:pt idx="16175">
                  <c:v>0.736724537037037</c:v>
                </c:pt>
                <c:pt idx="16176">
                  <c:v>0.736747685185185</c:v>
                </c:pt>
                <c:pt idx="16177">
                  <c:v>0.736770833333334</c:v>
                </c:pt>
                <c:pt idx="16178">
                  <c:v>0.736793981481481</c:v>
                </c:pt>
                <c:pt idx="16179">
                  <c:v>0.736817129629629</c:v>
                </c:pt>
                <c:pt idx="16180">
                  <c:v>0.736840277777778</c:v>
                </c:pt>
                <c:pt idx="16181">
                  <c:v>0.736863425925926</c:v>
                </c:pt>
                <c:pt idx="16182">
                  <c:v>0.736886574074074</c:v>
                </c:pt>
                <c:pt idx="16183">
                  <c:v>0.736909722222222</c:v>
                </c:pt>
                <c:pt idx="16184">
                  <c:v>0.736932870370371</c:v>
                </c:pt>
                <c:pt idx="16185">
                  <c:v>0.736956018518519</c:v>
                </c:pt>
                <c:pt idx="16186">
                  <c:v>0.736979166666667</c:v>
                </c:pt>
                <c:pt idx="16187">
                  <c:v>0.737002314814815</c:v>
                </c:pt>
                <c:pt idx="16188">
                  <c:v>0.737025462962963</c:v>
                </c:pt>
                <c:pt idx="16189">
                  <c:v>0.737048611111111</c:v>
                </c:pt>
                <c:pt idx="16190">
                  <c:v>0.737071759259259</c:v>
                </c:pt>
                <c:pt idx="16191">
                  <c:v>0.737094907407407</c:v>
                </c:pt>
                <c:pt idx="16192">
                  <c:v>0.737118055555556</c:v>
                </c:pt>
                <c:pt idx="16193">
                  <c:v>0.737141203703704</c:v>
                </c:pt>
                <c:pt idx="16194">
                  <c:v>0.737164351851852</c:v>
                </c:pt>
                <c:pt idx="16195">
                  <c:v>0.7371875</c:v>
                </c:pt>
                <c:pt idx="16196">
                  <c:v>0.737210648148148</c:v>
                </c:pt>
                <c:pt idx="16197">
                  <c:v>0.737233796296296</c:v>
                </c:pt>
                <c:pt idx="16198">
                  <c:v>0.737256944444444</c:v>
                </c:pt>
                <c:pt idx="16199">
                  <c:v>0.737280092592593</c:v>
                </c:pt>
                <c:pt idx="16200">
                  <c:v>0.737303240740741</c:v>
                </c:pt>
                <c:pt idx="16201">
                  <c:v>0.737326388888889</c:v>
                </c:pt>
                <c:pt idx="16202">
                  <c:v>0.737349537037037</c:v>
                </c:pt>
                <c:pt idx="16203">
                  <c:v>0.737372685185185</c:v>
                </c:pt>
                <c:pt idx="16204">
                  <c:v>0.737395833333334</c:v>
                </c:pt>
                <c:pt idx="16205">
                  <c:v>0.737418981481481</c:v>
                </c:pt>
                <c:pt idx="16206">
                  <c:v>0.73744212962963</c:v>
                </c:pt>
                <c:pt idx="16207">
                  <c:v>0.737465277777778</c:v>
                </c:pt>
                <c:pt idx="16208">
                  <c:v>0.737488425925926</c:v>
                </c:pt>
                <c:pt idx="16209">
                  <c:v>0.737511574074074</c:v>
                </c:pt>
                <c:pt idx="16210">
                  <c:v>0.737534722222222</c:v>
                </c:pt>
                <c:pt idx="16211">
                  <c:v>0.73755787037037</c:v>
                </c:pt>
                <c:pt idx="16212">
                  <c:v>0.737581018518519</c:v>
                </c:pt>
                <c:pt idx="16213">
                  <c:v>0.737604166666667</c:v>
                </c:pt>
                <c:pt idx="16214">
                  <c:v>0.737627314814815</c:v>
                </c:pt>
                <c:pt idx="16215">
                  <c:v>0.737650462962963</c:v>
                </c:pt>
                <c:pt idx="16216">
                  <c:v>0.737673611111111</c:v>
                </c:pt>
                <c:pt idx="16217">
                  <c:v>0.737696759259259</c:v>
                </c:pt>
                <c:pt idx="16218">
                  <c:v>0.737719907407407</c:v>
                </c:pt>
                <c:pt idx="16219">
                  <c:v>0.737743055555556</c:v>
                </c:pt>
                <c:pt idx="16220">
                  <c:v>0.737766203703704</c:v>
                </c:pt>
                <c:pt idx="16221">
                  <c:v>0.737789351851852</c:v>
                </c:pt>
                <c:pt idx="16222">
                  <c:v>0.7378125</c:v>
                </c:pt>
                <c:pt idx="16223">
                  <c:v>0.737835648148148</c:v>
                </c:pt>
                <c:pt idx="16224">
                  <c:v>0.737858796296296</c:v>
                </c:pt>
                <c:pt idx="16225">
                  <c:v>0.737881944444445</c:v>
                </c:pt>
                <c:pt idx="16226">
                  <c:v>0.737905092592593</c:v>
                </c:pt>
                <c:pt idx="16227">
                  <c:v>0.737928240740741</c:v>
                </c:pt>
                <c:pt idx="16228">
                  <c:v>0.737951388888889</c:v>
                </c:pt>
                <c:pt idx="16229">
                  <c:v>0.737974537037037</c:v>
                </c:pt>
                <c:pt idx="16230">
                  <c:v>0.737997685185185</c:v>
                </c:pt>
                <c:pt idx="16231">
                  <c:v>0.738020833333333</c:v>
                </c:pt>
                <c:pt idx="16232">
                  <c:v>0.738043981481482</c:v>
                </c:pt>
                <c:pt idx="16233">
                  <c:v>0.738067129629629</c:v>
                </c:pt>
                <c:pt idx="16234">
                  <c:v>0.738090277777778</c:v>
                </c:pt>
                <c:pt idx="16235">
                  <c:v>0.738113425925926</c:v>
                </c:pt>
                <c:pt idx="16236">
                  <c:v>0.738136574074074</c:v>
                </c:pt>
                <c:pt idx="16237">
                  <c:v>0.738159722222222</c:v>
                </c:pt>
                <c:pt idx="16238">
                  <c:v>0.73818287037037</c:v>
                </c:pt>
                <c:pt idx="16239">
                  <c:v>0.738206018518519</c:v>
                </c:pt>
                <c:pt idx="16240">
                  <c:v>0.738229166666667</c:v>
                </c:pt>
                <c:pt idx="16241">
                  <c:v>0.738252314814815</c:v>
                </c:pt>
                <c:pt idx="16242">
                  <c:v>0.738275462962963</c:v>
                </c:pt>
                <c:pt idx="16243">
                  <c:v>0.738298611111111</c:v>
                </c:pt>
                <c:pt idx="16244">
                  <c:v>0.738321759259259</c:v>
                </c:pt>
                <c:pt idx="16245">
                  <c:v>0.738344907407407</c:v>
                </c:pt>
                <c:pt idx="16246">
                  <c:v>0.738368055555556</c:v>
                </c:pt>
                <c:pt idx="16247">
                  <c:v>0.738391203703704</c:v>
                </c:pt>
                <c:pt idx="16248">
                  <c:v>0.738414351851852</c:v>
                </c:pt>
                <c:pt idx="16249">
                  <c:v>0.7384375</c:v>
                </c:pt>
                <c:pt idx="16250">
                  <c:v>0.738460648148148</c:v>
                </c:pt>
                <c:pt idx="16251">
                  <c:v>0.738483796296296</c:v>
                </c:pt>
                <c:pt idx="16252">
                  <c:v>0.738506944444444</c:v>
                </c:pt>
                <c:pt idx="16253">
                  <c:v>0.738530092592593</c:v>
                </c:pt>
                <c:pt idx="16254">
                  <c:v>0.738553240740741</c:v>
                </c:pt>
                <c:pt idx="16255">
                  <c:v>0.738576388888889</c:v>
                </c:pt>
                <c:pt idx="16256">
                  <c:v>0.738599537037037</c:v>
                </c:pt>
                <c:pt idx="16257">
                  <c:v>0.738622685185185</c:v>
                </c:pt>
                <c:pt idx="16258">
                  <c:v>0.738645833333334</c:v>
                </c:pt>
                <c:pt idx="16259">
                  <c:v>0.738668981481482</c:v>
                </c:pt>
                <c:pt idx="16260">
                  <c:v>0.73869212962963</c:v>
                </c:pt>
                <c:pt idx="16261">
                  <c:v>0.738715277777778</c:v>
                </c:pt>
                <c:pt idx="16262">
                  <c:v>0.738738425925926</c:v>
                </c:pt>
                <c:pt idx="16263">
                  <c:v>0.738761574074074</c:v>
                </c:pt>
                <c:pt idx="16264">
                  <c:v>0.738784722222222</c:v>
                </c:pt>
                <c:pt idx="16265">
                  <c:v>0.738807870370371</c:v>
                </c:pt>
                <c:pt idx="16266">
                  <c:v>0.738831018518519</c:v>
                </c:pt>
                <c:pt idx="16267">
                  <c:v>0.738854166666667</c:v>
                </c:pt>
                <c:pt idx="16268">
                  <c:v>0.738877314814815</c:v>
                </c:pt>
                <c:pt idx="16269">
                  <c:v>0.738900462962963</c:v>
                </c:pt>
                <c:pt idx="16270">
                  <c:v>0.738923611111111</c:v>
                </c:pt>
                <c:pt idx="16271">
                  <c:v>0.738946759259259</c:v>
                </c:pt>
                <c:pt idx="16272">
                  <c:v>0.738969907407407</c:v>
                </c:pt>
                <c:pt idx="16273">
                  <c:v>0.738993055555556</c:v>
                </c:pt>
                <c:pt idx="16274">
                  <c:v>0.739016203703704</c:v>
                </c:pt>
                <c:pt idx="16275">
                  <c:v>0.739039351851852</c:v>
                </c:pt>
                <c:pt idx="16276">
                  <c:v>0.7390625</c:v>
                </c:pt>
                <c:pt idx="16277">
                  <c:v>0.739085648148148</c:v>
                </c:pt>
                <c:pt idx="16278">
                  <c:v>0.739108796296296</c:v>
                </c:pt>
                <c:pt idx="16279">
                  <c:v>0.739131944444444</c:v>
                </c:pt>
                <c:pt idx="16280">
                  <c:v>0.739155092592593</c:v>
                </c:pt>
                <c:pt idx="16281">
                  <c:v>0.739178240740741</c:v>
                </c:pt>
                <c:pt idx="16282">
                  <c:v>0.739201388888889</c:v>
                </c:pt>
                <c:pt idx="16283">
                  <c:v>0.739224537037037</c:v>
                </c:pt>
                <c:pt idx="16284">
                  <c:v>0.739247685185185</c:v>
                </c:pt>
                <c:pt idx="16285">
                  <c:v>0.739270833333333</c:v>
                </c:pt>
                <c:pt idx="16286">
                  <c:v>0.739293981481482</c:v>
                </c:pt>
                <c:pt idx="16287">
                  <c:v>0.73931712962963</c:v>
                </c:pt>
                <c:pt idx="16288">
                  <c:v>0.739340277777778</c:v>
                </c:pt>
                <c:pt idx="16289">
                  <c:v>0.739363425925926</c:v>
                </c:pt>
                <c:pt idx="16290">
                  <c:v>0.739386574074074</c:v>
                </c:pt>
                <c:pt idx="16291">
                  <c:v>0.739409722222222</c:v>
                </c:pt>
                <c:pt idx="16292">
                  <c:v>0.73943287037037</c:v>
                </c:pt>
                <c:pt idx="16293">
                  <c:v>0.739456018518519</c:v>
                </c:pt>
                <c:pt idx="16294">
                  <c:v>0.739479166666667</c:v>
                </c:pt>
                <c:pt idx="16295">
                  <c:v>0.739502314814815</c:v>
                </c:pt>
                <c:pt idx="16296">
                  <c:v>0.739525462962963</c:v>
                </c:pt>
                <c:pt idx="16297">
                  <c:v>0.739548611111111</c:v>
                </c:pt>
                <c:pt idx="16298">
                  <c:v>0.739571759259259</c:v>
                </c:pt>
                <c:pt idx="16299">
                  <c:v>0.739594907407407</c:v>
                </c:pt>
                <c:pt idx="16300">
                  <c:v>0.739618055555556</c:v>
                </c:pt>
                <c:pt idx="16301">
                  <c:v>0.739641203703704</c:v>
                </c:pt>
                <c:pt idx="16302">
                  <c:v>0.739664351851852</c:v>
                </c:pt>
                <c:pt idx="16303">
                  <c:v>0.7396875</c:v>
                </c:pt>
                <c:pt idx="16304">
                  <c:v>0.739710648148148</c:v>
                </c:pt>
                <c:pt idx="16305">
                  <c:v>0.739733796296296</c:v>
                </c:pt>
                <c:pt idx="16306">
                  <c:v>0.739756944444444</c:v>
                </c:pt>
                <c:pt idx="16307">
                  <c:v>0.739780092592593</c:v>
                </c:pt>
                <c:pt idx="16308">
                  <c:v>0.739803240740741</c:v>
                </c:pt>
                <c:pt idx="16309">
                  <c:v>0.739826388888889</c:v>
                </c:pt>
                <c:pt idx="16310">
                  <c:v>0.739849537037037</c:v>
                </c:pt>
                <c:pt idx="16311">
                  <c:v>0.739872685185185</c:v>
                </c:pt>
                <c:pt idx="16312">
                  <c:v>0.739895833333334</c:v>
                </c:pt>
                <c:pt idx="16313">
                  <c:v>0.739918981481481</c:v>
                </c:pt>
                <c:pt idx="16314">
                  <c:v>0.73994212962963</c:v>
                </c:pt>
                <c:pt idx="16315">
                  <c:v>0.739965277777778</c:v>
                </c:pt>
                <c:pt idx="16316">
                  <c:v>0.739988425925926</c:v>
                </c:pt>
                <c:pt idx="16317">
                  <c:v>0.740011574074074</c:v>
                </c:pt>
                <c:pt idx="16318">
                  <c:v>0.740034722222222</c:v>
                </c:pt>
                <c:pt idx="16319">
                  <c:v>0.74005787037037</c:v>
                </c:pt>
                <c:pt idx="16320">
                  <c:v>0.740081018518519</c:v>
                </c:pt>
                <c:pt idx="16321">
                  <c:v>0.740104166666667</c:v>
                </c:pt>
                <c:pt idx="16322">
                  <c:v>0.740127314814815</c:v>
                </c:pt>
                <c:pt idx="16323">
                  <c:v>0.740150462962963</c:v>
                </c:pt>
                <c:pt idx="16324">
                  <c:v>0.740173611111111</c:v>
                </c:pt>
                <c:pt idx="16325">
                  <c:v>0.740196759259259</c:v>
                </c:pt>
                <c:pt idx="16326">
                  <c:v>0.740219907407408</c:v>
                </c:pt>
                <c:pt idx="16327">
                  <c:v>0.740243055555556</c:v>
                </c:pt>
                <c:pt idx="16328">
                  <c:v>0.740266203703704</c:v>
                </c:pt>
                <c:pt idx="16329">
                  <c:v>0.740289351851852</c:v>
                </c:pt>
                <c:pt idx="16330">
                  <c:v>0.7403125</c:v>
                </c:pt>
                <c:pt idx="16331">
                  <c:v>0.740335648148148</c:v>
                </c:pt>
                <c:pt idx="16332">
                  <c:v>0.740358796296296</c:v>
                </c:pt>
                <c:pt idx="16333">
                  <c:v>0.740381944444445</c:v>
                </c:pt>
                <c:pt idx="16334">
                  <c:v>0.740405092592593</c:v>
                </c:pt>
                <c:pt idx="16335">
                  <c:v>0.740428240740741</c:v>
                </c:pt>
                <c:pt idx="16336">
                  <c:v>0.740451388888889</c:v>
                </c:pt>
                <c:pt idx="16337">
                  <c:v>0.740474537037037</c:v>
                </c:pt>
                <c:pt idx="16338">
                  <c:v>0.740497685185185</c:v>
                </c:pt>
                <c:pt idx="16339">
                  <c:v>0.740520833333334</c:v>
                </c:pt>
                <c:pt idx="16340">
                  <c:v>0.740543981481482</c:v>
                </c:pt>
                <c:pt idx="16341">
                  <c:v>0.740567129629629</c:v>
                </c:pt>
                <c:pt idx="16342">
                  <c:v>0.740590277777778</c:v>
                </c:pt>
                <c:pt idx="16343">
                  <c:v>0.740613425925926</c:v>
                </c:pt>
                <c:pt idx="16344">
                  <c:v>0.740636574074074</c:v>
                </c:pt>
                <c:pt idx="16345">
                  <c:v>0.740659722222222</c:v>
                </c:pt>
                <c:pt idx="16346">
                  <c:v>0.740682870370371</c:v>
                </c:pt>
                <c:pt idx="16347">
                  <c:v>0.740706018518519</c:v>
                </c:pt>
                <c:pt idx="16348">
                  <c:v>0.740729166666667</c:v>
                </c:pt>
                <c:pt idx="16349">
                  <c:v>0.740752314814815</c:v>
                </c:pt>
                <c:pt idx="16350">
                  <c:v>0.740775462962963</c:v>
                </c:pt>
                <c:pt idx="16351">
                  <c:v>0.740798611111111</c:v>
                </c:pt>
                <c:pt idx="16352">
                  <c:v>0.740821759259259</c:v>
                </c:pt>
                <c:pt idx="16353">
                  <c:v>0.740844907407408</c:v>
                </c:pt>
                <c:pt idx="16354">
                  <c:v>0.740868055555556</c:v>
                </c:pt>
                <c:pt idx="16355">
                  <c:v>0.740891203703704</c:v>
                </c:pt>
                <c:pt idx="16356">
                  <c:v>0.740914351851852</c:v>
                </c:pt>
                <c:pt idx="16357">
                  <c:v>0.7409375</c:v>
                </c:pt>
                <c:pt idx="16358">
                  <c:v>0.740960648148148</c:v>
                </c:pt>
                <c:pt idx="16359">
                  <c:v>0.740983796296296</c:v>
                </c:pt>
                <c:pt idx="16360">
                  <c:v>0.741006944444445</c:v>
                </c:pt>
                <c:pt idx="16361">
                  <c:v>0.741030092592593</c:v>
                </c:pt>
                <c:pt idx="16362">
                  <c:v>0.741053240740741</c:v>
                </c:pt>
                <c:pt idx="16363">
                  <c:v>0.741076388888889</c:v>
                </c:pt>
                <c:pt idx="16364">
                  <c:v>0.741099537037037</c:v>
                </c:pt>
                <c:pt idx="16365">
                  <c:v>0.741122685185185</c:v>
                </c:pt>
                <c:pt idx="16366">
                  <c:v>0.741145833333334</c:v>
                </c:pt>
                <c:pt idx="16367">
                  <c:v>0.741168981481482</c:v>
                </c:pt>
                <c:pt idx="16368">
                  <c:v>0.74119212962963</c:v>
                </c:pt>
                <c:pt idx="16369">
                  <c:v>0.741215277777778</c:v>
                </c:pt>
                <c:pt idx="16370">
                  <c:v>0.741238425925926</c:v>
                </c:pt>
                <c:pt idx="16371">
                  <c:v>0.741261574074074</c:v>
                </c:pt>
                <c:pt idx="16372">
                  <c:v>0.741284722222222</c:v>
                </c:pt>
                <c:pt idx="16373">
                  <c:v>0.741307870370371</c:v>
                </c:pt>
                <c:pt idx="16374">
                  <c:v>0.741331018518519</c:v>
                </c:pt>
                <c:pt idx="16375">
                  <c:v>0.741354166666666</c:v>
                </c:pt>
                <c:pt idx="16376">
                  <c:v>0.741377314814815</c:v>
                </c:pt>
                <c:pt idx="16377">
                  <c:v>0.741400462962963</c:v>
                </c:pt>
                <c:pt idx="16378">
                  <c:v>0.741423611111111</c:v>
                </c:pt>
                <c:pt idx="16379">
                  <c:v>0.741446759259259</c:v>
                </c:pt>
                <c:pt idx="16380">
                  <c:v>0.741469907407407</c:v>
                </c:pt>
                <c:pt idx="16381">
                  <c:v>0.741493055555556</c:v>
                </c:pt>
                <c:pt idx="16382">
                  <c:v>0.741516203703703</c:v>
                </c:pt>
                <c:pt idx="16383">
                  <c:v>0.741539351851852</c:v>
                </c:pt>
                <c:pt idx="16384">
                  <c:v>0.7415625</c:v>
                </c:pt>
                <c:pt idx="16385">
                  <c:v>0.741585648148148</c:v>
                </c:pt>
                <c:pt idx="16386">
                  <c:v>0.741608796296296</c:v>
                </c:pt>
                <c:pt idx="16387">
                  <c:v>0.741631944444445</c:v>
                </c:pt>
                <c:pt idx="16388">
                  <c:v>0.741655092592593</c:v>
                </c:pt>
                <c:pt idx="16389">
                  <c:v>0.741678240740741</c:v>
                </c:pt>
                <c:pt idx="16390">
                  <c:v>0.741701388888889</c:v>
                </c:pt>
                <c:pt idx="16391">
                  <c:v>0.741724537037037</c:v>
                </c:pt>
                <c:pt idx="16392">
                  <c:v>0.741747685185185</c:v>
                </c:pt>
                <c:pt idx="16393">
                  <c:v>0.741770833333334</c:v>
                </c:pt>
                <c:pt idx="16394">
                  <c:v>0.741793981481482</c:v>
                </c:pt>
                <c:pt idx="16395">
                  <c:v>0.741817129629629</c:v>
                </c:pt>
                <c:pt idx="16396">
                  <c:v>0.741840277777778</c:v>
                </c:pt>
                <c:pt idx="16397">
                  <c:v>0.741863425925926</c:v>
                </c:pt>
                <c:pt idx="16398">
                  <c:v>0.741886574074074</c:v>
                </c:pt>
                <c:pt idx="16399">
                  <c:v>0.741909722222222</c:v>
                </c:pt>
                <c:pt idx="16400">
                  <c:v>0.741932870370371</c:v>
                </c:pt>
                <c:pt idx="16401">
                  <c:v>0.741956018518519</c:v>
                </c:pt>
                <c:pt idx="16402">
                  <c:v>0.741979166666667</c:v>
                </c:pt>
                <c:pt idx="16403">
                  <c:v>0.742002314814815</c:v>
                </c:pt>
                <c:pt idx="16404">
                  <c:v>0.742025462962963</c:v>
                </c:pt>
                <c:pt idx="16405">
                  <c:v>0.742048611111111</c:v>
                </c:pt>
                <c:pt idx="16406">
                  <c:v>0.742071759259259</c:v>
                </c:pt>
                <c:pt idx="16407">
                  <c:v>0.742094907407408</c:v>
                </c:pt>
                <c:pt idx="16408">
                  <c:v>0.742118055555556</c:v>
                </c:pt>
                <c:pt idx="16409">
                  <c:v>0.742141203703704</c:v>
                </c:pt>
                <c:pt idx="16410">
                  <c:v>0.742164351851852</c:v>
                </c:pt>
                <c:pt idx="16411">
                  <c:v>0.7421875</c:v>
                </c:pt>
                <c:pt idx="16412">
                  <c:v>0.742210648148148</c:v>
                </c:pt>
                <c:pt idx="16413">
                  <c:v>0.742233796296296</c:v>
                </c:pt>
                <c:pt idx="16414">
                  <c:v>0.742256944444444</c:v>
                </c:pt>
                <c:pt idx="16415">
                  <c:v>0.742280092592593</c:v>
                </c:pt>
                <c:pt idx="16416">
                  <c:v>0.742303240740741</c:v>
                </c:pt>
                <c:pt idx="16417">
                  <c:v>0.742326388888889</c:v>
                </c:pt>
                <c:pt idx="16418">
                  <c:v>0.742349537037037</c:v>
                </c:pt>
                <c:pt idx="16419">
                  <c:v>0.742372685185185</c:v>
                </c:pt>
                <c:pt idx="16420">
                  <c:v>0.742395833333333</c:v>
                </c:pt>
                <c:pt idx="16421">
                  <c:v>0.742418981481481</c:v>
                </c:pt>
                <c:pt idx="16422">
                  <c:v>0.742442129629629</c:v>
                </c:pt>
                <c:pt idx="16423">
                  <c:v>0.742465277777778</c:v>
                </c:pt>
                <c:pt idx="16424">
                  <c:v>0.742488425925926</c:v>
                </c:pt>
                <c:pt idx="16425">
                  <c:v>0.742511574074074</c:v>
                </c:pt>
                <c:pt idx="16426">
                  <c:v>0.742534722222222</c:v>
                </c:pt>
                <c:pt idx="16427">
                  <c:v>0.742557870370371</c:v>
                </c:pt>
                <c:pt idx="16428">
                  <c:v>0.742581018518519</c:v>
                </c:pt>
                <c:pt idx="16429">
                  <c:v>0.742604166666667</c:v>
                </c:pt>
                <c:pt idx="16430">
                  <c:v>0.742627314814815</c:v>
                </c:pt>
                <c:pt idx="16431">
                  <c:v>0.742650462962963</c:v>
                </c:pt>
                <c:pt idx="16432">
                  <c:v>0.742673611111111</c:v>
                </c:pt>
                <c:pt idx="16433">
                  <c:v>0.742696759259259</c:v>
                </c:pt>
                <c:pt idx="16434">
                  <c:v>0.742719907407407</c:v>
                </c:pt>
                <c:pt idx="16435">
                  <c:v>0.742743055555556</c:v>
                </c:pt>
                <c:pt idx="16436">
                  <c:v>0.742766203703704</c:v>
                </c:pt>
                <c:pt idx="16437">
                  <c:v>0.742789351851852</c:v>
                </c:pt>
                <c:pt idx="16438">
                  <c:v>0.7428125</c:v>
                </c:pt>
                <c:pt idx="16439">
                  <c:v>0.742835648148148</c:v>
                </c:pt>
                <c:pt idx="16440">
                  <c:v>0.742858796296297</c:v>
                </c:pt>
                <c:pt idx="16441">
                  <c:v>0.742881944444444</c:v>
                </c:pt>
                <c:pt idx="16442">
                  <c:v>0.742905092592593</c:v>
                </c:pt>
                <c:pt idx="16443">
                  <c:v>0.742928240740741</c:v>
                </c:pt>
                <c:pt idx="16444">
                  <c:v>0.742951388888889</c:v>
                </c:pt>
                <c:pt idx="16445">
                  <c:v>0.742974537037037</c:v>
                </c:pt>
                <c:pt idx="16446">
                  <c:v>0.742997685185185</c:v>
                </c:pt>
                <c:pt idx="16447">
                  <c:v>0.743020833333333</c:v>
                </c:pt>
                <c:pt idx="16448">
                  <c:v>0.743043981481482</c:v>
                </c:pt>
                <c:pt idx="16449">
                  <c:v>0.743067129629629</c:v>
                </c:pt>
                <c:pt idx="16450">
                  <c:v>0.743090277777778</c:v>
                </c:pt>
                <c:pt idx="16451">
                  <c:v>0.743113425925926</c:v>
                </c:pt>
                <c:pt idx="16452">
                  <c:v>0.743136574074074</c:v>
                </c:pt>
                <c:pt idx="16453">
                  <c:v>0.743159722222222</c:v>
                </c:pt>
                <c:pt idx="16454">
                  <c:v>0.74318287037037</c:v>
                </c:pt>
                <c:pt idx="16455">
                  <c:v>0.743206018518519</c:v>
                </c:pt>
                <c:pt idx="16456">
                  <c:v>0.743229166666667</c:v>
                </c:pt>
                <c:pt idx="16457">
                  <c:v>0.743252314814815</c:v>
                </c:pt>
                <c:pt idx="16458">
                  <c:v>0.743275462962963</c:v>
                </c:pt>
                <c:pt idx="16459">
                  <c:v>0.743298611111111</c:v>
                </c:pt>
                <c:pt idx="16460">
                  <c:v>0.743321759259259</c:v>
                </c:pt>
                <c:pt idx="16461">
                  <c:v>0.743344907407407</c:v>
                </c:pt>
                <c:pt idx="16462">
                  <c:v>0.743368055555556</c:v>
                </c:pt>
                <c:pt idx="16463">
                  <c:v>0.743391203703704</c:v>
                </c:pt>
                <c:pt idx="16464">
                  <c:v>0.743414351851852</c:v>
                </c:pt>
                <c:pt idx="16465">
                  <c:v>0.7434375</c:v>
                </c:pt>
                <c:pt idx="16466">
                  <c:v>0.743460648148148</c:v>
                </c:pt>
                <c:pt idx="16467">
                  <c:v>0.743483796296296</c:v>
                </c:pt>
                <c:pt idx="16468">
                  <c:v>0.743506944444444</c:v>
                </c:pt>
                <c:pt idx="16469">
                  <c:v>0.743530092592593</c:v>
                </c:pt>
                <c:pt idx="16470">
                  <c:v>0.743553240740741</c:v>
                </c:pt>
                <c:pt idx="16471">
                  <c:v>0.743576388888889</c:v>
                </c:pt>
                <c:pt idx="16472">
                  <c:v>0.743599537037037</c:v>
                </c:pt>
                <c:pt idx="16473">
                  <c:v>0.743622685185185</c:v>
                </c:pt>
                <c:pt idx="16474">
                  <c:v>0.743645833333334</c:v>
                </c:pt>
                <c:pt idx="16475">
                  <c:v>0.743668981481481</c:v>
                </c:pt>
                <c:pt idx="16476">
                  <c:v>0.74369212962963</c:v>
                </c:pt>
                <c:pt idx="16477">
                  <c:v>0.743715277777778</c:v>
                </c:pt>
                <c:pt idx="16478">
                  <c:v>0.743738425925926</c:v>
                </c:pt>
                <c:pt idx="16479">
                  <c:v>0.743761574074074</c:v>
                </c:pt>
                <c:pt idx="16480">
                  <c:v>0.743784722222222</c:v>
                </c:pt>
                <c:pt idx="16481">
                  <c:v>0.74380787037037</c:v>
                </c:pt>
                <c:pt idx="16482">
                  <c:v>0.743831018518519</c:v>
                </c:pt>
                <c:pt idx="16483">
                  <c:v>0.743854166666667</c:v>
                </c:pt>
                <c:pt idx="16484">
                  <c:v>0.743877314814815</c:v>
                </c:pt>
                <c:pt idx="16485">
                  <c:v>0.743900462962963</c:v>
                </c:pt>
                <c:pt idx="16486">
                  <c:v>0.743923611111111</c:v>
                </c:pt>
                <c:pt idx="16487">
                  <c:v>0.743946759259259</c:v>
                </c:pt>
                <c:pt idx="16488">
                  <c:v>0.743969907407407</c:v>
                </c:pt>
                <c:pt idx="16489">
                  <c:v>0.743993055555556</c:v>
                </c:pt>
                <c:pt idx="16490">
                  <c:v>0.744016203703704</c:v>
                </c:pt>
                <c:pt idx="16491">
                  <c:v>0.744039351851852</c:v>
                </c:pt>
                <c:pt idx="16492">
                  <c:v>0.7440625</c:v>
                </c:pt>
                <c:pt idx="16493">
                  <c:v>0.744085648148148</c:v>
                </c:pt>
                <c:pt idx="16494">
                  <c:v>0.744108796296296</c:v>
                </c:pt>
                <c:pt idx="16495">
                  <c:v>0.744131944444444</c:v>
                </c:pt>
                <c:pt idx="16496">
                  <c:v>0.744155092592593</c:v>
                </c:pt>
                <c:pt idx="16497">
                  <c:v>0.744178240740741</c:v>
                </c:pt>
                <c:pt idx="16498">
                  <c:v>0.744201388888889</c:v>
                </c:pt>
                <c:pt idx="16499">
                  <c:v>0.744224537037037</c:v>
                </c:pt>
                <c:pt idx="16500">
                  <c:v>0.744247685185185</c:v>
                </c:pt>
                <c:pt idx="16501">
                  <c:v>0.744270833333333</c:v>
                </c:pt>
                <c:pt idx="16502">
                  <c:v>0.744293981481481</c:v>
                </c:pt>
                <c:pt idx="16503">
                  <c:v>0.74431712962963</c:v>
                </c:pt>
                <c:pt idx="16504">
                  <c:v>0.744340277777778</c:v>
                </c:pt>
                <c:pt idx="16505">
                  <c:v>0.744363425925926</c:v>
                </c:pt>
                <c:pt idx="16506">
                  <c:v>0.744386574074074</c:v>
                </c:pt>
                <c:pt idx="16507">
                  <c:v>0.744409722222222</c:v>
                </c:pt>
                <c:pt idx="16508">
                  <c:v>0.74443287037037</c:v>
                </c:pt>
                <c:pt idx="16509">
                  <c:v>0.744456018518519</c:v>
                </c:pt>
                <c:pt idx="16510">
                  <c:v>0.744479166666667</c:v>
                </c:pt>
                <c:pt idx="16511">
                  <c:v>0.744502314814815</c:v>
                </c:pt>
                <c:pt idx="16512">
                  <c:v>0.744525462962963</c:v>
                </c:pt>
                <c:pt idx="16513">
                  <c:v>0.744548611111111</c:v>
                </c:pt>
                <c:pt idx="16514">
                  <c:v>0.744571759259259</c:v>
                </c:pt>
                <c:pt idx="16515">
                  <c:v>0.744594907407407</c:v>
                </c:pt>
                <c:pt idx="16516">
                  <c:v>0.744618055555556</c:v>
                </c:pt>
                <c:pt idx="16517">
                  <c:v>0.744641203703704</c:v>
                </c:pt>
                <c:pt idx="16518">
                  <c:v>0.744664351851852</c:v>
                </c:pt>
                <c:pt idx="16519">
                  <c:v>0.7446875</c:v>
                </c:pt>
                <c:pt idx="16520">
                  <c:v>0.744710648148148</c:v>
                </c:pt>
                <c:pt idx="16521">
                  <c:v>0.744733796296296</c:v>
                </c:pt>
                <c:pt idx="16522">
                  <c:v>0.744756944444445</c:v>
                </c:pt>
                <c:pt idx="16523">
                  <c:v>0.744780092592593</c:v>
                </c:pt>
                <c:pt idx="16524">
                  <c:v>0.744803240740741</c:v>
                </c:pt>
                <c:pt idx="16525">
                  <c:v>0.744826388888889</c:v>
                </c:pt>
                <c:pt idx="16526">
                  <c:v>0.744849537037037</c:v>
                </c:pt>
                <c:pt idx="16527">
                  <c:v>0.744872685185185</c:v>
                </c:pt>
                <c:pt idx="16528">
                  <c:v>0.744895833333334</c:v>
                </c:pt>
                <c:pt idx="16529">
                  <c:v>0.744918981481482</c:v>
                </c:pt>
                <c:pt idx="16530">
                  <c:v>0.74494212962963</c:v>
                </c:pt>
                <c:pt idx="16531">
                  <c:v>0.744965277777778</c:v>
                </c:pt>
                <c:pt idx="16532">
                  <c:v>0.744988425925926</c:v>
                </c:pt>
                <c:pt idx="16533">
                  <c:v>0.745011574074074</c:v>
                </c:pt>
                <c:pt idx="16534">
                  <c:v>0.745034722222222</c:v>
                </c:pt>
                <c:pt idx="16535">
                  <c:v>0.745057870370371</c:v>
                </c:pt>
                <c:pt idx="16536">
                  <c:v>0.745081018518519</c:v>
                </c:pt>
                <c:pt idx="16537">
                  <c:v>0.745104166666667</c:v>
                </c:pt>
                <c:pt idx="16538">
                  <c:v>0.745127314814815</c:v>
                </c:pt>
                <c:pt idx="16539">
                  <c:v>0.745150462962963</c:v>
                </c:pt>
                <c:pt idx="16540">
                  <c:v>0.745173611111111</c:v>
                </c:pt>
                <c:pt idx="16541">
                  <c:v>0.745196759259259</c:v>
                </c:pt>
                <c:pt idx="16542">
                  <c:v>0.745219907407407</c:v>
                </c:pt>
                <c:pt idx="16543">
                  <c:v>0.745243055555556</c:v>
                </c:pt>
                <c:pt idx="16544">
                  <c:v>0.745266203703704</c:v>
                </c:pt>
                <c:pt idx="16545">
                  <c:v>0.745289351851852</c:v>
                </c:pt>
                <c:pt idx="16546">
                  <c:v>0.7453125</c:v>
                </c:pt>
                <c:pt idx="16547">
                  <c:v>0.745335648148148</c:v>
                </c:pt>
                <c:pt idx="16548">
                  <c:v>0.745358796296296</c:v>
                </c:pt>
                <c:pt idx="16549">
                  <c:v>0.745381944444445</c:v>
                </c:pt>
                <c:pt idx="16550">
                  <c:v>0.745405092592593</c:v>
                </c:pt>
                <c:pt idx="16551">
                  <c:v>0.745428240740741</c:v>
                </c:pt>
                <c:pt idx="16552">
                  <c:v>0.745451388888889</c:v>
                </c:pt>
                <c:pt idx="16553">
                  <c:v>0.745474537037037</c:v>
                </c:pt>
                <c:pt idx="16554">
                  <c:v>0.745497685185185</c:v>
                </c:pt>
                <c:pt idx="16555">
                  <c:v>0.745520833333333</c:v>
                </c:pt>
                <c:pt idx="16556">
                  <c:v>0.745543981481482</c:v>
                </c:pt>
                <c:pt idx="16557">
                  <c:v>0.745567129629629</c:v>
                </c:pt>
                <c:pt idx="16558">
                  <c:v>0.745590277777778</c:v>
                </c:pt>
                <c:pt idx="16559">
                  <c:v>0.745613425925926</c:v>
                </c:pt>
                <c:pt idx="16560">
                  <c:v>0.745636574074074</c:v>
                </c:pt>
                <c:pt idx="16561">
                  <c:v>0.745659722222222</c:v>
                </c:pt>
                <c:pt idx="16562">
                  <c:v>0.745682870370371</c:v>
                </c:pt>
                <c:pt idx="16563">
                  <c:v>0.745706018518519</c:v>
                </c:pt>
                <c:pt idx="16564">
                  <c:v>0.745729166666667</c:v>
                </c:pt>
                <c:pt idx="16565">
                  <c:v>0.745752314814815</c:v>
                </c:pt>
                <c:pt idx="16566">
                  <c:v>0.745775462962963</c:v>
                </c:pt>
                <c:pt idx="16567">
                  <c:v>0.745798611111111</c:v>
                </c:pt>
                <c:pt idx="16568">
                  <c:v>0.745821759259259</c:v>
                </c:pt>
                <c:pt idx="16569">
                  <c:v>0.745844907407408</c:v>
                </c:pt>
                <c:pt idx="16570">
                  <c:v>0.745868055555556</c:v>
                </c:pt>
                <c:pt idx="16571">
                  <c:v>0.745891203703704</c:v>
                </c:pt>
                <c:pt idx="16572">
                  <c:v>0.745914351851852</c:v>
                </c:pt>
                <c:pt idx="16573">
                  <c:v>0.7459375</c:v>
                </c:pt>
                <c:pt idx="16574">
                  <c:v>0.745960648148148</c:v>
                </c:pt>
                <c:pt idx="16575">
                  <c:v>0.745983796296296</c:v>
                </c:pt>
                <c:pt idx="16576">
                  <c:v>0.746006944444444</c:v>
                </c:pt>
                <c:pt idx="16577">
                  <c:v>0.746030092592593</c:v>
                </c:pt>
                <c:pt idx="16578">
                  <c:v>0.74605324074074</c:v>
                </c:pt>
                <c:pt idx="16579">
                  <c:v>0.746076388888889</c:v>
                </c:pt>
                <c:pt idx="16580">
                  <c:v>0.746099537037037</c:v>
                </c:pt>
                <c:pt idx="16581">
                  <c:v>0.746122685185185</c:v>
                </c:pt>
                <c:pt idx="16582">
                  <c:v>0.746145833333334</c:v>
                </c:pt>
                <c:pt idx="16583">
                  <c:v>0.746168981481482</c:v>
                </c:pt>
                <c:pt idx="16584">
                  <c:v>0.746192129629629</c:v>
                </c:pt>
                <c:pt idx="16585">
                  <c:v>0.746215277777778</c:v>
                </c:pt>
                <c:pt idx="16586">
                  <c:v>0.746238425925926</c:v>
                </c:pt>
                <c:pt idx="16587">
                  <c:v>0.746261574074074</c:v>
                </c:pt>
                <c:pt idx="16588">
                  <c:v>0.746284722222222</c:v>
                </c:pt>
                <c:pt idx="16589">
                  <c:v>0.746307870370371</c:v>
                </c:pt>
                <c:pt idx="16590">
                  <c:v>0.746331018518519</c:v>
                </c:pt>
                <c:pt idx="16591">
                  <c:v>0.746354166666667</c:v>
                </c:pt>
                <c:pt idx="16592">
                  <c:v>0.746377314814815</c:v>
                </c:pt>
                <c:pt idx="16593">
                  <c:v>0.746400462962963</c:v>
                </c:pt>
                <c:pt idx="16594">
                  <c:v>0.746423611111111</c:v>
                </c:pt>
                <c:pt idx="16595">
                  <c:v>0.746446759259259</c:v>
                </c:pt>
                <c:pt idx="16596">
                  <c:v>0.746469907407407</c:v>
                </c:pt>
                <c:pt idx="16597">
                  <c:v>0.746493055555555</c:v>
                </c:pt>
                <c:pt idx="16598">
                  <c:v>0.746516203703704</c:v>
                </c:pt>
                <c:pt idx="16599">
                  <c:v>0.746539351851852</c:v>
                </c:pt>
                <c:pt idx="16600">
                  <c:v>0.7465625</c:v>
                </c:pt>
                <c:pt idx="16601">
                  <c:v>0.746585648148148</c:v>
                </c:pt>
                <c:pt idx="16602">
                  <c:v>0.746608796296296</c:v>
                </c:pt>
                <c:pt idx="16603">
                  <c:v>0.746631944444445</c:v>
                </c:pt>
                <c:pt idx="16604">
                  <c:v>0.746655092592593</c:v>
                </c:pt>
                <c:pt idx="16605">
                  <c:v>0.746678240740741</c:v>
                </c:pt>
                <c:pt idx="16606">
                  <c:v>0.746701388888889</c:v>
                </c:pt>
                <c:pt idx="16607">
                  <c:v>0.746724537037037</c:v>
                </c:pt>
                <c:pt idx="16608">
                  <c:v>0.746747685185185</c:v>
                </c:pt>
                <c:pt idx="16609">
                  <c:v>0.746770833333334</c:v>
                </c:pt>
                <c:pt idx="16610">
                  <c:v>0.746793981481482</c:v>
                </c:pt>
                <c:pt idx="16611">
                  <c:v>0.746817129629629</c:v>
                </c:pt>
                <c:pt idx="16612">
                  <c:v>0.746840277777778</c:v>
                </c:pt>
                <c:pt idx="16613">
                  <c:v>0.746863425925926</c:v>
                </c:pt>
                <c:pt idx="16614">
                  <c:v>0.746886574074074</c:v>
                </c:pt>
                <c:pt idx="16615">
                  <c:v>0.746909722222222</c:v>
                </c:pt>
                <c:pt idx="16616">
                  <c:v>0.74693287037037</c:v>
                </c:pt>
                <c:pt idx="16617">
                  <c:v>0.746956018518519</c:v>
                </c:pt>
                <c:pt idx="16618">
                  <c:v>0.746979166666667</c:v>
                </c:pt>
                <c:pt idx="16619">
                  <c:v>0.747002314814815</c:v>
                </c:pt>
                <c:pt idx="16620">
                  <c:v>0.747025462962963</c:v>
                </c:pt>
                <c:pt idx="16621">
                  <c:v>0.747048611111111</c:v>
                </c:pt>
                <c:pt idx="16622">
                  <c:v>0.747071759259259</c:v>
                </c:pt>
                <c:pt idx="16623">
                  <c:v>0.747094907407408</c:v>
                </c:pt>
                <c:pt idx="16624">
                  <c:v>0.747118055555556</c:v>
                </c:pt>
                <c:pt idx="16625">
                  <c:v>0.747141203703704</c:v>
                </c:pt>
                <c:pt idx="16626">
                  <c:v>0.747164351851852</c:v>
                </c:pt>
                <c:pt idx="16627">
                  <c:v>0.7471875</c:v>
                </c:pt>
                <c:pt idx="16628">
                  <c:v>0.747210648148148</c:v>
                </c:pt>
                <c:pt idx="16629">
                  <c:v>0.747233796296296</c:v>
                </c:pt>
                <c:pt idx="16630">
                  <c:v>0.747256944444444</c:v>
                </c:pt>
                <c:pt idx="16631">
                  <c:v>0.747280092592593</c:v>
                </c:pt>
                <c:pt idx="16632">
                  <c:v>0.747303240740741</c:v>
                </c:pt>
                <c:pt idx="16633">
                  <c:v>0.747326388888889</c:v>
                </c:pt>
                <c:pt idx="16634">
                  <c:v>0.747349537037037</c:v>
                </c:pt>
                <c:pt idx="16635">
                  <c:v>0.747372685185185</c:v>
                </c:pt>
                <c:pt idx="16636">
                  <c:v>0.747395833333334</c:v>
                </c:pt>
                <c:pt idx="16637">
                  <c:v>0.747418981481481</c:v>
                </c:pt>
                <c:pt idx="16638">
                  <c:v>0.747442129629629</c:v>
                </c:pt>
                <c:pt idx="16639">
                  <c:v>0.747465277777778</c:v>
                </c:pt>
                <c:pt idx="16640">
                  <c:v>0.747488425925926</c:v>
                </c:pt>
                <c:pt idx="16641">
                  <c:v>0.747511574074074</c:v>
                </c:pt>
                <c:pt idx="16642">
                  <c:v>0.747534722222222</c:v>
                </c:pt>
                <c:pt idx="16643">
                  <c:v>0.747557870370371</c:v>
                </c:pt>
                <c:pt idx="16644">
                  <c:v>0.747581018518519</c:v>
                </c:pt>
                <c:pt idx="16645">
                  <c:v>0.747604166666667</c:v>
                </c:pt>
                <c:pt idx="16646">
                  <c:v>0.747627314814815</c:v>
                </c:pt>
                <c:pt idx="16647">
                  <c:v>0.747650462962963</c:v>
                </c:pt>
                <c:pt idx="16648">
                  <c:v>0.747673611111111</c:v>
                </c:pt>
                <c:pt idx="16649">
                  <c:v>0.747696759259259</c:v>
                </c:pt>
                <c:pt idx="16650">
                  <c:v>0.747719907407408</c:v>
                </c:pt>
                <c:pt idx="16651">
                  <c:v>0.747743055555556</c:v>
                </c:pt>
                <c:pt idx="16652">
                  <c:v>0.747766203703704</c:v>
                </c:pt>
                <c:pt idx="16653">
                  <c:v>0.747789351851852</c:v>
                </c:pt>
                <c:pt idx="16654">
                  <c:v>0.7478125</c:v>
                </c:pt>
                <c:pt idx="16655">
                  <c:v>0.747835648148148</c:v>
                </c:pt>
                <c:pt idx="16656">
                  <c:v>0.747858796296297</c:v>
                </c:pt>
                <c:pt idx="16657">
                  <c:v>0.747881944444444</c:v>
                </c:pt>
                <c:pt idx="16658">
                  <c:v>0.747905092592593</c:v>
                </c:pt>
                <c:pt idx="16659">
                  <c:v>0.747928240740741</c:v>
                </c:pt>
                <c:pt idx="16660">
                  <c:v>0.747951388888889</c:v>
                </c:pt>
                <c:pt idx="16661">
                  <c:v>0.747974537037037</c:v>
                </c:pt>
                <c:pt idx="16662">
                  <c:v>0.747997685185185</c:v>
                </c:pt>
                <c:pt idx="16663">
                  <c:v>0.748020833333334</c:v>
                </c:pt>
                <c:pt idx="16664">
                  <c:v>0.748043981481481</c:v>
                </c:pt>
                <c:pt idx="16665">
                  <c:v>0.748078703703704</c:v>
                </c:pt>
                <c:pt idx="16666">
                  <c:v>0.748101851851852</c:v>
                </c:pt>
                <c:pt idx="16667">
                  <c:v>0.748125</c:v>
                </c:pt>
                <c:pt idx="16668">
                  <c:v>0.748148148148148</c:v>
                </c:pt>
                <c:pt idx="16669">
                  <c:v>0.748171296296296</c:v>
                </c:pt>
                <c:pt idx="16670">
                  <c:v>0.748194444444445</c:v>
                </c:pt>
                <c:pt idx="16671">
                  <c:v>0.748217592592593</c:v>
                </c:pt>
                <c:pt idx="16672">
                  <c:v>0.748240740740741</c:v>
                </c:pt>
                <c:pt idx="16673">
                  <c:v>0.748263888888889</c:v>
                </c:pt>
                <c:pt idx="16674">
                  <c:v>0.748287037037037</c:v>
                </c:pt>
                <c:pt idx="16675">
                  <c:v>0.748310185185185</c:v>
                </c:pt>
                <c:pt idx="16676">
                  <c:v>0.748333333333333</c:v>
                </c:pt>
                <c:pt idx="16677">
                  <c:v>0.748356481481482</c:v>
                </c:pt>
                <c:pt idx="16678">
                  <c:v>0.74837962962963</c:v>
                </c:pt>
                <c:pt idx="16679">
                  <c:v>0.748402777777778</c:v>
                </c:pt>
                <c:pt idx="16680">
                  <c:v>0.748425925925926</c:v>
                </c:pt>
                <c:pt idx="16681">
                  <c:v>0.748449074074074</c:v>
                </c:pt>
                <c:pt idx="16682">
                  <c:v>0.748472222222222</c:v>
                </c:pt>
                <c:pt idx="16683">
                  <c:v>0.748495370370371</c:v>
                </c:pt>
                <c:pt idx="16684">
                  <c:v>0.748518518518519</c:v>
                </c:pt>
                <c:pt idx="16685">
                  <c:v>0.748541666666667</c:v>
                </c:pt>
                <c:pt idx="16686">
                  <c:v>0.748564814814815</c:v>
                </c:pt>
                <c:pt idx="16687">
                  <c:v>0.748587962962963</c:v>
                </c:pt>
                <c:pt idx="16688">
                  <c:v>0.748611111111111</c:v>
                </c:pt>
                <c:pt idx="16689">
                  <c:v>0.748634259259259</c:v>
                </c:pt>
                <c:pt idx="16690">
                  <c:v>0.748657407407408</c:v>
                </c:pt>
                <c:pt idx="16691">
                  <c:v>0.748680555555556</c:v>
                </c:pt>
                <c:pt idx="16692">
                  <c:v>0.748703703703704</c:v>
                </c:pt>
                <c:pt idx="16693">
                  <c:v>0.748726851851852</c:v>
                </c:pt>
                <c:pt idx="16694">
                  <c:v>0.74875</c:v>
                </c:pt>
                <c:pt idx="16695">
                  <c:v>0.748773148148148</c:v>
                </c:pt>
                <c:pt idx="16696">
                  <c:v>0.748796296296296</c:v>
                </c:pt>
                <c:pt idx="16697">
                  <c:v>0.748819444444445</c:v>
                </c:pt>
                <c:pt idx="16698">
                  <c:v>0.748842592592593</c:v>
                </c:pt>
                <c:pt idx="16699">
                  <c:v>0.748865740740741</c:v>
                </c:pt>
                <c:pt idx="16700">
                  <c:v>0.748888888888889</c:v>
                </c:pt>
                <c:pt idx="16701">
                  <c:v>0.748912037037037</c:v>
                </c:pt>
                <c:pt idx="16702">
                  <c:v>0.748935185185185</c:v>
                </c:pt>
                <c:pt idx="16703">
                  <c:v>0.748958333333334</c:v>
                </c:pt>
                <c:pt idx="16704">
                  <c:v>0.748981481481482</c:v>
                </c:pt>
                <c:pt idx="16705">
                  <c:v>0.74900462962963</c:v>
                </c:pt>
                <c:pt idx="16706">
                  <c:v>0.749027777777778</c:v>
                </c:pt>
                <c:pt idx="16707">
                  <c:v>0.749050925925926</c:v>
                </c:pt>
                <c:pt idx="16708">
                  <c:v>0.749074074074074</c:v>
                </c:pt>
                <c:pt idx="16709">
                  <c:v>0.749097222222222</c:v>
                </c:pt>
                <c:pt idx="16710">
                  <c:v>0.749120370370371</c:v>
                </c:pt>
                <c:pt idx="16711">
                  <c:v>0.749143518518519</c:v>
                </c:pt>
                <c:pt idx="16712">
                  <c:v>0.749166666666666</c:v>
                </c:pt>
                <c:pt idx="16713">
                  <c:v>0.749189814814815</c:v>
                </c:pt>
                <c:pt idx="16714">
                  <c:v>0.749212962962963</c:v>
                </c:pt>
                <c:pt idx="16715">
                  <c:v>0.749236111111111</c:v>
                </c:pt>
                <c:pt idx="16716">
                  <c:v>0.749259259259259</c:v>
                </c:pt>
                <c:pt idx="16717">
                  <c:v>0.749282407407407</c:v>
                </c:pt>
                <c:pt idx="16718">
                  <c:v>0.749305555555556</c:v>
                </c:pt>
                <c:pt idx="16719">
                  <c:v>0.749328703703704</c:v>
                </c:pt>
                <c:pt idx="16720">
                  <c:v>0.749351851851852</c:v>
                </c:pt>
                <c:pt idx="16721">
                  <c:v>0.749375</c:v>
                </c:pt>
                <c:pt idx="16722">
                  <c:v>0.749398148148148</c:v>
                </c:pt>
                <c:pt idx="16723">
                  <c:v>0.749421296296296</c:v>
                </c:pt>
                <c:pt idx="16724">
                  <c:v>0.749444444444445</c:v>
                </c:pt>
                <c:pt idx="16725">
                  <c:v>0.749467592592593</c:v>
                </c:pt>
                <c:pt idx="16726">
                  <c:v>0.749490740740741</c:v>
                </c:pt>
                <c:pt idx="16727">
                  <c:v>0.749513888888889</c:v>
                </c:pt>
                <c:pt idx="16728">
                  <c:v>0.749537037037037</c:v>
                </c:pt>
                <c:pt idx="16729">
                  <c:v>0.749560185185185</c:v>
                </c:pt>
                <c:pt idx="16730">
                  <c:v>0.749583333333333</c:v>
                </c:pt>
                <c:pt idx="16731">
                  <c:v>0.749606481481482</c:v>
                </c:pt>
                <c:pt idx="16732">
                  <c:v>0.74962962962963</c:v>
                </c:pt>
                <c:pt idx="16733">
                  <c:v>0.749652777777778</c:v>
                </c:pt>
                <c:pt idx="16734">
                  <c:v>0.749675925925926</c:v>
                </c:pt>
                <c:pt idx="16735">
                  <c:v>0.749699074074074</c:v>
                </c:pt>
                <c:pt idx="16736">
                  <c:v>0.749722222222222</c:v>
                </c:pt>
                <c:pt idx="16737">
                  <c:v>0.749745370370371</c:v>
                </c:pt>
                <c:pt idx="16738">
                  <c:v>0.749768518518519</c:v>
                </c:pt>
                <c:pt idx="16739">
                  <c:v>0.749791666666667</c:v>
                </c:pt>
                <c:pt idx="16740">
                  <c:v>0.749814814814815</c:v>
                </c:pt>
                <c:pt idx="16741">
                  <c:v>0.749837962962963</c:v>
                </c:pt>
                <c:pt idx="16742">
                  <c:v>0.749861111111111</c:v>
                </c:pt>
                <c:pt idx="16743">
                  <c:v>0.749884259259259</c:v>
                </c:pt>
                <c:pt idx="16744">
                  <c:v>0.749907407407408</c:v>
                </c:pt>
                <c:pt idx="16745">
                  <c:v>0.749930555555556</c:v>
                </c:pt>
                <c:pt idx="16746">
                  <c:v>0.749953703703704</c:v>
                </c:pt>
                <c:pt idx="16747">
                  <c:v>0.749976851851852</c:v>
                </c:pt>
                <c:pt idx="16748">
                  <c:v>0.75</c:v>
                </c:pt>
                <c:pt idx="16749">
                  <c:v>0.750023148148148</c:v>
                </c:pt>
                <c:pt idx="16750">
                  <c:v>0.750046296296296</c:v>
                </c:pt>
                <c:pt idx="16751">
                  <c:v>0.750069444444444</c:v>
                </c:pt>
                <c:pt idx="16752">
                  <c:v>0.750092592592593</c:v>
                </c:pt>
                <c:pt idx="16753">
                  <c:v>0.750115740740741</c:v>
                </c:pt>
                <c:pt idx="16754">
                  <c:v>0.750138888888889</c:v>
                </c:pt>
                <c:pt idx="16755">
                  <c:v>0.750162037037037</c:v>
                </c:pt>
                <c:pt idx="16756">
                  <c:v>0.750185185185185</c:v>
                </c:pt>
                <c:pt idx="16757">
                  <c:v>0.750208333333333</c:v>
                </c:pt>
                <c:pt idx="16758">
                  <c:v>0.750231481481482</c:v>
                </c:pt>
                <c:pt idx="16759">
                  <c:v>0.75025462962963</c:v>
                </c:pt>
                <c:pt idx="16760">
                  <c:v>0.750277777777778</c:v>
                </c:pt>
                <c:pt idx="16761">
                  <c:v>0.750300925925926</c:v>
                </c:pt>
                <c:pt idx="16762">
                  <c:v>0.750324074074074</c:v>
                </c:pt>
                <c:pt idx="16763">
                  <c:v>0.750347222222222</c:v>
                </c:pt>
                <c:pt idx="16764">
                  <c:v>0.750370370370371</c:v>
                </c:pt>
                <c:pt idx="16765">
                  <c:v>0.750393518518519</c:v>
                </c:pt>
                <c:pt idx="16766">
                  <c:v>0.750416666666667</c:v>
                </c:pt>
                <c:pt idx="16767">
                  <c:v>0.750439814814815</c:v>
                </c:pt>
                <c:pt idx="16768">
                  <c:v>0.750462962962963</c:v>
                </c:pt>
                <c:pt idx="16769">
                  <c:v>0.750486111111111</c:v>
                </c:pt>
                <c:pt idx="16770">
                  <c:v>0.750509259259259</c:v>
                </c:pt>
                <c:pt idx="16771">
                  <c:v>0.750532407407407</c:v>
                </c:pt>
                <c:pt idx="16772">
                  <c:v>0.750555555555556</c:v>
                </c:pt>
                <c:pt idx="16773">
                  <c:v>0.750578703703704</c:v>
                </c:pt>
                <c:pt idx="16774">
                  <c:v>0.750601851851852</c:v>
                </c:pt>
                <c:pt idx="16775">
                  <c:v>0.750625</c:v>
                </c:pt>
                <c:pt idx="16776">
                  <c:v>0.750648148148148</c:v>
                </c:pt>
                <c:pt idx="16777">
                  <c:v>0.750671296296297</c:v>
                </c:pt>
                <c:pt idx="16778">
                  <c:v>0.750694444444445</c:v>
                </c:pt>
                <c:pt idx="16779">
                  <c:v>0.750717592592593</c:v>
                </c:pt>
                <c:pt idx="16780">
                  <c:v>0.750740740740741</c:v>
                </c:pt>
                <c:pt idx="16781">
                  <c:v>0.750763888888889</c:v>
                </c:pt>
                <c:pt idx="16782">
                  <c:v>0.750787037037037</c:v>
                </c:pt>
                <c:pt idx="16783">
                  <c:v>0.750810185185185</c:v>
                </c:pt>
                <c:pt idx="16784">
                  <c:v>0.750833333333333</c:v>
                </c:pt>
                <c:pt idx="16785">
                  <c:v>0.750856481481482</c:v>
                </c:pt>
                <c:pt idx="16786">
                  <c:v>0.75087962962963</c:v>
                </c:pt>
                <c:pt idx="16787">
                  <c:v>0.750902777777778</c:v>
                </c:pt>
                <c:pt idx="16788">
                  <c:v>0.750925925925926</c:v>
                </c:pt>
                <c:pt idx="16789">
                  <c:v>0.750949074074074</c:v>
                </c:pt>
                <c:pt idx="16790">
                  <c:v>0.750972222222222</c:v>
                </c:pt>
                <c:pt idx="16791">
                  <c:v>0.75099537037037</c:v>
                </c:pt>
                <c:pt idx="16792">
                  <c:v>0.751018518518519</c:v>
                </c:pt>
                <c:pt idx="16793">
                  <c:v>0.751041666666667</c:v>
                </c:pt>
                <c:pt idx="16794">
                  <c:v>0.751064814814815</c:v>
                </c:pt>
                <c:pt idx="16795">
                  <c:v>0.751087962962963</c:v>
                </c:pt>
                <c:pt idx="16796">
                  <c:v>0.751111111111111</c:v>
                </c:pt>
                <c:pt idx="16797">
                  <c:v>0.751134259259259</c:v>
                </c:pt>
                <c:pt idx="16798">
                  <c:v>0.751157407407407</c:v>
                </c:pt>
                <c:pt idx="16799">
                  <c:v>0.751180555555556</c:v>
                </c:pt>
                <c:pt idx="16800">
                  <c:v>0.751203703703704</c:v>
                </c:pt>
                <c:pt idx="16801">
                  <c:v>0.751226851851852</c:v>
                </c:pt>
                <c:pt idx="16802">
                  <c:v>0.75125</c:v>
                </c:pt>
                <c:pt idx="16803">
                  <c:v>0.751273148148148</c:v>
                </c:pt>
                <c:pt idx="16804">
                  <c:v>0.751296296296296</c:v>
                </c:pt>
                <c:pt idx="16805">
                  <c:v>0.751319444444444</c:v>
                </c:pt>
                <c:pt idx="16806">
                  <c:v>0.751342592592593</c:v>
                </c:pt>
                <c:pt idx="16807">
                  <c:v>0.751365740740741</c:v>
                </c:pt>
                <c:pt idx="16808">
                  <c:v>0.751388888888889</c:v>
                </c:pt>
                <c:pt idx="16809">
                  <c:v>0.751412037037037</c:v>
                </c:pt>
                <c:pt idx="16810">
                  <c:v>0.751435185185185</c:v>
                </c:pt>
                <c:pt idx="16811">
                  <c:v>0.751458333333333</c:v>
                </c:pt>
                <c:pt idx="16812">
                  <c:v>0.751481481481481</c:v>
                </c:pt>
                <c:pt idx="16813">
                  <c:v>0.75150462962963</c:v>
                </c:pt>
                <c:pt idx="16814">
                  <c:v>0.751527777777778</c:v>
                </c:pt>
                <c:pt idx="16815">
                  <c:v>0.751550925925926</c:v>
                </c:pt>
                <c:pt idx="16816">
                  <c:v>0.751574074074074</c:v>
                </c:pt>
                <c:pt idx="16817">
                  <c:v>0.751597222222222</c:v>
                </c:pt>
                <c:pt idx="16818">
                  <c:v>0.75162037037037</c:v>
                </c:pt>
                <c:pt idx="16819">
                  <c:v>0.751643518518519</c:v>
                </c:pt>
                <c:pt idx="16820">
                  <c:v>0.751666666666667</c:v>
                </c:pt>
                <c:pt idx="16821">
                  <c:v>0.751689814814815</c:v>
                </c:pt>
                <c:pt idx="16822">
                  <c:v>0.751712962962963</c:v>
                </c:pt>
                <c:pt idx="16823">
                  <c:v>0.751736111111111</c:v>
                </c:pt>
                <c:pt idx="16824">
                  <c:v>0.751759259259259</c:v>
                </c:pt>
                <c:pt idx="16825">
                  <c:v>0.751782407407407</c:v>
                </c:pt>
                <c:pt idx="16826">
                  <c:v>0.751805555555556</c:v>
                </c:pt>
                <c:pt idx="16827">
                  <c:v>0.751828703703704</c:v>
                </c:pt>
                <c:pt idx="16828">
                  <c:v>0.751851851851852</c:v>
                </c:pt>
                <c:pt idx="16829">
                  <c:v>0.751875</c:v>
                </c:pt>
                <c:pt idx="16830">
                  <c:v>0.751898148148148</c:v>
                </c:pt>
                <c:pt idx="16831">
                  <c:v>0.751921296296296</c:v>
                </c:pt>
                <c:pt idx="16832">
                  <c:v>0.751944444444445</c:v>
                </c:pt>
                <c:pt idx="16833">
                  <c:v>0.751967592592593</c:v>
                </c:pt>
                <c:pt idx="16834">
                  <c:v>0.751990740740741</c:v>
                </c:pt>
                <c:pt idx="16835">
                  <c:v>0.752013888888889</c:v>
                </c:pt>
                <c:pt idx="16836">
                  <c:v>0.752037037037037</c:v>
                </c:pt>
                <c:pt idx="16837">
                  <c:v>0.752060185185185</c:v>
                </c:pt>
                <c:pt idx="16838">
                  <c:v>0.752083333333333</c:v>
                </c:pt>
                <c:pt idx="16839">
                  <c:v>0.752106481481481</c:v>
                </c:pt>
                <c:pt idx="16840">
                  <c:v>0.75212962962963</c:v>
                </c:pt>
                <c:pt idx="16841">
                  <c:v>0.752152777777778</c:v>
                </c:pt>
                <c:pt idx="16842">
                  <c:v>0.752175925925926</c:v>
                </c:pt>
                <c:pt idx="16843">
                  <c:v>0.752199074074074</c:v>
                </c:pt>
                <c:pt idx="16844">
                  <c:v>0.752222222222222</c:v>
                </c:pt>
                <c:pt idx="16845">
                  <c:v>0.75224537037037</c:v>
                </c:pt>
                <c:pt idx="16846">
                  <c:v>0.752268518518519</c:v>
                </c:pt>
                <c:pt idx="16847">
                  <c:v>0.752291666666667</c:v>
                </c:pt>
                <c:pt idx="16848">
                  <c:v>0.752314814814815</c:v>
                </c:pt>
                <c:pt idx="16849">
                  <c:v>0.752337962962963</c:v>
                </c:pt>
                <c:pt idx="16850">
                  <c:v>0.752361111111111</c:v>
                </c:pt>
                <c:pt idx="16851">
                  <c:v>0.752384259259259</c:v>
                </c:pt>
                <c:pt idx="16852">
                  <c:v>0.752407407407407</c:v>
                </c:pt>
                <c:pt idx="16853">
                  <c:v>0.752430555555556</c:v>
                </c:pt>
                <c:pt idx="16854">
                  <c:v>0.752453703703704</c:v>
                </c:pt>
                <c:pt idx="16855">
                  <c:v>0.752476851851852</c:v>
                </c:pt>
                <c:pt idx="16856">
                  <c:v>0.7525</c:v>
                </c:pt>
                <c:pt idx="16857">
                  <c:v>0.752523148148148</c:v>
                </c:pt>
                <c:pt idx="16858">
                  <c:v>0.752546296296296</c:v>
                </c:pt>
                <c:pt idx="16859">
                  <c:v>0.752569444444445</c:v>
                </c:pt>
                <c:pt idx="16860">
                  <c:v>0.752592592592593</c:v>
                </c:pt>
                <c:pt idx="16861">
                  <c:v>0.752615740740741</c:v>
                </c:pt>
                <c:pt idx="16862">
                  <c:v>0.752638888888889</c:v>
                </c:pt>
                <c:pt idx="16863">
                  <c:v>0.752662037037037</c:v>
                </c:pt>
                <c:pt idx="16864">
                  <c:v>0.752685185185185</c:v>
                </c:pt>
                <c:pt idx="16865">
                  <c:v>0.752708333333334</c:v>
                </c:pt>
                <c:pt idx="16866">
                  <c:v>0.752731481481482</c:v>
                </c:pt>
                <c:pt idx="16867">
                  <c:v>0.75275462962963</c:v>
                </c:pt>
                <c:pt idx="16868">
                  <c:v>0.752777777777778</c:v>
                </c:pt>
                <c:pt idx="16869">
                  <c:v>0.752800925925926</c:v>
                </c:pt>
                <c:pt idx="16870">
                  <c:v>0.752824074074074</c:v>
                </c:pt>
                <c:pt idx="16871">
                  <c:v>0.752847222222222</c:v>
                </c:pt>
                <c:pt idx="16872">
                  <c:v>0.752870370370371</c:v>
                </c:pt>
                <c:pt idx="16873">
                  <c:v>0.752893518518519</c:v>
                </c:pt>
                <c:pt idx="16874">
                  <c:v>0.752916666666667</c:v>
                </c:pt>
                <c:pt idx="16875">
                  <c:v>0.752939814814815</c:v>
                </c:pt>
                <c:pt idx="16876">
                  <c:v>0.752962962962963</c:v>
                </c:pt>
                <c:pt idx="16877">
                  <c:v>0.752986111111111</c:v>
                </c:pt>
                <c:pt idx="16878">
                  <c:v>0.753009259259259</c:v>
                </c:pt>
                <c:pt idx="16879">
                  <c:v>0.753032407407407</c:v>
                </c:pt>
                <c:pt idx="16880">
                  <c:v>0.753055555555556</c:v>
                </c:pt>
                <c:pt idx="16881">
                  <c:v>0.753078703703704</c:v>
                </c:pt>
                <c:pt idx="16882">
                  <c:v>0.753101851851852</c:v>
                </c:pt>
                <c:pt idx="16883">
                  <c:v>0.753125</c:v>
                </c:pt>
                <c:pt idx="16884">
                  <c:v>0.753148148148148</c:v>
                </c:pt>
                <c:pt idx="16885">
                  <c:v>0.753171296296296</c:v>
                </c:pt>
                <c:pt idx="16886">
                  <c:v>0.753194444444445</c:v>
                </c:pt>
                <c:pt idx="16887">
                  <c:v>0.753217592592593</c:v>
                </c:pt>
                <c:pt idx="16888">
                  <c:v>0.753240740740741</c:v>
                </c:pt>
                <c:pt idx="16889">
                  <c:v>0.753263888888889</c:v>
                </c:pt>
                <c:pt idx="16890">
                  <c:v>0.753287037037037</c:v>
                </c:pt>
                <c:pt idx="16891">
                  <c:v>0.753310185185185</c:v>
                </c:pt>
                <c:pt idx="16892">
                  <c:v>0.753333333333333</c:v>
                </c:pt>
                <c:pt idx="16893">
                  <c:v>0.753356481481482</c:v>
                </c:pt>
                <c:pt idx="16894">
                  <c:v>0.75337962962963</c:v>
                </c:pt>
                <c:pt idx="16895">
                  <c:v>0.753402777777778</c:v>
                </c:pt>
                <c:pt idx="16896">
                  <c:v>0.753425925925926</c:v>
                </c:pt>
                <c:pt idx="16897">
                  <c:v>0.753449074074074</c:v>
                </c:pt>
                <c:pt idx="16898">
                  <c:v>0.753472222222222</c:v>
                </c:pt>
                <c:pt idx="16899">
                  <c:v>0.753495370370371</c:v>
                </c:pt>
                <c:pt idx="16900">
                  <c:v>0.753518518518519</c:v>
                </c:pt>
                <c:pt idx="16901">
                  <c:v>0.753541666666667</c:v>
                </c:pt>
                <c:pt idx="16902">
                  <c:v>0.753564814814815</c:v>
                </c:pt>
                <c:pt idx="16903">
                  <c:v>0.753587962962963</c:v>
                </c:pt>
                <c:pt idx="16904">
                  <c:v>0.753611111111111</c:v>
                </c:pt>
                <c:pt idx="16905">
                  <c:v>0.753634259259259</c:v>
                </c:pt>
                <c:pt idx="16906">
                  <c:v>0.753657407407408</c:v>
                </c:pt>
                <c:pt idx="16907">
                  <c:v>0.753680555555556</c:v>
                </c:pt>
                <c:pt idx="16908">
                  <c:v>0.753703703703704</c:v>
                </c:pt>
                <c:pt idx="16909">
                  <c:v>0.753726851851852</c:v>
                </c:pt>
                <c:pt idx="16910">
                  <c:v>0.75375</c:v>
                </c:pt>
                <c:pt idx="16911">
                  <c:v>0.753773148148148</c:v>
                </c:pt>
                <c:pt idx="16912">
                  <c:v>0.753796296296296</c:v>
                </c:pt>
                <c:pt idx="16913">
                  <c:v>0.753819444444445</c:v>
                </c:pt>
                <c:pt idx="16914">
                  <c:v>0.753842592592593</c:v>
                </c:pt>
                <c:pt idx="16915">
                  <c:v>0.75386574074074</c:v>
                </c:pt>
                <c:pt idx="16916">
                  <c:v>0.753888888888889</c:v>
                </c:pt>
                <c:pt idx="16917">
                  <c:v>0.753912037037037</c:v>
                </c:pt>
                <c:pt idx="16918">
                  <c:v>0.753935185185185</c:v>
                </c:pt>
                <c:pt idx="16919">
                  <c:v>0.753958333333333</c:v>
                </c:pt>
                <c:pt idx="16920">
                  <c:v>0.753981481481482</c:v>
                </c:pt>
                <c:pt idx="16921">
                  <c:v>0.75400462962963</c:v>
                </c:pt>
                <c:pt idx="16922">
                  <c:v>0.754027777777778</c:v>
                </c:pt>
                <c:pt idx="16923">
                  <c:v>0.754050925925926</c:v>
                </c:pt>
                <c:pt idx="16924">
                  <c:v>0.754074074074074</c:v>
                </c:pt>
                <c:pt idx="16925">
                  <c:v>0.754097222222222</c:v>
                </c:pt>
                <c:pt idx="16926">
                  <c:v>0.754120370370371</c:v>
                </c:pt>
                <c:pt idx="16927">
                  <c:v>0.754143518518519</c:v>
                </c:pt>
                <c:pt idx="16928">
                  <c:v>0.754166666666667</c:v>
                </c:pt>
                <c:pt idx="16929">
                  <c:v>0.754189814814815</c:v>
                </c:pt>
                <c:pt idx="16930">
                  <c:v>0.754212962962963</c:v>
                </c:pt>
                <c:pt idx="16931">
                  <c:v>0.754236111111111</c:v>
                </c:pt>
                <c:pt idx="16932">
                  <c:v>0.754259259259259</c:v>
                </c:pt>
                <c:pt idx="16933">
                  <c:v>0.754282407407407</c:v>
                </c:pt>
                <c:pt idx="16934">
                  <c:v>0.754305555555555</c:v>
                </c:pt>
                <c:pt idx="16935">
                  <c:v>0.754328703703704</c:v>
                </c:pt>
                <c:pt idx="16936">
                  <c:v>0.754351851851852</c:v>
                </c:pt>
                <c:pt idx="16937">
                  <c:v>0.754375</c:v>
                </c:pt>
                <c:pt idx="16938">
                  <c:v>0.754398148148148</c:v>
                </c:pt>
                <c:pt idx="16939">
                  <c:v>0.754421296296296</c:v>
                </c:pt>
                <c:pt idx="16940">
                  <c:v>0.754444444444445</c:v>
                </c:pt>
                <c:pt idx="16941">
                  <c:v>0.754467592592593</c:v>
                </c:pt>
                <c:pt idx="16942">
                  <c:v>0.754490740740741</c:v>
                </c:pt>
                <c:pt idx="16943">
                  <c:v>0.754513888888889</c:v>
                </c:pt>
                <c:pt idx="16944">
                  <c:v>0.754537037037037</c:v>
                </c:pt>
                <c:pt idx="16945">
                  <c:v>0.754560185185185</c:v>
                </c:pt>
                <c:pt idx="16946">
                  <c:v>0.754583333333333</c:v>
                </c:pt>
                <c:pt idx="16947">
                  <c:v>0.754606481481482</c:v>
                </c:pt>
                <c:pt idx="16948">
                  <c:v>0.75462962962963</c:v>
                </c:pt>
                <c:pt idx="16949">
                  <c:v>0.754652777777778</c:v>
                </c:pt>
                <c:pt idx="16950">
                  <c:v>0.754675925925926</c:v>
                </c:pt>
                <c:pt idx="16951">
                  <c:v>0.754699074074074</c:v>
                </c:pt>
                <c:pt idx="16952">
                  <c:v>0.754722222222222</c:v>
                </c:pt>
                <c:pt idx="16953">
                  <c:v>0.754745370370371</c:v>
                </c:pt>
                <c:pt idx="16954">
                  <c:v>0.754768518518519</c:v>
                </c:pt>
                <c:pt idx="16955">
                  <c:v>0.754791666666667</c:v>
                </c:pt>
                <c:pt idx="16956">
                  <c:v>0.754814814814815</c:v>
                </c:pt>
                <c:pt idx="16957">
                  <c:v>0.754837962962963</c:v>
                </c:pt>
                <c:pt idx="16958">
                  <c:v>0.754861111111111</c:v>
                </c:pt>
                <c:pt idx="16959">
                  <c:v>0.754884259259259</c:v>
                </c:pt>
                <c:pt idx="16960">
                  <c:v>0.754907407407408</c:v>
                </c:pt>
                <c:pt idx="16961">
                  <c:v>0.754930555555556</c:v>
                </c:pt>
                <c:pt idx="16962">
                  <c:v>0.754953703703704</c:v>
                </c:pt>
                <c:pt idx="16963">
                  <c:v>0.754976851851852</c:v>
                </c:pt>
                <c:pt idx="16964">
                  <c:v>0.755</c:v>
                </c:pt>
                <c:pt idx="16965">
                  <c:v>0.755023148148148</c:v>
                </c:pt>
                <c:pt idx="16966">
                  <c:v>0.755046296296297</c:v>
                </c:pt>
                <c:pt idx="16967">
                  <c:v>0.755069444444445</c:v>
                </c:pt>
                <c:pt idx="16968">
                  <c:v>0.755092592592593</c:v>
                </c:pt>
                <c:pt idx="16969">
                  <c:v>0.755115740740741</c:v>
                </c:pt>
                <c:pt idx="16970">
                  <c:v>0.755138888888889</c:v>
                </c:pt>
                <c:pt idx="16971">
                  <c:v>0.755162037037037</c:v>
                </c:pt>
                <c:pt idx="16972">
                  <c:v>0.755185185185185</c:v>
                </c:pt>
                <c:pt idx="16973">
                  <c:v>0.755208333333334</c:v>
                </c:pt>
                <c:pt idx="16974">
                  <c:v>0.755231481481481</c:v>
                </c:pt>
                <c:pt idx="16975">
                  <c:v>0.75525462962963</c:v>
                </c:pt>
                <c:pt idx="16976">
                  <c:v>0.755277777777778</c:v>
                </c:pt>
                <c:pt idx="16977">
                  <c:v>0.755300925925926</c:v>
                </c:pt>
                <c:pt idx="16978">
                  <c:v>0.755324074074074</c:v>
                </c:pt>
                <c:pt idx="16979">
                  <c:v>0.755347222222222</c:v>
                </c:pt>
                <c:pt idx="16980">
                  <c:v>0.755370370370371</c:v>
                </c:pt>
                <c:pt idx="16981">
                  <c:v>0.755393518518519</c:v>
                </c:pt>
                <c:pt idx="16982">
                  <c:v>0.755416666666666</c:v>
                </c:pt>
                <c:pt idx="16983">
                  <c:v>0.755439814814815</c:v>
                </c:pt>
                <c:pt idx="16984">
                  <c:v>0.755462962962963</c:v>
                </c:pt>
                <c:pt idx="16985">
                  <c:v>0.755486111111111</c:v>
                </c:pt>
                <c:pt idx="16986">
                  <c:v>0.755509259259259</c:v>
                </c:pt>
                <c:pt idx="16987">
                  <c:v>0.755532407407407</c:v>
                </c:pt>
                <c:pt idx="16988">
                  <c:v>0.755555555555556</c:v>
                </c:pt>
                <c:pt idx="16989">
                  <c:v>0.755578703703704</c:v>
                </c:pt>
                <c:pt idx="16990">
                  <c:v>0.755601851851852</c:v>
                </c:pt>
                <c:pt idx="16991">
                  <c:v>0.755625</c:v>
                </c:pt>
                <c:pt idx="16992">
                  <c:v>0.755648148148148</c:v>
                </c:pt>
                <c:pt idx="16993">
                  <c:v>0.755671296296297</c:v>
                </c:pt>
                <c:pt idx="16994">
                  <c:v>0.755694444444445</c:v>
                </c:pt>
                <c:pt idx="16995">
                  <c:v>0.755717592592593</c:v>
                </c:pt>
                <c:pt idx="16996">
                  <c:v>0.755740740740741</c:v>
                </c:pt>
                <c:pt idx="16997">
                  <c:v>0.755763888888889</c:v>
                </c:pt>
                <c:pt idx="16998">
                  <c:v>0.755787037037037</c:v>
                </c:pt>
                <c:pt idx="16999">
                  <c:v>0.755810185185185</c:v>
                </c:pt>
                <c:pt idx="17000">
                  <c:v>0.755833333333334</c:v>
                </c:pt>
                <c:pt idx="17001">
                  <c:v>0.755856481481481</c:v>
                </c:pt>
                <c:pt idx="17002">
                  <c:v>0.75587962962963</c:v>
                </c:pt>
                <c:pt idx="17003">
                  <c:v>0.755902777777778</c:v>
                </c:pt>
                <c:pt idx="17004">
                  <c:v>0.755925925925926</c:v>
                </c:pt>
                <c:pt idx="17005">
                  <c:v>0.755949074074074</c:v>
                </c:pt>
                <c:pt idx="17006">
                  <c:v>0.755972222222222</c:v>
                </c:pt>
                <c:pt idx="17007">
                  <c:v>0.75599537037037</c:v>
                </c:pt>
                <c:pt idx="17008">
                  <c:v>0.756018518518519</c:v>
                </c:pt>
                <c:pt idx="17009">
                  <c:v>0.756041666666667</c:v>
                </c:pt>
                <c:pt idx="17010">
                  <c:v>0.756064814814815</c:v>
                </c:pt>
                <c:pt idx="17011">
                  <c:v>0.756087962962963</c:v>
                </c:pt>
                <c:pt idx="17012">
                  <c:v>0.756111111111111</c:v>
                </c:pt>
                <c:pt idx="17013">
                  <c:v>0.756134259259259</c:v>
                </c:pt>
                <c:pt idx="17014">
                  <c:v>0.756157407407407</c:v>
                </c:pt>
                <c:pt idx="17015">
                  <c:v>0.756180555555556</c:v>
                </c:pt>
                <c:pt idx="17016">
                  <c:v>0.756203703703704</c:v>
                </c:pt>
                <c:pt idx="17017">
                  <c:v>0.756226851851852</c:v>
                </c:pt>
                <c:pt idx="17018">
                  <c:v>0.75625</c:v>
                </c:pt>
                <c:pt idx="17019">
                  <c:v>0.756273148148148</c:v>
                </c:pt>
                <c:pt idx="17020">
                  <c:v>0.756296296296296</c:v>
                </c:pt>
                <c:pt idx="17021">
                  <c:v>0.756319444444444</c:v>
                </c:pt>
                <c:pt idx="17022">
                  <c:v>0.756342592592593</c:v>
                </c:pt>
                <c:pt idx="17023">
                  <c:v>0.756365740740741</c:v>
                </c:pt>
                <c:pt idx="17024">
                  <c:v>0.756388888888889</c:v>
                </c:pt>
                <c:pt idx="17025">
                  <c:v>0.756412037037037</c:v>
                </c:pt>
                <c:pt idx="17026">
                  <c:v>0.756435185185185</c:v>
                </c:pt>
                <c:pt idx="17027">
                  <c:v>0.756458333333333</c:v>
                </c:pt>
                <c:pt idx="17028">
                  <c:v>0.756481481481481</c:v>
                </c:pt>
                <c:pt idx="17029">
                  <c:v>0.75650462962963</c:v>
                </c:pt>
                <c:pt idx="17030">
                  <c:v>0.756527777777778</c:v>
                </c:pt>
                <c:pt idx="17031">
                  <c:v>0.756550925925926</c:v>
                </c:pt>
                <c:pt idx="17032">
                  <c:v>0.756574074074074</c:v>
                </c:pt>
                <c:pt idx="17033">
                  <c:v>0.756597222222222</c:v>
                </c:pt>
                <c:pt idx="17034">
                  <c:v>0.75662037037037</c:v>
                </c:pt>
                <c:pt idx="17035">
                  <c:v>0.756643518518519</c:v>
                </c:pt>
                <c:pt idx="17036">
                  <c:v>0.756666666666667</c:v>
                </c:pt>
                <c:pt idx="17037">
                  <c:v>0.756689814814815</c:v>
                </c:pt>
                <c:pt idx="17038">
                  <c:v>0.756712962962963</c:v>
                </c:pt>
                <c:pt idx="17039">
                  <c:v>0.756736111111111</c:v>
                </c:pt>
                <c:pt idx="17040">
                  <c:v>0.756759259259259</c:v>
                </c:pt>
                <c:pt idx="17041">
                  <c:v>0.756782407407407</c:v>
                </c:pt>
                <c:pt idx="17042">
                  <c:v>0.756805555555556</c:v>
                </c:pt>
                <c:pt idx="17043">
                  <c:v>0.756828703703704</c:v>
                </c:pt>
                <c:pt idx="17044">
                  <c:v>0.756851851851852</c:v>
                </c:pt>
                <c:pt idx="17045">
                  <c:v>0.756875</c:v>
                </c:pt>
                <c:pt idx="17046">
                  <c:v>0.756898148148148</c:v>
                </c:pt>
                <c:pt idx="17047">
                  <c:v>0.756921296296296</c:v>
                </c:pt>
                <c:pt idx="17048">
                  <c:v>0.756944444444445</c:v>
                </c:pt>
                <c:pt idx="17049">
                  <c:v>0.756967592592593</c:v>
                </c:pt>
                <c:pt idx="17050">
                  <c:v>0.756990740740741</c:v>
                </c:pt>
                <c:pt idx="17051">
                  <c:v>0.757013888888889</c:v>
                </c:pt>
                <c:pt idx="17052">
                  <c:v>0.757037037037037</c:v>
                </c:pt>
                <c:pt idx="17053">
                  <c:v>0.757060185185185</c:v>
                </c:pt>
                <c:pt idx="17054">
                  <c:v>0.757083333333333</c:v>
                </c:pt>
                <c:pt idx="17055">
                  <c:v>0.757106481481482</c:v>
                </c:pt>
                <c:pt idx="17056">
                  <c:v>0.75712962962963</c:v>
                </c:pt>
                <c:pt idx="17057">
                  <c:v>0.757152777777778</c:v>
                </c:pt>
                <c:pt idx="17058">
                  <c:v>0.757175925925926</c:v>
                </c:pt>
                <c:pt idx="17059">
                  <c:v>0.757199074074074</c:v>
                </c:pt>
                <c:pt idx="17060">
                  <c:v>0.757222222222222</c:v>
                </c:pt>
                <c:pt idx="17061">
                  <c:v>0.757245370370371</c:v>
                </c:pt>
                <c:pt idx="17062">
                  <c:v>0.757268518518519</c:v>
                </c:pt>
                <c:pt idx="17063">
                  <c:v>0.757291666666667</c:v>
                </c:pt>
                <c:pt idx="17064">
                  <c:v>0.757314814814815</c:v>
                </c:pt>
                <c:pt idx="17065">
                  <c:v>0.757337962962963</c:v>
                </c:pt>
                <c:pt idx="17066">
                  <c:v>0.757361111111111</c:v>
                </c:pt>
                <c:pt idx="17067">
                  <c:v>0.757384259259259</c:v>
                </c:pt>
                <c:pt idx="17068">
                  <c:v>0.757407407407407</c:v>
                </c:pt>
                <c:pt idx="17069">
                  <c:v>0.757430555555556</c:v>
                </c:pt>
                <c:pt idx="17070">
                  <c:v>0.757453703703704</c:v>
                </c:pt>
                <c:pt idx="17071">
                  <c:v>0.757476851851852</c:v>
                </c:pt>
                <c:pt idx="17072">
                  <c:v>0.7575</c:v>
                </c:pt>
                <c:pt idx="17073">
                  <c:v>0.757523148148148</c:v>
                </c:pt>
                <c:pt idx="17074">
                  <c:v>0.757546296296296</c:v>
                </c:pt>
                <c:pt idx="17075">
                  <c:v>0.757569444444445</c:v>
                </c:pt>
                <c:pt idx="17076">
                  <c:v>0.757592592592593</c:v>
                </c:pt>
                <c:pt idx="17077">
                  <c:v>0.757615740740741</c:v>
                </c:pt>
                <c:pt idx="17078">
                  <c:v>0.757638888888889</c:v>
                </c:pt>
                <c:pt idx="17079">
                  <c:v>0.757662037037037</c:v>
                </c:pt>
                <c:pt idx="17080">
                  <c:v>0.757685185185185</c:v>
                </c:pt>
                <c:pt idx="17081">
                  <c:v>0.757708333333333</c:v>
                </c:pt>
                <c:pt idx="17082">
                  <c:v>0.757731481481482</c:v>
                </c:pt>
                <c:pt idx="17083">
                  <c:v>0.75775462962963</c:v>
                </c:pt>
                <c:pt idx="17084">
                  <c:v>0.757777777777778</c:v>
                </c:pt>
                <c:pt idx="17085">
                  <c:v>0.757800925925926</c:v>
                </c:pt>
                <c:pt idx="17086">
                  <c:v>0.757824074074074</c:v>
                </c:pt>
                <c:pt idx="17087">
                  <c:v>0.757847222222222</c:v>
                </c:pt>
                <c:pt idx="17088">
                  <c:v>0.757870370370371</c:v>
                </c:pt>
                <c:pt idx="17089">
                  <c:v>0.757893518518519</c:v>
                </c:pt>
                <c:pt idx="17090">
                  <c:v>0.757916666666667</c:v>
                </c:pt>
                <c:pt idx="17091">
                  <c:v>0.757939814814815</c:v>
                </c:pt>
                <c:pt idx="17092">
                  <c:v>0.757962962962963</c:v>
                </c:pt>
                <c:pt idx="17093">
                  <c:v>0.757986111111111</c:v>
                </c:pt>
                <c:pt idx="17094">
                  <c:v>0.758009259259259</c:v>
                </c:pt>
                <c:pt idx="17095">
                  <c:v>0.758032407407407</c:v>
                </c:pt>
                <c:pt idx="17096">
                  <c:v>0.758055555555556</c:v>
                </c:pt>
                <c:pt idx="17097">
                  <c:v>0.758078703703704</c:v>
                </c:pt>
                <c:pt idx="17098">
                  <c:v>0.758101851851852</c:v>
                </c:pt>
                <c:pt idx="17099">
                  <c:v>0.758125</c:v>
                </c:pt>
                <c:pt idx="17100">
                  <c:v>0.758159722222222</c:v>
                </c:pt>
                <c:pt idx="17101">
                  <c:v>0.758182870370371</c:v>
                </c:pt>
                <c:pt idx="17102">
                  <c:v>0.758206018518519</c:v>
                </c:pt>
                <c:pt idx="17103">
                  <c:v>0.758229166666667</c:v>
                </c:pt>
                <c:pt idx="17104">
                  <c:v>0.758252314814815</c:v>
                </c:pt>
                <c:pt idx="17105">
                  <c:v>0.758275462962963</c:v>
                </c:pt>
                <c:pt idx="17106">
                  <c:v>0.758298611111111</c:v>
                </c:pt>
                <c:pt idx="17107">
                  <c:v>0.758321759259259</c:v>
                </c:pt>
                <c:pt idx="17108">
                  <c:v>0.758344907407407</c:v>
                </c:pt>
                <c:pt idx="17109">
                  <c:v>0.758368055555556</c:v>
                </c:pt>
                <c:pt idx="17110">
                  <c:v>0.758391203703704</c:v>
                </c:pt>
                <c:pt idx="17111">
                  <c:v>0.758414351851852</c:v>
                </c:pt>
                <c:pt idx="17112">
                  <c:v>0.7584375</c:v>
                </c:pt>
                <c:pt idx="17113">
                  <c:v>0.758460648148148</c:v>
                </c:pt>
                <c:pt idx="17114">
                  <c:v>0.758483796296296</c:v>
                </c:pt>
                <c:pt idx="17115">
                  <c:v>0.758506944444444</c:v>
                </c:pt>
                <c:pt idx="17116">
                  <c:v>0.758530092592593</c:v>
                </c:pt>
                <c:pt idx="17117">
                  <c:v>0.758553240740741</c:v>
                </c:pt>
                <c:pt idx="17118">
                  <c:v>0.758576388888889</c:v>
                </c:pt>
                <c:pt idx="17119">
                  <c:v>0.758599537037037</c:v>
                </c:pt>
                <c:pt idx="17120">
                  <c:v>0.758622685185185</c:v>
                </c:pt>
                <c:pt idx="17121">
                  <c:v>0.758645833333334</c:v>
                </c:pt>
                <c:pt idx="17122">
                  <c:v>0.758668981481482</c:v>
                </c:pt>
                <c:pt idx="17123">
                  <c:v>0.75869212962963</c:v>
                </c:pt>
                <c:pt idx="17124">
                  <c:v>0.758715277777778</c:v>
                </c:pt>
                <c:pt idx="17125">
                  <c:v>0.758738425925926</c:v>
                </c:pt>
                <c:pt idx="17126">
                  <c:v>0.758761574074074</c:v>
                </c:pt>
                <c:pt idx="17127">
                  <c:v>0.758784722222222</c:v>
                </c:pt>
                <c:pt idx="17128">
                  <c:v>0.75880787037037</c:v>
                </c:pt>
                <c:pt idx="17129">
                  <c:v>0.758831018518519</c:v>
                </c:pt>
                <c:pt idx="17130">
                  <c:v>0.758854166666667</c:v>
                </c:pt>
                <c:pt idx="17131">
                  <c:v>0.758877314814815</c:v>
                </c:pt>
                <c:pt idx="17132">
                  <c:v>0.758900462962963</c:v>
                </c:pt>
                <c:pt idx="17133">
                  <c:v>0.758923611111111</c:v>
                </c:pt>
                <c:pt idx="17134">
                  <c:v>0.758946759259259</c:v>
                </c:pt>
                <c:pt idx="17135">
                  <c:v>0.758969907407407</c:v>
                </c:pt>
                <c:pt idx="17136">
                  <c:v>0.758993055555556</c:v>
                </c:pt>
                <c:pt idx="17137">
                  <c:v>0.759016203703704</c:v>
                </c:pt>
                <c:pt idx="17138">
                  <c:v>0.759039351851852</c:v>
                </c:pt>
                <c:pt idx="17139">
                  <c:v>0.7590625</c:v>
                </c:pt>
                <c:pt idx="17140">
                  <c:v>0.759085648148148</c:v>
                </c:pt>
                <c:pt idx="17141">
                  <c:v>0.759108796296296</c:v>
                </c:pt>
                <c:pt idx="17142">
                  <c:v>0.759131944444444</c:v>
                </c:pt>
                <c:pt idx="17143">
                  <c:v>0.759155092592593</c:v>
                </c:pt>
                <c:pt idx="17144">
                  <c:v>0.759178240740741</c:v>
                </c:pt>
                <c:pt idx="17145">
                  <c:v>0.759201388888889</c:v>
                </c:pt>
                <c:pt idx="17146">
                  <c:v>0.759224537037037</c:v>
                </c:pt>
                <c:pt idx="17147">
                  <c:v>0.759247685185185</c:v>
                </c:pt>
                <c:pt idx="17148">
                  <c:v>0.759270833333333</c:v>
                </c:pt>
                <c:pt idx="17149">
                  <c:v>0.759293981481481</c:v>
                </c:pt>
                <c:pt idx="17150">
                  <c:v>0.759317129629629</c:v>
                </c:pt>
                <c:pt idx="17151">
                  <c:v>0.759340277777778</c:v>
                </c:pt>
                <c:pt idx="17152">
                  <c:v>0.759363425925926</c:v>
                </c:pt>
                <c:pt idx="17153">
                  <c:v>0.759386574074074</c:v>
                </c:pt>
                <c:pt idx="17154">
                  <c:v>0.759409722222222</c:v>
                </c:pt>
                <c:pt idx="17155">
                  <c:v>0.75943287037037</c:v>
                </c:pt>
                <c:pt idx="17156">
                  <c:v>0.759456018518519</c:v>
                </c:pt>
                <c:pt idx="17157">
                  <c:v>0.759479166666667</c:v>
                </c:pt>
                <c:pt idx="17158">
                  <c:v>0.759502314814815</c:v>
                </c:pt>
                <c:pt idx="17159">
                  <c:v>0.759525462962963</c:v>
                </c:pt>
                <c:pt idx="17160">
                  <c:v>0.759548611111111</c:v>
                </c:pt>
                <c:pt idx="17161">
                  <c:v>0.759571759259259</c:v>
                </c:pt>
                <c:pt idx="17162">
                  <c:v>0.759594907407407</c:v>
                </c:pt>
                <c:pt idx="17163">
                  <c:v>0.759618055555556</c:v>
                </c:pt>
                <c:pt idx="17164">
                  <c:v>0.759641203703704</c:v>
                </c:pt>
                <c:pt idx="17165">
                  <c:v>0.759664351851852</c:v>
                </c:pt>
                <c:pt idx="17166">
                  <c:v>0.7596875</c:v>
                </c:pt>
                <c:pt idx="17167">
                  <c:v>0.759710648148148</c:v>
                </c:pt>
                <c:pt idx="17168">
                  <c:v>0.759733796296296</c:v>
                </c:pt>
                <c:pt idx="17169">
                  <c:v>0.759756944444444</c:v>
                </c:pt>
                <c:pt idx="17170">
                  <c:v>0.759780092592593</c:v>
                </c:pt>
                <c:pt idx="17171">
                  <c:v>0.759803240740741</c:v>
                </c:pt>
                <c:pt idx="17172">
                  <c:v>0.759826388888889</c:v>
                </c:pt>
                <c:pt idx="17173">
                  <c:v>0.759849537037037</c:v>
                </c:pt>
                <c:pt idx="17174">
                  <c:v>0.759872685185185</c:v>
                </c:pt>
                <c:pt idx="17175">
                  <c:v>0.759895833333334</c:v>
                </c:pt>
                <c:pt idx="17176">
                  <c:v>0.759918981481481</c:v>
                </c:pt>
                <c:pt idx="17177">
                  <c:v>0.75994212962963</c:v>
                </c:pt>
                <c:pt idx="17178">
                  <c:v>0.759965277777778</c:v>
                </c:pt>
                <c:pt idx="17179">
                  <c:v>0.759988425925926</c:v>
                </c:pt>
                <c:pt idx="17180">
                  <c:v>0.760011574074074</c:v>
                </c:pt>
                <c:pt idx="17181">
                  <c:v>0.760034722222222</c:v>
                </c:pt>
                <c:pt idx="17182">
                  <c:v>0.76005787037037</c:v>
                </c:pt>
                <c:pt idx="17183">
                  <c:v>0.760081018518519</c:v>
                </c:pt>
                <c:pt idx="17184">
                  <c:v>0.760104166666667</c:v>
                </c:pt>
                <c:pt idx="17185">
                  <c:v>0.760127314814815</c:v>
                </c:pt>
                <c:pt idx="17186">
                  <c:v>0.760150462962963</c:v>
                </c:pt>
                <c:pt idx="17187">
                  <c:v>0.760173611111111</c:v>
                </c:pt>
                <c:pt idx="17188">
                  <c:v>0.760196759259259</c:v>
                </c:pt>
                <c:pt idx="17189">
                  <c:v>0.760219907407407</c:v>
                </c:pt>
                <c:pt idx="17190">
                  <c:v>0.760243055555556</c:v>
                </c:pt>
                <c:pt idx="17191">
                  <c:v>0.760266203703704</c:v>
                </c:pt>
                <c:pt idx="17192">
                  <c:v>0.760289351851852</c:v>
                </c:pt>
                <c:pt idx="17193">
                  <c:v>0.7603125</c:v>
                </c:pt>
                <c:pt idx="17194">
                  <c:v>0.760335648148148</c:v>
                </c:pt>
                <c:pt idx="17195">
                  <c:v>0.760358796296296</c:v>
                </c:pt>
                <c:pt idx="17196">
                  <c:v>0.760381944444445</c:v>
                </c:pt>
                <c:pt idx="17197">
                  <c:v>0.760405092592593</c:v>
                </c:pt>
                <c:pt idx="17198">
                  <c:v>0.760428240740741</c:v>
                </c:pt>
                <c:pt idx="17199">
                  <c:v>0.760451388888889</c:v>
                </c:pt>
                <c:pt idx="17200">
                  <c:v>0.760474537037037</c:v>
                </c:pt>
              </c:numCache>
            </c:numRef>
          </c:xVal>
          <c:yVal>
            <c:numRef>
              <c:f>'[2L25_warmup__May_04_2016_dist.xlsx]Sheet1'!$P$2:$P$17202</c:f>
              <c:numCache>
                <c:formatCode>General</c:formatCode>
                <c:ptCount val="17201"/>
                <c:pt idx="0">
                  <c:v>5.263999999999998</c:v>
                </c:pt>
                <c:pt idx="1">
                  <c:v>5.26224</c:v>
                </c:pt>
                <c:pt idx="2">
                  <c:v>5.26224</c:v>
                </c:pt>
                <c:pt idx="3">
                  <c:v>5.26224</c:v>
                </c:pt>
                <c:pt idx="4">
                  <c:v>5.26224</c:v>
                </c:pt>
                <c:pt idx="5">
                  <c:v>5.26224</c:v>
                </c:pt>
                <c:pt idx="6">
                  <c:v>5.26224</c:v>
                </c:pt>
                <c:pt idx="7">
                  <c:v>5.26224</c:v>
                </c:pt>
                <c:pt idx="8">
                  <c:v>5.26047</c:v>
                </c:pt>
                <c:pt idx="9">
                  <c:v>5.26224</c:v>
                </c:pt>
                <c:pt idx="10">
                  <c:v>5.26224</c:v>
                </c:pt>
                <c:pt idx="11">
                  <c:v>5.26224</c:v>
                </c:pt>
                <c:pt idx="12">
                  <c:v>5.26224</c:v>
                </c:pt>
                <c:pt idx="13">
                  <c:v>5.26224</c:v>
                </c:pt>
                <c:pt idx="14">
                  <c:v>5.263999999999998</c:v>
                </c:pt>
                <c:pt idx="15">
                  <c:v>5.263999999999998</c:v>
                </c:pt>
                <c:pt idx="16">
                  <c:v>5.263999999999998</c:v>
                </c:pt>
                <c:pt idx="17">
                  <c:v>5.26224</c:v>
                </c:pt>
                <c:pt idx="18">
                  <c:v>5.26224</c:v>
                </c:pt>
                <c:pt idx="19">
                  <c:v>5.26047</c:v>
                </c:pt>
                <c:pt idx="20">
                  <c:v>5.26047</c:v>
                </c:pt>
                <c:pt idx="21">
                  <c:v>5.26047</c:v>
                </c:pt>
                <c:pt idx="22">
                  <c:v>5.26224</c:v>
                </c:pt>
                <c:pt idx="23">
                  <c:v>5.26224</c:v>
                </c:pt>
                <c:pt idx="24">
                  <c:v>5.26224</c:v>
                </c:pt>
                <c:pt idx="25">
                  <c:v>5.26224</c:v>
                </c:pt>
                <c:pt idx="26">
                  <c:v>5.26224</c:v>
                </c:pt>
                <c:pt idx="27">
                  <c:v>5.26224</c:v>
                </c:pt>
                <c:pt idx="28">
                  <c:v>5.26224</c:v>
                </c:pt>
                <c:pt idx="29">
                  <c:v>5.26224</c:v>
                </c:pt>
                <c:pt idx="30">
                  <c:v>5.26224</c:v>
                </c:pt>
                <c:pt idx="31">
                  <c:v>5.26224</c:v>
                </c:pt>
                <c:pt idx="32">
                  <c:v>5.26224</c:v>
                </c:pt>
                <c:pt idx="33">
                  <c:v>5.26224</c:v>
                </c:pt>
                <c:pt idx="34">
                  <c:v>5.26224</c:v>
                </c:pt>
                <c:pt idx="35">
                  <c:v>5.26224</c:v>
                </c:pt>
                <c:pt idx="36">
                  <c:v>5.26224</c:v>
                </c:pt>
                <c:pt idx="37">
                  <c:v>5.26224</c:v>
                </c:pt>
                <c:pt idx="38">
                  <c:v>5.26047</c:v>
                </c:pt>
                <c:pt idx="39">
                  <c:v>5.26047</c:v>
                </c:pt>
                <c:pt idx="40">
                  <c:v>5.26224</c:v>
                </c:pt>
                <c:pt idx="41">
                  <c:v>5.26224</c:v>
                </c:pt>
                <c:pt idx="42">
                  <c:v>5.26224</c:v>
                </c:pt>
                <c:pt idx="43">
                  <c:v>5.26224</c:v>
                </c:pt>
                <c:pt idx="44">
                  <c:v>5.26224</c:v>
                </c:pt>
                <c:pt idx="45">
                  <c:v>5.26224</c:v>
                </c:pt>
                <c:pt idx="46">
                  <c:v>5.26224</c:v>
                </c:pt>
                <c:pt idx="47">
                  <c:v>5.26224</c:v>
                </c:pt>
                <c:pt idx="48">
                  <c:v>5.26224</c:v>
                </c:pt>
                <c:pt idx="49">
                  <c:v>5.26224</c:v>
                </c:pt>
                <c:pt idx="50">
                  <c:v>5.26224</c:v>
                </c:pt>
                <c:pt idx="51">
                  <c:v>5.26224</c:v>
                </c:pt>
                <c:pt idx="52">
                  <c:v>5.26224</c:v>
                </c:pt>
                <c:pt idx="53">
                  <c:v>5.26224</c:v>
                </c:pt>
                <c:pt idx="54">
                  <c:v>5.26224</c:v>
                </c:pt>
                <c:pt idx="55">
                  <c:v>5.26224</c:v>
                </c:pt>
                <c:pt idx="56">
                  <c:v>5.26224</c:v>
                </c:pt>
                <c:pt idx="57">
                  <c:v>5.26224</c:v>
                </c:pt>
                <c:pt idx="58">
                  <c:v>5.26224</c:v>
                </c:pt>
                <c:pt idx="59">
                  <c:v>5.26224</c:v>
                </c:pt>
                <c:pt idx="60">
                  <c:v>5.263999999999998</c:v>
                </c:pt>
                <c:pt idx="61">
                  <c:v>5.26224</c:v>
                </c:pt>
                <c:pt idx="62">
                  <c:v>5.26047</c:v>
                </c:pt>
                <c:pt idx="63">
                  <c:v>5.26047</c:v>
                </c:pt>
                <c:pt idx="64">
                  <c:v>5.26047</c:v>
                </c:pt>
                <c:pt idx="65">
                  <c:v>5.26224</c:v>
                </c:pt>
                <c:pt idx="66">
                  <c:v>5.26224</c:v>
                </c:pt>
                <c:pt idx="67">
                  <c:v>5.26224</c:v>
                </c:pt>
                <c:pt idx="68">
                  <c:v>5.26224</c:v>
                </c:pt>
                <c:pt idx="69">
                  <c:v>5.263999999999998</c:v>
                </c:pt>
                <c:pt idx="70">
                  <c:v>5.263999999999998</c:v>
                </c:pt>
                <c:pt idx="71">
                  <c:v>5.263999999999998</c:v>
                </c:pt>
                <c:pt idx="72">
                  <c:v>5.26224</c:v>
                </c:pt>
                <c:pt idx="73">
                  <c:v>5.26224</c:v>
                </c:pt>
                <c:pt idx="74">
                  <c:v>5.26224</c:v>
                </c:pt>
                <c:pt idx="75">
                  <c:v>5.26224</c:v>
                </c:pt>
                <c:pt idx="76">
                  <c:v>5.26224</c:v>
                </c:pt>
                <c:pt idx="77">
                  <c:v>5.26224</c:v>
                </c:pt>
                <c:pt idx="78">
                  <c:v>5.26224</c:v>
                </c:pt>
                <c:pt idx="79">
                  <c:v>5.26224</c:v>
                </c:pt>
                <c:pt idx="80">
                  <c:v>5.26224</c:v>
                </c:pt>
                <c:pt idx="81">
                  <c:v>5.26047</c:v>
                </c:pt>
                <c:pt idx="82">
                  <c:v>5.26224</c:v>
                </c:pt>
                <c:pt idx="83">
                  <c:v>5.26224</c:v>
                </c:pt>
                <c:pt idx="84">
                  <c:v>5.263999999999998</c:v>
                </c:pt>
                <c:pt idx="85">
                  <c:v>5.263999999999998</c:v>
                </c:pt>
                <c:pt idx="86">
                  <c:v>5.263999999999998</c:v>
                </c:pt>
                <c:pt idx="87">
                  <c:v>5.26047</c:v>
                </c:pt>
                <c:pt idx="88">
                  <c:v>5.26047</c:v>
                </c:pt>
                <c:pt idx="89">
                  <c:v>5.26224</c:v>
                </c:pt>
                <c:pt idx="90">
                  <c:v>5.26224</c:v>
                </c:pt>
                <c:pt idx="91">
                  <c:v>5.26224</c:v>
                </c:pt>
                <c:pt idx="92">
                  <c:v>5.26224</c:v>
                </c:pt>
                <c:pt idx="93">
                  <c:v>5.26224</c:v>
                </c:pt>
                <c:pt idx="94">
                  <c:v>5.26224</c:v>
                </c:pt>
                <c:pt idx="95">
                  <c:v>5.263999999999998</c:v>
                </c:pt>
                <c:pt idx="96">
                  <c:v>5.26224</c:v>
                </c:pt>
                <c:pt idx="97">
                  <c:v>5.26224</c:v>
                </c:pt>
                <c:pt idx="98">
                  <c:v>5.263999999999998</c:v>
                </c:pt>
                <c:pt idx="99">
                  <c:v>5.263999999999998</c:v>
                </c:pt>
                <c:pt idx="100">
                  <c:v>5.26224</c:v>
                </c:pt>
                <c:pt idx="101">
                  <c:v>5.26224</c:v>
                </c:pt>
                <c:pt idx="102">
                  <c:v>5.26224</c:v>
                </c:pt>
                <c:pt idx="103">
                  <c:v>5.26224</c:v>
                </c:pt>
                <c:pt idx="104">
                  <c:v>5.26224</c:v>
                </c:pt>
                <c:pt idx="105">
                  <c:v>5.263999999999998</c:v>
                </c:pt>
                <c:pt idx="106">
                  <c:v>5.26224</c:v>
                </c:pt>
                <c:pt idx="107">
                  <c:v>5.26224</c:v>
                </c:pt>
                <c:pt idx="108">
                  <c:v>5.26224</c:v>
                </c:pt>
                <c:pt idx="109">
                  <c:v>5.26224</c:v>
                </c:pt>
                <c:pt idx="110">
                  <c:v>5.26224</c:v>
                </c:pt>
                <c:pt idx="111">
                  <c:v>5.26224</c:v>
                </c:pt>
                <c:pt idx="112">
                  <c:v>5.26224</c:v>
                </c:pt>
                <c:pt idx="113">
                  <c:v>5.26224</c:v>
                </c:pt>
                <c:pt idx="114">
                  <c:v>5.26224</c:v>
                </c:pt>
                <c:pt idx="115">
                  <c:v>5.26047</c:v>
                </c:pt>
                <c:pt idx="116">
                  <c:v>5.26224</c:v>
                </c:pt>
                <c:pt idx="117">
                  <c:v>5.26047</c:v>
                </c:pt>
                <c:pt idx="118">
                  <c:v>5.26224</c:v>
                </c:pt>
                <c:pt idx="119">
                  <c:v>5.26224</c:v>
                </c:pt>
                <c:pt idx="120">
                  <c:v>5.26224</c:v>
                </c:pt>
                <c:pt idx="121">
                  <c:v>5.263999999999998</c:v>
                </c:pt>
                <c:pt idx="122">
                  <c:v>5.26224</c:v>
                </c:pt>
                <c:pt idx="123">
                  <c:v>5.26224</c:v>
                </c:pt>
                <c:pt idx="124">
                  <c:v>5.26047</c:v>
                </c:pt>
                <c:pt idx="125">
                  <c:v>5.26224</c:v>
                </c:pt>
                <c:pt idx="126">
                  <c:v>5.26224</c:v>
                </c:pt>
                <c:pt idx="127">
                  <c:v>5.263999999999998</c:v>
                </c:pt>
                <c:pt idx="128">
                  <c:v>5.26224</c:v>
                </c:pt>
                <c:pt idx="129">
                  <c:v>5.26224</c:v>
                </c:pt>
                <c:pt idx="130">
                  <c:v>5.26224</c:v>
                </c:pt>
                <c:pt idx="131">
                  <c:v>5.26224</c:v>
                </c:pt>
                <c:pt idx="132">
                  <c:v>5.26224</c:v>
                </c:pt>
                <c:pt idx="133">
                  <c:v>5.26224</c:v>
                </c:pt>
                <c:pt idx="134">
                  <c:v>5.26224</c:v>
                </c:pt>
                <c:pt idx="135">
                  <c:v>5.26224</c:v>
                </c:pt>
                <c:pt idx="136">
                  <c:v>5.26224</c:v>
                </c:pt>
                <c:pt idx="137">
                  <c:v>5.26224</c:v>
                </c:pt>
                <c:pt idx="138">
                  <c:v>5.263999999999998</c:v>
                </c:pt>
                <c:pt idx="139">
                  <c:v>5.26224</c:v>
                </c:pt>
                <c:pt idx="140">
                  <c:v>5.26224</c:v>
                </c:pt>
                <c:pt idx="141">
                  <c:v>5.26224</c:v>
                </c:pt>
                <c:pt idx="142">
                  <c:v>5.26224</c:v>
                </c:pt>
                <c:pt idx="143">
                  <c:v>5.26224</c:v>
                </c:pt>
                <c:pt idx="144">
                  <c:v>5.263999999999998</c:v>
                </c:pt>
                <c:pt idx="145">
                  <c:v>5.26224</c:v>
                </c:pt>
                <c:pt idx="146">
                  <c:v>5.26224</c:v>
                </c:pt>
                <c:pt idx="147">
                  <c:v>5.26224</c:v>
                </c:pt>
                <c:pt idx="148">
                  <c:v>5.263999999999998</c:v>
                </c:pt>
                <c:pt idx="149">
                  <c:v>5.26577</c:v>
                </c:pt>
                <c:pt idx="150">
                  <c:v>5.263999999999998</c:v>
                </c:pt>
                <c:pt idx="151">
                  <c:v>5.263999999999998</c:v>
                </c:pt>
                <c:pt idx="152">
                  <c:v>5.263999999999998</c:v>
                </c:pt>
                <c:pt idx="153">
                  <c:v>5.26224</c:v>
                </c:pt>
                <c:pt idx="154">
                  <c:v>5.26224</c:v>
                </c:pt>
                <c:pt idx="155">
                  <c:v>5.26224</c:v>
                </c:pt>
                <c:pt idx="156">
                  <c:v>5.26224</c:v>
                </c:pt>
                <c:pt idx="157">
                  <c:v>5.26224</c:v>
                </c:pt>
                <c:pt idx="158">
                  <c:v>5.263999999999998</c:v>
                </c:pt>
                <c:pt idx="159">
                  <c:v>5.26224</c:v>
                </c:pt>
                <c:pt idx="160">
                  <c:v>5.26224</c:v>
                </c:pt>
                <c:pt idx="161">
                  <c:v>5.26047</c:v>
                </c:pt>
                <c:pt idx="162">
                  <c:v>5.26224</c:v>
                </c:pt>
                <c:pt idx="163">
                  <c:v>5.26047</c:v>
                </c:pt>
                <c:pt idx="164">
                  <c:v>5.26224</c:v>
                </c:pt>
                <c:pt idx="165">
                  <c:v>5.26224</c:v>
                </c:pt>
                <c:pt idx="166">
                  <c:v>5.263999999999998</c:v>
                </c:pt>
                <c:pt idx="167">
                  <c:v>5.26224</c:v>
                </c:pt>
                <c:pt idx="168">
                  <c:v>5.263999999999998</c:v>
                </c:pt>
                <c:pt idx="169">
                  <c:v>5.263999999999998</c:v>
                </c:pt>
                <c:pt idx="170">
                  <c:v>5.263999999999998</c:v>
                </c:pt>
                <c:pt idx="171">
                  <c:v>5.263999999999998</c:v>
                </c:pt>
                <c:pt idx="172">
                  <c:v>5.26224</c:v>
                </c:pt>
                <c:pt idx="173">
                  <c:v>5.26224</c:v>
                </c:pt>
                <c:pt idx="174">
                  <c:v>5.26047</c:v>
                </c:pt>
                <c:pt idx="175">
                  <c:v>5.26224</c:v>
                </c:pt>
                <c:pt idx="176">
                  <c:v>5.26224</c:v>
                </c:pt>
                <c:pt idx="177">
                  <c:v>5.263999999999998</c:v>
                </c:pt>
                <c:pt idx="178">
                  <c:v>5.263999999999998</c:v>
                </c:pt>
                <c:pt idx="179">
                  <c:v>5.263999999999998</c:v>
                </c:pt>
                <c:pt idx="180">
                  <c:v>5.26224</c:v>
                </c:pt>
                <c:pt idx="181">
                  <c:v>5.26224</c:v>
                </c:pt>
                <c:pt idx="182">
                  <c:v>5.263999999999998</c:v>
                </c:pt>
                <c:pt idx="183">
                  <c:v>5.263999999999998</c:v>
                </c:pt>
                <c:pt idx="184">
                  <c:v>5.263999999999998</c:v>
                </c:pt>
                <c:pt idx="185">
                  <c:v>5.26224</c:v>
                </c:pt>
                <c:pt idx="186">
                  <c:v>5.26224</c:v>
                </c:pt>
                <c:pt idx="187">
                  <c:v>5.263999999999998</c:v>
                </c:pt>
                <c:pt idx="188">
                  <c:v>5.26224</c:v>
                </c:pt>
                <c:pt idx="189">
                  <c:v>5.263999999999998</c:v>
                </c:pt>
                <c:pt idx="190">
                  <c:v>5.26224</c:v>
                </c:pt>
                <c:pt idx="191">
                  <c:v>5.263999999999998</c:v>
                </c:pt>
                <c:pt idx="192">
                  <c:v>5.26224</c:v>
                </c:pt>
                <c:pt idx="193">
                  <c:v>5.26047</c:v>
                </c:pt>
                <c:pt idx="194">
                  <c:v>5.26047</c:v>
                </c:pt>
                <c:pt idx="195">
                  <c:v>5.26224</c:v>
                </c:pt>
                <c:pt idx="196">
                  <c:v>5.26224</c:v>
                </c:pt>
                <c:pt idx="197">
                  <c:v>5.26224</c:v>
                </c:pt>
                <c:pt idx="198">
                  <c:v>5.263999999999998</c:v>
                </c:pt>
                <c:pt idx="199">
                  <c:v>5.263999999999998</c:v>
                </c:pt>
                <c:pt idx="200">
                  <c:v>5.263999999999998</c:v>
                </c:pt>
                <c:pt idx="201">
                  <c:v>5.26224</c:v>
                </c:pt>
                <c:pt idx="202">
                  <c:v>5.26224</c:v>
                </c:pt>
                <c:pt idx="203">
                  <c:v>5.26224</c:v>
                </c:pt>
                <c:pt idx="204">
                  <c:v>5.26224</c:v>
                </c:pt>
                <c:pt idx="205">
                  <c:v>5.26224</c:v>
                </c:pt>
                <c:pt idx="206">
                  <c:v>5.26224</c:v>
                </c:pt>
                <c:pt idx="207">
                  <c:v>5.26224</c:v>
                </c:pt>
                <c:pt idx="208">
                  <c:v>5.263999999999998</c:v>
                </c:pt>
                <c:pt idx="209">
                  <c:v>5.26224</c:v>
                </c:pt>
                <c:pt idx="210">
                  <c:v>5.26224</c:v>
                </c:pt>
                <c:pt idx="211">
                  <c:v>5.26224</c:v>
                </c:pt>
                <c:pt idx="212">
                  <c:v>5.26224</c:v>
                </c:pt>
                <c:pt idx="213">
                  <c:v>5.26224</c:v>
                </c:pt>
                <c:pt idx="214">
                  <c:v>5.26224</c:v>
                </c:pt>
                <c:pt idx="215">
                  <c:v>5.26224</c:v>
                </c:pt>
                <c:pt idx="216">
                  <c:v>5.26047</c:v>
                </c:pt>
                <c:pt idx="217">
                  <c:v>5.26224</c:v>
                </c:pt>
                <c:pt idx="218">
                  <c:v>5.26224</c:v>
                </c:pt>
                <c:pt idx="219">
                  <c:v>5.263999999999998</c:v>
                </c:pt>
                <c:pt idx="220">
                  <c:v>5.26577</c:v>
                </c:pt>
                <c:pt idx="221">
                  <c:v>5.263999999999998</c:v>
                </c:pt>
                <c:pt idx="222">
                  <c:v>5.26224</c:v>
                </c:pt>
                <c:pt idx="223">
                  <c:v>5.26047</c:v>
                </c:pt>
                <c:pt idx="224">
                  <c:v>5.26047</c:v>
                </c:pt>
                <c:pt idx="225">
                  <c:v>5.26224</c:v>
                </c:pt>
                <c:pt idx="226">
                  <c:v>5.26224</c:v>
                </c:pt>
                <c:pt idx="227">
                  <c:v>5.263999999999998</c:v>
                </c:pt>
                <c:pt idx="228">
                  <c:v>5.263999999999998</c:v>
                </c:pt>
                <c:pt idx="229">
                  <c:v>5.263999999999998</c:v>
                </c:pt>
                <c:pt idx="230">
                  <c:v>5.26224</c:v>
                </c:pt>
                <c:pt idx="231">
                  <c:v>5.26047</c:v>
                </c:pt>
                <c:pt idx="232">
                  <c:v>5.26047</c:v>
                </c:pt>
                <c:pt idx="233">
                  <c:v>5.26224</c:v>
                </c:pt>
                <c:pt idx="234">
                  <c:v>5.263999999999998</c:v>
                </c:pt>
                <c:pt idx="235">
                  <c:v>5.26224</c:v>
                </c:pt>
                <c:pt idx="236">
                  <c:v>5.263999999999998</c:v>
                </c:pt>
                <c:pt idx="237">
                  <c:v>5.26224</c:v>
                </c:pt>
                <c:pt idx="238">
                  <c:v>5.26224</c:v>
                </c:pt>
                <c:pt idx="239">
                  <c:v>5.26047</c:v>
                </c:pt>
                <c:pt idx="240">
                  <c:v>5.26224</c:v>
                </c:pt>
                <c:pt idx="241">
                  <c:v>5.26224</c:v>
                </c:pt>
                <c:pt idx="242">
                  <c:v>5.26224</c:v>
                </c:pt>
                <c:pt idx="243">
                  <c:v>5.26224</c:v>
                </c:pt>
                <c:pt idx="244">
                  <c:v>5.26224</c:v>
                </c:pt>
                <c:pt idx="245">
                  <c:v>5.26224</c:v>
                </c:pt>
                <c:pt idx="246">
                  <c:v>5.26224</c:v>
                </c:pt>
                <c:pt idx="247">
                  <c:v>5.26224</c:v>
                </c:pt>
                <c:pt idx="248">
                  <c:v>5.26224</c:v>
                </c:pt>
                <c:pt idx="249">
                  <c:v>5.26224</c:v>
                </c:pt>
                <c:pt idx="250">
                  <c:v>5.263999999999998</c:v>
                </c:pt>
                <c:pt idx="251">
                  <c:v>5.26224</c:v>
                </c:pt>
                <c:pt idx="252">
                  <c:v>5.26224</c:v>
                </c:pt>
                <c:pt idx="253">
                  <c:v>5.26047</c:v>
                </c:pt>
                <c:pt idx="254">
                  <c:v>5.26224</c:v>
                </c:pt>
                <c:pt idx="255">
                  <c:v>5.26224</c:v>
                </c:pt>
                <c:pt idx="256">
                  <c:v>5.26224</c:v>
                </c:pt>
                <c:pt idx="257">
                  <c:v>5.26224</c:v>
                </c:pt>
                <c:pt idx="258">
                  <c:v>5.26224</c:v>
                </c:pt>
                <c:pt idx="259">
                  <c:v>5.263999999999998</c:v>
                </c:pt>
                <c:pt idx="260">
                  <c:v>5.263999999999998</c:v>
                </c:pt>
                <c:pt idx="261">
                  <c:v>5.26224</c:v>
                </c:pt>
                <c:pt idx="262">
                  <c:v>5.26224</c:v>
                </c:pt>
                <c:pt idx="263">
                  <c:v>5.26224</c:v>
                </c:pt>
                <c:pt idx="264">
                  <c:v>5.263999999999998</c:v>
                </c:pt>
                <c:pt idx="265">
                  <c:v>5.263999999999998</c:v>
                </c:pt>
                <c:pt idx="266">
                  <c:v>5.26224</c:v>
                </c:pt>
                <c:pt idx="267">
                  <c:v>5.263999999999998</c:v>
                </c:pt>
                <c:pt idx="268">
                  <c:v>5.26047</c:v>
                </c:pt>
                <c:pt idx="269">
                  <c:v>5.26224</c:v>
                </c:pt>
                <c:pt idx="270">
                  <c:v>5.26047</c:v>
                </c:pt>
                <c:pt idx="271">
                  <c:v>5.26224</c:v>
                </c:pt>
                <c:pt idx="272">
                  <c:v>5.26224</c:v>
                </c:pt>
                <c:pt idx="273">
                  <c:v>5.26577</c:v>
                </c:pt>
                <c:pt idx="274">
                  <c:v>5.263999999999998</c:v>
                </c:pt>
                <c:pt idx="275">
                  <c:v>5.26224</c:v>
                </c:pt>
                <c:pt idx="276">
                  <c:v>5.26047</c:v>
                </c:pt>
                <c:pt idx="277">
                  <c:v>5.26047</c:v>
                </c:pt>
                <c:pt idx="278">
                  <c:v>5.26047</c:v>
                </c:pt>
                <c:pt idx="279">
                  <c:v>5.26224</c:v>
                </c:pt>
                <c:pt idx="280">
                  <c:v>5.263999999999998</c:v>
                </c:pt>
                <c:pt idx="281">
                  <c:v>5.263999999999998</c:v>
                </c:pt>
                <c:pt idx="282">
                  <c:v>5.263999999999998</c:v>
                </c:pt>
                <c:pt idx="283">
                  <c:v>5.263999999999998</c:v>
                </c:pt>
                <c:pt idx="284">
                  <c:v>5.26224</c:v>
                </c:pt>
                <c:pt idx="285">
                  <c:v>5.26224</c:v>
                </c:pt>
                <c:pt idx="286">
                  <c:v>5.26224</c:v>
                </c:pt>
                <c:pt idx="287">
                  <c:v>5.263999999999998</c:v>
                </c:pt>
                <c:pt idx="288">
                  <c:v>5.26224</c:v>
                </c:pt>
                <c:pt idx="289">
                  <c:v>5.26224</c:v>
                </c:pt>
                <c:pt idx="290">
                  <c:v>5.26224</c:v>
                </c:pt>
                <c:pt idx="291">
                  <c:v>5.26047</c:v>
                </c:pt>
                <c:pt idx="292">
                  <c:v>5.25871</c:v>
                </c:pt>
                <c:pt idx="293">
                  <c:v>5.25871</c:v>
                </c:pt>
                <c:pt idx="294">
                  <c:v>5.26047</c:v>
                </c:pt>
                <c:pt idx="295">
                  <c:v>5.26224</c:v>
                </c:pt>
                <c:pt idx="296">
                  <c:v>5.26224</c:v>
                </c:pt>
                <c:pt idx="297">
                  <c:v>5.26224</c:v>
                </c:pt>
                <c:pt idx="298">
                  <c:v>5.26224</c:v>
                </c:pt>
                <c:pt idx="299">
                  <c:v>5.26224</c:v>
                </c:pt>
                <c:pt idx="300">
                  <c:v>5.26224</c:v>
                </c:pt>
                <c:pt idx="301">
                  <c:v>5.26224</c:v>
                </c:pt>
                <c:pt idx="302">
                  <c:v>5.26224</c:v>
                </c:pt>
                <c:pt idx="303">
                  <c:v>5.26224</c:v>
                </c:pt>
                <c:pt idx="304">
                  <c:v>5.26224</c:v>
                </c:pt>
                <c:pt idx="305">
                  <c:v>5.263999999999998</c:v>
                </c:pt>
                <c:pt idx="306">
                  <c:v>5.263999999999998</c:v>
                </c:pt>
                <c:pt idx="307">
                  <c:v>5.26224</c:v>
                </c:pt>
                <c:pt idx="308">
                  <c:v>5.26047</c:v>
                </c:pt>
                <c:pt idx="309">
                  <c:v>5.26047</c:v>
                </c:pt>
                <c:pt idx="310">
                  <c:v>5.26047</c:v>
                </c:pt>
                <c:pt idx="311">
                  <c:v>5.26047</c:v>
                </c:pt>
                <c:pt idx="312">
                  <c:v>5.26047</c:v>
                </c:pt>
                <c:pt idx="313">
                  <c:v>5.26047</c:v>
                </c:pt>
                <c:pt idx="314">
                  <c:v>5.26224</c:v>
                </c:pt>
                <c:pt idx="315">
                  <c:v>5.26224</c:v>
                </c:pt>
                <c:pt idx="316">
                  <c:v>5.26224</c:v>
                </c:pt>
                <c:pt idx="317">
                  <c:v>5.26224</c:v>
                </c:pt>
                <c:pt idx="318">
                  <c:v>5.26047</c:v>
                </c:pt>
                <c:pt idx="319">
                  <c:v>5.26224</c:v>
                </c:pt>
                <c:pt idx="320">
                  <c:v>5.26224</c:v>
                </c:pt>
                <c:pt idx="321">
                  <c:v>5.26047</c:v>
                </c:pt>
                <c:pt idx="322">
                  <c:v>5.25871</c:v>
                </c:pt>
                <c:pt idx="323">
                  <c:v>5.26047</c:v>
                </c:pt>
                <c:pt idx="324">
                  <c:v>5.26224</c:v>
                </c:pt>
                <c:pt idx="325">
                  <c:v>5.26224</c:v>
                </c:pt>
                <c:pt idx="326">
                  <c:v>5.26047</c:v>
                </c:pt>
                <c:pt idx="327">
                  <c:v>5.26224</c:v>
                </c:pt>
                <c:pt idx="328">
                  <c:v>5.26224</c:v>
                </c:pt>
                <c:pt idx="329">
                  <c:v>5.26224</c:v>
                </c:pt>
                <c:pt idx="330">
                  <c:v>5.26224</c:v>
                </c:pt>
                <c:pt idx="331">
                  <c:v>5.26224</c:v>
                </c:pt>
                <c:pt idx="332">
                  <c:v>5.26224</c:v>
                </c:pt>
                <c:pt idx="333">
                  <c:v>5.26224</c:v>
                </c:pt>
                <c:pt idx="334">
                  <c:v>5.263999999999998</c:v>
                </c:pt>
                <c:pt idx="335">
                  <c:v>5.26224</c:v>
                </c:pt>
                <c:pt idx="336">
                  <c:v>5.26047</c:v>
                </c:pt>
                <c:pt idx="337">
                  <c:v>5.26047</c:v>
                </c:pt>
                <c:pt idx="338">
                  <c:v>5.26224</c:v>
                </c:pt>
                <c:pt idx="339">
                  <c:v>5.26224</c:v>
                </c:pt>
                <c:pt idx="340">
                  <c:v>5.26224</c:v>
                </c:pt>
                <c:pt idx="341">
                  <c:v>5.26047</c:v>
                </c:pt>
                <c:pt idx="342">
                  <c:v>5.26224</c:v>
                </c:pt>
                <c:pt idx="343">
                  <c:v>5.26224</c:v>
                </c:pt>
                <c:pt idx="344">
                  <c:v>5.26224</c:v>
                </c:pt>
                <c:pt idx="345">
                  <c:v>5.26224</c:v>
                </c:pt>
                <c:pt idx="346">
                  <c:v>5.26047</c:v>
                </c:pt>
                <c:pt idx="347">
                  <c:v>5.26047</c:v>
                </c:pt>
                <c:pt idx="348">
                  <c:v>5.26047</c:v>
                </c:pt>
                <c:pt idx="349">
                  <c:v>5.26224</c:v>
                </c:pt>
                <c:pt idx="350">
                  <c:v>5.26224</c:v>
                </c:pt>
                <c:pt idx="351">
                  <c:v>5.26047</c:v>
                </c:pt>
                <c:pt idx="352">
                  <c:v>5.25871</c:v>
                </c:pt>
                <c:pt idx="353">
                  <c:v>5.26047</c:v>
                </c:pt>
                <c:pt idx="354">
                  <c:v>5.26224</c:v>
                </c:pt>
                <c:pt idx="355">
                  <c:v>5.26224</c:v>
                </c:pt>
                <c:pt idx="356">
                  <c:v>5.26224</c:v>
                </c:pt>
                <c:pt idx="357">
                  <c:v>5.26224</c:v>
                </c:pt>
                <c:pt idx="358">
                  <c:v>5.26224</c:v>
                </c:pt>
                <c:pt idx="359">
                  <c:v>5.263999999999998</c:v>
                </c:pt>
                <c:pt idx="360">
                  <c:v>5.263999999999998</c:v>
                </c:pt>
                <c:pt idx="361">
                  <c:v>5.26224</c:v>
                </c:pt>
                <c:pt idx="362">
                  <c:v>5.26224</c:v>
                </c:pt>
                <c:pt idx="363">
                  <c:v>5.26224</c:v>
                </c:pt>
                <c:pt idx="364">
                  <c:v>5.26047</c:v>
                </c:pt>
                <c:pt idx="365">
                  <c:v>5.26047</c:v>
                </c:pt>
                <c:pt idx="366">
                  <c:v>5.26047</c:v>
                </c:pt>
                <c:pt idx="367">
                  <c:v>5.26224</c:v>
                </c:pt>
                <c:pt idx="368">
                  <c:v>5.26224</c:v>
                </c:pt>
                <c:pt idx="369">
                  <c:v>5.26224</c:v>
                </c:pt>
                <c:pt idx="370">
                  <c:v>5.26224</c:v>
                </c:pt>
                <c:pt idx="371">
                  <c:v>5.26224</c:v>
                </c:pt>
                <c:pt idx="372">
                  <c:v>5.26224</c:v>
                </c:pt>
                <c:pt idx="373">
                  <c:v>5.26224</c:v>
                </c:pt>
                <c:pt idx="374">
                  <c:v>5.26224</c:v>
                </c:pt>
                <c:pt idx="375">
                  <c:v>5.26224</c:v>
                </c:pt>
                <c:pt idx="376">
                  <c:v>5.26224</c:v>
                </c:pt>
                <c:pt idx="377">
                  <c:v>5.26224</c:v>
                </c:pt>
                <c:pt idx="378">
                  <c:v>5.26047</c:v>
                </c:pt>
                <c:pt idx="379">
                  <c:v>5.26047</c:v>
                </c:pt>
                <c:pt idx="380">
                  <c:v>5.26224</c:v>
                </c:pt>
                <c:pt idx="381">
                  <c:v>5.26224</c:v>
                </c:pt>
                <c:pt idx="382">
                  <c:v>5.263999999999998</c:v>
                </c:pt>
                <c:pt idx="383">
                  <c:v>5.263999999999998</c:v>
                </c:pt>
                <c:pt idx="384">
                  <c:v>5.263999999999998</c:v>
                </c:pt>
                <c:pt idx="385">
                  <c:v>5.263999999999998</c:v>
                </c:pt>
                <c:pt idx="386">
                  <c:v>5.26224</c:v>
                </c:pt>
                <c:pt idx="387">
                  <c:v>5.26224</c:v>
                </c:pt>
                <c:pt idx="388">
                  <c:v>5.263999999999998</c:v>
                </c:pt>
                <c:pt idx="389">
                  <c:v>5.26224</c:v>
                </c:pt>
                <c:pt idx="390">
                  <c:v>5.26224</c:v>
                </c:pt>
                <c:pt idx="391">
                  <c:v>5.26224</c:v>
                </c:pt>
                <c:pt idx="392">
                  <c:v>5.26047</c:v>
                </c:pt>
                <c:pt idx="393">
                  <c:v>5.26047</c:v>
                </c:pt>
                <c:pt idx="394">
                  <c:v>5.26224</c:v>
                </c:pt>
                <c:pt idx="395">
                  <c:v>5.26224</c:v>
                </c:pt>
                <c:pt idx="396">
                  <c:v>5.26224</c:v>
                </c:pt>
                <c:pt idx="397">
                  <c:v>5.26224</c:v>
                </c:pt>
                <c:pt idx="398">
                  <c:v>5.263999999999998</c:v>
                </c:pt>
                <c:pt idx="399">
                  <c:v>5.263999999999998</c:v>
                </c:pt>
                <c:pt idx="400">
                  <c:v>5.26224</c:v>
                </c:pt>
                <c:pt idx="401">
                  <c:v>5.26224</c:v>
                </c:pt>
                <c:pt idx="402">
                  <c:v>5.26224</c:v>
                </c:pt>
                <c:pt idx="403">
                  <c:v>5.26224</c:v>
                </c:pt>
                <c:pt idx="404">
                  <c:v>5.263999999999998</c:v>
                </c:pt>
                <c:pt idx="405">
                  <c:v>5.263999999999998</c:v>
                </c:pt>
                <c:pt idx="406">
                  <c:v>5.26224</c:v>
                </c:pt>
                <c:pt idx="407">
                  <c:v>5.26224</c:v>
                </c:pt>
                <c:pt idx="408">
                  <c:v>5.26047</c:v>
                </c:pt>
                <c:pt idx="409">
                  <c:v>5.26224</c:v>
                </c:pt>
                <c:pt idx="410">
                  <c:v>5.26224</c:v>
                </c:pt>
                <c:pt idx="411">
                  <c:v>5.26224</c:v>
                </c:pt>
                <c:pt idx="412">
                  <c:v>5.26224</c:v>
                </c:pt>
                <c:pt idx="413">
                  <c:v>5.26224</c:v>
                </c:pt>
                <c:pt idx="414">
                  <c:v>5.263999999999998</c:v>
                </c:pt>
                <c:pt idx="415">
                  <c:v>5.263999999999998</c:v>
                </c:pt>
                <c:pt idx="416">
                  <c:v>5.263999999999998</c:v>
                </c:pt>
                <c:pt idx="417">
                  <c:v>5.26224</c:v>
                </c:pt>
                <c:pt idx="418">
                  <c:v>5.263999999999998</c:v>
                </c:pt>
                <c:pt idx="419">
                  <c:v>5.26224</c:v>
                </c:pt>
                <c:pt idx="420">
                  <c:v>5.26047</c:v>
                </c:pt>
                <c:pt idx="421">
                  <c:v>5.25871</c:v>
                </c:pt>
                <c:pt idx="422">
                  <c:v>5.26047</c:v>
                </c:pt>
                <c:pt idx="423">
                  <c:v>5.26047</c:v>
                </c:pt>
                <c:pt idx="424">
                  <c:v>5.26577</c:v>
                </c:pt>
                <c:pt idx="425">
                  <c:v>5.26577</c:v>
                </c:pt>
                <c:pt idx="426">
                  <c:v>5.26577</c:v>
                </c:pt>
                <c:pt idx="427">
                  <c:v>5.26224</c:v>
                </c:pt>
                <c:pt idx="428">
                  <c:v>5.263999999999998</c:v>
                </c:pt>
                <c:pt idx="429">
                  <c:v>5.263999999999998</c:v>
                </c:pt>
                <c:pt idx="430">
                  <c:v>5.26224</c:v>
                </c:pt>
                <c:pt idx="431">
                  <c:v>5.26224</c:v>
                </c:pt>
                <c:pt idx="432">
                  <c:v>5.26047</c:v>
                </c:pt>
                <c:pt idx="433">
                  <c:v>5.26047</c:v>
                </c:pt>
                <c:pt idx="434">
                  <c:v>5.26047</c:v>
                </c:pt>
                <c:pt idx="435">
                  <c:v>5.26047</c:v>
                </c:pt>
                <c:pt idx="436">
                  <c:v>5.26047</c:v>
                </c:pt>
                <c:pt idx="437">
                  <c:v>5.26047</c:v>
                </c:pt>
                <c:pt idx="438">
                  <c:v>5.26224</c:v>
                </c:pt>
                <c:pt idx="439">
                  <c:v>5.263999999999998</c:v>
                </c:pt>
                <c:pt idx="440">
                  <c:v>5.263999999999998</c:v>
                </c:pt>
                <c:pt idx="441">
                  <c:v>5.26224</c:v>
                </c:pt>
                <c:pt idx="442">
                  <c:v>5.26224</c:v>
                </c:pt>
                <c:pt idx="443">
                  <c:v>5.26047</c:v>
                </c:pt>
                <c:pt idx="444">
                  <c:v>5.26224</c:v>
                </c:pt>
                <c:pt idx="445">
                  <c:v>5.26224</c:v>
                </c:pt>
                <c:pt idx="446">
                  <c:v>5.263999999999998</c:v>
                </c:pt>
                <c:pt idx="447">
                  <c:v>5.263999999999998</c:v>
                </c:pt>
                <c:pt idx="448">
                  <c:v>5.26224</c:v>
                </c:pt>
                <c:pt idx="449">
                  <c:v>5.26224</c:v>
                </c:pt>
                <c:pt idx="450">
                  <c:v>5.26224</c:v>
                </c:pt>
                <c:pt idx="451">
                  <c:v>5.263999999999998</c:v>
                </c:pt>
                <c:pt idx="452">
                  <c:v>5.263999999999998</c:v>
                </c:pt>
                <c:pt idx="453">
                  <c:v>5.26224</c:v>
                </c:pt>
                <c:pt idx="454">
                  <c:v>5.263999999999998</c:v>
                </c:pt>
                <c:pt idx="455">
                  <c:v>5.26224</c:v>
                </c:pt>
                <c:pt idx="456">
                  <c:v>5.263999999999998</c:v>
                </c:pt>
                <c:pt idx="457">
                  <c:v>5.26224</c:v>
                </c:pt>
                <c:pt idx="458">
                  <c:v>5.263999999999998</c:v>
                </c:pt>
                <c:pt idx="459">
                  <c:v>5.26224</c:v>
                </c:pt>
                <c:pt idx="460">
                  <c:v>5.263999999999998</c:v>
                </c:pt>
                <c:pt idx="461">
                  <c:v>5.26577</c:v>
                </c:pt>
                <c:pt idx="462">
                  <c:v>5.26577</c:v>
                </c:pt>
                <c:pt idx="463">
                  <c:v>5.263999999999998</c:v>
                </c:pt>
                <c:pt idx="464">
                  <c:v>5.263999999999998</c:v>
                </c:pt>
                <c:pt idx="465">
                  <c:v>5.26224</c:v>
                </c:pt>
                <c:pt idx="466">
                  <c:v>5.26224</c:v>
                </c:pt>
                <c:pt idx="467">
                  <c:v>5.26224</c:v>
                </c:pt>
                <c:pt idx="468">
                  <c:v>5.26224</c:v>
                </c:pt>
                <c:pt idx="469">
                  <c:v>5.26047</c:v>
                </c:pt>
                <c:pt idx="470">
                  <c:v>5.26047</c:v>
                </c:pt>
                <c:pt idx="471">
                  <c:v>5.26047</c:v>
                </c:pt>
                <c:pt idx="472">
                  <c:v>5.26047</c:v>
                </c:pt>
                <c:pt idx="473">
                  <c:v>5.26224</c:v>
                </c:pt>
                <c:pt idx="474">
                  <c:v>5.26224</c:v>
                </c:pt>
                <c:pt idx="475">
                  <c:v>5.26224</c:v>
                </c:pt>
                <c:pt idx="476">
                  <c:v>5.26224</c:v>
                </c:pt>
                <c:pt idx="477">
                  <c:v>5.26577</c:v>
                </c:pt>
                <c:pt idx="478">
                  <c:v>5.263999999999998</c:v>
                </c:pt>
                <c:pt idx="479">
                  <c:v>5.263999999999998</c:v>
                </c:pt>
                <c:pt idx="480">
                  <c:v>5.26224</c:v>
                </c:pt>
                <c:pt idx="481">
                  <c:v>5.26047</c:v>
                </c:pt>
                <c:pt idx="482">
                  <c:v>5.26047</c:v>
                </c:pt>
                <c:pt idx="483">
                  <c:v>5.26224</c:v>
                </c:pt>
                <c:pt idx="484">
                  <c:v>5.263999999999998</c:v>
                </c:pt>
                <c:pt idx="485">
                  <c:v>5.263999999999998</c:v>
                </c:pt>
                <c:pt idx="486">
                  <c:v>5.263999999999998</c:v>
                </c:pt>
                <c:pt idx="487">
                  <c:v>5.263999999999998</c:v>
                </c:pt>
                <c:pt idx="488">
                  <c:v>5.263999999999998</c:v>
                </c:pt>
                <c:pt idx="489">
                  <c:v>5.263999999999998</c:v>
                </c:pt>
                <c:pt idx="490">
                  <c:v>5.263999999999998</c:v>
                </c:pt>
                <c:pt idx="491">
                  <c:v>5.26224</c:v>
                </c:pt>
                <c:pt idx="492">
                  <c:v>5.263999999999998</c:v>
                </c:pt>
                <c:pt idx="493">
                  <c:v>5.263999999999998</c:v>
                </c:pt>
                <c:pt idx="494">
                  <c:v>5.26224</c:v>
                </c:pt>
                <c:pt idx="495">
                  <c:v>5.26224</c:v>
                </c:pt>
                <c:pt idx="496">
                  <c:v>5.26224</c:v>
                </c:pt>
                <c:pt idx="497">
                  <c:v>5.263999999999998</c:v>
                </c:pt>
                <c:pt idx="498">
                  <c:v>5.263999999999998</c:v>
                </c:pt>
                <c:pt idx="499">
                  <c:v>5.26224</c:v>
                </c:pt>
                <c:pt idx="500">
                  <c:v>5.26224</c:v>
                </c:pt>
                <c:pt idx="501">
                  <c:v>5.26047</c:v>
                </c:pt>
                <c:pt idx="502">
                  <c:v>5.26047</c:v>
                </c:pt>
                <c:pt idx="503">
                  <c:v>5.25871</c:v>
                </c:pt>
                <c:pt idx="504">
                  <c:v>5.25871</c:v>
                </c:pt>
                <c:pt idx="505">
                  <c:v>5.25871</c:v>
                </c:pt>
                <c:pt idx="506">
                  <c:v>5.26047</c:v>
                </c:pt>
                <c:pt idx="507">
                  <c:v>5.26047</c:v>
                </c:pt>
                <c:pt idx="508">
                  <c:v>5.25871</c:v>
                </c:pt>
                <c:pt idx="509">
                  <c:v>5.25871</c:v>
                </c:pt>
                <c:pt idx="510">
                  <c:v>5.26047</c:v>
                </c:pt>
                <c:pt idx="511">
                  <c:v>5.26047</c:v>
                </c:pt>
                <c:pt idx="512">
                  <c:v>5.26047</c:v>
                </c:pt>
                <c:pt idx="513">
                  <c:v>5.26047</c:v>
                </c:pt>
                <c:pt idx="514">
                  <c:v>5.26047</c:v>
                </c:pt>
                <c:pt idx="515">
                  <c:v>5.26047</c:v>
                </c:pt>
                <c:pt idx="516">
                  <c:v>5.26047</c:v>
                </c:pt>
                <c:pt idx="517">
                  <c:v>5.26224</c:v>
                </c:pt>
                <c:pt idx="518">
                  <c:v>5.26224</c:v>
                </c:pt>
                <c:pt idx="519">
                  <c:v>5.26224</c:v>
                </c:pt>
                <c:pt idx="520">
                  <c:v>5.26047</c:v>
                </c:pt>
                <c:pt idx="521">
                  <c:v>5.25871</c:v>
                </c:pt>
                <c:pt idx="522">
                  <c:v>5.25871</c:v>
                </c:pt>
                <c:pt idx="523">
                  <c:v>5.25871</c:v>
                </c:pt>
                <c:pt idx="524">
                  <c:v>5.26047</c:v>
                </c:pt>
                <c:pt idx="525">
                  <c:v>5.26047</c:v>
                </c:pt>
                <c:pt idx="526">
                  <c:v>5.26047</c:v>
                </c:pt>
                <c:pt idx="527">
                  <c:v>5.26047</c:v>
                </c:pt>
                <c:pt idx="528">
                  <c:v>5.26047</c:v>
                </c:pt>
                <c:pt idx="529">
                  <c:v>5.26224</c:v>
                </c:pt>
                <c:pt idx="530">
                  <c:v>5.26047</c:v>
                </c:pt>
                <c:pt idx="531">
                  <c:v>5.26047</c:v>
                </c:pt>
                <c:pt idx="532">
                  <c:v>5.26047</c:v>
                </c:pt>
                <c:pt idx="533">
                  <c:v>5.25871</c:v>
                </c:pt>
                <c:pt idx="534">
                  <c:v>5.25871</c:v>
                </c:pt>
                <c:pt idx="535">
                  <c:v>5.26047</c:v>
                </c:pt>
                <c:pt idx="536">
                  <c:v>5.26224</c:v>
                </c:pt>
                <c:pt idx="537">
                  <c:v>5.26047</c:v>
                </c:pt>
                <c:pt idx="538">
                  <c:v>5.26047</c:v>
                </c:pt>
                <c:pt idx="539">
                  <c:v>5.26047</c:v>
                </c:pt>
                <c:pt idx="540">
                  <c:v>5.26224</c:v>
                </c:pt>
                <c:pt idx="541">
                  <c:v>5.26047</c:v>
                </c:pt>
                <c:pt idx="542">
                  <c:v>5.26047</c:v>
                </c:pt>
                <c:pt idx="543">
                  <c:v>5.26047</c:v>
                </c:pt>
                <c:pt idx="544">
                  <c:v>5.26047</c:v>
                </c:pt>
                <c:pt idx="545">
                  <c:v>5.26047</c:v>
                </c:pt>
                <c:pt idx="546">
                  <c:v>5.26047</c:v>
                </c:pt>
                <c:pt idx="547">
                  <c:v>5.26047</c:v>
                </c:pt>
                <c:pt idx="548">
                  <c:v>5.26224</c:v>
                </c:pt>
                <c:pt idx="549">
                  <c:v>5.26224</c:v>
                </c:pt>
                <c:pt idx="550">
                  <c:v>5.26224</c:v>
                </c:pt>
                <c:pt idx="551">
                  <c:v>5.26047</c:v>
                </c:pt>
                <c:pt idx="552">
                  <c:v>5.25871</c:v>
                </c:pt>
                <c:pt idx="553">
                  <c:v>5.26047</c:v>
                </c:pt>
                <c:pt idx="554">
                  <c:v>5.26224</c:v>
                </c:pt>
                <c:pt idx="555">
                  <c:v>5.26047</c:v>
                </c:pt>
                <c:pt idx="556">
                  <c:v>5.26047</c:v>
                </c:pt>
                <c:pt idx="557">
                  <c:v>5.26224</c:v>
                </c:pt>
                <c:pt idx="558">
                  <c:v>5.26224</c:v>
                </c:pt>
                <c:pt idx="559">
                  <c:v>5.26047</c:v>
                </c:pt>
                <c:pt idx="560">
                  <c:v>5.26047</c:v>
                </c:pt>
                <c:pt idx="561">
                  <c:v>5.26047</c:v>
                </c:pt>
                <c:pt idx="562">
                  <c:v>5.26224</c:v>
                </c:pt>
                <c:pt idx="563">
                  <c:v>5.26224</c:v>
                </c:pt>
                <c:pt idx="564">
                  <c:v>5.26224</c:v>
                </c:pt>
                <c:pt idx="565">
                  <c:v>5.26047</c:v>
                </c:pt>
                <c:pt idx="566">
                  <c:v>5.26047</c:v>
                </c:pt>
                <c:pt idx="567">
                  <c:v>5.26047</c:v>
                </c:pt>
                <c:pt idx="568">
                  <c:v>5.26047</c:v>
                </c:pt>
                <c:pt idx="569">
                  <c:v>5.26047</c:v>
                </c:pt>
                <c:pt idx="570">
                  <c:v>5.26047</c:v>
                </c:pt>
                <c:pt idx="571">
                  <c:v>5.25871</c:v>
                </c:pt>
                <c:pt idx="572">
                  <c:v>5.26047</c:v>
                </c:pt>
                <c:pt idx="573">
                  <c:v>5.26047</c:v>
                </c:pt>
                <c:pt idx="574">
                  <c:v>5.26047</c:v>
                </c:pt>
                <c:pt idx="575">
                  <c:v>5.25871</c:v>
                </c:pt>
                <c:pt idx="576">
                  <c:v>5.25871</c:v>
                </c:pt>
                <c:pt idx="577">
                  <c:v>5.26047</c:v>
                </c:pt>
                <c:pt idx="578">
                  <c:v>5.26047</c:v>
                </c:pt>
                <c:pt idx="579">
                  <c:v>5.26224</c:v>
                </c:pt>
                <c:pt idx="580">
                  <c:v>5.26047</c:v>
                </c:pt>
                <c:pt idx="581">
                  <c:v>5.26047</c:v>
                </c:pt>
                <c:pt idx="582">
                  <c:v>5.25871</c:v>
                </c:pt>
                <c:pt idx="583">
                  <c:v>5.26047</c:v>
                </c:pt>
                <c:pt idx="584">
                  <c:v>5.26047</c:v>
                </c:pt>
                <c:pt idx="585">
                  <c:v>5.25871</c:v>
                </c:pt>
                <c:pt idx="586">
                  <c:v>5.26047</c:v>
                </c:pt>
                <c:pt idx="587">
                  <c:v>5.26047</c:v>
                </c:pt>
                <c:pt idx="588">
                  <c:v>5.26047</c:v>
                </c:pt>
                <c:pt idx="589">
                  <c:v>5.26224</c:v>
                </c:pt>
                <c:pt idx="590">
                  <c:v>5.26047</c:v>
                </c:pt>
                <c:pt idx="591">
                  <c:v>5.26224</c:v>
                </c:pt>
                <c:pt idx="592">
                  <c:v>5.26047</c:v>
                </c:pt>
                <c:pt idx="593">
                  <c:v>5.26047</c:v>
                </c:pt>
                <c:pt idx="594">
                  <c:v>5.25871</c:v>
                </c:pt>
                <c:pt idx="595">
                  <c:v>5.26047</c:v>
                </c:pt>
                <c:pt idx="596">
                  <c:v>5.25871</c:v>
                </c:pt>
                <c:pt idx="597">
                  <c:v>5.26047</c:v>
                </c:pt>
                <c:pt idx="598">
                  <c:v>5.26047</c:v>
                </c:pt>
                <c:pt idx="599">
                  <c:v>5.25871</c:v>
                </c:pt>
                <c:pt idx="600">
                  <c:v>5.26047</c:v>
                </c:pt>
                <c:pt idx="601">
                  <c:v>5.26047</c:v>
                </c:pt>
                <c:pt idx="602">
                  <c:v>5.26047</c:v>
                </c:pt>
                <c:pt idx="603">
                  <c:v>5.26047</c:v>
                </c:pt>
                <c:pt idx="604">
                  <c:v>5.26047</c:v>
                </c:pt>
                <c:pt idx="605">
                  <c:v>5.26224</c:v>
                </c:pt>
                <c:pt idx="606">
                  <c:v>5.26224</c:v>
                </c:pt>
                <c:pt idx="607">
                  <c:v>5.26047</c:v>
                </c:pt>
                <c:pt idx="608">
                  <c:v>5.26047</c:v>
                </c:pt>
                <c:pt idx="609">
                  <c:v>5.26047</c:v>
                </c:pt>
                <c:pt idx="610">
                  <c:v>5.26047</c:v>
                </c:pt>
                <c:pt idx="611">
                  <c:v>5.25871</c:v>
                </c:pt>
                <c:pt idx="612">
                  <c:v>5.26047</c:v>
                </c:pt>
                <c:pt idx="613">
                  <c:v>5.26047</c:v>
                </c:pt>
                <c:pt idx="614">
                  <c:v>5.26047</c:v>
                </c:pt>
                <c:pt idx="615">
                  <c:v>5.25871</c:v>
                </c:pt>
                <c:pt idx="616">
                  <c:v>5.26224</c:v>
                </c:pt>
                <c:pt idx="617">
                  <c:v>5.26224</c:v>
                </c:pt>
                <c:pt idx="618">
                  <c:v>5.26224</c:v>
                </c:pt>
                <c:pt idx="619">
                  <c:v>5.26047</c:v>
                </c:pt>
                <c:pt idx="620">
                  <c:v>5.26047</c:v>
                </c:pt>
                <c:pt idx="621">
                  <c:v>5.26224</c:v>
                </c:pt>
                <c:pt idx="622">
                  <c:v>5.26224</c:v>
                </c:pt>
                <c:pt idx="623">
                  <c:v>5.26224</c:v>
                </c:pt>
                <c:pt idx="624">
                  <c:v>5.26224</c:v>
                </c:pt>
                <c:pt idx="625">
                  <c:v>5.26224</c:v>
                </c:pt>
                <c:pt idx="626">
                  <c:v>5.26224</c:v>
                </c:pt>
                <c:pt idx="627">
                  <c:v>5.26224</c:v>
                </c:pt>
                <c:pt idx="628">
                  <c:v>5.26224</c:v>
                </c:pt>
                <c:pt idx="629">
                  <c:v>5.26224</c:v>
                </c:pt>
                <c:pt idx="630">
                  <c:v>5.26224</c:v>
                </c:pt>
                <c:pt idx="631">
                  <c:v>5.26047</c:v>
                </c:pt>
                <c:pt idx="632">
                  <c:v>5.26047</c:v>
                </c:pt>
                <c:pt idx="633">
                  <c:v>5.25871</c:v>
                </c:pt>
                <c:pt idx="634">
                  <c:v>5.25871</c:v>
                </c:pt>
                <c:pt idx="635">
                  <c:v>5.26047</c:v>
                </c:pt>
                <c:pt idx="636">
                  <c:v>5.26224</c:v>
                </c:pt>
                <c:pt idx="637">
                  <c:v>5.26224</c:v>
                </c:pt>
                <c:pt idx="638">
                  <c:v>5.26224</c:v>
                </c:pt>
                <c:pt idx="639">
                  <c:v>5.26047</c:v>
                </c:pt>
                <c:pt idx="640">
                  <c:v>5.26047</c:v>
                </c:pt>
                <c:pt idx="641">
                  <c:v>5.26224</c:v>
                </c:pt>
                <c:pt idx="642">
                  <c:v>5.263999999999998</c:v>
                </c:pt>
                <c:pt idx="643">
                  <c:v>5.26224</c:v>
                </c:pt>
                <c:pt idx="644">
                  <c:v>5.26224</c:v>
                </c:pt>
                <c:pt idx="645">
                  <c:v>5.26224</c:v>
                </c:pt>
                <c:pt idx="646">
                  <c:v>5.26224</c:v>
                </c:pt>
                <c:pt idx="647">
                  <c:v>5.26224</c:v>
                </c:pt>
                <c:pt idx="648">
                  <c:v>5.26047</c:v>
                </c:pt>
                <c:pt idx="649">
                  <c:v>5.26047</c:v>
                </c:pt>
                <c:pt idx="650">
                  <c:v>5.25871</c:v>
                </c:pt>
                <c:pt idx="651">
                  <c:v>5.26047</c:v>
                </c:pt>
                <c:pt idx="652">
                  <c:v>5.26047</c:v>
                </c:pt>
                <c:pt idx="653">
                  <c:v>5.26047</c:v>
                </c:pt>
                <c:pt idx="654">
                  <c:v>5.26047</c:v>
                </c:pt>
                <c:pt idx="655">
                  <c:v>5.26047</c:v>
                </c:pt>
                <c:pt idx="656">
                  <c:v>5.26047</c:v>
                </c:pt>
                <c:pt idx="657">
                  <c:v>5.26224</c:v>
                </c:pt>
                <c:pt idx="658">
                  <c:v>5.26047</c:v>
                </c:pt>
                <c:pt idx="659">
                  <c:v>5.26224</c:v>
                </c:pt>
                <c:pt idx="660">
                  <c:v>5.26047</c:v>
                </c:pt>
                <c:pt idx="661">
                  <c:v>5.26224</c:v>
                </c:pt>
                <c:pt idx="662">
                  <c:v>5.26047</c:v>
                </c:pt>
                <c:pt idx="663">
                  <c:v>5.26047</c:v>
                </c:pt>
                <c:pt idx="664">
                  <c:v>5.26047</c:v>
                </c:pt>
                <c:pt idx="665">
                  <c:v>5.26047</c:v>
                </c:pt>
                <c:pt idx="666">
                  <c:v>5.26047</c:v>
                </c:pt>
                <c:pt idx="667">
                  <c:v>5.26047</c:v>
                </c:pt>
                <c:pt idx="668">
                  <c:v>5.26224</c:v>
                </c:pt>
                <c:pt idx="669">
                  <c:v>5.26224</c:v>
                </c:pt>
                <c:pt idx="670">
                  <c:v>5.26224</c:v>
                </c:pt>
                <c:pt idx="671">
                  <c:v>5.26224</c:v>
                </c:pt>
                <c:pt idx="672">
                  <c:v>5.26224</c:v>
                </c:pt>
                <c:pt idx="673">
                  <c:v>5.26224</c:v>
                </c:pt>
                <c:pt idx="674">
                  <c:v>5.263999999999998</c:v>
                </c:pt>
                <c:pt idx="675">
                  <c:v>5.263999999999998</c:v>
                </c:pt>
                <c:pt idx="676">
                  <c:v>5.263999999999998</c:v>
                </c:pt>
                <c:pt idx="677">
                  <c:v>5.26224</c:v>
                </c:pt>
                <c:pt idx="678">
                  <c:v>5.26224</c:v>
                </c:pt>
                <c:pt idx="679">
                  <c:v>5.26224</c:v>
                </c:pt>
                <c:pt idx="680">
                  <c:v>5.263999999999998</c:v>
                </c:pt>
                <c:pt idx="681">
                  <c:v>5.26224</c:v>
                </c:pt>
                <c:pt idx="682">
                  <c:v>5.26047</c:v>
                </c:pt>
                <c:pt idx="683">
                  <c:v>5.26047</c:v>
                </c:pt>
                <c:pt idx="684">
                  <c:v>5.26047</c:v>
                </c:pt>
                <c:pt idx="685">
                  <c:v>5.26047</c:v>
                </c:pt>
                <c:pt idx="686">
                  <c:v>5.26224</c:v>
                </c:pt>
                <c:pt idx="687">
                  <c:v>5.263999999999998</c:v>
                </c:pt>
                <c:pt idx="688">
                  <c:v>5.26577</c:v>
                </c:pt>
                <c:pt idx="689">
                  <c:v>5.263999999999998</c:v>
                </c:pt>
                <c:pt idx="690">
                  <c:v>5.26224</c:v>
                </c:pt>
                <c:pt idx="691">
                  <c:v>5.26224</c:v>
                </c:pt>
                <c:pt idx="692">
                  <c:v>5.26224</c:v>
                </c:pt>
                <c:pt idx="693">
                  <c:v>5.26224</c:v>
                </c:pt>
                <c:pt idx="694">
                  <c:v>5.263999999999998</c:v>
                </c:pt>
                <c:pt idx="695">
                  <c:v>5.263999999999998</c:v>
                </c:pt>
                <c:pt idx="696">
                  <c:v>5.263999999999998</c:v>
                </c:pt>
                <c:pt idx="697">
                  <c:v>5.263999999999998</c:v>
                </c:pt>
                <c:pt idx="698">
                  <c:v>5.26224</c:v>
                </c:pt>
                <c:pt idx="699">
                  <c:v>5.26047</c:v>
                </c:pt>
                <c:pt idx="700">
                  <c:v>5.26047</c:v>
                </c:pt>
                <c:pt idx="701">
                  <c:v>5.26224</c:v>
                </c:pt>
                <c:pt idx="702">
                  <c:v>5.263999999999998</c:v>
                </c:pt>
                <c:pt idx="703">
                  <c:v>5.263999999999998</c:v>
                </c:pt>
                <c:pt idx="704">
                  <c:v>5.263999999999998</c:v>
                </c:pt>
                <c:pt idx="705">
                  <c:v>5.26224</c:v>
                </c:pt>
                <c:pt idx="706">
                  <c:v>5.26224</c:v>
                </c:pt>
                <c:pt idx="707">
                  <c:v>5.26224</c:v>
                </c:pt>
                <c:pt idx="708">
                  <c:v>5.26224</c:v>
                </c:pt>
                <c:pt idx="709">
                  <c:v>5.26224</c:v>
                </c:pt>
                <c:pt idx="710">
                  <c:v>5.263999999999998</c:v>
                </c:pt>
                <c:pt idx="711">
                  <c:v>5.263999999999998</c:v>
                </c:pt>
                <c:pt idx="712">
                  <c:v>5.263999999999998</c:v>
                </c:pt>
                <c:pt idx="713">
                  <c:v>5.26224</c:v>
                </c:pt>
                <c:pt idx="714">
                  <c:v>5.26224</c:v>
                </c:pt>
                <c:pt idx="715">
                  <c:v>5.26047</c:v>
                </c:pt>
                <c:pt idx="716">
                  <c:v>5.26047</c:v>
                </c:pt>
                <c:pt idx="717">
                  <c:v>5.263999999999998</c:v>
                </c:pt>
                <c:pt idx="718">
                  <c:v>5.263999999999998</c:v>
                </c:pt>
                <c:pt idx="719">
                  <c:v>5.263999999999998</c:v>
                </c:pt>
                <c:pt idx="720">
                  <c:v>5.26224</c:v>
                </c:pt>
                <c:pt idx="721">
                  <c:v>5.26224</c:v>
                </c:pt>
                <c:pt idx="722">
                  <c:v>5.26224</c:v>
                </c:pt>
                <c:pt idx="723">
                  <c:v>5.26047</c:v>
                </c:pt>
                <c:pt idx="724">
                  <c:v>5.25871</c:v>
                </c:pt>
                <c:pt idx="725">
                  <c:v>5.26047</c:v>
                </c:pt>
                <c:pt idx="726">
                  <c:v>5.26224</c:v>
                </c:pt>
                <c:pt idx="727">
                  <c:v>5.26224</c:v>
                </c:pt>
                <c:pt idx="728">
                  <c:v>5.26224</c:v>
                </c:pt>
                <c:pt idx="729">
                  <c:v>5.26047</c:v>
                </c:pt>
                <c:pt idx="730">
                  <c:v>5.26047</c:v>
                </c:pt>
                <c:pt idx="731">
                  <c:v>5.26224</c:v>
                </c:pt>
                <c:pt idx="732">
                  <c:v>5.26224</c:v>
                </c:pt>
                <c:pt idx="733">
                  <c:v>5.26047</c:v>
                </c:pt>
                <c:pt idx="734">
                  <c:v>5.26047</c:v>
                </c:pt>
                <c:pt idx="735">
                  <c:v>5.26224</c:v>
                </c:pt>
                <c:pt idx="736">
                  <c:v>5.263999999999998</c:v>
                </c:pt>
                <c:pt idx="737">
                  <c:v>5.263999999999998</c:v>
                </c:pt>
                <c:pt idx="738">
                  <c:v>5.263999999999998</c:v>
                </c:pt>
                <c:pt idx="739">
                  <c:v>5.263999999999998</c:v>
                </c:pt>
                <c:pt idx="740">
                  <c:v>5.263999999999998</c:v>
                </c:pt>
                <c:pt idx="741">
                  <c:v>5.26224</c:v>
                </c:pt>
                <c:pt idx="742">
                  <c:v>5.26224</c:v>
                </c:pt>
                <c:pt idx="743">
                  <c:v>5.26224</c:v>
                </c:pt>
                <c:pt idx="744">
                  <c:v>5.26224</c:v>
                </c:pt>
                <c:pt idx="745">
                  <c:v>5.26224</c:v>
                </c:pt>
                <c:pt idx="746">
                  <c:v>5.26224</c:v>
                </c:pt>
                <c:pt idx="747">
                  <c:v>5.26224</c:v>
                </c:pt>
                <c:pt idx="748">
                  <c:v>5.26224</c:v>
                </c:pt>
                <c:pt idx="749">
                  <c:v>5.26047</c:v>
                </c:pt>
                <c:pt idx="750">
                  <c:v>5.26224</c:v>
                </c:pt>
                <c:pt idx="751">
                  <c:v>5.263999999999998</c:v>
                </c:pt>
                <c:pt idx="752">
                  <c:v>5.263999999999998</c:v>
                </c:pt>
                <c:pt idx="753">
                  <c:v>5.263999999999998</c:v>
                </c:pt>
                <c:pt idx="754">
                  <c:v>5.263999999999998</c:v>
                </c:pt>
                <c:pt idx="755">
                  <c:v>5.26224</c:v>
                </c:pt>
                <c:pt idx="756">
                  <c:v>5.26047</c:v>
                </c:pt>
                <c:pt idx="757">
                  <c:v>5.26224</c:v>
                </c:pt>
                <c:pt idx="758">
                  <c:v>5.26224</c:v>
                </c:pt>
                <c:pt idx="759">
                  <c:v>5.26224</c:v>
                </c:pt>
                <c:pt idx="760">
                  <c:v>5.26224</c:v>
                </c:pt>
                <c:pt idx="761">
                  <c:v>5.26224</c:v>
                </c:pt>
                <c:pt idx="762">
                  <c:v>5.26224</c:v>
                </c:pt>
                <c:pt idx="763">
                  <c:v>5.26224</c:v>
                </c:pt>
                <c:pt idx="764">
                  <c:v>5.263999999999998</c:v>
                </c:pt>
                <c:pt idx="765">
                  <c:v>5.26224</c:v>
                </c:pt>
                <c:pt idx="766">
                  <c:v>5.26224</c:v>
                </c:pt>
                <c:pt idx="767">
                  <c:v>5.26047</c:v>
                </c:pt>
                <c:pt idx="768">
                  <c:v>5.26224</c:v>
                </c:pt>
                <c:pt idx="769">
                  <c:v>5.26047</c:v>
                </c:pt>
                <c:pt idx="770">
                  <c:v>5.26224</c:v>
                </c:pt>
                <c:pt idx="771">
                  <c:v>5.263999999999998</c:v>
                </c:pt>
                <c:pt idx="772">
                  <c:v>5.26224</c:v>
                </c:pt>
                <c:pt idx="773">
                  <c:v>5.26224</c:v>
                </c:pt>
                <c:pt idx="774">
                  <c:v>5.26224</c:v>
                </c:pt>
                <c:pt idx="775">
                  <c:v>5.26224</c:v>
                </c:pt>
                <c:pt idx="776">
                  <c:v>5.26224</c:v>
                </c:pt>
                <c:pt idx="777">
                  <c:v>5.26224</c:v>
                </c:pt>
                <c:pt idx="778">
                  <c:v>5.26224</c:v>
                </c:pt>
                <c:pt idx="779">
                  <c:v>5.26224</c:v>
                </c:pt>
                <c:pt idx="780">
                  <c:v>5.26224</c:v>
                </c:pt>
                <c:pt idx="781">
                  <c:v>5.26224</c:v>
                </c:pt>
                <c:pt idx="782">
                  <c:v>5.26224</c:v>
                </c:pt>
                <c:pt idx="783">
                  <c:v>5.26047</c:v>
                </c:pt>
                <c:pt idx="784">
                  <c:v>5.26047</c:v>
                </c:pt>
                <c:pt idx="785">
                  <c:v>5.26047</c:v>
                </c:pt>
                <c:pt idx="786">
                  <c:v>5.26047</c:v>
                </c:pt>
                <c:pt idx="787">
                  <c:v>5.26047</c:v>
                </c:pt>
                <c:pt idx="788">
                  <c:v>5.25871</c:v>
                </c:pt>
                <c:pt idx="789">
                  <c:v>5.26047</c:v>
                </c:pt>
                <c:pt idx="790">
                  <c:v>5.26047</c:v>
                </c:pt>
                <c:pt idx="791">
                  <c:v>5.26047</c:v>
                </c:pt>
                <c:pt idx="792">
                  <c:v>5.26047</c:v>
                </c:pt>
                <c:pt idx="793">
                  <c:v>5.26224</c:v>
                </c:pt>
                <c:pt idx="794">
                  <c:v>5.26224</c:v>
                </c:pt>
                <c:pt idx="795">
                  <c:v>5.26224</c:v>
                </c:pt>
                <c:pt idx="796">
                  <c:v>5.25871</c:v>
                </c:pt>
                <c:pt idx="797">
                  <c:v>5.25871</c:v>
                </c:pt>
                <c:pt idx="798">
                  <c:v>5.26047</c:v>
                </c:pt>
                <c:pt idx="799">
                  <c:v>5.26224</c:v>
                </c:pt>
                <c:pt idx="800">
                  <c:v>5.26224</c:v>
                </c:pt>
                <c:pt idx="801">
                  <c:v>5.26224</c:v>
                </c:pt>
                <c:pt idx="802">
                  <c:v>5.26047</c:v>
                </c:pt>
                <c:pt idx="803">
                  <c:v>5.26047</c:v>
                </c:pt>
                <c:pt idx="804">
                  <c:v>5.26047</c:v>
                </c:pt>
                <c:pt idx="805">
                  <c:v>5.26047</c:v>
                </c:pt>
                <c:pt idx="806">
                  <c:v>5.26224</c:v>
                </c:pt>
                <c:pt idx="807">
                  <c:v>5.263999999999998</c:v>
                </c:pt>
                <c:pt idx="808">
                  <c:v>5.263999999999998</c:v>
                </c:pt>
                <c:pt idx="809">
                  <c:v>5.26224</c:v>
                </c:pt>
                <c:pt idx="810">
                  <c:v>5.26224</c:v>
                </c:pt>
                <c:pt idx="811">
                  <c:v>5.26047</c:v>
                </c:pt>
                <c:pt idx="812">
                  <c:v>5.26047</c:v>
                </c:pt>
                <c:pt idx="813">
                  <c:v>5.26224</c:v>
                </c:pt>
                <c:pt idx="814">
                  <c:v>5.26224</c:v>
                </c:pt>
                <c:pt idx="815">
                  <c:v>5.26224</c:v>
                </c:pt>
                <c:pt idx="816">
                  <c:v>5.26224</c:v>
                </c:pt>
                <c:pt idx="817">
                  <c:v>5.26224</c:v>
                </c:pt>
                <c:pt idx="818">
                  <c:v>5.26047</c:v>
                </c:pt>
                <c:pt idx="819">
                  <c:v>5.26047</c:v>
                </c:pt>
                <c:pt idx="820">
                  <c:v>5.26224</c:v>
                </c:pt>
                <c:pt idx="821">
                  <c:v>5.26224</c:v>
                </c:pt>
                <c:pt idx="822">
                  <c:v>5.26224</c:v>
                </c:pt>
                <c:pt idx="823">
                  <c:v>5.26224</c:v>
                </c:pt>
                <c:pt idx="824">
                  <c:v>5.26224</c:v>
                </c:pt>
                <c:pt idx="825">
                  <c:v>5.26224</c:v>
                </c:pt>
                <c:pt idx="826">
                  <c:v>5.26224</c:v>
                </c:pt>
                <c:pt idx="827">
                  <c:v>5.263999999999998</c:v>
                </c:pt>
                <c:pt idx="828">
                  <c:v>5.26224</c:v>
                </c:pt>
                <c:pt idx="829">
                  <c:v>5.26224</c:v>
                </c:pt>
                <c:pt idx="830">
                  <c:v>5.26224</c:v>
                </c:pt>
                <c:pt idx="831">
                  <c:v>5.26224</c:v>
                </c:pt>
                <c:pt idx="832">
                  <c:v>5.26224</c:v>
                </c:pt>
                <c:pt idx="833">
                  <c:v>5.26047</c:v>
                </c:pt>
                <c:pt idx="834">
                  <c:v>5.26224</c:v>
                </c:pt>
                <c:pt idx="835">
                  <c:v>5.26224</c:v>
                </c:pt>
                <c:pt idx="836">
                  <c:v>5.26224</c:v>
                </c:pt>
                <c:pt idx="837">
                  <c:v>5.26224</c:v>
                </c:pt>
                <c:pt idx="838">
                  <c:v>5.26224</c:v>
                </c:pt>
                <c:pt idx="839">
                  <c:v>5.26224</c:v>
                </c:pt>
                <c:pt idx="840">
                  <c:v>5.26224</c:v>
                </c:pt>
                <c:pt idx="841">
                  <c:v>5.26047</c:v>
                </c:pt>
                <c:pt idx="842">
                  <c:v>5.26047</c:v>
                </c:pt>
                <c:pt idx="843">
                  <c:v>5.26224</c:v>
                </c:pt>
                <c:pt idx="844">
                  <c:v>5.26047</c:v>
                </c:pt>
                <c:pt idx="845">
                  <c:v>5.26224</c:v>
                </c:pt>
                <c:pt idx="846">
                  <c:v>5.26224</c:v>
                </c:pt>
                <c:pt idx="847">
                  <c:v>5.26224</c:v>
                </c:pt>
                <c:pt idx="848">
                  <c:v>5.26224</c:v>
                </c:pt>
                <c:pt idx="849">
                  <c:v>5.263999999999998</c:v>
                </c:pt>
                <c:pt idx="850">
                  <c:v>5.26224</c:v>
                </c:pt>
                <c:pt idx="851">
                  <c:v>5.26224</c:v>
                </c:pt>
                <c:pt idx="852">
                  <c:v>5.26224</c:v>
                </c:pt>
                <c:pt idx="853">
                  <c:v>5.26224</c:v>
                </c:pt>
                <c:pt idx="854">
                  <c:v>5.26224</c:v>
                </c:pt>
                <c:pt idx="855">
                  <c:v>5.26224</c:v>
                </c:pt>
                <c:pt idx="856">
                  <c:v>5.263999999999998</c:v>
                </c:pt>
                <c:pt idx="857">
                  <c:v>5.263999999999998</c:v>
                </c:pt>
                <c:pt idx="858">
                  <c:v>5.26224</c:v>
                </c:pt>
                <c:pt idx="859">
                  <c:v>5.26224</c:v>
                </c:pt>
                <c:pt idx="860">
                  <c:v>5.26224</c:v>
                </c:pt>
                <c:pt idx="861">
                  <c:v>5.26224</c:v>
                </c:pt>
                <c:pt idx="862">
                  <c:v>5.263999999999998</c:v>
                </c:pt>
                <c:pt idx="863">
                  <c:v>5.26224</c:v>
                </c:pt>
                <c:pt idx="864">
                  <c:v>5.26224</c:v>
                </c:pt>
                <c:pt idx="865">
                  <c:v>5.26047</c:v>
                </c:pt>
                <c:pt idx="866">
                  <c:v>5.26224</c:v>
                </c:pt>
                <c:pt idx="867">
                  <c:v>5.26047</c:v>
                </c:pt>
                <c:pt idx="868">
                  <c:v>5.26224</c:v>
                </c:pt>
                <c:pt idx="869">
                  <c:v>5.26224</c:v>
                </c:pt>
                <c:pt idx="870">
                  <c:v>5.26224</c:v>
                </c:pt>
                <c:pt idx="871">
                  <c:v>5.26047</c:v>
                </c:pt>
                <c:pt idx="872">
                  <c:v>5.26047</c:v>
                </c:pt>
                <c:pt idx="873">
                  <c:v>5.26047</c:v>
                </c:pt>
                <c:pt idx="874">
                  <c:v>5.26224</c:v>
                </c:pt>
                <c:pt idx="875">
                  <c:v>5.26224</c:v>
                </c:pt>
                <c:pt idx="876">
                  <c:v>5.26224</c:v>
                </c:pt>
                <c:pt idx="877">
                  <c:v>5.26224</c:v>
                </c:pt>
                <c:pt idx="878">
                  <c:v>5.26224</c:v>
                </c:pt>
                <c:pt idx="879">
                  <c:v>5.26047</c:v>
                </c:pt>
                <c:pt idx="880">
                  <c:v>5.263999999999998</c:v>
                </c:pt>
                <c:pt idx="881">
                  <c:v>5.263999999999998</c:v>
                </c:pt>
                <c:pt idx="882">
                  <c:v>5.263999999999998</c:v>
                </c:pt>
                <c:pt idx="883">
                  <c:v>5.263999999999998</c:v>
                </c:pt>
                <c:pt idx="884">
                  <c:v>5.26224</c:v>
                </c:pt>
                <c:pt idx="885">
                  <c:v>5.26224</c:v>
                </c:pt>
                <c:pt idx="886">
                  <c:v>5.26224</c:v>
                </c:pt>
                <c:pt idx="887">
                  <c:v>5.26224</c:v>
                </c:pt>
                <c:pt idx="888">
                  <c:v>5.26224</c:v>
                </c:pt>
                <c:pt idx="889">
                  <c:v>5.26224</c:v>
                </c:pt>
                <c:pt idx="890">
                  <c:v>5.26224</c:v>
                </c:pt>
                <c:pt idx="891">
                  <c:v>5.26224</c:v>
                </c:pt>
                <c:pt idx="892">
                  <c:v>5.26224</c:v>
                </c:pt>
                <c:pt idx="893">
                  <c:v>5.26224</c:v>
                </c:pt>
                <c:pt idx="894">
                  <c:v>5.26224</c:v>
                </c:pt>
                <c:pt idx="895">
                  <c:v>5.26224</c:v>
                </c:pt>
                <c:pt idx="896">
                  <c:v>5.26047</c:v>
                </c:pt>
                <c:pt idx="897">
                  <c:v>5.26047</c:v>
                </c:pt>
                <c:pt idx="898">
                  <c:v>5.26224</c:v>
                </c:pt>
                <c:pt idx="899">
                  <c:v>5.26224</c:v>
                </c:pt>
                <c:pt idx="900">
                  <c:v>5.26224</c:v>
                </c:pt>
                <c:pt idx="901">
                  <c:v>5.26224</c:v>
                </c:pt>
                <c:pt idx="902">
                  <c:v>5.26224</c:v>
                </c:pt>
                <c:pt idx="903">
                  <c:v>5.26047</c:v>
                </c:pt>
                <c:pt idx="904">
                  <c:v>5.26224</c:v>
                </c:pt>
                <c:pt idx="905">
                  <c:v>5.26047</c:v>
                </c:pt>
                <c:pt idx="906">
                  <c:v>5.26224</c:v>
                </c:pt>
                <c:pt idx="907">
                  <c:v>5.263999999999998</c:v>
                </c:pt>
                <c:pt idx="908">
                  <c:v>5.263999999999998</c:v>
                </c:pt>
                <c:pt idx="909">
                  <c:v>5.263999999999998</c:v>
                </c:pt>
                <c:pt idx="910">
                  <c:v>5.26224</c:v>
                </c:pt>
                <c:pt idx="911">
                  <c:v>5.26224</c:v>
                </c:pt>
                <c:pt idx="912">
                  <c:v>5.26224</c:v>
                </c:pt>
                <c:pt idx="913">
                  <c:v>5.26047</c:v>
                </c:pt>
                <c:pt idx="914">
                  <c:v>5.26047</c:v>
                </c:pt>
                <c:pt idx="915">
                  <c:v>5.26047</c:v>
                </c:pt>
                <c:pt idx="916">
                  <c:v>5.26047</c:v>
                </c:pt>
                <c:pt idx="917">
                  <c:v>5.26224</c:v>
                </c:pt>
                <c:pt idx="918">
                  <c:v>5.26224</c:v>
                </c:pt>
                <c:pt idx="919">
                  <c:v>5.26224</c:v>
                </c:pt>
                <c:pt idx="920">
                  <c:v>5.26224</c:v>
                </c:pt>
                <c:pt idx="921">
                  <c:v>5.26224</c:v>
                </c:pt>
                <c:pt idx="922">
                  <c:v>5.26224</c:v>
                </c:pt>
                <c:pt idx="923">
                  <c:v>5.26224</c:v>
                </c:pt>
                <c:pt idx="924">
                  <c:v>5.26224</c:v>
                </c:pt>
                <c:pt idx="925">
                  <c:v>5.26224</c:v>
                </c:pt>
                <c:pt idx="926">
                  <c:v>5.26047</c:v>
                </c:pt>
                <c:pt idx="927">
                  <c:v>5.26047</c:v>
                </c:pt>
                <c:pt idx="928">
                  <c:v>5.26047</c:v>
                </c:pt>
                <c:pt idx="929">
                  <c:v>5.26047</c:v>
                </c:pt>
                <c:pt idx="930">
                  <c:v>5.26224</c:v>
                </c:pt>
                <c:pt idx="931">
                  <c:v>5.26224</c:v>
                </c:pt>
                <c:pt idx="932">
                  <c:v>5.26047</c:v>
                </c:pt>
                <c:pt idx="933">
                  <c:v>5.26047</c:v>
                </c:pt>
                <c:pt idx="934">
                  <c:v>5.26047</c:v>
                </c:pt>
                <c:pt idx="935">
                  <c:v>5.26224</c:v>
                </c:pt>
                <c:pt idx="936">
                  <c:v>5.26224</c:v>
                </c:pt>
                <c:pt idx="937">
                  <c:v>5.26047</c:v>
                </c:pt>
                <c:pt idx="938">
                  <c:v>5.26224</c:v>
                </c:pt>
                <c:pt idx="939">
                  <c:v>5.263999999999998</c:v>
                </c:pt>
                <c:pt idx="940">
                  <c:v>5.26224</c:v>
                </c:pt>
                <c:pt idx="941">
                  <c:v>5.26224</c:v>
                </c:pt>
                <c:pt idx="942">
                  <c:v>5.26224</c:v>
                </c:pt>
                <c:pt idx="943">
                  <c:v>5.26224</c:v>
                </c:pt>
                <c:pt idx="944">
                  <c:v>5.26224</c:v>
                </c:pt>
                <c:pt idx="945">
                  <c:v>5.26224</c:v>
                </c:pt>
                <c:pt idx="946">
                  <c:v>5.26047</c:v>
                </c:pt>
                <c:pt idx="947">
                  <c:v>5.25871</c:v>
                </c:pt>
                <c:pt idx="948">
                  <c:v>5.25871</c:v>
                </c:pt>
                <c:pt idx="949">
                  <c:v>5.26047</c:v>
                </c:pt>
                <c:pt idx="950">
                  <c:v>5.26224</c:v>
                </c:pt>
                <c:pt idx="951">
                  <c:v>5.26224</c:v>
                </c:pt>
                <c:pt idx="952">
                  <c:v>5.26047</c:v>
                </c:pt>
                <c:pt idx="953">
                  <c:v>5.26224</c:v>
                </c:pt>
                <c:pt idx="954">
                  <c:v>5.26224</c:v>
                </c:pt>
                <c:pt idx="955">
                  <c:v>5.26224</c:v>
                </c:pt>
                <c:pt idx="956">
                  <c:v>5.26224</c:v>
                </c:pt>
                <c:pt idx="957">
                  <c:v>5.26224</c:v>
                </c:pt>
                <c:pt idx="958">
                  <c:v>5.26224</c:v>
                </c:pt>
                <c:pt idx="959">
                  <c:v>5.26047</c:v>
                </c:pt>
                <c:pt idx="960">
                  <c:v>5.26047</c:v>
                </c:pt>
                <c:pt idx="961">
                  <c:v>5.26047</c:v>
                </c:pt>
                <c:pt idx="962">
                  <c:v>5.26224</c:v>
                </c:pt>
                <c:pt idx="963">
                  <c:v>5.26224</c:v>
                </c:pt>
                <c:pt idx="964">
                  <c:v>5.26047</c:v>
                </c:pt>
                <c:pt idx="965">
                  <c:v>5.26047</c:v>
                </c:pt>
                <c:pt idx="966">
                  <c:v>5.26047</c:v>
                </c:pt>
                <c:pt idx="967">
                  <c:v>5.26047</c:v>
                </c:pt>
                <c:pt idx="968">
                  <c:v>5.26224</c:v>
                </c:pt>
                <c:pt idx="969">
                  <c:v>5.26224</c:v>
                </c:pt>
                <c:pt idx="970">
                  <c:v>5.26224</c:v>
                </c:pt>
                <c:pt idx="971">
                  <c:v>5.26224</c:v>
                </c:pt>
                <c:pt idx="972">
                  <c:v>5.26224</c:v>
                </c:pt>
                <c:pt idx="973">
                  <c:v>5.26224</c:v>
                </c:pt>
                <c:pt idx="974">
                  <c:v>5.263999999999998</c:v>
                </c:pt>
                <c:pt idx="975">
                  <c:v>5.26224</c:v>
                </c:pt>
                <c:pt idx="976">
                  <c:v>5.26224</c:v>
                </c:pt>
                <c:pt idx="977">
                  <c:v>5.26047</c:v>
                </c:pt>
                <c:pt idx="978">
                  <c:v>5.26224</c:v>
                </c:pt>
                <c:pt idx="979">
                  <c:v>5.26224</c:v>
                </c:pt>
                <c:pt idx="980">
                  <c:v>5.26224</c:v>
                </c:pt>
                <c:pt idx="981">
                  <c:v>5.26224</c:v>
                </c:pt>
                <c:pt idx="982">
                  <c:v>5.26047</c:v>
                </c:pt>
                <c:pt idx="983">
                  <c:v>5.26047</c:v>
                </c:pt>
                <c:pt idx="984">
                  <c:v>5.25871</c:v>
                </c:pt>
                <c:pt idx="985">
                  <c:v>5.26047</c:v>
                </c:pt>
                <c:pt idx="986">
                  <c:v>5.26047</c:v>
                </c:pt>
                <c:pt idx="987">
                  <c:v>5.26047</c:v>
                </c:pt>
                <c:pt idx="988">
                  <c:v>5.26224</c:v>
                </c:pt>
                <c:pt idx="989">
                  <c:v>5.26047</c:v>
                </c:pt>
                <c:pt idx="990">
                  <c:v>5.26224</c:v>
                </c:pt>
                <c:pt idx="991">
                  <c:v>5.26047</c:v>
                </c:pt>
                <c:pt idx="992">
                  <c:v>5.26224</c:v>
                </c:pt>
                <c:pt idx="993">
                  <c:v>5.263999999999998</c:v>
                </c:pt>
                <c:pt idx="994">
                  <c:v>5.26224</c:v>
                </c:pt>
                <c:pt idx="995">
                  <c:v>5.26224</c:v>
                </c:pt>
                <c:pt idx="996">
                  <c:v>5.26224</c:v>
                </c:pt>
                <c:pt idx="997">
                  <c:v>5.26224</c:v>
                </c:pt>
                <c:pt idx="998">
                  <c:v>5.26224</c:v>
                </c:pt>
                <c:pt idx="999">
                  <c:v>5.26224</c:v>
                </c:pt>
                <c:pt idx="1000">
                  <c:v>5.26224</c:v>
                </c:pt>
                <c:pt idx="1001">
                  <c:v>5.26224</c:v>
                </c:pt>
                <c:pt idx="1002">
                  <c:v>5.26047</c:v>
                </c:pt>
                <c:pt idx="1003">
                  <c:v>5.26224</c:v>
                </c:pt>
                <c:pt idx="1004">
                  <c:v>5.26224</c:v>
                </c:pt>
                <c:pt idx="1005">
                  <c:v>5.26224</c:v>
                </c:pt>
                <c:pt idx="1006">
                  <c:v>5.26047</c:v>
                </c:pt>
                <c:pt idx="1007">
                  <c:v>5.26047</c:v>
                </c:pt>
                <c:pt idx="1008">
                  <c:v>5.26047</c:v>
                </c:pt>
                <c:pt idx="1009">
                  <c:v>5.26047</c:v>
                </c:pt>
                <c:pt idx="1010">
                  <c:v>5.26047</c:v>
                </c:pt>
                <c:pt idx="1011">
                  <c:v>5.26047</c:v>
                </c:pt>
                <c:pt idx="1012">
                  <c:v>5.26047</c:v>
                </c:pt>
                <c:pt idx="1013">
                  <c:v>5.26047</c:v>
                </c:pt>
                <c:pt idx="1014">
                  <c:v>5.26224</c:v>
                </c:pt>
                <c:pt idx="1015">
                  <c:v>5.26224</c:v>
                </c:pt>
                <c:pt idx="1016">
                  <c:v>5.26047</c:v>
                </c:pt>
                <c:pt idx="1017">
                  <c:v>5.26047</c:v>
                </c:pt>
                <c:pt idx="1018">
                  <c:v>5.26047</c:v>
                </c:pt>
                <c:pt idx="1019">
                  <c:v>5.26047</c:v>
                </c:pt>
                <c:pt idx="1020">
                  <c:v>5.26047</c:v>
                </c:pt>
                <c:pt idx="1021">
                  <c:v>5.26047</c:v>
                </c:pt>
                <c:pt idx="1022">
                  <c:v>5.26224</c:v>
                </c:pt>
                <c:pt idx="1023">
                  <c:v>5.26224</c:v>
                </c:pt>
                <c:pt idx="1024">
                  <c:v>5.26224</c:v>
                </c:pt>
                <c:pt idx="1025">
                  <c:v>5.26047</c:v>
                </c:pt>
                <c:pt idx="1026">
                  <c:v>5.26224</c:v>
                </c:pt>
                <c:pt idx="1027">
                  <c:v>5.26224</c:v>
                </c:pt>
                <c:pt idx="1028">
                  <c:v>5.26224</c:v>
                </c:pt>
                <c:pt idx="1029">
                  <c:v>5.26224</c:v>
                </c:pt>
                <c:pt idx="1030">
                  <c:v>5.26224</c:v>
                </c:pt>
                <c:pt idx="1031">
                  <c:v>5.26224</c:v>
                </c:pt>
                <c:pt idx="1032">
                  <c:v>5.26047</c:v>
                </c:pt>
                <c:pt idx="1033">
                  <c:v>5.26224</c:v>
                </c:pt>
                <c:pt idx="1034">
                  <c:v>5.26224</c:v>
                </c:pt>
                <c:pt idx="1035">
                  <c:v>5.26047</c:v>
                </c:pt>
                <c:pt idx="1036">
                  <c:v>5.26047</c:v>
                </c:pt>
                <c:pt idx="1037">
                  <c:v>5.25871</c:v>
                </c:pt>
                <c:pt idx="1038">
                  <c:v>5.26047</c:v>
                </c:pt>
                <c:pt idx="1039">
                  <c:v>5.26224</c:v>
                </c:pt>
                <c:pt idx="1040">
                  <c:v>5.26047</c:v>
                </c:pt>
                <c:pt idx="1041">
                  <c:v>5.26224</c:v>
                </c:pt>
                <c:pt idx="1042">
                  <c:v>5.26224</c:v>
                </c:pt>
                <c:pt idx="1043">
                  <c:v>5.26224</c:v>
                </c:pt>
                <c:pt idx="1044">
                  <c:v>5.26047</c:v>
                </c:pt>
                <c:pt idx="1045">
                  <c:v>5.26224</c:v>
                </c:pt>
                <c:pt idx="1046">
                  <c:v>5.26224</c:v>
                </c:pt>
                <c:pt idx="1047">
                  <c:v>5.263999999999998</c:v>
                </c:pt>
                <c:pt idx="1048">
                  <c:v>5.263999999999998</c:v>
                </c:pt>
                <c:pt idx="1049">
                  <c:v>5.26224</c:v>
                </c:pt>
                <c:pt idx="1050">
                  <c:v>5.26224</c:v>
                </c:pt>
                <c:pt idx="1051">
                  <c:v>5.26047</c:v>
                </c:pt>
                <c:pt idx="1052">
                  <c:v>5.263999999999998</c:v>
                </c:pt>
                <c:pt idx="1053">
                  <c:v>5.26224</c:v>
                </c:pt>
                <c:pt idx="1054">
                  <c:v>5.26224</c:v>
                </c:pt>
                <c:pt idx="1055">
                  <c:v>5.26224</c:v>
                </c:pt>
                <c:pt idx="1056">
                  <c:v>5.263999999999998</c:v>
                </c:pt>
                <c:pt idx="1057">
                  <c:v>5.263999999999998</c:v>
                </c:pt>
                <c:pt idx="1058">
                  <c:v>5.263999999999998</c:v>
                </c:pt>
                <c:pt idx="1059">
                  <c:v>5.263999999999998</c:v>
                </c:pt>
                <c:pt idx="1060">
                  <c:v>5.263999999999998</c:v>
                </c:pt>
                <c:pt idx="1061">
                  <c:v>5.263999999999998</c:v>
                </c:pt>
                <c:pt idx="1062">
                  <c:v>5.263999999999998</c:v>
                </c:pt>
                <c:pt idx="1063">
                  <c:v>5.263999999999998</c:v>
                </c:pt>
                <c:pt idx="1064">
                  <c:v>5.26577</c:v>
                </c:pt>
                <c:pt idx="1065">
                  <c:v>5.26577</c:v>
                </c:pt>
                <c:pt idx="1066">
                  <c:v>5.26577</c:v>
                </c:pt>
                <c:pt idx="1067">
                  <c:v>5.26577</c:v>
                </c:pt>
                <c:pt idx="1068">
                  <c:v>5.26577</c:v>
                </c:pt>
                <c:pt idx="1069">
                  <c:v>5.26577</c:v>
                </c:pt>
                <c:pt idx="1070">
                  <c:v>5.26577</c:v>
                </c:pt>
                <c:pt idx="1071">
                  <c:v>5.267539999999995</c:v>
                </c:pt>
                <c:pt idx="1072">
                  <c:v>5.267539999999995</c:v>
                </c:pt>
                <c:pt idx="1073">
                  <c:v>5.267539999999995</c:v>
                </c:pt>
                <c:pt idx="1074">
                  <c:v>5.267539999999995</c:v>
                </c:pt>
                <c:pt idx="1075">
                  <c:v>5.26577</c:v>
                </c:pt>
                <c:pt idx="1076">
                  <c:v>5.267539999999995</c:v>
                </c:pt>
                <c:pt idx="1077">
                  <c:v>5.267539999999995</c:v>
                </c:pt>
                <c:pt idx="1078">
                  <c:v>5.267539999999995</c:v>
                </c:pt>
                <c:pt idx="1079">
                  <c:v>5.267539999999995</c:v>
                </c:pt>
                <c:pt idx="1080">
                  <c:v>5.2693</c:v>
                </c:pt>
                <c:pt idx="1081">
                  <c:v>5.267539999999995</c:v>
                </c:pt>
                <c:pt idx="1082">
                  <c:v>5.2693</c:v>
                </c:pt>
                <c:pt idx="1083">
                  <c:v>5.2693</c:v>
                </c:pt>
                <c:pt idx="1084">
                  <c:v>5.2693</c:v>
                </c:pt>
                <c:pt idx="1085">
                  <c:v>5.267539999999995</c:v>
                </c:pt>
                <c:pt idx="1086">
                  <c:v>5.267539999999995</c:v>
                </c:pt>
                <c:pt idx="1087">
                  <c:v>5.267539999999995</c:v>
                </c:pt>
                <c:pt idx="1088">
                  <c:v>5.267539999999995</c:v>
                </c:pt>
                <c:pt idx="1089">
                  <c:v>5.267539999999995</c:v>
                </c:pt>
                <c:pt idx="1090">
                  <c:v>5.2693</c:v>
                </c:pt>
                <c:pt idx="1091">
                  <c:v>5.27107</c:v>
                </c:pt>
                <c:pt idx="1092">
                  <c:v>5.27107</c:v>
                </c:pt>
                <c:pt idx="1093">
                  <c:v>5.27107</c:v>
                </c:pt>
                <c:pt idx="1094">
                  <c:v>5.27107</c:v>
                </c:pt>
                <c:pt idx="1095">
                  <c:v>5.27107</c:v>
                </c:pt>
                <c:pt idx="1096">
                  <c:v>5.27107</c:v>
                </c:pt>
                <c:pt idx="1097">
                  <c:v>5.27107</c:v>
                </c:pt>
                <c:pt idx="1098">
                  <c:v>5.27107</c:v>
                </c:pt>
                <c:pt idx="1099">
                  <c:v>5.27283</c:v>
                </c:pt>
                <c:pt idx="1100">
                  <c:v>5.27283</c:v>
                </c:pt>
                <c:pt idx="1101">
                  <c:v>5.27107</c:v>
                </c:pt>
                <c:pt idx="1102">
                  <c:v>5.27283</c:v>
                </c:pt>
                <c:pt idx="1103">
                  <c:v>5.27283</c:v>
                </c:pt>
                <c:pt idx="1104">
                  <c:v>5.27283</c:v>
                </c:pt>
                <c:pt idx="1105">
                  <c:v>5.27283</c:v>
                </c:pt>
                <c:pt idx="1106">
                  <c:v>5.27283</c:v>
                </c:pt>
                <c:pt idx="1107">
                  <c:v>5.27283</c:v>
                </c:pt>
                <c:pt idx="1108">
                  <c:v>5.27283</c:v>
                </c:pt>
                <c:pt idx="1109">
                  <c:v>5.2746</c:v>
                </c:pt>
                <c:pt idx="1110">
                  <c:v>5.2746</c:v>
                </c:pt>
                <c:pt idx="1111">
                  <c:v>5.2746</c:v>
                </c:pt>
                <c:pt idx="1112">
                  <c:v>5.27283</c:v>
                </c:pt>
                <c:pt idx="1113">
                  <c:v>5.2746</c:v>
                </c:pt>
                <c:pt idx="1114">
                  <c:v>5.2746</c:v>
                </c:pt>
                <c:pt idx="1115">
                  <c:v>5.27283</c:v>
                </c:pt>
                <c:pt idx="1116">
                  <c:v>5.27283</c:v>
                </c:pt>
                <c:pt idx="1117">
                  <c:v>5.27283</c:v>
                </c:pt>
                <c:pt idx="1118">
                  <c:v>5.27283</c:v>
                </c:pt>
                <c:pt idx="1119">
                  <c:v>5.27107</c:v>
                </c:pt>
                <c:pt idx="1120">
                  <c:v>5.27107</c:v>
                </c:pt>
                <c:pt idx="1121">
                  <c:v>5.27107</c:v>
                </c:pt>
                <c:pt idx="1122">
                  <c:v>5.27283</c:v>
                </c:pt>
                <c:pt idx="1123">
                  <c:v>5.27107</c:v>
                </c:pt>
                <c:pt idx="1124">
                  <c:v>5.27283</c:v>
                </c:pt>
                <c:pt idx="1125">
                  <c:v>5.27283</c:v>
                </c:pt>
                <c:pt idx="1126">
                  <c:v>5.27283</c:v>
                </c:pt>
                <c:pt idx="1127">
                  <c:v>5.27283</c:v>
                </c:pt>
                <c:pt idx="1128">
                  <c:v>5.27107</c:v>
                </c:pt>
                <c:pt idx="1129">
                  <c:v>5.2693</c:v>
                </c:pt>
                <c:pt idx="1130">
                  <c:v>5.2693</c:v>
                </c:pt>
                <c:pt idx="1131">
                  <c:v>5.27107</c:v>
                </c:pt>
                <c:pt idx="1132">
                  <c:v>5.27283</c:v>
                </c:pt>
                <c:pt idx="1133">
                  <c:v>5.27107</c:v>
                </c:pt>
                <c:pt idx="1134">
                  <c:v>5.27107</c:v>
                </c:pt>
                <c:pt idx="1135">
                  <c:v>5.27283</c:v>
                </c:pt>
                <c:pt idx="1136">
                  <c:v>5.2746</c:v>
                </c:pt>
                <c:pt idx="1137">
                  <c:v>5.2746</c:v>
                </c:pt>
                <c:pt idx="1138">
                  <c:v>5.2746</c:v>
                </c:pt>
                <c:pt idx="1139">
                  <c:v>5.2746</c:v>
                </c:pt>
                <c:pt idx="1140">
                  <c:v>5.27283</c:v>
                </c:pt>
                <c:pt idx="1141">
                  <c:v>5.27283</c:v>
                </c:pt>
                <c:pt idx="1142">
                  <c:v>5.27283</c:v>
                </c:pt>
                <c:pt idx="1143">
                  <c:v>5.27283</c:v>
                </c:pt>
                <c:pt idx="1144">
                  <c:v>5.27107</c:v>
                </c:pt>
                <c:pt idx="1145">
                  <c:v>5.27283</c:v>
                </c:pt>
                <c:pt idx="1146">
                  <c:v>5.2746</c:v>
                </c:pt>
                <c:pt idx="1147">
                  <c:v>5.27283</c:v>
                </c:pt>
                <c:pt idx="1148">
                  <c:v>5.2746</c:v>
                </c:pt>
                <c:pt idx="1149">
                  <c:v>5.2746</c:v>
                </c:pt>
                <c:pt idx="1150">
                  <c:v>5.27283</c:v>
                </c:pt>
                <c:pt idx="1151">
                  <c:v>5.27283</c:v>
                </c:pt>
                <c:pt idx="1152">
                  <c:v>5.27283</c:v>
                </c:pt>
                <c:pt idx="1153">
                  <c:v>5.2746</c:v>
                </c:pt>
                <c:pt idx="1154">
                  <c:v>5.27283</c:v>
                </c:pt>
                <c:pt idx="1155">
                  <c:v>5.2746</c:v>
                </c:pt>
                <c:pt idx="1156">
                  <c:v>5.2746</c:v>
                </c:pt>
                <c:pt idx="1157">
                  <c:v>5.27283</c:v>
                </c:pt>
                <c:pt idx="1158">
                  <c:v>5.27283</c:v>
                </c:pt>
                <c:pt idx="1159">
                  <c:v>5.27283</c:v>
                </c:pt>
                <c:pt idx="1160">
                  <c:v>5.27283</c:v>
                </c:pt>
                <c:pt idx="1161">
                  <c:v>5.2746</c:v>
                </c:pt>
                <c:pt idx="1162">
                  <c:v>5.2746</c:v>
                </c:pt>
                <c:pt idx="1163">
                  <c:v>5.27283</c:v>
                </c:pt>
                <c:pt idx="1164">
                  <c:v>5.2746</c:v>
                </c:pt>
                <c:pt idx="1165">
                  <c:v>5.2746</c:v>
                </c:pt>
                <c:pt idx="1166">
                  <c:v>5.27283</c:v>
                </c:pt>
                <c:pt idx="1167">
                  <c:v>5.27283</c:v>
                </c:pt>
                <c:pt idx="1168">
                  <c:v>5.2746</c:v>
                </c:pt>
                <c:pt idx="1169">
                  <c:v>5.27283</c:v>
                </c:pt>
                <c:pt idx="1170">
                  <c:v>5.27283</c:v>
                </c:pt>
                <c:pt idx="1171">
                  <c:v>5.27283</c:v>
                </c:pt>
                <c:pt idx="1172">
                  <c:v>5.27283</c:v>
                </c:pt>
                <c:pt idx="1173">
                  <c:v>5.2746</c:v>
                </c:pt>
                <c:pt idx="1174">
                  <c:v>5.27637</c:v>
                </c:pt>
                <c:pt idx="1175">
                  <c:v>5.27637</c:v>
                </c:pt>
                <c:pt idx="1176">
                  <c:v>5.2746</c:v>
                </c:pt>
                <c:pt idx="1177">
                  <c:v>5.27283</c:v>
                </c:pt>
                <c:pt idx="1178">
                  <c:v>5.2746</c:v>
                </c:pt>
                <c:pt idx="1179">
                  <c:v>5.2746</c:v>
                </c:pt>
                <c:pt idx="1180">
                  <c:v>5.27637</c:v>
                </c:pt>
                <c:pt idx="1181">
                  <c:v>5.27637</c:v>
                </c:pt>
                <c:pt idx="1182">
                  <c:v>5.2746</c:v>
                </c:pt>
                <c:pt idx="1183">
                  <c:v>5.2746</c:v>
                </c:pt>
                <c:pt idx="1184">
                  <c:v>5.2746</c:v>
                </c:pt>
                <c:pt idx="1185">
                  <c:v>5.2746</c:v>
                </c:pt>
                <c:pt idx="1186">
                  <c:v>5.2746</c:v>
                </c:pt>
                <c:pt idx="1187">
                  <c:v>5.2746</c:v>
                </c:pt>
                <c:pt idx="1188">
                  <c:v>5.27637</c:v>
                </c:pt>
                <c:pt idx="1189">
                  <c:v>5.2746</c:v>
                </c:pt>
                <c:pt idx="1190">
                  <c:v>5.2746</c:v>
                </c:pt>
                <c:pt idx="1191">
                  <c:v>5.27283</c:v>
                </c:pt>
                <c:pt idx="1192">
                  <c:v>5.2746</c:v>
                </c:pt>
                <c:pt idx="1193">
                  <c:v>5.2746</c:v>
                </c:pt>
                <c:pt idx="1194">
                  <c:v>5.2746</c:v>
                </c:pt>
                <c:pt idx="1195">
                  <c:v>5.27637</c:v>
                </c:pt>
                <c:pt idx="1196">
                  <c:v>5.27637</c:v>
                </c:pt>
                <c:pt idx="1197">
                  <c:v>5.27637</c:v>
                </c:pt>
                <c:pt idx="1198">
                  <c:v>5.27637</c:v>
                </c:pt>
                <c:pt idx="1199">
                  <c:v>5.2746</c:v>
                </c:pt>
                <c:pt idx="1200">
                  <c:v>5.2746</c:v>
                </c:pt>
                <c:pt idx="1201">
                  <c:v>5.27283</c:v>
                </c:pt>
                <c:pt idx="1202">
                  <c:v>5.27283</c:v>
                </c:pt>
                <c:pt idx="1203">
                  <c:v>5.2746</c:v>
                </c:pt>
                <c:pt idx="1204">
                  <c:v>5.2746</c:v>
                </c:pt>
                <c:pt idx="1205">
                  <c:v>5.2746</c:v>
                </c:pt>
                <c:pt idx="1206">
                  <c:v>5.2746</c:v>
                </c:pt>
                <c:pt idx="1207">
                  <c:v>5.2746</c:v>
                </c:pt>
                <c:pt idx="1208">
                  <c:v>5.2746</c:v>
                </c:pt>
                <c:pt idx="1209">
                  <c:v>5.2746</c:v>
                </c:pt>
                <c:pt idx="1210">
                  <c:v>5.27637</c:v>
                </c:pt>
                <c:pt idx="1211">
                  <c:v>5.27637</c:v>
                </c:pt>
                <c:pt idx="1212">
                  <c:v>5.2746</c:v>
                </c:pt>
                <c:pt idx="1213">
                  <c:v>5.2746</c:v>
                </c:pt>
                <c:pt idx="1214">
                  <c:v>5.2746</c:v>
                </c:pt>
                <c:pt idx="1215">
                  <c:v>5.2746</c:v>
                </c:pt>
                <c:pt idx="1216">
                  <c:v>5.2746</c:v>
                </c:pt>
                <c:pt idx="1217">
                  <c:v>5.2746</c:v>
                </c:pt>
                <c:pt idx="1218">
                  <c:v>5.2746</c:v>
                </c:pt>
                <c:pt idx="1219">
                  <c:v>5.2746</c:v>
                </c:pt>
                <c:pt idx="1220">
                  <c:v>5.27637</c:v>
                </c:pt>
                <c:pt idx="1221">
                  <c:v>5.2746</c:v>
                </c:pt>
                <c:pt idx="1222">
                  <c:v>5.2746</c:v>
                </c:pt>
                <c:pt idx="1223">
                  <c:v>5.27283</c:v>
                </c:pt>
                <c:pt idx="1224">
                  <c:v>5.27283</c:v>
                </c:pt>
                <c:pt idx="1225">
                  <c:v>5.2746</c:v>
                </c:pt>
                <c:pt idx="1226">
                  <c:v>5.2746</c:v>
                </c:pt>
                <c:pt idx="1227">
                  <c:v>5.2746</c:v>
                </c:pt>
                <c:pt idx="1228">
                  <c:v>5.27283</c:v>
                </c:pt>
                <c:pt idx="1229">
                  <c:v>5.27283</c:v>
                </c:pt>
                <c:pt idx="1230">
                  <c:v>5.27283</c:v>
                </c:pt>
                <c:pt idx="1231">
                  <c:v>5.27283</c:v>
                </c:pt>
                <c:pt idx="1232">
                  <c:v>5.2746</c:v>
                </c:pt>
                <c:pt idx="1233">
                  <c:v>5.2746</c:v>
                </c:pt>
                <c:pt idx="1234">
                  <c:v>5.2746</c:v>
                </c:pt>
                <c:pt idx="1235">
                  <c:v>5.2746</c:v>
                </c:pt>
                <c:pt idx="1236">
                  <c:v>5.2746</c:v>
                </c:pt>
                <c:pt idx="1237">
                  <c:v>5.2746</c:v>
                </c:pt>
                <c:pt idx="1238">
                  <c:v>5.2746</c:v>
                </c:pt>
                <c:pt idx="1239">
                  <c:v>5.27637</c:v>
                </c:pt>
                <c:pt idx="1240">
                  <c:v>5.27637</c:v>
                </c:pt>
                <c:pt idx="1241">
                  <c:v>5.2746</c:v>
                </c:pt>
                <c:pt idx="1242">
                  <c:v>5.27283</c:v>
                </c:pt>
                <c:pt idx="1243">
                  <c:v>5.2746</c:v>
                </c:pt>
                <c:pt idx="1244">
                  <c:v>5.27637</c:v>
                </c:pt>
                <c:pt idx="1245">
                  <c:v>5.2746</c:v>
                </c:pt>
                <c:pt idx="1246">
                  <c:v>5.2746</c:v>
                </c:pt>
                <c:pt idx="1247">
                  <c:v>5.27637</c:v>
                </c:pt>
                <c:pt idx="1248">
                  <c:v>5.2746</c:v>
                </c:pt>
                <c:pt idx="1249">
                  <c:v>5.27283</c:v>
                </c:pt>
                <c:pt idx="1250">
                  <c:v>5.27283</c:v>
                </c:pt>
                <c:pt idx="1251">
                  <c:v>5.27283</c:v>
                </c:pt>
                <c:pt idx="1252">
                  <c:v>5.2746</c:v>
                </c:pt>
                <c:pt idx="1253">
                  <c:v>5.2746</c:v>
                </c:pt>
                <c:pt idx="1254">
                  <c:v>5.2746</c:v>
                </c:pt>
                <c:pt idx="1255">
                  <c:v>5.27283</c:v>
                </c:pt>
                <c:pt idx="1256">
                  <c:v>5.27283</c:v>
                </c:pt>
                <c:pt idx="1257">
                  <c:v>5.27283</c:v>
                </c:pt>
                <c:pt idx="1258">
                  <c:v>5.27283</c:v>
                </c:pt>
                <c:pt idx="1259">
                  <c:v>5.27283</c:v>
                </c:pt>
                <c:pt idx="1260">
                  <c:v>5.27283</c:v>
                </c:pt>
                <c:pt idx="1261">
                  <c:v>5.2746</c:v>
                </c:pt>
                <c:pt idx="1262">
                  <c:v>5.27637</c:v>
                </c:pt>
                <c:pt idx="1263">
                  <c:v>5.2746</c:v>
                </c:pt>
                <c:pt idx="1264">
                  <c:v>5.2746</c:v>
                </c:pt>
                <c:pt idx="1265">
                  <c:v>5.2746</c:v>
                </c:pt>
                <c:pt idx="1266">
                  <c:v>5.27637</c:v>
                </c:pt>
                <c:pt idx="1267">
                  <c:v>5.27637</c:v>
                </c:pt>
                <c:pt idx="1268">
                  <c:v>5.27637</c:v>
                </c:pt>
                <c:pt idx="1269">
                  <c:v>5.27637</c:v>
                </c:pt>
                <c:pt idx="1270">
                  <c:v>5.2746</c:v>
                </c:pt>
                <c:pt idx="1271">
                  <c:v>5.27637</c:v>
                </c:pt>
                <c:pt idx="1272">
                  <c:v>5.2746</c:v>
                </c:pt>
                <c:pt idx="1273">
                  <c:v>5.2746</c:v>
                </c:pt>
                <c:pt idx="1274">
                  <c:v>5.2746</c:v>
                </c:pt>
                <c:pt idx="1275">
                  <c:v>5.27637</c:v>
                </c:pt>
                <c:pt idx="1276">
                  <c:v>5.27637</c:v>
                </c:pt>
                <c:pt idx="1277">
                  <c:v>5.27637</c:v>
                </c:pt>
                <c:pt idx="1278">
                  <c:v>5.27637</c:v>
                </c:pt>
                <c:pt idx="1279">
                  <c:v>5.2746</c:v>
                </c:pt>
                <c:pt idx="1280">
                  <c:v>5.27637</c:v>
                </c:pt>
                <c:pt idx="1281">
                  <c:v>5.27637</c:v>
                </c:pt>
                <c:pt idx="1282">
                  <c:v>5.27637</c:v>
                </c:pt>
                <c:pt idx="1283">
                  <c:v>5.27637</c:v>
                </c:pt>
                <c:pt idx="1284">
                  <c:v>5.27637</c:v>
                </c:pt>
                <c:pt idx="1285">
                  <c:v>5.27637</c:v>
                </c:pt>
                <c:pt idx="1286">
                  <c:v>5.27637</c:v>
                </c:pt>
                <c:pt idx="1287">
                  <c:v>5.27637</c:v>
                </c:pt>
                <c:pt idx="1288">
                  <c:v>5.27637</c:v>
                </c:pt>
                <c:pt idx="1289">
                  <c:v>5.27813</c:v>
                </c:pt>
                <c:pt idx="1290">
                  <c:v>5.27813</c:v>
                </c:pt>
                <c:pt idx="1291">
                  <c:v>5.2799</c:v>
                </c:pt>
                <c:pt idx="1292">
                  <c:v>5.2799</c:v>
                </c:pt>
                <c:pt idx="1293">
                  <c:v>5.27813</c:v>
                </c:pt>
                <c:pt idx="1294">
                  <c:v>5.27813</c:v>
                </c:pt>
                <c:pt idx="1295">
                  <c:v>5.27813</c:v>
                </c:pt>
                <c:pt idx="1296">
                  <c:v>5.27813</c:v>
                </c:pt>
                <c:pt idx="1297">
                  <c:v>5.27813</c:v>
                </c:pt>
                <c:pt idx="1298">
                  <c:v>5.2799</c:v>
                </c:pt>
                <c:pt idx="1299">
                  <c:v>5.2799</c:v>
                </c:pt>
                <c:pt idx="1300">
                  <c:v>5.27813</c:v>
                </c:pt>
                <c:pt idx="1301">
                  <c:v>5.27813</c:v>
                </c:pt>
                <c:pt idx="1302">
                  <c:v>5.27637</c:v>
                </c:pt>
                <c:pt idx="1303">
                  <c:v>5.27637</c:v>
                </c:pt>
                <c:pt idx="1304">
                  <c:v>5.27637</c:v>
                </c:pt>
                <c:pt idx="1305">
                  <c:v>5.27813</c:v>
                </c:pt>
                <c:pt idx="1306">
                  <c:v>5.2799</c:v>
                </c:pt>
                <c:pt idx="1307">
                  <c:v>5.2799</c:v>
                </c:pt>
                <c:pt idx="1308">
                  <c:v>5.27813</c:v>
                </c:pt>
                <c:pt idx="1309">
                  <c:v>5.27637</c:v>
                </c:pt>
                <c:pt idx="1310">
                  <c:v>5.27637</c:v>
                </c:pt>
                <c:pt idx="1311">
                  <c:v>5.27813</c:v>
                </c:pt>
                <c:pt idx="1312">
                  <c:v>5.27813</c:v>
                </c:pt>
                <c:pt idx="1313">
                  <c:v>5.27813</c:v>
                </c:pt>
                <c:pt idx="1314">
                  <c:v>5.27813</c:v>
                </c:pt>
                <c:pt idx="1315">
                  <c:v>5.2799</c:v>
                </c:pt>
                <c:pt idx="1316">
                  <c:v>5.2799</c:v>
                </c:pt>
                <c:pt idx="1317">
                  <c:v>5.2799</c:v>
                </c:pt>
                <c:pt idx="1318">
                  <c:v>5.2799</c:v>
                </c:pt>
                <c:pt idx="1319">
                  <c:v>5.2799</c:v>
                </c:pt>
                <c:pt idx="1320">
                  <c:v>5.2799</c:v>
                </c:pt>
                <c:pt idx="1321">
                  <c:v>5.27813</c:v>
                </c:pt>
                <c:pt idx="1322">
                  <c:v>5.2799</c:v>
                </c:pt>
                <c:pt idx="1323">
                  <c:v>5.27813</c:v>
                </c:pt>
                <c:pt idx="1324">
                  <c:v>5.2799</c:v>
                </c:pt>
                <c:pt idx="1325">
                  <c:v>5.27813</c:v>
                </c:pt>
                <c:pt idx="1326">
                  <c:v>5.27813</c:v>
                </c:pt>
                <c:pt idx="1327">
                  <c:v>5.27813</c:v>
                </c:pt>
                <c:pt idx="1328">
                  <c:v>5.27813</c:v>
                </c:pt>
                <c:pt idx="1329">
                  <c:v>5.27813</c:v>
                </c:pt>
                <c:pt idx="1330">
                  <c:v>5.27813</c:v>
                </c:pt>
                <c:pt idx="1331">
                  <c:v>5.27813</c:v>
                </c:pt>
                <c:pt idx="1332">
                  <c:v>5.27637</c:v>
                </c:pt>
                <c:pt idx="1333">
                  <c:v>5.27813</c:v>
                </c:pt>
                <c:pt idx="1334">
                  <c:v>5.27637</c:v>
                </c:pt>
                <c:pt idx="1335">
                  <c:v>5.27813</c:v>
                </c:pt>
                <c:pt idx="1336">
                  <c:v>5.2799</c:v>
                </c:pt>
                <c:pt idx="1337">
                  <c:v>5.2799</c:v>
                </c:pt>
                <c:pt idx="1338">
                  <c:v>5.27813</c:v>
                </c:pt>
                <c:pt idx="1339">
                  <c:v>5.27813</c:v>
                </c:pt>
                <c:pt idx="1340">
                  <c:v>5.27813</c:v>
                </c:pt>
                <c:pt idx="1341">
                  <c:v>5.27813</c:v>
                </c:pt>
                <c:pt idx="1342">
                  <c:v>5.2799</c:v>
                </c:pt>
                <c:pt idx="1343">
                  <c:v>5.2799</c:v>
                </c:pt>
                <c:pt idx="1344">
                  <c:v>5.2799</c:v>
                </c:pt>
                <c:pt idx="1345">
                  <c:v>5.2799</c:v>
                </c:pt>
                <c:pt idx="1346">
                  <c:v>5.27813</c:v>
                </c:pt>
                <c:pt idx="1347">
                  <c:v>5.27813</c:v>
                </c:pt>
                <c:pt idx="1348">
                  <c:v>5.27637</c:v>
                </c:pt>
                <c:pt idx="1349">
                  <c:v>5.27813</c:v>
                </c:pt>
                <c:pt idx="1350">
                  <c:v>5.27813</c:v>
                </c:pt>
                <c:pt idx="1351">
                  <c:v>5.27813</c:v>
                </c:pt>
                <c:pt idx="1352">
                  <c:v>5.27637</c:v>
                </c:pt>
                <c:pt idx="1353">
                  <c:v>5.27813</c:v>
                </c:pt>
                <c:pt idx="1354">
                  <c:v>5.27637</c:v>
                </c:pt>
                <c:pt idx="1355">
                  <c:v>5.27637</c:v>
                </c:pt>
                <c:pt idx="1356">
                  <c:v>5.27813</c:v>
                </c:pt>
                <c:pt idx="1357">
                  <c:v>5.2799</c:v>
                </c:pt>
                <c:pt idx="1358">
                  <c:v>5.27813</c:v>
                </c:pt>
                <c:pt idx="1359">
                  <c:v>5.27813</c:v>
                </c:pt>
                <c:pt idx="1360">
                  <c:v>5.27637</c:v>
                </c:pt>
                <c:pt idx="1361">
                  <c:v>5.27813</c:v>
                </c:pt>
                <c:pt idx="1362">
                  <c:v>5.27637</c:v>
                </c:pt>
                <c:pt idx="1363">
                  <c:v>5.27813</c:v>
                </c:pt>
                <c:pt idx="1364">
                  <c:v>5.27637</c:v>
                </c:pt>
                <c:pt idx="1365">
                  <c:v>5.27813</c:v>
                </c:pt>
                <c:pt idx="1366">
                  <c:v>5.27637</c:v>
                </c:pt>
                <c:pt idx="1367">
                  <c:v>5.27637</c:v>
                </c:pt>
                <c:pt idx="1368">
                  <c:v>5.27637</c:v>
                </c:pt>
                <c:pt idx="1369">
                  <c:v>5.27637</c:v>
                </c:pt>
                <c:pt idx="1370">
                  <c:v>5.27813</c:v>
                </c:pt>
                <c:pt idx="1371">
                  <c:v>5.2799</c:v>
                </c:pt>
                <c:pt idx="1372">
                  <c:v>5.27813</c:v>
                </c:pt>
                <c:pt idx="1373">
                  <c:v>5.27637</c:v>
                </c:pt>
                <c:pt idx="1374">
                  <c:v>5.27637</c:v>
                </c:pt>
                <c:pt idx="1375">
                  <c:v>5.27813</c:v>
                </c:pt>
                <c:pt idx="1376">
                  <c:v>5.27813</c:v>
                </c:pt>
                <c:pt idx="1377">
                  <c:v>5.27813</c:v>
                </c:pt>
                <c:pt idx="1378">
                  <c:v>5.27813</c:v>
                </c:pt>
                <c:pt idx="1379">
                  <c:v>5.27637</c:v>
                </c:pt>
                <c:pt idx="1380">
                  <c:v>5.27637</c:v>
                </c:pt>
                <c:pt idx="1381">
                  <c:v>5.27637</c:v>
                </c:pt>
                <c:pt idx="1382">
                  <c:v>5.27813</c:v>
                </c:pt>
                <c:pt idx="1383">
                  <c:v>5.27813</c:v>
                </c:pt>
                <c:pt idx="1384">
                  <c:v>5.2799</c:v>
                </c:pt>
                <c:pt idx="1385">
                  <c:v>5.2799</c:v>
                </c:pt>
                <c:pt idx="1386">
                  <c:v>5.27813</c:v>
                </c:pt>
                <c:pt idx="1387">
                  <c:v>5.27813</c:v>
                </c:pt>
                <c:pt idx="1388">
                  <c:v>5.27813</c:v>
                </c:pt>
                <c:pt idx="1389">
                  <c:v>5.27637</c:v>
                </c:pt>
                <c:pt idx="1390">
                  <c:v>5.27813</c:v>
                </c:pt>
                <c:pt idx="1391">
                  <c:v>5.27637</c:v>
                </c:pt>
                <c:pt idx="1392">
                  <c:v>5.2746</c:v>
                </c:pt>
                <c:pt idx="1393">
                  <c:v>5.2746</c:v>
                </c:pt>
                <c:pt idx="1394">
                  <c:v>5.2746</c:v>
                </c:pt>
                <c:pt idx="1395">
                  <c:v>5.2746</c:v>
                </c:pt>
                <c:pt idx="1396">
                  <c:v>5.27637</c:v>
                </c:pt>
                <c:pt idx="1397">
                  <c:v>5.27637</c:v>
                </c:pt>
                <c:pt idx="1398">
                  <c:v>5.27637</c:v>
                </c:pt>
                <c:pt idx="1399">
                  <c:v>5.27637</c:v>
                </c:pt>
                <c:pt idx="1400">
                  <c:v>5.27637</c:v>
                </c:pt>
                <c:pt idx="1401">
                  <c:v>5.27637</c:v>
                </c:pt>
                <c:pt idx="1402">
                  <c:v>5.27637</c:v>
                </c:pt>
                <c:pt idx="1403">
                  <c:v>5.2746</c:v>
                </c:pt>
                <c:pt idx="1404">
                  <c:v>5.27637</c:v>
                </c:pt>
                <c:pt idx="1405">
                  <c:v>5.27637</c:v>
                </c:pt>
                <c:pt idx="1406">
                  <c:v>5.27637</c:v>
                </c:pt>
                <c:pt idx="1407">
                  <c:v>5.2746</c:v>
                </c:pt>
                <c:pt idx="1408">
                  <c:v>5.27637</c:v>
                </c:pt>
                <c:pt idx="1409">
                  <c:v>5.27637</c:v>
                </c:pt>
                <c:pt idx="1410">
                  <c:v>5.2746</c:v>
                </c:pt>
                <c:pt idx="1411">
                  <c:v>5.2746</c:v>
                </c:pt>
                <c:pt idx="1412">
                  <c:v>5.2746</c:v>
                </c:pt>
                <c:pt idx="1413">
                  <c:v>5.2746</c:v>
                </c:pt>
                <c:pt idx="1414">
                  <c:v>5.2746</c:v>
                </c:pt>
                <c:pt idx="1415">
                  <c:v>5.27637</c:v>
                </c:pt>
                <c:pt idx="1416">
                  <c:v>5.27813</c:v>
                </c:pt>
                <c:pt idx="1417">
                  <c:v>5.27637</c:v>
                </c:pt>
                <c:pt idx="1418">
                  <c:v>5.27637</c:v>
                </c:pt>
                <c:pt idx="1419">
                  <c:v>5.2746</c:v>
                </c:pt>
                <c:pt idx="1420">
                  <c:v>5.2746</c:v>
                </c:pt>
                <c:pt idx="1421">
                  <c:v>5.2746</c:v>
                </c:pt>
                <c:pt idx="1422">
                  <c:v>5.27637</c:v>
                </c:pt>
                <c:pt idx="1423">
                  <c:v>5.27637</c:v>
                </c:pt>
                <c:pt idx="1424">
                  <c:v>5.27637</c:v>
                </c:pt>
                <c:pt idx="1425">
                  <c:v>5.27637</c:v>
                </c:pt>
                <c:pt idx="1426">
                  <c:v>5.2746</c:v>
                </c:pt>
                <c:pt idx="1427">
                  <c:v>5.2746</c:v>
                </c:pt>
                <c:pt idx="1428">
                  <c:v>5.2746</c:v>
                </c:pt>
                <c:pt idx="1429">
                  <c:v>5.27637</c:v>
                </c:pt>
                <c:pt idx="1430">
                  <c:v>5.27637</c:v>
                </c:pt>
                <c:pt idx="1431">
                  <c:v>5.27637</c:v>
                </c:pt>
                <c:pt idx="1432">
                  <c:v>5.2746</c:v>
                </c:pt>
                <c:pt idx="1433">
                  <c:v>5.27637</c:v>
                </c:pt>
                <c:pt idx="1434">
                  <c:v>5.27813</c:v>
                </c:pt>
                <c:pt idx="1435">
                  <c:v>5.27813</c:v>
                </c:pt>
                <c:pt idx="1436">
                  <c:v>5.27813</c:v>
                </c:pt>
                <c:pt idx="1437">
                  <c:v>5.27813</c:v>
                </c:pt>
                <c:pt idx="1438">
                  <c:v>5.27637</c:v>
                </c:pt>
                <c:pt idx="1439">
                  <c:v>5.27637</c:v>
                </c:pt>
                <c:pt idx="1440">
                  <c:v>5.2746</c:v>
                </c:pt>
                <c:pt idx="1441">
                  <c:v>5.2746</c:v>
                </c:pt>
                <c:pt idx="1442">
                  <c:v>5.27637</c:v>
                </c:pt>
                <c:pt idx="1443">
                  <c:v>5.27637</c:v>
                </c:pt>
                <c:pt idx="1444">
                  <c:v>5.27637</c:v>
                </c:pt>
                <c:pt idx="1445">
                  <c:v>5.27813</c:v>
                </c:pt>
                <c:pt idx="1446">
                  <c:v>5.27813</c:v>
                </c:pt>
                <c:pt idx="1447">
                  <c:v>5.27813</c:v>
                </c:pt>
                <c:pt idx="1448">
                  <c:v>5.27637</c:v>
                </c:pt>
                <c:pt idx="1449">
                  <c:v>5.2746</c:v>
                </c:pt>
                <c:pt idx="1450">
                  <c:v>5.2746</c:v>
                </c:pt>
                <c:pt idx="1451">
                  <c:v>5.27637</c:v>
                </c:pt>
                <c:pt idx="1452">
                  <c:v>5.27637</c:v>
                </c:pt>
                <c:pt idx="1453">
                  <c:v>5.27637</c:v>
                </c:pt>
                <c:pt idx="1454">
                  <c:v>5.27637</c:v>
                </c:pt>
                <c:pt idx="1455">
                  <c:v>5.27637</c:v>
                </c:pt>
                <c:pt idx="1456">
                  <c:v>5.27637</c:v>
                </c:pt>
                <c:pt idx="1457">
                  <c:v>5.2746</c:v>
                </c:pt>
                <c:pt idx="1458">
                  <c:v>5.27637</c:v>
                </c:pt>
                <c:pt idx="1459">
                  <c:v>5.27637</c:v>
                </c:pt>
                <c:pt idx="1460">
                  <c:v>5.2746</c:v>
                </c:pt>
                <c:pt idx="1461">
                  <c:v>5.2746</c:v>
                </c:pt>
                <c:pt idx="1462">
                  <c:v>5.2746</c:v>
                </c:pt>
                <c:pt idx="1463">
                  <c:v>5.2746</c:v>
                </c:pt>
                <c:pt idx="1464">
                  <c:v>5.2746</c:v>
                </c:pt>
                <c:pt idx="1465">
                  <c:v>5.2746</c:v>
                </c:pt>
                <c:pt idx="1466">
                  <c:v>5.27637</c:v>
                </c:pt>
                <c:pt idx="1467">
                  <c:v>5.27637</c:v>
                </c:pt>
                <c:pt idx="1468">
                  <c:v>5.27637</c:v>
                </c:pt>
                <c:pt idx="1469">
                  <c:v>5.27637</c:v>
                </c:pt>
                <c:pt idx="1470">
                  <c:v>5.27637</c:v>
                </c:pt>
                <c:pt idx="1471">
                  <c:v>5.27637</c:v>
                </c:pt>
                <c:pt idx="1472">
                  <c:v>5.27637</c:v>
                </c:pt>
                <c:pt idx="1473">
                  <c:v>5.27637</c:v>
                </c:pt>
                <c:pt idx="1474">
                  <c:v>5.27637</c:v>
                </c:pt>
                <c:pt idx="1475">
                  <c:v>5.27637</c:v>
                </c:pt>
                <c:pt idx="1476">
                  <c:v>5.27637</c:v>
                </c:pt>
                <c:pt idx="1477">
                  <c:v>5.27637</c:v>
                </c:pt>
                <c:pt idx="1478">
                  <c:v>5.27637</c:v>
                </c:pt>
                <c:pt idx="1479">
                  <c:v>5.2746</c:v>
                </c:pt>
                <c:pt idx="1480">
                  <c:v>5.2746</c:v>
                </c:pt>
                <c:pt idx="1481">
                  <c:v>5.2746</c:v>
                </c:pt>
                <c:pt idx="1482">
                  <c:v>5.27637</c:v>
                </c:pt>
                <c:pt idx="1483">
                  <c:v>5.27813</c:v>
                </c:pt>
                <c:pt idx="1484">
                  <c:v>5.27813</c:v>
                </c:pt>
                <c:pt idx="1485">
                  <c:v>5.27637</c:v>
                </c:pt>
                <c:pt idx="1486">
                  <c:v>5.27637</c:v>
                </c:pt>
                <c:pt idx="1487">
                  <c:v>5.27637</c:v>
                </c:pt>
                <c:pt idx="1488">
                  <c:v>5.27813</c:v>
                </c:pt>
                <c:pt idx="1489">
                  <c:v>5.27813</c:v>
                </c:pt>
                <c:pt idx="1490">
                  <c:v>5.27637</c:v>
                </c:pt>
                <c:pt idx="1491">
                  <c:v>5.27813</c:v>
                </c:pt>
                <c:pt idx="1492">
                  <c:v>5.27813</c:v>
                </c:pt>
                <c:pt idx="1493">
                  <c:v>5.27813</c:v>
                </c:pt>
                <c:pt idx="1494">
                  <c:v>5.2746</c:v>
                </c:pt>
                <c:pt idx="1495">
                  <c:v>5.2746</c:v>
                </c:pt>
                <c:pt idx="1496">
                  <c:v>5.27637</c:v>
                </c:pt>
                <c:pt idx="1497">
                  <c:v>5.27637</c:v>
                </c:pt>
                <c:pt idx="1498">
                  <c:v>5.2746</c:v>
                </c:pt>
                <c:pt idx="1499">
                  <c:v>5.27637</c:v>
                </c:pt>
                <c:pt idx="1500">
                  <c:v>5.2746</c:v>
                </c:pt>
                <c:pt idx="1501">
                  <c:v>5.2746</c:v>
                </c:pt>
                <c:pt idx="1502">
                  <c:v>5.27637</c:v>
                </c:pt>
                <c:pt idx="1503">
                  <c:v>5.2746</c:v>
                </c:pt>
                <c:pt idx="1504">
                  <c:v>5.2746</c:v>
                </c:pt>
                <c:pt idx="1505">
                  <c:v>5.2746</c:v>
                </c:pt>
                <c:pt idx="1506">
                  <c:v>5.27637</c:v>
                </c:pt>
                <c:pt idx="1507">
                  <c:v>5.27813</c:v>
                </c:pt>
                <c:pt idx="1508">
                  <c:v>5.28166</c:v>
                </c:pt>
                <c:pt idx="1509">
                  <c:v>5.27813</c:v>
                </c:pt>
                <c:pt idx="1510">
                  <c:v>5.27813</c:v>
                </c:pt>
                <c:pt idx="1511">
                  <c:v>5.27637</c:v>
                </c:pt>
                <c:pt idx="1512">
                  <c:v>5.27637</c:v>
                </c:pt>
                <c:pt idx="1513">
                  <c:v>5.27637</c:v>
                </c:pt>
                <c:pt idx="1514">
                  <c:v>5.2746</c:v>
                </c:pt>
                <c:pt idx="1515">
                  <c:v>5.27813</c:v>
                </c:pt>
                <c:pt idx="1516">
                  <c:v>5.27637</c:v>
                </c:pt>
                <c:pt idx="1517">
                  <c:v>5.27637</c:v>
                </c:pt>
                <c:pt idx="1518">
                  <c:v>5.27813</c:v>
                </c:pt>
                <c:pt idx="1519">
                  <c:v>5.27813</c:v>
                </c:pt>
                <c:pt idx="1520">
                  <c:v>5.27637</c:v>
                </c:pt>
                <c:pt idx="1521">
                  <c:v>5.27637</c:v>
                </c:pt>
                <c:pt idx="1522">
                  <c:v>5.27637</c:v>
                </c:pt>
                <c:pt idx="1523">
                  <c:v>5.27813</c:v>
                </c:pt>
                <c:pt idx="1524">
                  <c:v>5.27637</c:v>
                </c:pt>
                <c:pt idx="1525">
                  <c:v>5.27637</c:v>
                </c:pt>
                <c:pt idx="1526">
                  <c:v>5.27637</c:v>
                </c:pt>
                <c:pt idx="1527">
                  <c:v>5.27813</c:v>
                </c:pt>
                <c:pt idx="1528">
                  <c:v>5.27637</c:v>
                </c:pt>
                <c:pt idx="1529">
                  <c:v>5.2746</c:v>
                </c:pt>
                <c:pt idx="1530">
                  <c:v>5.2746</c:v>
                </c:pt>
                <c:pt idx="1531">
                  <c:v>5.27637</c:v>
                </c:pt>
                <c:pt idx="1532">
                  <c:v>5.27637</c:v>
                </c:pt>
                <c:pt idx="1533">
                  <c:v>5.27637</c:v>
                </c:pt>
                <c:pt idx="1534">
                  <c:v>5.27283</c:v>
                </c:pt>
                <c:pt idx="1535">
                  <c:v>5.27283</c:v>
                </c:pt>
                <c:pt idx="1536">
                  <c:v>5.2746</c:v>
                </c:pt>
                <c:pt idx="1537">
                  <c:v>5.27637</c:v>
                </c:pt>
                <c:pt idx="1538">
                  <c:v>5.27813</c:v>
                </c:pt>
                <c:pt idx="1539">
                  <c:v>5.27813</c:v>
                </c:pt>
                <c:pt idx="1540">
                  <c:v>5.2799</c:v>
                </c:pt>
                <c:pt idx="1541">
                  <c:v>5.2799</c:v>
                </c:pt>
                <c:pt idx="1542">
                  <c:v>5.27637</c:v>
                </c:pt>
                <c:pt idx="1543">
                  <c:v>5.2746</c:v>
                </c:pt>
                <c:pt idx="1544">
                  <c:v>5.2746</c:v>
                </c:pt>
                <c:pt idx="1545">
                  <c:v>5.2746</c:v>
                </c:pt>
                <c:pt idx="1546">
                  <c:v>5.27283</c:v>
                </c:pt>
                <c:pt idx="1547">
                  <c:v>5.27283</c:v>
                </c:pt>
                <c:pt idx="1548">
                  <c:v>5.2746</c:v>
                </c:pt>
                <c:pt idx="1549">
                  <c:v>5.27813</c:v>
                </c:pt>
                <c:pt idx="1550">
                  <c:v>5.27813</c:v>
                </c:pt>
                <c:pt idx="1551">
                  <c:v>5.27813</c:v>
                </c:pt>
                <c:pt idx="1552">
                  <c:v>5.2746</c:v>
                </c:pt>
                <c:pt idx="1553">
                  <c:v>5.2746</c:v>
                </c:pt>
                <c:pt idx="1554">
                  <c:v>5.27813</c:v>
                </c:pt>
                <c:pt idx="1555">
                  <c:v>5.27813</c:v>
                </c:pt>
                <c:pt idx="1556">
                  <c:v>5.27813</c:v>
                </c:pt>
                <c:pt idx="1557">
                  <c:v>5.27813</c:v>
                </c:pt>
                <c:pt idx="1558">
                  <c:v>5.27813</c:v>
                </c:pt>
                <c:pt idx="1559">
                  <c:v>5.27637</c:v>
                </c:pt>
                <c:pt idx="1560">
                  <c:v>5.2746</c:v>
                </c:pt>
                <c:pt idx="1561">
                  <c:v>5.27637</c:v>
                </c:pt>
                <c:pt idx="1562">
                  <c:v>5.2799</c:v>
                </c:pt>
                <c:pt idx="1563">
                  <c:v>5.28166</c:v>
                </c:pt>
                <c:pt idx="1564">
                  <c:v>5.2799</c:v>
                </c:pt>
                <c:pt idx="1565">
                  <c:v>5.27637</c:v>
                </c:pt>
                <c:pt idx="1566">
                  <c:v>5.27637</c:v>
                </c:pt>
                <c:pt idx="1567">
                  <c:v>5.2746</c:v>
                </c:pt>
                <c:pt idx="1568">
                  <c:v>5.27813</c:v>
                </c:pt>
                <c:pt idx="1569">
                  <c:v>5.27813</c:v>
                </c:pt>
                <c:pt idx="1570">
                  <c:v>5.27813</c:v>
                </c:pt>
                <c:pt idx="1571">
                  <c:v>5.27637</c:v>
                </c:pt>
                <c:pt idx="1572">
                  <c:v>5.27637</c:v>
                </c:pt>
                <c:pt idx="1573">
                  <c:v>5.27637</c:v>
                </c:pt>
                <c:pt idx="1574">
                  <c:v>5.27813</c:v>
                </c:pt>
                <c:pt idx="1575">
                  <c:v>5.27637</c:v>
                </c:pt>
                <c:pt idx="1576">
                  <c:v>5.27637</c:v>
                </c:pt>
                <c:pt idx="1577">
                  <c:v>5.27637</c:v>
                </c:pt>
                <c:pt idx="1578">
                  <c:v>5.27637</c:v>
                </c:pt>
                <c:pt idx="1579">
                  <c:v>5.27637</c:v>
                </c:pt>
                <c:pt idx="1580">
                  <c:v>5.27637</c:v>
                </c:pt>
                <c:pt idx="1581">
                  <c:v>5.27813</c:v>
                </c:pt>
                <c:pt idx="1582">
                  <c:v>5.27813</c:v>
                </c:pt>
                <c:pt idx="1583">
                  <c:v>5.27637</c:v>
                </c:pt>
                <c:pt idx="1584">
                  <c:v>5.27637</c:v>
                </c:pt>
                <c:pt idx="1585">
                  <c:v>5.27637</c:v>
                </c:pt>
                <c:pt idx="1586">
                  <c:v>5.27637</c:v>
                </c:pt>
                <c:pt idx="1587">
                  <c:v>5.27637</c:v>
                </c:pt>
                <c:pt idx="1588">
                  <c:v>5.27637</c:v>
                </c:pt>
                <c:pt idx="1589">
                  <c:v>5.27637</c:v>
                </c:pt>
                <c:pt idx="1590">
                  <c:v>5.27813</c:v>
                </c:pt>
                <c:pt idx="1591">
                  <c:v>5.27637</c:v>
                </c:pt>
                <c:pt idx="1592">
                  <c:v>5.27637</c:v>
                </c:pt>
                <c:pt idx="1593">
                  <c:v>5.2746</c:v>
                </c:pt>
                <c:pt idx="1594">
                  <c:v>5.2746</c:v>
                </c:pt>
                <c:pt idx="1595">
                  <c:v>5.27637</c:v>
                </c:pt>
                <c:pt idx="1596">
                  <c:v>5.27637</c:v>
                </c:pt>
                <c:pt idx="1597">
                  <c:v>5.27813</c:v>
                </c:pt>
                <c:pt idx="1598">
                  <c:v>5.27813</c:v>
                </c:pt>
                <c:pt idx="1599">
                  <c:v>5.27813</c:v>
                </c:pt>
                <c:pt idx="1600">
                  <c:v>5.27637</c:v>
                </c:pt>
                <c:pt idx="1601">
                  <c:v>5.27813</c:v>
                </c:pt>
                <c:pt idx="1602">
                  <c:v>5.27637</c:v>
                </c:pt>
                <c:pt idx="1603">
                  <c:v>5.27637</c:v>
                </c:pt>
                <c:pt idx="1604">
                  <c:v>5.27637</c:v>
                </c:pt>
                <c:pt idx="1605">
                  <c:v>5.27637</c:v>
                </c:pt>
                <c:pt idx="1606">
                  <c:v>5.27813</c:v>
                </c:pt>
                <c:pt idx="1607">
                  <c:v>5.27637</c:v>
                </c:pt>
                <c:pt idx="1608">
                  <c:v>5.27637</c:v>
                </c:pt>
                <c:pt idx="1609">
                  <c:v>5.27637</c:v>
                </c:pt>
                <c:pt idx="1610">
                  <c:v>5.27813</c:v>
                </c:pt>
                <c:pt idx="1611">
                  <c:v>5.27637</c:v>
                </c:pt>
                <c:pt idx="1612">
                  <c:v>5.27637</c:v>
                </c:pt>
                <c:pt idx="1613">
                  <c:v>5.27637</c:v>
                </c:pt>
                <c:pt idx="1614">
                  <c:v>5.27637</c:v>
                </c:pt>
                <c:pt idx="1615">
                  <c:v>5.27813</c:v>
                </c:pt>
                <c:pt idx="1616">
                  <c:v>5.27813</c:v>
                </c:pt>
                <c:pt idx="1617">
                  <c:v>5.2799</c:v>
                </c:pt>
                <c:pt idx="1618">
                  <c:v>5.27813</c:v>
                </c:pt>
                <c:pt idx="1619">
                  <c:v>5.2746</c:v>
                </c:pt>
                <c:pt idx="1620">
                  <c:v>5.27637</c:v>
                </c:pt>
                <c:pt idx="1621">
                  <c:v>5.27637</c:v>
                </c:pt>
                <c:pt idx="1622">
                  <c:v>5.27637</c:v>
                </c:pt>
                <c:pt idx="1623">
                  <c:v>5.27637</c:v>
                </c:pt>
                <c:pt idx="1624">
                  <c:v>5.27813</c:v>
                </c:pt>
                <c:pt idx="1625">
                  <c:v>5.27813</c:v>
                </c:pt>
                <c:pt idx="1626">
                  <c:v>5.27813</c:v>
                </c:pt>
                <c:pt idx="1627">
                  <c:v>5.27637</c:v>
                </c:pt>
                <c:pt idx="1628">
                  <c:v>5.27813</c:v>
                </c:pt>
                <c:pt idx="1629">
                  <c:v>5.27637</c:v>
                </c:pt>
                <c:pt idx="1630">
                  <c:v>5.27637</c:v>
                </c:pt>
                <c:pt idx="1631">
                  <c:v>5.2746</c:v>
                </c:pt>
                <c:pt idx="1632">
                  <c:v>5.27637</c:v>
                </c:pt>
                <c:pt idx="1633">
                  <c:v>5.27637</c:v>
                </c:pt>
                <c:pt idx="1634">
                  <c:v>5.27813</c:v>
                </c:pt>
                <c:pt idx="1635">
                  <c:v>5.27813</c:v>
                </c:pt>
                <c:pt idx="1636">
                  <c:v>5.27813</c:v>
                </c:pt>
                <c:pt idx="1637">
                  <c:v>5.27813</c:v>
                </c:pt>
                <c:pt idx="1638">
                  <c:v>5.27813</c:v>
                </c:pt>
                <c:pt idx="1639">
                  <c:v>5.27637</c:v>
                </c:pt>
                <c:pt idx="1640">
                  <c:v>5.27813</c:v>
                </c:pt>
                <c:pt idx="1641">
                  <c:v>5.27637</c:v>
                </c:pt>
                <c:pt idx="1642">
                  <c:v>5.27637</c:v>
                </c:pt>
                <c:pt idx="1643">
                  <c:v>5.27813</c:v>
                </c:pt>
                <c:pt idx="1644">
                  <c:v>5.27813</c:v>
                </c:pt>
                <c:pt idx="1645">
                  <c:v>5.27813</c:v>
                </c:pt>
                <c:pt idx="1646">
                  <c:v>5.27813</c:v>
                </c:pt>
                <c:pt idx="1647">
                  <c:v>5.27813</c:v>
                </c:pt>
                <c:pt idx="1648">
                  <c:v>5.27637</c:v>
                </c:pt>
                <c:pt idx="1649">
                  <c:v>5.27637</c:v>
                </c:pt>
                <c:pt idx="1650">
                  <c:v>5.27813</c:v>
                </c:pt>
                <c:pt idx="1651">
                  <c:v>5.27813</c:v>
                </c:pt>
                <c:pt idx="1652">
                  <c:v>5.27813</c:v>
                </c:pt>
                <c:pt idx="1653">
                  <c:v>5.27813</c:v>
                </c:pt>
                <c:pt idx="1654">
                  <c:v>5.27813</c:v>
                </c:pt>
                <c:pt idx="1655">
                  <c:v>5.2799</c:v>
                </c:pt>
                <c:pt idx="1656">
                  <c:v>5.27637</c:v>
                </c:pt>
                <c:pt idx="1657">
                  <c:v>5.27637</c:v>
                </c:pt>
                <c:pt idx="1658">
                  <c:v>5.27637</c:v>
                </c:pt>
                <c:pt idx="1659">
                  <c:v>5.27813</c:v>
                </c:pt>
                <c:pt idx="1660">
                  <c:v>5.27813</c:v>
                </c:pt>
                <c:pt idx="1661">
                  <c:v>5.27813</c:v>
                </c:pt>
                <c:pt idx="1662">
                  <c:v>5.27813</c:v>
                </c:pt>
                <c:pt idx="1663">
                  <c:v>5.27813</c:v>
                </c:pt>
                <c:pt idx="1664">
                  <c:v>5.27813</c:v>
                </c:pt>
                <c:pt idx="1665">
                  <c:v>5.27813</c:v>
                </c:pt>
                <c:pt idx="1666">
                  <c:v>5.27813</c:v>
                </c:pt>
                <c:pt idx="1667">
                  <c:v>5.27637</c:v>
                </c:pt>
                <c:pt idx="1668">
                  <c:v>5.27813</c:v>
                </c:pt>
                <c:pt idx="1669">
                  <c:v>5.27813</c:v>
                </c:pt>
                <c:pt idx="1670">
                  <c:v>5.2799</c:v>
                </c:pt>
                <c:pt idx="1671">
                  <c:v>5.2799</c:v>
                </c:pt>
                <c:pt idx="1672">
                  <c:v>5.2799</c:v>
                </c:pt>
                <c:pt idx="1673">
                  <c:v>5.2799</c:v>
                </c:pt>
                <c:pt idx="1674">
                  <c:v>5.27813</c:v>
                </c:pt>
                <c:pt idx="1675">
                  <c:v>5.27637</c:v>
                </c:pt>
                <c:pt idx="1676">
                  <c:v>5.27637</c:v>
                </c:pt>
                <c:pt idx="1677">
                  <c:v>5.27813</c:v>
                </c:pt>
                <c:pt idx="1678">
                  <c:v>5.27813</c:v>
                </c:pt>
                <c:pt idx="1679">
                  <c:v>5.27813</c:v>
                </c:pt>
                <c:pt idx="1680">
                  <c:v>5.2799</c:v>
                </c:pt>
                <c:pt idx="1681">
                  <c:v>5.2799</c:v>
                </c:pt>
                <c:pt idx="1682">
                  <c:v>5.2799</c:v>
                </c:pt>
                <c:pt idx="1683">
                  <c:v>5.2799</c:v>
                </c:pt>
                <c:pt idx="1684">
                  <c:v>5.2799</c:v>
                </c:pt>
                <c:pt idx="1685">
                  <c:v>5.2799</c:v>
                </c:pt>
                <c:pt idx="1686">
                  <c:v>5.2799</c:v>
                </c:pt>
                <c:pt idx="1687">
                  <c:v>5.2799</c:v>
                </c:pt>
                <c:pt idx="1688">
                  <c:v>5.27813</c:v>
                </c:pt>
                <c:pt idx="1689">
                  <c:v>5.2799</c:v>
                </c:pt>
                <c:pt idx="1690">
                  <c:v>5.27813</c:v>
                </c:pt>
                <c:pt idx="1691">
                  <c:v>5.2799</c:v>
                </c:pt>
                <c:pt idx="1692">
                  <c:v>5.2799</c:v>
                </c:pt>
                <c:pt idx="1693">
                  <c:v>5.2799</c:v>
                </c:pt>
                <c:pt idx="1694">
                  <c:v>5.27813</c:v>
                </c:pt>
                <c:pt idx="1695">
                  <c:v>5.27813</c:v>
                </c:pt>
                <c:pt idx="1696">
                  <c:v>5.27813</c:v>
                </c:pt>
                <c:pt idx="1697">
                  <c:v>5.2799</c:v>
                </c:pt>
                <c:pt idx="1698">
                  <c:v>5.2799</c:v>
                </c:pt>
                <c:pt idx="1699">
                  <c:v>5.2799</c:v>
                </c:pt>
                <c:pt idx="1700">
                  <c:v>5.27813</c:v>
                </c:pt>
                <c:pt idx="1701">
                  <c:v>5.2799</c:v>
                </c:pt>
                <c:pt idx="1702">
                  <c:v>5.2799</c:v>
                </c:pt>
                <c:pt idx="1703">
                  <c:v>5.2799</c:v>
                </c:pt>
                <c:pt idx="1704">
                  <c:v>5.2799</c:v>
                </c:pt>
                <c:pt idx="1705">
                  <c:v>5.2799</c:v>
                </c:pt>
                <c:pt idx="1706">
                  <c:v>5.27813</c:v>
                </c:pt>
                <c:pt idx="1707">
                  <c:v>5.27813</c:v>
                </c:pt>
                <c:pt idx="1708">
                  <c:v>5.27813</c:v>
                </c:pt>
                <c:pt idx="1709">
                  <c:v>5.27637</c:v>
                </c:pt>
                <c:pt idx="1710">
                  <c:v>5.27637</c:v>
                </c:pt>
                <c:pt idx="1711">
                  <c:v>5.2799</c:v>
                </c:pt>
                <c:pt idx="1712">
                  <c:v>5.2799</c:v>
                </c:pt>
                <c:pt idx="1713">
                  <c:v>5.2799</c:v>
                </c:pt>
                <c:pt idx="1714">
                  <c:v>5.2799</c:v>
                </c:pt>
                <c:pt idx="1715">
                  <c:v>5.2799</c:v>
                </c:pt>
                <c:pt idx="1716">
                  <c:v>5.2799</c:v>
                </c:pt>
                <c:pt idx="1717">
                  <c:v>5.2799</c:v>
                </c:pt>
                <c:pt idx="1718">
                  <c:v>5.2799</c:v>
                </c:pt>
                <c:pt idx="1719">
                  <c:v>5.2799</c:v>
                </c:pt>
                <c:pt idx="1720">
                  <c:v>5.2799</c:v>
                </c:pt>
                <c:pt idx="1721">
                  <c:v>5.2799</c:v>
                </c:pt>
                <c:pt idx="1722">
                  <c:v>5.2799</c:v>
                </c:pt>
                <c:pt idx="1723">
                  <c:v>5.28166</c:v>
                </c:pt>
                <c:pt idx="1724">
                  <c:v>5.28343</c:v>
                </c:pt>
                <c:pt idx="1725">
                  <c:v>5.28166</c:v>
                </c:pt>
                <c:pt idx="1726">
                  <c:v>5.28166</c:v>
                </c:pt>
                <c:pt idx="1727">
                  <c:v>5.28343</c:v>
                </c:pt>
                <c:pt idx="1728">
                  <c:v>5.2852</c:v>
                </c:pt>
                <c:pt idx="1729">
                  <c:v>5.2852</c:v>
                </c:pt>
                <c:pt idx="1730">
                  <c:v>5.28343</c:v>
                </c:pt>
                <c:pt idx="1731">
                  <c:v>5.2852</c:v>
                </c:pt>
                <c:pt idx="1732">
                  <c:v>5.28696</c:v>
                </c:pt>
                <c:pt idx="1733">
                  <c:v>5.28873</c:v>
                </c:pt>
                <c:pt idx="1734">
                  <c:v>5.28696</c:v>
                </c:pt>
                <c:pt idx="1735">
                  <c:v>5.28696</c:v>
                </c:pt>
                <c:pt idx="1736">
                  <c:v>5.28696</c:v>
                </c:pt>
                <c:pt idx="1737">
                  <c:v>5.28696</c:v>
                </c:pt>
                <c:pt idx="1738">
                  <c:v>5.28696</c:v>
                </c:pt>
                <c:pt idx="1739">
                  <c:v>5.28873</c:v>
                </c:pt>
                <c:pt idx="1740">
                  <c:v>5.28873</c:v>
                </c:pt>
                <c:pt idx="1741">
                  <c:v>5.2905</c:v>
                </c:pt>
                <c:pt idx="1742">
                  <c:v>5.2905</c:v>
                </c:pt>
                <c:pt idx="1743">
                  <c:v>5.2905</c:v>
                </c:pt>
                <c:pt idx="1744">
                  <c:v>5.2905</c:v>
                </c:pt>
                <c:pt idx="1745">
                  <c:v>5.29226</c:v>
                </c:pt>
                <c:pt idx="1746">
                  <c:v>5.29226</c:v>
                </c:pt>
                <c:pt idx="1747">
                  <c:v>5.29226</c:v>
                </c:pt>
                <c:pt idx="1748">
                  <c:v>5.2905</c:v>
                </c:pt>
                <c:pt idx="1749">
                  <c:v>5.2905</c:v>
                </c:pt>
                <c:pt idx="1750">
                  <c:v>5.29226</c:v>
                </c:pt>
                <c:pt idx="1751">
                  <c:v>5.2905</c:v>
                </c:pt>
                <c:pt idx="1752">
                  <c:v>5.29226</c:v>
                </c:pt>
                <c:pt idx="1753">
                  <c:v>5.29226</c:v>
                </c:pt>
                <c:pt idx="1754">
                  <c:v>5.29226</c:v>
                </c:pt>
                <c:pt idx="1755">
                  <c:v>5.29226</c:v>
                </c:pt>
                <c:pt idx="1756">
                  <c:v>5.2905</c:v>
                </c:pt>
                <c:pt idx="1757">
                  <c:v>5.28873</c:v>
                </c:pt>
                <c:pt idx="1758">
                  <c:v>5.28873</c:v>
                </c:pt>
                <c:pt idx="1759">
                  <c:v>5.28696</c:v>
                </c:pt>
                <c:pt idx="1760">
                  <c:v>5.28873</c:v>
                </c:pt>
                <c:pt idx="1761">
                  <c:v>5.28696</c:v>
                </c:pt>
                <c:pt idx="1762">
                  <c:v>5.28696</c:v>
                </c:pt>
                <c:pt idx="1763">
                  <c:v>5.2852</c:v>
                </c:pt>
                <c:pt idx="1764">
                  <c:v>5.2852</c:v>
                </c:pt>
                <c:pt idx="1765">
                  <c:v>5.28696</c:v>
                </c:pt>
                <c:pt idx="1766">
                  <c:v>5.28696</c:v>
                </c:pt>
                <c:pt idx="1767">
                  <c:v>5.28696</c:v>
                </c:pt>
                <c:pt idx="1768">
                  <c:v>5.2852</c:v>
                </c:pt>
                <c:pt idx="1769">
                  <c:v>5.28343</c:v>
                </c:pt>
                <c:pt idx="1770">
                  <c:v>5.2852</c:v>
                </c:pt>
                <c:pt idx="1771">
                  <c:v>5.28343</c:v>
                </c:pt>
                <c:pt idx="1772">
                  <c:v>5.28343</c:v>
                </c:pt>
                <c:pt idx="1773">
                  <c:v>5.28343</c:v>
                </c:pt>
                <c:pt idx="1774">
                  <c:v>5.28343</c:v>
                </c:pt>
                <c:pt idx="1775">
                  <c:v>5.28343</c:v>
                </c:pt>
                <c:pt idx="1776">
                  <c:v>5.28343</c:v>
                </c:pt>
                <c:pt idx="1777">
                  <c:v>5.28166</c:v>
                </c:pt>
                <c:pt idx="1778">
                  <c:v>5.28166</c:v>
                </c:pt>
                <c:pt idx="1779">
                  <c:v>5.28166</c:v>
                </c:pt>
                <c:pt idx="1780">
                  <c:v>5.28166</c:v>
                </c:pt>
                <c:pt idx="1781">
                  <c:v>5.28343</c:v>
                </c:pt>
                <c:pt idx="1782">
                  <c:v>5.28343</c:v>
                </c:pt>
                <c:pt idx="1783">
                  <c:v>5.28343</c:v>
                </c:pt>
                <c:pt idx="1784">
                  <c:v>5.28343</c:v>
                </c:pt>
                <c:pt idx="1785">
                  <c:v>5.2852</c:v>
                </c:pt>
                <c:pt idx="1786">
                  <c:v>5.2852</c:v>
                </c:pt>
                <c:pt idx="1787">
                  <c:v>5.28696</c:v>
                </c:pt>
                <c:pt idx="1788">
                  <c:v>5.2852</c:v>
                </c:pt>
                <c:pt idx="1789">
                  <c:v>5.2852</c:v>
                </c:pt>
                <c:pt idx="1790">
                  <c:v>5.2852</c:v>
                </c:pt>
                <c:pt idx="1791">
                  <c:v>5.2852</c:v>
                </c:pt>
                <c:pt idx="1792">
                  <c:v>5.28343</c:v>
                </c:pt>
                <c:pt idx="1793">
                  <c:v>5.28343</c:v>
                </c:pt>
                <c:pt idx="1794">
                  <c:v>5.28343</c:v>
                </c:pt>
                <c:pt idx="1795">
                  <c:v>5.2852</c:v>
                </c:pt>
                <c:pt idx="1796">
                  <c:v>5.28343</c:v>
                </c:pt>
                <c:pt idx="1797">
                  <c:v>5.28343</c:v>
                </c:pt>
                <c:pt idx="1798">
                  <c:v>5.28343</c:v>
                </c:pt>
                <c:pt idx="1799">
                  <c:v>5.2852</c:v>
                </c:pt>
                <c:pt idx="1800">
                  <c:v>5.28343</c:v>
                </c:pt>
                <c:pt idx="1801">
                  <c:v>5.28343</c:v>
                </c:pt>
                <c:pt idx="1802">
                  <c:v>5.28343</c:v>
                </c:pt>
                <c:pt idx="1803">
                  <c:v>5.28343</c:v>
                </c:pt>
                <c:pt idx="1804">
                  <c:v>5.28166</c:v>
                </c:pt>
                <c:pt idx="1805">
                  <c:v>5.28166</c:v>
                </c:pt>
                <c:pt idx="1806">
                  <c:v>5.28166</c:v>
                </c:pt>
                <c:pt idx="1807">
                  <c:v>5.28166</c:v>
                </c:pt>
                <c:pt idx="1808">
                  <c:v>5.28343</c:v>
                </c:pt>
                <c:pt idx="1809">
                  <c:v>5.28166</c:v>
                </c:pt>
                <c:pt idx="1810">
                  <c:v>5.28166</c:v>
                </c:pt>
                <c:pt idx="1811">
                  <c:v>5.2852</c:v>
                </c:pt>
                <c:pt idx="1812">
                  <c:v>5.28696</c:v>
                </c:pt>
                <c:pt idx="1813">
                  <c:v>5.28696</c:v>
                </c:pt>
                <c:pt idx="1814">
                  <c:v>5.28343</c:v>
                </c:pt>
                <c:pt idx="1815">
                  <c:v>5.28166</c:v>
                </c:pt>
                <c:pt idx="1816">
                  <c:v>5.28166</c:v>
                </c:pt>
                <c:pt idx="1817">
                  <c:v>5.2799</c:v>
                </c:pt>
                <c:pt idx="1818">
                  <c:v>5.27813</c:v>
                </c:pt>
                <c:pt idx="1819">
                  <c:v>5.2799</c:v>
                </c:pt>
                <c:pt idx="1820">
                  <c:v>5.2799</c:v>
                </c:pt>
                <c:pt idx="1821">
                  <c:v>5.28166</c:v>
                </c:pt>
                <c:pt idx="1822">
                  <c:v>5.2799</c:v>
                </c:pt>
                <c:pt idx="1823">
                  <c:v>5.28166</c:v>
                </c:pt>
                <c:pt idx="1824">
                  <c:v>5.2852</c:v>
                </c:pt>
                <c:pt idx="1825">
                  <c:v>5.28343</c:v>
                </c:pt>
                <c:pt idx="1826">
                  <c:v>5.28343</c:v>
                </c:pt>
                <c:pt idx="1827">
                  <c:v>5.28166</c:v>
                </c:pt>
                <c:pt idx="1828">
                  <c:v>5.28343</c:v>
                </c:pt>
                <c:pt idx="1829">
                  <c:v>5.28343</c:v>
                </c:pt>
                <c:pt idx="1830">
                  <c:v>5.28166</c:v>
                </c:pt>
                <c:pt idx="1831">
                  <c:v>5.28166</c:v>
                </c:pt>
                <c:pt idx="1832">
                  <c:v>5.28166</c:v>
                </c:pt>
                <c:pt idx="1833">
                  <c:v>5.28343</c:v>
                </c:pt>
                <c:pt idx="1834">
                  <c:v>5.28343</c:v>
                </c:pt>
                <c:pt idx="1835">
                  <c:v>5.28343</c:v>
                </c:pt>
                <c:pt idx="1836">
                  <c:v>5.28343</c:v>
                </c:pt>
                <c:pt idx="1837">
                  <c:v>5.28343</c:v>
                </c:pt>
                <c:pt idx="1838">
                  <c:v>5.28343</c:v>
                </c:pt>
                <c:pt idx="1839">
                  <c:v>5.28343</c:v>
                </c:pt>
                <c:pt idx="1840">
                  <c:v>5.28343</c:v>
                </c:pt>
                <c:pt idx="1841">
                  <c:v>5.2852</c:v>
                </c:pt>
                <c:pt idx="1842">
                  <c:v>5.2852</c:v>
                </c:pt>
                <c:pt idx="1843">
                  <c:v>5.2852</c:v>
                </c:pt>
                <c:pt idx="1844">
                  <c:v>5.28343</c:v>
                </c:pt>
                <c:pt idx="1845">
                  <c:v>5.28343</c:v>
                </c:pt>
                <c:pt idx="1846">
                  <c:v>5.28343</c:v>
                </c:pt>
                <c:pt idx="1847">
                  <c:v>5.28696</c:v>
                </c:pt>
                <c:pt idx="1848">
                  <c:v>5.28873</c:v>
                </c:pt>
                <c:pt idx="1849">
                  <c:v>5.2852</c:v>
                </c:pt>
                <c:pt idx="1850">
                  <c:v>5.2852</c:v>
                </c:pt>
                <c:pt idx="1851">
                  <c:v>5.2852</c:v>
                </c:pt>
                <c:pt idx="1852">
                  <c:v>5.2852</c:v>
                </c:pt>
                <c:pt idx="1853">
                  <c:v>5.2852</c:v>
                </c:pt>
                <c:pt idx="1854">
                  <c:v>5.28343</c:v>
                </c:pt>
                <c:pt idx="1855">
                  <c:v>5.28343</c:v>
                </c:pt>
                <c:pt idx="1856">
                  <c:v>5.2852</c:v>
                </c:pt>
                <c:pt idx="1857">
                  <c:v>5.2852</c:v>
                </c:pt>
                <c:pt idx="1858">
                  <c:v>5.2852</c:v>
                </c:pt>
                <c:pt idx="1859">
                  <c:v>5.28343</c:v>
                </c:pt>
                <c:pt idx="1860">
                  <c:v>5.28343</c:v>
                </c:pt>
                <c:pt idx="1861">
                  <c:v>5.2852</c:v>
                </c:pt>
                <c:pt idx="1862">
                  <c:v>5.2852</c:v>
                </c:pt>
                <c:pt idx="1863">
                  <c:v>5.28696</c:v>
                </c:pt>
                <c:pt idx="1864">
                  <c:v>5.2852</c:v>
                </c:pt>
                <c:pt idx="1865">
                  <c:v>5.28696</c:v>
                </c:pt>
                <c:pt idx="1866">
                  <c:v>5.28696</c:v>
                </c:pt>
                <c:pt idx="1867">
                  <c:v>5.28696</c:v>
                </c:pt>
                <c:pt idx="1868">
                  <c:v>5.28696</c:v>
                </c:pt>
                <c:pt idx="1869">
                  <c:v>5.2852</c:v>
                </c:pt>
                <c:pt idx="1870">
                  <c:v>5.2852</c:v>
                </c:pt>
                <c:pt idx="1871">
                  <c:v>5.2852</c:v>
                </c:pt>
                <c:pt idx="1872">
                  <c:v>5.2852</c:v>
                </c:pt>
                <c:pt idx="1873">
                  <c:v>5.2852</c:v>
                </c:pt>
                <c:pt idx="1874">
                  <c:v>5.2852</c:v>
                </c:pt>
                <c:pt idx="1875">
                  <c:v>5.28343</c:v>
                </c:pt>
                <c:pt idx="1876">
                  <c:v>5.28343</c:v>
                </c:pt>
                <c:pt idx="1877">
                  <c:v>5.28343</c:v>
                </c:pt>
                <c:pt idx="1878">
                  <c:v>5.2852</c:v>
                </c:pt>
                <c:pt idx="1879">
                  <c:v>5.2852</c:v>
                </c:pt>
                <c:pt idx="1880">
                  <c:v>5.28343</c:v>
                </c:pt>
                <c:pt idx="1881">
                  <c:v>5.2852</c:v>
                </c:pt>
                <c:pt idx="1882">
                  <c:v>5.2852</c:v>
                </c:pt>
                <c:pt idx="1883">
                  <c:v>5.28696</c:v>
                </c:pt>
                <c:pt idx="1884">
                  <c:v>5.2852</c:v>
                </c:pt>
                <c:pt idx="1885">
                  <c:v>5.2852</c:v>
                </c:pt>
                <c:pt idx="1886">
                  <c:v>5.2852</c:v>
                </c:pt>
                <c:pt idx="1887">
                  <c:v>5.2852</c:v>
                </c:pt>
                <c:pt idx="1888">
                  <c:v>5.2852</c:v>
                </c:pt>
                <c:pt idx="1889">
                  <c:v>5.2852</c:v>
                </c:pt>
                <c:pt idx="1890">
                  <c:v>5.2852</c:v>
                </c:pt>
                <c:pt idx="1891">
                  <c:v>5.2852</c:v>
                </c:pt>
                <c:pt idx="1892">
                  <c:v>5.2852</c:v>
                </c:pt>
                <c:pt idx="1893">
                  <c:v>5.2852</c:v>
                </c:pt>
                <c:pt idx="1894">
                  <c:v>5.2852</c:v>
                </c:pt>
                <c:pt idx="1895">
                  <c:v>5.2852</c:v>
                </c:pt>
                <c:pt idx="1896">
                  <c:v>5.2852</c:v>
                </c:pt>
                <c:pt idx="1897">
                  <c:v>5.28696</c:v>
                </c:pt>
                <c:pt idx="1898">
                  <c:v>5.28696</c:v>
                </c:pt>
                <c:pt idx="1899">
                  <c:v>5.2852</c:v>
                </c:pt>
                <c:pt idx="1900">
                  <c:v>5.2852</c:v>
                </c:pt>
                <c:pt idx="1901">
                  <c:v>5.2852</c:v>
                </c:pt>
                <c:pt idx="1902">
                  <c:v>5.2852</c:v>
                </c:pt>
                <c:pt idx="1903">
                  <c:v>5.28696</c:v>
                </c:pt>
                <c:pt idx="1904">
                  <c:v>5.28696</c:v>
                </c:pt>
                <c:pt idx="1905">
                  <c:v>5.28696</c:v>
                </c:pt>
                <c:pt idx="1906">
                  <c:v>5.28696</c:v>
                </c:pt>
                <c:pt idx="1907">
                  <c:v>5.28696</c:v>
                </c:pt>
                <c:pt idx="1908">
                  <c:v>5.2852</c:v>
                </c:pt>
                <c:pt idx="1909">
                  <c:v>5.2852</c:v>
                </c:pt>
                <c:pt idx="1910">
                  <c:v>5.2852</c:v>
                </c:pt>
                <c:pt idx="1911">
                  <c:v>5.2852</c:v>
                </c:pt>
                <c:pt idx="1912">
                  <c:v>5.2852</c:v>
                </c:pt>
                <c:pt idx="1913">
                  <c:v>5.2852</c:v>
                </c:pt>
                <c:pt idx="1914">
                  <c:v>5.2852</c:v>
                </c:pt>
                <c:pt idx="1915">
                  <c:v>5.2852</c:v>
                </c:pt>
                <c:pt idx="1916">
                  <c:v>5.28696</c:v>
                </c:pt>
                <c:pt idx="1917">
                  <c:v>5.2852</c:v>
                </c:pt>
                <c:pt idx="1918">
                  <c:v>5.28343</c:v>
                </c:pt>
                <c:pt idx="1919">
                  <c:v>5.28343</c:v>
                </c:pt>
                <c:pt idx="1920">
                  <c:v>5.2852</c:v>
                </c:pt>
                <c:pt idx="1921">
                  <c:v>5.28696</c:v>
                </c:pt>
                <c:pt idx="1922">
                  <c:v>5.2852</c:v>
                </c:pt>
                <c:pt idx="1923">
                  <c:v>5.2852</c:v>
                </c:pt>
                <c:pt idx="1924">
                  <c:v>5.2852</c:v>
                </c:pt>
                <c:pt idx="1925">
                  <c:v>5.2852</c:v>
                </c:pt>
                <c:pt idx="1926">
                  <c:v>5.2852</c:v>
                </c:pt>
                <c:pt idx="1927">
                  <c:v>5.2852</c:v>
                </c:pt>
                <c:pt idx="1928">
                  <c:v>5.28343</c:v>
                </c:pt>
                <c:pt idx="1929">
                  <c:v>5.28343</c:v>
                </c:pt>
                <c:pt idx="1930">
                  <c:v>5.28343</c:v>
                </c:pt>
                <c:pt idx="1931">
                  <c:v>5.2852</c:v>
                </c:pt>
                <c:pt idx="1932">
                  <c:v>5.28343</c:v>
                </c:pt>
                <c:pt idx="1933">
                  <c:v>5.2852</c:v>
                </c:pt>
                <c:pt idx="1934">
                  <c:v>5.2852</c:v>
                </c:pt>
                <c:pt idx="1935">
                  <c:v>5.2852</c:v>
                </c:pt>
                <c:pt idx="1936">
                  <c:v>5.28343</c:v>
                </c:pt>
                <c:pt idx="1937">
                  <c:v>5.28343</c:v>
                </c:pt>
                <c:pt idx="1938">
                  <c:v>5.28343</c:v>
                </c:pt>
                <c:pt idx="1939">
                  <c:v>5.28343</c:v>
                </c:pt>
                <c:pt idx="1940">
                  <c:v>5.2852</c:v>
                </c:pt>
                <c:pt idx="1941">
                  <c:v>5.28343</c:v>
                </c:pt>
                <c:pt idx="1942">
                  <c:v>5.28343</c:v>
                </c:pt>
                <c:pt idx="1943">
                  <c:v>5.28166</c:v>
                </c:pt>
                <c:pt idx="1944">
                  <c:v>5.28343</c:v>
                </c:pt>
                <c:pt idx="1945">
                  <c:v>5.28343</c:v>
                </c:pt>
                <c:pt idx="1946">
                  <c:v>5.28343</c:v>
                </c:pt>
                <c:pt idx="1947">
                  <c:v>5.28343</c:v>
                </c:pt>
                <c:pt idx="1948">
                  <c:v>5.28343</c:v>
                </c:pt>
                <c:pt idx="1949">
                  <c:v>5.28343</c:v>
                </c:pt>
                <c:pt idx="1950">
                  <c:v>5.28343</c:v>
                </c:pt>
                <c:pt idx="1951">
                  <c:v>5.2852</c:v>
                </c:pt>
                <c:pt idx="1952">
                  <c:v>5.28343</c:v>
                </c:pt>
                <c:pt idx="1953">
                  <c:v>5.2852</c:v>
                </c:pt>
                <c:pt idx="1954">
                  <c:v>5.2852</c:v>
                </c:pt>
                <c:pt idx="1955">
                  <c:v>5.2852</c:v>
                </c:pt>
                <c:pt idx="1956">
                  <c:v>5.28343</c:v>
                </c:pt>
                <c:pt idx="1957">
                  <c:v>5.28166</c:v>
                </c:pt>
                <c:pt idx="1958">
                  <c:v>5.2799</c:v>
                </c:pt>
                <c:pt idx="1959">
                  <c:v>5.28343</c:v>
                </c:pt>
                <c:pt idx="1960">
                  <c:v>5.2852</c:v>
                </c:pt>
                <c:pt idx="1961">
                  <c:v>5.2852</c:v>
                </c:pt>
                <c:pt idx="1962">
                  <c:v>5.2852</c:v>
                </c:pt>
                <c:pt idx="1963">
                  <c:v>5.2852</c:v>
                </c:pt>
                <c:pt idx="1964">
                  <c:v>5.2852</c:v>
                </c:pt>
                <c:pt idx="1965">
                  <c:v>5.28343</c:v>
                </c:pt>
                <c:pt idx="1966">
                  <c:v>5.28343</c:v>
                </c:pt>
                <c:pt idx="1967">
                  <c:v>5.28343</c:v>
                </c:pt>
                <c:pt idx="1968">
                  <c:v>5.28343</c:v>
                </c:pt>
                <c:pt idx="1969">
                  <c:v>5.28343</c:v>
                </c:pt>
                <c:pt idx="1970">
                  <c:v>5.2852</c:v>
                </c:pt>
                <c:pt idx="1971">
                  <c:v>5.2852</c:v>
                </c:pt>
                <c:pt idx="1972">
                  <c:v>5.2852</c:v>
                </c:pt>
                <c:pt idx="1973">
                  <c:v>5.2852</c:v>
                </c:pt>
                <c:pt idx="1974">
                  <c:v>5.28343</c:v>
                </c:pt>
                <c:pt idx="1975">
                  <c:v>5.2852</c:v>
                </c:pt>
                <c:pt idx="1976">
                  <c:v>5.2852</c:v>
                </c:pt>
                <c:pt idx="1977">
                  <c:v>5.28696</c:v>
                </c:pt>
                <c:pt idx="1978">
                  <c:v>5.2852</c:v>
                </c:pt>
                <c:pt idx="1979">
                  <c:v>5.28343</c:v>
                </c:pt>
                <c:pt idx="1980">
                  <c:v>5.28343</c:v>
                </c:pt>
                <c:pt idx="1981">
                  <c:v>5.28343</c:v>
                </c:pt>
                <c:pt idx="1982">
                  <c:v>5.28166</c:v>
                </c:pt>
                <c:pt idx="1983">
                  <c:v>5.28166</c:v>
                </c:pt>
                <c:pt idx="1984">
                  <c:v>5.28343</c:v>
                </c:pt>
                <c:pt idx="1985">
                  <c:v>5.28343</c:v>
                </c:pt>
                <c:pt idx="1986">
                  <c:v>5.28166</c:v>
                </c:pt>
                <c:pt idx="1987">
                  <c:v>5.28343</c:v>
                </c:pt>
                <c:pt idx="1988">
                  <c:v>5.28343</c:v>
                </c:pt>
                <c:pt idx="1989">
                  <c:v>5.28343</c:v>
                </c:pt>
                <c:pt idx="1990">
                  <c:v>5.28343</c:v>
                </c:pt>
                <c:pt idx="1991">
                  <c:v>5.28343</c:v>
                </c:pt>
                <c:pt idx="1992">
                  <c:v>5.2852</c:v>
                </c:pt>
                <c:pt idx="1993">
                  <c:v>5.2852</c:v>
                </c:pt>
                <c:pt idx="1994">
                  <c:v>5.2852</c:v>
                </c:pt>
                <c:pt idx="1995">
                  <c:v>5.2852</c:v>
                </c:pt>
                <c:pt idx="1996">
                  <c:v>5.2852</c:v>
                </c:pt>
                <c:pt idx="1997">
                  <c:v>5.2852</c:v>
                </c:pt>
                <c:pt idx="1998">
                  <c:v>5.2852</c:v>
                </c:pt>
                <c:pt idx="1999">
                  <c:v>5.2852</c:v>
                </c:pt>
                <c:pt idx="2000">
                  <c:v>5.2852</c:v>
                </c:pt>
                <c:pt idx="2001">
                  <c:v>5.2852</c:v>
                </c:pt>
                <c:pt idx="2002">
                  <c:v>5.2852</c:v>
                </c:pt>
                <c:pt idx="2003">
                  <c:v>5.2852</c:v>
                </c:pt>
                <c:pt idx="2004">
                  <c:v>5.2852</c:v>
                </c:pt>
                <c:pt idx="2005">
                  <c:v>5.2852</c:v>
                </c:pt>
                <c:pt idx="2006">
                  <c:v>5.2852</c:v>
                </c:pt>
                <c:pt idx="2007">
                  <c:v>5.28343</c:v>
                </c:pt>
                <c:pt idx="2008">
                  <c:v>5.2852</c:v>
                </c:pt>
                <c:pt idx="2009">
                  <c:v>5.2852</c:v>
                </c:pt>
                <c:pt idx="2010">
                  <c:v>5.2852</c:v>
                </c:pt>
                <c:pt idx="2011">
                  <c:v>5.2852</c:v>
                </c:pt>
                <c:pt idx="2012">
                  <c:v>5.28343</c:v>
                </c:pt>
                <c:pt idx="2013">
                  <c:v>5.28343</c:v>
                </c:pt>
                <c:pt idx="2014">
                  <c:v>5.2852</c:v>
                </c:pt>
                <c:pt idx="2015">
                  <c:v>5.2852</c:v>
                </c:pt>
                <c:pt idx="2016">
                  <c:v>5.28343</c:v>
                </c:pt>
                <c:pt idx="2017">
                  <c:v>5.28343</c:v>
                </c:pt>
                <c:pt idx="2018">
                  <c:v>5.28343</c:v>
                </c:pt>
                <c:pt idx="2019">
                  <c:v>5.28343</c:v>
                </c:pt>
                <c:pt idx="2020">
                  <c:v>5.28343</c:v>
                </c:pt>
                <c:pt idx="2021">
                  <c:v>5.2852</c:v>
                </c:pt>
                <c:pt idx="2022">
                  <c:v>5.2852</c:v>
                </c:pt>
                <c:pt idx="2023">
                  <c:v>5.28343</c:v>
                </c:pt>
                <c:pt idx="2024">
                  <c:v>5.28343</c:v>
                </c:pt>
                <c:pt idx="2025">
                  <c:v>5.28166</c:v>
                </c:pt>
                <c:pt idx="2026">
                  <c:v>5.28166</c:v>
                </c:pt>
                <c:pt idx="2027">
                  <c:v>5.28343</c:v>
                </c:pt>
                <c:pt idx="2028">
                  <c:v>5.28343</c:v>
                </c:pt>
                <c:pt idx="2029">
                  <c:v>5.28166</c:v>
                </c:pt>
                <c:pt idx="2030">
                  <c:v>5.28343</c:v>
                </c:pt>
                <c:pt idx="2031">
                  <c:v>5.28343</c:v>
                </c:pt>
                <c:pt idx="2032">
                  <c:v>5.2852</c:v>
                </c:pt>
                <c:pt idx="2033">
                  <c:v>5.2852</c:v>
                </c:pt>
                <c:pt idx="2034">
                  <c:v>5.28343</c:v>
                </c:pt>
                <c:pt idx="2035">
                  <c:v>5.28343</c:v>
                </c:pt>
                <c:pt idx="2036">
                  <c:v>5.28166</c:v>
                </c:pt>
                <c:pt idx="2037">
                  <c:v>5.28343</c:v>
                </c:pt>
                <c:pt idx="2038">
                  <c:v>5.28343</c:v>
                </c:pt>
                <c:pt idx="2039">
                  <c:v>5.2852</c:v>
                </c:pt>
                <c:pt idx="2040">
                  <c:v>5.28343</c:v>
                </c:pt>
                <c:pt idx="2041">
                  <c:v>5.28343</c:v>
                </c:pt>
                <c:pt idx="2042">
                  <c:v>5.28343</c:v>
                </c:pt>
                <c:pt idx="2043">
                  <c:v>5.28343</c:v>
                </c:pt>
                <c:pt idx="2044">
                  <c:v>5.28343</c:v>
                </c:pt>
                <c:pt idx="2045">
                  <c:v>5.28343</c:v>
                </c:pt>
                <c:pt idx="2046">
                  <c:v>5.28343</c:v>
                </c:pt>
                <c:pt idx="2047">
                  <c:v>5.28343</c:v>
                </c:pt>
                <c:pt idx="2048">
                  <c:v>5.28343</c:v>
                </c:pt>
                <c:pt idx="2049">
                  <c:v>5.28166</c:v>
                </c:pt>
                <c:pt idx="2050">
                  <c:v>5.28343</c:v>
                </c:pt>
                <c:pt idx="2051">
                  <c:v>5.28343</c:v>
                </c:pt>
                <c:pt idx="2052">
                  <c:v>5.28343</c:v>
                </c:pt>
                <c:pt idx="2053">
                  <c:v>5.28343</c:v>
                </c:pt>
                <c:pt idx="2054">
                  <c:v>5.2852</c:v>
                </c:pt>
                <c:pt idx="2055">
                  <c:v>5.2852</c:v>
                </c:pt>
                <c:pt idx="2056">
                  <c:v>5.28343</c:v>
                </c:pt>
                <c:pt idx="2057">
                  <c:v>5.28343</c:v>
                </c:pt>
                <c:pt idx="2058">
                  <c:v>5.28343</c:v>
                </c:pt>
                <c:pt idx="2059">
                  <c:v>5.28343</c:v>
                </c:pt>
                <c:pt idx="2060">
                  <c:v>5.28343</c:v>
                </c:pt>
                <c:pt idx="2061">
                  <c:v>5.28343</c:v>
                </c:pt>
                <c:pt idx="2062">
                  <c:v>5.28166</c:v>
                </c:pt>
                <c:pt idx="2063">
                  <c:v>5.28166</c:v>
                </c:pt>
                <c:pt idx="2064">
                  <c:v>5.28166</c:v>
                </c:pt>
                <c:pt idx="2065">
                  <c:v>5.28343</c:v>
                </c:pt>
                <c:pt idx="2066">
                  <c:v>5.28343</c:v>
                </c:pt>
                <c:pt idx="2067">
                  <c:v>5.28343</c:v>
                </c:pt>
                <c:pt idx="2068">
                  <c:v>5.2852</c:v>
                </c:pt>
                <c:pt idx="2069">
                  <c:v>5.2852</c:v>
                </c:pt>
                <c:pt idx="2070">
                  <c:v>5.2852</c:v>
                </c:pt>
                <c:pt idx="2071">
                  <c:v>5.2852</c:v>
                </c:pt>
                <c:pt idx="2072">
                  <c:v>5.2852</c:v>
                </c:pt>
                <c:pt idx="2073">
                  <c:v>5.2852</c:v>
                </c:pt>
                <c:pt idx="2074">
                  <c:v>5.2852</c:v>
                </c:pt>
                <c:pt idx="2075">
                  <c:v>5.2852</c:v>
                </c:pt>
                <c:pt idx="2076">
                  <c:v>5.2852</c:v>
                </c:pt>
                <c:pt idx="2077">
                  <c:v>5.28343</c:v>
                </c:pt>
                <c:pt idx="2078">
                  <c:v>5.28343</c:v>
                </c:pt>
                <c:pt idx="2079">
                  <c:v>5.28343</c:v>
                </c:pt>
                <c:pt idx="2080">
                  <c:v>5.28343</c:v>
                </c:pt>
                <c:pt idx="2081">
                  <c:v>5.28343</c:v>
                </c:pt>
                <c:pt idx="2082">
                  <c:v>5.28166</c:v>
                </c:pt>
                <c:pt idx="2083">
                  <c:v>5.28343</c:v>
                </c:pt>
                <c:pt idx="2084">
                  <c:v>5.28343</c:v>
                </c:pt>
                <c:pt idx="2085">
                  <c:v>5.28343</c:v>
                </c:pt>
                <c:pt idx="2086">
                  <c:v>5.28343</c:v>
                </c:pt>
                <c:pt idx="2087">
                  <c:v>5.28343</c:v>
                </c:pt>
                <c:pt idx="2088">
                  <c:v>5.2852</c:v>
                </c:pt>
                <c:pt idx="2089">
                  <c:v>5.2852</c:v>
                </c:pt>
                <c:pt idx="2090">
                  <c:v>5.2852</c:v>
                </c:pt>
                <c:pt idx="2091">
                  <c:v>5.2852</c:v>
                </c:pt>
                <c:pt idx="2092">
                  <c:v>5.2852</c:v>
                </c:pt>
                <c:pt idx="2093">
                  <c:v>5.28343</c:v>
                </c:pt>
                <c:pt idx="2094">
                  <c:v>5.28343</c:v>
                </c:pt>
                <c:pt idx="2095">
                  <c:v>5.2852</c:v>
                </c:pt>
                <c:pt idx="2096">
                  <c:v>5.2852</c:v>
                </c:pt>
                <c:pt idx="2097">
                  <c:v>5.28343</c:v>
                </c:pt>
                <c:pt idx="2098">
                  <c:v>5.28343</c:v>
                </c:pt>
                <c:pt idx="2099">
                  <c:v>5.28343</c:v>
                </c:pt>
                <c:pt idx="2100">
                  <c:v>5.28343</c:v>
                </c:pt>
                <c:pt idx="2101">
                  <c:v>5.28343</c:v>
                </c:pt>
                <c:pt idx="2102">
                  <c:v>5.28343</c:v>
                </c:pt>
                <c:pt idx="2103">
                  <c:v>5.28343</c:v>
                </c:pt>
                <c:pt idx="2104">
                  <c:v>5.28343</c:v>
                </c:pt>
                <c:pt idx="2105">
                  <c:v>5.28343</c:v>
                </c:pt>
                <c:pt idx="2106">
                  <c:v>5.28343</c:v>
                </c:pt>
                <c:pt idx="2107">
                  <c:v>5.2852</c:v>
                </c:pt>
                <c:pt idx="2108">
                  <c:v>5.2852</c:v>
                </c:pt>
                <c:pt idx="2109">
                  <c:v>5.2852</c:v>
                </c:pt>
                <c:pt idx="2110">
                  <c:v>5.2852</c:v>
                </c:pt>
                <c:pt idx="2111">
                  <c:v>5.2852</c:v>
                </c:pt>
                <c:pt idx="2112">
                  <c:v>5.28343</c:v>
                </c:pt>
                <c:pt idx="2113">
                  <c:v>5.28343</c:v>
                </c:pt>
                <c:pt idx="2114">
                  <c:v>5.2852</c:v>
                </c:pt>
                <c:pt idx="2115">
                  <c:v>5.28343</c:v>
                </c:pt>
                <c:pt idx="2116">
                  <c:v>5.28343</c:v>
                </c:pt>
                <c:pt idx="2117">
                  <c:v>5.28343</c:v>
                </c:pt>
                <c:pt idx="2118">
                  <c:v>5.2852</c:v>
                </c:pt>
                <c:pt idx="2119">
                  <c:v>5.2852</c:v>
                </c:pt>
                <c:pt idx="2120">
                  <c:v>5.28343</c:v>
                </c:pt>
                <c:pt idx="2121">
                  <c:v>5.28343</c:v>
                </c:pt>
                <c:pt idx="2122">
                  <c:v>5.28343</c:v>
                </c:pt>
                <c:pt idx="2123">
                  <c:v>5.28343</c:v>
                </c:pt>
                <c:pt idx="2124">
                  <c:v>5.2852</c:v>
                </c:pt>
                <c:pt idx="2125">
                  <c:v>5.2852</c:v>
                </c:pt>
                <c:pt idx="2126">
                  <c:v>5.2852</c:v>
                </c:pt>
                <c:pt idx="2127">
                  <c:v>5.2852</c:v>
                </c:pt>
                <c:pt idx="2128">
                  <c:v>5.2852</c:v>
                </c:pt>
                <c:pt idx="2129">
                  <c:v>5.28343</c:v>
                </c:pt>
                <c:pt idx="2130">
                  <c:v>5.28343</c:v>
                </c:pt>
                <c:pt idx="2131">
                  <c:v>5.2852</c:v>
                </c:pt>
                <c:pt idx="2132">
                  <c:v>5.2852</c:v>
                </c:pt>
                <c:pt idx="2133">
                  <c:v>5.2852</c:v>
                </c:pt>
                <c:pt idx="2134">
                  <c:v>5.28343</c:v>
                </c:pt>
                <c:pt idx="2135">
                  <c:v>5.28343</c:v>
                </c:pt>
                <c:pt idx="2136">
                  <c:v>5.28343</c:v>
                </c:pt>
                <c:pt idx="2137">
                  <c:v>5.28343</c:v>
                </c:pt>
                <c:pt idx="2138">
                  <c:v>5.28343</c:v>
                </c:pt>
                <c:pt idx="2139">
                  <c:v>5.28343</c:v>
                </c:pt>
                <c:pt idx="2140">
                  <c:v>5.2852</c:v>
                </c:pt>
                <c:pt idx="2141">
                  <c:v>5.2852</c:v>
                </c:pt>
                <c:pt idx="2142">
                  <c:v>5.28343</c:v>
                </c:pt>
                <c:pt idx="2143">
                  <c:v>5.28343</c:v>
                </c:pt>
                <c:pt idx="2144">
                  <c:v>5.28343</c:v>
                </c:pt>
                <c:pt idx="2145">
                  <c:v>5.2852</c:v>
                </c:pt>
                <c:pt idx="2146">
                  <c:v>5.2852</c:v>
                </c:pt>
                <c:pt idx="2147">
                  <c:v>5.28343</c:v>
                </c:pt>
                <c:pt idx="2148">
                  <c:v>5.2852</c:v>
                </c:pt>
                <c:pt idx="2149">
                  <c:v>5.28696</c:v>
                </c:pt>
                <c:pt idx="2150">
                  <c:v>5.28696</c:v>
                </c:pt>
                <c:pt idx="2151">
                  <c:v>5.28696</c:v>
                </c:pt>
                <c:pt idx="2152">
                  <c:v>5.2852</c:v>
                </c:pt>
                <c:pt idx="2153">
                  <c:v>5.28343</c:v>
                </c:pt>
                <c:pt idx="2154">
                  <c:v>5.2852</c:v>
                </c:pt>
                <c:pt idx="2155">
                  <c:v>5.2852</c:v>
                </c:pt>
                <c:pt idx="2156">
                  <c:v>5.2852</c:v>
                </c:pt>
                <c:pt idx="2157">
                  <c:v>5.2852</c:v>
                </c:pt>
                <c:pt idx="2158">
                  <c:v>5.2852</c:v>
                </c:pt>
                <c:pt idx="2159">
                  <c:v>5.28343</c:v>
                </c:pt>
                <c:pt idx="2160">
                  <c:v>5.28343</c:v>
                </c:pt>
                <c:pt idx="2161">
                  <c:v>5.2852</c:v>
                </c:pt>
                <c:pt idx="2162">
                  <c:v>5.2852</c:v>
                </c:pt>
                <c:pt idx="2163">
                  <c:v>5.28696</c:v>
                </c:pt>
                <c:pt idx="2164">
                  <c:v>5.28696</c:v>
                </c:pt>
                <c:pt idx="2165">
                  <c:v>5.2852</c:v>
                </c:pt>
                <c:pt idx="2166">
                  <c:v>5.2852</c:v>
                </c:pt>
                <c:pt idx="2167">
                  <c:v>5.28343</c:v>
                </c:pt>
                <c:pt idx="2168">
                  <c:v>5.2852</c:v>
                </c:pt>
                <c:pt idx="2169">
                  <c:v>5.28343</c:v>
                </c:pt>
                <c:pt idx="2170">
                  <c:v>5.2852</c:v>
                </c:pt>
                <c:pt idx="2171">
                  <c:v>5.28343</c:v>
                </c:pt>
                <c:pt idx="2172">
                  <c:v>5.28343</c:v>
                </c:pt>
                <c:pt idx="2173">
                  <c:v>5.28343</c:v>
                </c:pt>
                <c:pt idx="2174">
                  <c:v>5.28343</c:v>
                </c:pt>
                <c:pt idx="2175">
                  <c:v>5.28343</c:v>
                </c:pt>
                <c:pt idx="2176">
                  <c:v>5.28343</c:v>
                </c:pt>
                <c:pt idx="2177">
                  <c:v>5.28343</c:v>
                </c:pt>
                <c:pt idx="2178">
                  <c:v>5.28343</c:v>
                </c:pt>
                <c:pt idx="2179">
                  <c:v>5.28343</c:v>
                </c:pt>
                <c:pt idx="2180">
                  <c:v>5.2852</c:v>
                </c:pt>
                <c:pt idx="2181">
                  <c:v>5.2852</c:v>
                </c:pt>
                <c:pt idx="2182">
                  <c:v>5.2852</c:v>
                </c:pt>
                <c:pt idx="2183">
                  <c:v>5.2852</c:v>
                </c:pt>
                <c:pt idx="2184">
                  <c:v>5.2852</c:v>
                </c:pt>
                <c:pt idx="2185">
                  <c:v>5.28343</c:v>
                </c:pt>
                <c:pt idx="2186">
                  <c:v>5.28343</c:v>
                </c:pt>
                <c:pt idx="2187">
                  <c:v>5.28343</c:v>
                </c:pt>
                <c:pt idx="2188">
                  <c:v>5.2852</c:v>
                </c:pt>
                <c:pt idx="2189">
                  <c:v>5.2852</c:v>
                </c:pt>
                <c:pt idx="2190">
                  <c:v>5.2852</c:v>
                </c:pt>
                <c:pt idx="2191">
                  <c:v>5.28343</c:v>
                </c:pt>
                <c:pt idx="2192">
                  <c:v>5.2852</c:v>
                </c:pt>
                <c:pt idx="2193">
                  <c:v>5.2852</c:v>
                </c:pt>
                <c:pt idx="2194">
                  <c:v>5.28696</c:v>
                </c:pt>
                <c:pt idx="2195">
                  <c:v>5.28343</c:v>
                </c:pt>
                <c:pt idx="2196">
                  <c:v>5.28343</c:v>
                </c:pt>
                <c:pt idx="2197">
                  <c:v>5.2852</c:v>
                </c:pt>
                <c:pt idx="2198">
                  <c:v>5.28343</c:v>
                </c:pt>
                <c:pt idx="2199">
                  <c:v>5.28343</c:v>
                </c:pt>
                <c:pt idx="2200">
                  <c:v>5.28343</c:v>
                </c:pt>
                <c:pt idx="2201">
                  <c:v>5.28343</c:v>
                </c:pt>
                <c:pt idx="2202">
                  <c:v>5.28343</c:v>
                </c:pt>
                <c:pt idx="2203">
                  <c:v>5.28343</c:v>
                </c:pt>
                <c:pt idx="2204">
                  <c:v>5.2852</c:v>
                </c:pt>
                <c:pt idx="2205">
                  <c:v>5.2852</c:v>
                </c:pt>
                <c:pt idx="2206">
                  <c:v>5.28343</c:v>
                </c:pt>
                <c:pt idx="2207">
                  <c:v>5.28343</c:v>
                </c:pt>
                <c:pt idx="2208">
                  <c:v>5.2852</c:v>
                </c:pt>
                <c:pt idx="2209">
                  <c:v>5.28343</c:v>
                </c:pt>
                <c:pt idx="2210">
                  <c:v>5.28343</c:v>
                </c:pt>
                <c:pt idx="2211">
                  <c:v>5.28696</c:v>
                </c:pt>
                <c:pt idx="2212">
                  <c:v>5.28696</c:v>
                </c:pt>
                <c:pt idx="2213">
                  <c:v>5.28696</c:v>
                </c:pt>
                <c:pt idx="2214">
                  <c:v>5.2852</c:v>
                </c:pt>
                <c:pt idx="2215">
                  <c:v>5.2852</c:v>
                </c:pt>
                <c:pt idx="2216">
                  <c:v>5.2852</c:v>
                </c:pt>
                <c:pt idx="2217">
                  <c:v>5.2852</c:v>
                </c:pt>
                <c:pt idx="2218">
                  <c:v>5.2852</c:v>
                </c:pt>
                <c:pt idx="2219">
                  <c:v>5.28343</c:v>
                </c:pt>
                <c:pt idx="2220">
                  <c:v>5.2852</c:v>
                </c:pt>
                <c:pt idx="2221">
                  <c:v>5.28696</c:v>
                </c:pt>
                <c:pt idx="2222">
                  <c:v>5.2852</c:v>
                </c:pt>
                <c:pt idx="2223">
                  <c:v>5.2852</c:v>
                </c:pt>
                <c:pt idx="2224">
                  <c:v>5.2852</c:v>
                </c:pt>
                <c:pt idx="2225">
                  <c:v>5.2852</c:v>
                </c:pt>
                <c:pt idx="2226">
                  <c:v>5.2852</c:v>
                </c:pt>
                <c:pt idx="2227">
                  <c:v>5.2852</c:v>
                </c:pt>
                <c:pt idx="2228">
                  <c:v>5.2852</c:v>
                </c:pt>
                <c:pt idx="2229">
                  <c:v>5.2852</c:v>
                </c:pt>
                <c:pt idx="2230">
                  <c:v>5.2852</c:v>
                </c:pt>
                <c:pt idx="2231">
                  <c:v>5.28343</c:v>
                </c:pt>
                <c:pt idx="2232">
                  <c:v>5.28343</c:v>
                </c:pt>
                <c:pt idx="2233">
                  <c:v>5.28343</c:v>
                </c:pt>
                <c:pt idx="2234">
                  <c:v>5.2852</c:v>
                </c:pt>
                <c:pt idx="2235">
                  <c:v>5.28343</c:v>
                </c:pt>
                <c:pt idx="2236">
                  <c:v>5.2852</c:v>
                </c:pt>
                <c:pt idx="2237">
                  <c:v>5.2852</c:v>
                </c:pt>
                <c:pt idx="2238">
                  <c:v>5.2852</c:v>
                </c:pt>
                <c:pt idx="2239">
                  <c:v>5.2852</c:v>
                </c:pt>
                <c:pt idx="2240">
                  <c:v>5.28696</c:v>
                </c:pt>
                <c:pt idx="2241">
                  <c:v>5.28696</c:v>
                </c:pt>
                <c:pt idx="2242">
                  <c:v>5.2852</c:v>
                </c:pt>
                <c:pt idx="2243">
                  <c:v>5.2852</c:v>
                </c:pt>
                <c:pt idx="2244">
                  <c:v>5.2852</c:v>
                </c:pt>
                <c:pt idx="2245">
                  <c:v>5.2852</c:v>
                </c:pt>
                <c:pt idx="2246">
                  <c:v>5.28343</c:v>
                </c:pt>
                <c:pt idx="2247">
                  <c:v>5.2852</c:v>
                </c:pt>
                <c:pt idx="2248">
                  <c:v>5.2852</c:v>
                </c:pt>
                <c:pt idx="2249">
                  <c:v>5.28696</c:v>
                </c:pt>
                <c:pt idx="2250">
                  <c:v>5.2852</c:v>
                </c:pt>
                <c:pt idx="2251">
                  <c:v>5.2852</c:v>
                </c:pt>
                <c:pt idx="2252">
                  <c:v>5.28343</c:v>
                </c:pt>
                <c:pt idx="2253">
                  <c:v>5.2852</c:v>
                </c:pt>
                <c:pt idx="2254">
                  <c:v>5.2852</c:v>
                </c:pt>
                <c:pt idx="2255">
                  <c:v>5.2852</c:v>
                </c:pt>
                <c:pt idx="2256">
                  <c:v>5.2852</c:v>
                </c:pt>
                <c:pt idx="2257">
                  <c:v>5.2852</c:v>
                </c:pt>
                <c:pt idx="2258">
                  <c:v>5.28696</c:v>
                </c:pt>
                <c:pt idx="2259">
                  <c:v>5.28696</c:v>
                </c:pt>
                <c:pt idx="2260">
                  <c:v>5.2852</c:v>
                </c:pt>
                <c:pt idx="2261">
                  <c:v>5.28343</c:v>
                </c:pt>
                <c:pt idx="2262">
                  <c:v>5.28343</c:v>
                </c:pt>
                <c:pt idx="2263">
                  <c:v>5.28343</c:v>
                </c:pt>
                <c:pt idx="2264">
                  <c:v>5.28343</c:v>
                </c:pt>
                <c:pt idx="2265">
                  <c:v>5.28343</c:v>
                </c:pt>
                <c:pt idx="2266">
                  <c:v>5.2852</c:v>
                </c:pt>
                <c:pt idx="2267">
                  <c:v>5.28696</c:v>
                </c:pt>
                <c:pt idx="2268">
                  <c:v>5.28696</c:v>
                </c:pt>
                <c:pt idx="2269">
                  <c:v>5.28696</c:v>
                </c:pt>
                <c:pt idx="2270">
                  <c:v>5.2852</c:v>
                </c:pt>
                <c:pt idx="2271">
                  <c:v>5.28343</c:v>
                </c:pt>
                <c:pt idx="2272">
                  <c:v>5.28343</c:v>
                </c:pt>
                <c:pt idx="2273">
                  <c:v>5.28343</c:v>
                </c:pt>
                <c:pt idx="2274">
                  <c:v>5.28343</c:v>
                </c:pt>
                <c:pt idx="2275">
                  <c:v>5.2852</c:v>
                </c:pt>
                <c:pt idx="2276">
                  <c:v>5.28696</c:v>
                </c:pt>
                <c:pt idx="2277">
                  <c:v>5.2852</c:v>
                </c:pt>
                <c:pt idx="2278">
                  <c:v>5.2852</c:v>
                </c:pt>
                <c:pt idx="2279">
                  <c:v>5.28696</c:v>
                </c:pt>
                <c:pt idx="2280">
                  <c:v>5.28696</c:v>
                </c:pt>
                <c:pt idx="2281">
                  <c:v>5.2852</c:v>
                </c:pt>
                <c:pt idx="2282">
                  <c:v>5.2852</c:v>
                </c:pt>
                <c:pt idx="2283">
                  <c:v>5.2852</c:v>
                </c:pt>
                <c:pt idx="2284">
                  <c:v>5.2852</c:v>
                </c:pt>
                <c:pt idx="2285">
                  <c:v>5.28696</c:v>
                </c:pt>
                <c:pt idx="2286">
                  <c:v>5.2852</c:v>
                </c:pt>
                <c:pt idx="2287">
                  <c:v>5.2852</c:v>
                </c:pt>
                <c:pt idx="2288">
                  <c:v>5.28696</c:v>
                </c:pt>
                <c:pt idx="2289">
                  <c:v>5.2852</c:v>
                </c:pt>
                <c:pt idx="2290">
                  <c:v>5.2852</c:v>
                </c:pt>
                <c:pt idx="2291">
                  <c:v>5.2852</c:v>
                </c:pt>
                <c:pt idx="2292">
                  <c:v>5.2852</c:v>
                </c:pt>
                <c:pt idx="2293">
                  <c:v>5.2852</c:v>
                </c:pt>
                <c:pt idx="2294">
                  <c:v>5.2852</c:v>
                </c:pt>
                <c:pt idx="2295">
                  <c:v>5.28343</c:v>
                </c:pt>
                <c:pt idx="2296">
                  <c:v>5.28343</c:v>
                </c:pt>
                <c:pt idx="2297">
                  <c:v>5.28343</c:v>
                </c:pt>
                <c:pt idx="2298">
                  <c:v>5.28343</c:v>
                </c:pt>
                <c:pt idx="2299">
                  <c:v>5.2852</c:v>
                </c:pt>
                <c:pt idx="2300">
                  <c:v>5.2852</c:v>
                </c:pt>
                <c:pt idx="2301">
                  <c:v>5.2852</c:v>
                </c:pt>
                <c:pt idx="2302">
                  <c:v>5.2852</c:v>
                </c:pt>
                <c:pt idx="2303">
                  <c:v>5.2852</c:v>
                </c:pt>
                <c:pt idx="2304">
                  <c:v>5.28343</c:v>
                </c:pt>
                <c:pt idx="2305">
                  <c:v>5.2852</c:v>
                </c:pt>
                <c:pt idx="2306">
                  <c:v>5.28696</c:v>
                </c:pt>
                <c:pt idx="2307">
                  <c:v>5.28696</c:v>
                </c:pt>
                <c:pt idx="2308">
                  <c:v>5.2852</c:v>
                </c:pt>
                <c:pt idx="2309">
                  <c:v>5.2852</c:v>
                </c:pt>
                <c:pt idx="2310">
                  <c:v>5.28696</c:v>
                </c:pt>
                <c:pt idx="2311">
                  <c:v>5.28696</c:v>
                </c:pt>
                <c:pt idx="2312">
                  <c:v>5.28696</c:v>
                </c:pt>
                <c:pt idx="2313">
                  <c:v>5.2852</c:v>
                </c:pt>
                <c:pt idx="2314">
                  <c:v>5.2852</c:v>
                </c:pt>
                <c:pt idx="2315">
                  <c:v>5.2852</c:v>
                </c:pt>
                <c:pt idx="2316">
                  <c:v>5.2852</c:v>
                </c:pt>
                <c:pt idx="2317">
                  <c:v>5.2852</c:v>
                </c:pt>
                <c:pt idx="2318">
                  <c:v>5.28343</c:v>
                </c:pt>
                <c:pt idx="2319">
                  <c:v>5.2852</c:v>
                </c:pt>
                <c:pt idx="2320">
                  <c:v>5.2852</c:v>
                </c:pt>
                <c:pt idx="2321">
                  <c:v>5.2852</c:v>
                </c:pt>
                <c:pt idx="2322">
                  <c:v>5.28343</c:v>
                </c:pt>
                <c:pt idx="2323">
                  <c:v>5.2852</c:v>
                </c:pt>
                <c:pt idx="2324">
                  <c:v>5.28696</c:v>
                </c:pt>
                <c:pt idx="2325">
                  <c:v>5.28696</c:v>
                </c:pt>
                <c:pt idx="2326">
                  <c:v>5.2852</c:v>
                </c:pt>
                <c:pt idx="2327">
                  <c:v>5.2852</c:v>
                </c:pt>
                <c:pt idx="2328">
                  <c:v>5.28696</c:v>
                </c:pt>
                <c:pt idx="2329">
                  <c:v>5.2852</c:v>
                </c:pt>
                <c:pt idx="2330">
                  <c:v>5.2852</c:v>
                </c:pt>
                <c:pt idx="2331">
                  <c:v>5.28343</c:v>
                </c:pt>
                <c:pt idx="2332">
                  <c:v>5.28343</c:v>
                </c:pt>
                <c:pt idx="2333">
                  <c:v>5.28696</c:v>
                </c:pt>
                <c:pt idx="2334">
                  <c:v>5.28873</c:v>
                </c:pt>
                <c:pt idx="2335">
                  <c:v>5.28696</c:v>
                </c:pt>
                <c:pt idx="2336">
                  <c:v>5.28343</c:v>
                </c:pt>
                <c:pt idx="2337">
                  <c:v>5.2852</c:v>
                </c:pt>
                <c:pt idx="2338">
                  <c:v>5.2852</c:v>
                </c:pt>
                <c:pt idx="2339">
                  <c:v>5.28873</c:v>
                </c:pt>
                <c:pt idx="2340">
                  <c:v>5.28873</c:v>
                </c:pt>
                <c:pt idx="2341">
                  <c:v>5.2905</c:v>
                </c:pt>
                <c:pt idx="2342">
                  <c:v>5.28873</c:v>
                </c:pt>
                <c:pt idx="2343">
                  <c:v>5.28696</c:v>
                </c:pt>
                <c:pt idx="2344">
                  <c:v>5.2852</c:v>
                </c:pt>
                <c:pt idx="2345">
                  <c:v>5.2852</c:v>
                </c:pt>
                <c:pt idx="2346">
                  <c:v>5.2852</c:v>
                </c:pt>
                <c:pt idx="2347">
                  <c:v>5.28696</c:v>
                </c:pt>
                <c:pt idx="2348">
                  <c:v>5.2852</c:v>
                </c:pt>
                <c:pt idx="2349">
                  <c:v>5.2852</c:v>
                </c:pt>
                <c:pt idx="2350">
                  <c:v>5.2852</c:v>
                </c:pt>
                <c:pt idx="2351">
                  <c:v>5.2852</c:v>
                </c:pt>
                <c:pt idx="2352">
                  <c:v>5.2852</c:v>
                </c:pt>
                <c:pt idx="2353">
                  <c:v>5.28343</c:v>
                </c:pt>
                <c:pt idx="2354">
                  <c:v>5.28343</c:v>
                </c:pt>
                <c:pt idx="2355">
                  <c:v>5.28343</c:v>
                </c:pt>
                <c:pt idx="2356">
                  <c:v>5.2852</c:v>
                </c:pt>
                <c:pt idx="2357">
                  <c:v>5.28696</c:v>
                </c:pt>
                <c:pt idx="2358">
                  <c:v>5.28696</c:v>
                </c:pt>
                <c:pt idx="2359">
                  <c:v>5.2852</c:v>
                </c:pt>
                <c:pt idx="2360">
                  <c:v>5.2852</c:v>
                </c:pt>
                <c:pt idx="2361">
                  <c:v>5.28343</c:v>
                </c:pt>
                <c:pt idx="2362">
                  <c:v>5.28343</c:v>
                </c:pt>
                <c:pt idx="2363">
                  <c:v>5.2852</c:v>
                </c:pt>
                <c:pt idx="2364">
                  <c:v>5.28343</c:v>
                </c:pt>
                <c:pt idx="2365">
                  <c:v>5.2852</c:v>
                </c:pt>
                <c:pt idx="2366">
                  <c:v>5.2852</c:v>
                </c:pt>
                <c:pt idx="2367">
                  <c:v>5.2852</c:v>
                </c:pt>
                <c:pt idx="2368">
                  <c:v>5.2852</c:v>
                </c:pt>
                <c:pt idx="2369">
                  <c:v>5.2852</c:v>
                </c:pt>
                <c:pt idx="2370">
                  <c:v>5.2852</c:v>
                </c:pt>
                <c:pt idx="2371">
                  <c:v>5.28343</c:v>
                </c:pt>
                <c:pt idx="2372">
                  <c:v>5.2852</c:v>
                </c:pt>
                <c:pt idx="2373">
                  <c:v>5.2852</c:v>
                </c:pt>
                <c:pt idx="2374">
                  <c:v>5.2852</c:v>
                </c:pt>
                <c:pt idx="2375">
                  <c:v>5.28696</c:v>
                </c:pt>
                <c:pt idx="2376">
                  <c:v>5.28696</c:v>
                </c:pt>
                <c:pt idx="2377">
                  <c:v>5.28696</c:v>
                </c:pt>
                <c:pt idx="2378">
                  <c:v>5.28343</c:v>
                </c:pt>
                <c:pt idx="2379">
                  <c:v>5.28343</c:v>
                </c:pt>
                <c:pt idx="2380">
                  <c:v>5.28343</c:v>
                </c:pt>
                <c:pt idx="2381">
                  <c:v>5.28343</c:v>
                </c:pt>
                <c:pt idx="2382">
                  <c:v>5.2852</c:v>
                </c:pt>
                <c:pt idx="2383">
                  <c:v>5.2852</c:v>
                </c:pt>
                <c:pt idx="2384">
                  <c:v>5.28343</c:v>
                </c:pt>
                <c:pt idx="2385">
                  <c:v>5.28343</c:v>
                </c:pt>
                <c:pt idx="2386">
                  <c:v>5.28343</c:v>
                </c:pt>
                <c:pt idx="2387">
                  <c:v>5.28343</c:v>
                </c:pt>
                <c:pt idx="2388">
                  <c:v>5.28343</c:v>
                </c:pt>
                <c:pt idx="2389">
                  <c:v>5.2852</c:v>
                </c:pt>
                <c:pt idx="2390">
                  <c:v>5.28696</c:v>
                </c:pt>
                <c:pt idx="2391">
                  <c:v>5.2852</c:v>
                </c:pt>
                <c:pt idx="2392">
                  <c:v>5.2852</c:v>
                </c:pt>
                <c:pt idx="2393">
                  <c:v>5.2852</c:v>
                </c:pt>
                <c:pt idx="2394">
                  <c:v>5.2852</c:v>
                </c:pt>
                <c:pt idx="2395">
                  <c:v>5.28696</c:v>
                </c:pt>
                <c:pt idx="2396">
                  <c:v>5.2852</c:v>
                </c:pt>
                <c:pt idx="2397">
                  <c:v>5.28166</c:v>
                </c:pt>
                <c:pt idx="2398">
                  <c:v>5.28166</c:v>
                </c:pt>
                <c:pt idx="2399">
                  <c:v>5.28343</c:v>
                </c:pt>
                <c:pt idx="2400">
                  <c:v>5.28343</c:v>
                </c:pt>
                <c:pt idx="2401">
                  <c:v>5.2852</c:v>
                </c:pt>
                <c:pt idx="2402">
                  <c:v>5.28343</c:v>
                </c:pt>
                <c:pt idx="2403">
                  <c:v>5.28166</c:v>
                </c:pt>
                <c:pt idx="2404">
                  <c:v>5.28343</c:v>
                </c:pt>
                <c:pt idx="2405">
                  <c:v>5.2852</c:v>
                </c:pt>
                <c:pt idx="2406">
                  <c:v>5.2852</c:v>
                </c:pt>
                <c:pt idx="2407">
                  <c:v>5.2852</c:v>
                </c:pt>
                <c:pt idx="2408">
                  <c:v>5.28343</c:v>
                </c:pt>
                <c:pt idx="2409">
                  <c:v>5.28166</c:v>
                </c:pt>
                <c:pt idx="2410">
                  <c:v>5.28166</c:v>
                </c:pt>
                <c:pt idx="2411">
                  <c:v>5.28166</c:v>
                </c:pt>
                <c:pt idx="2412">
                  <c:v>5.28343</c:v>
                </c:pt>
                <c:pt idx="2413">
                  <c:v>5.28696</c:v>
                </c:pt>
                <c:pt idx="2414">
                  <c:v>5.28696</c:v>
                </c:pt>
                <c:pt idx="2415">
                  <c:v>5.2852</c:v>
                </c:pt>
                <c:pt idx="2416">
                  <c:v>5.28343</c:v>
                </c:pt>
                <c:pt idx="2417">
                  <c:v>5.28343</c:v>
                </c:pt>
                <c:pt idx="2418">
                  <c:v>5.28343</c:v>
                </c:pt>
                <c:pt idx="2419">
                  <c:v>5.2852</c:v>
                </c:pt>
                <c:pt idx="2420">
                  <c:v>5.28343</c:v>
                </c:pt>
                <c:pt idx="2421">
                  <c:v>5.28343</c:v>
                </c:pt>
                <c:pt idx="2422">
                  <c:v>5.28343</c:v>
                </c:pt>
                <c:pt idx="2423">
                  <c:v>5.2852</c:v>
                </c:pt>
                <c:pt idx="2424">
                  <c:v>5.28696</c:v>
                </c:pt>
                <c:pt idx="2425">
                  <c:v>5.2852</c:v>
                </c:pt>
                <c:pt idx="2426">
                  <c:v>5.28696</c:v>
                </c:pt>
                <c:pt idx="2427">
                  <c:v>5.2852</c:v>
                </c:pt>
                <c:pt idx="2428">
                  <c:v>5.28343</c:v>
                </c:pt>
                <c:pt idx="2429">
                  <c:v>5.28343</c:v>
                </c:pt>
                <c:pt idx="2430">
                  <c:v>5.2852</c:v>
                </c:pt>
                <c:pt idx="2431">
                  <c:v>5.28873</c:v>
                </c:pt>
                <c:pt idx="2432">
                  <c:v>5.28696</c:v>
                </c:pt>
                <c:pt idx="2433">
                  <c:v>5.28696</c:v>
                </c:pt>
                <c:pt idx="2434">
                  <c:v>5.2852</c:v>
                </c:pt>
                <c:pt idx="2435">
                  <c:v>5.2852</c:v>
                </c:pt>
                <c:pt idx="2436">
                  <c:v>5.28343</c:v>
                </c:pt>
                <c:pt idx="2437">
                  <c:v>5.28343</c:v>
                </c:pt>
                <c:pt idx="2438">
                  <c:v>5.28343</c:v>
                </c:pt>
                <c:pt idx="2439">
                  <c:v>5.28343</c:v>
                </c:pt>
                <c:pt idx="2440">
                  <c:v>5.28343</c:v>
                </c:pt>
                <c:pt idx="2441">
                  <c:v>5.2852</c:v>
                </c:pt>
                <c:pt idx="2442">
                  <c:v>5.28696</c:v>
                </c:pt>
                <c:pt idx="2443">
                  <c:v>5.28696</c:v>
                </c:pt>
                <c:pt idx="2444">
                  <c:v>5.2852</c:v>
                </c:pt>
                <c:pt idx="2445">
                  <c:v>5.2852</c:v>
                </c:pt>
                <c:pt idx="2446">
                  <c:v>5.28696</c:v>
                </c:pt>
                <c:pt idx="2447">
                  <c:v>5.28696</c:v>
                </c:pt>
                <c:pt idx="2448">
                  <c:v>5.28343</c:v>
                </c:pt>
                <c:pt idx="2449">
                  <c:v>5.28343</c:v>
                </c:pt>
                <c:pt idx="2450">
                  <c:v>5.28343</c:v>
                </c:pt>
                <c:pt idx="2451">
                  <c:v>5.28343</c:v>
                </c:pt>
                <c:pt idx="2452">
                  <c:v>5.2852</c:v>
                </c:pt>
                <c:pt idx="2453">
                  <c:v>5.28343</c:v>
                </c:pt>
                <c:pt idx="2454">
                  <c:v>5.28166</c:v>
                </c:pt>
                <c:pt idx="2455">
                  <c:v>5.28166</c:v>
                </c:pt>
                <c:pt idx="2456">
                  <c:v>5.28166</c:v>
                </c:pt>
                <c:pt idx="2457">
                  <c:v>5.28166</c:v>
                </c:pt>
                <c:pt idx="2458">
                  <c:v>5.28343</c:v>
                </c:pt>
                <c:pt idx="2459">
                  <c:v>5.28343</c:v>
                </c:pt>
                <c:pt idx="2460">
                  <c:v>5.28343</c:v>
                </c:pt>
                <c:pt idx="2461">
                  <c:v>5.28343</c:v>
                </c:pt>
                <c:pt idx="2462">
                  <c:v>5.28343</c:v>
                </c:pt>
                <c:pt idx="2463">
                  <c:v>5.28343</c:v>
                </c:pt>
                <c:pt idx="2464">
                  <c:v>5.28343</c:v>
                </c:pt>
                <c:pt idx="2465">
                  <c:v>5.28166</c:v>
                </c:pt>
                <c:pt idx="2466">
                  <c:v>5.28343</c:v>
                </c:pt>
                <c:pt idx="2467">
                  <c:v>5.28343</c:v>
                </c:pt>
                <c:pt idx="2468">
                  <c:v>5.2852</c:v>
                </c:pt>
                <c:pt idx="2469">
                  <c:v>5.28166</c:v>
                </c:pt>
                <c:pt idx="2470">
                  <c:v>5.28166</c:v>
                </c:pt>
                <c:pt idx="2471">
                  <c:v>5.28343</c:v>
                </c:pt>
                <c:pt idx="2472">
                  <c:v>5.2852</c:v>
                </c:pt>
                <c:pt idx="2473">
                  <c:v>5.2852</c:v>
                </c:pt>
                <c:pt idx="2474">
                  <c:v>5.28696</c:v>
                </c:pt>
                <c:pt idx="2475">
                  <c:v>5.2852</c:v>
                </c:pt>
                <c:pt idx="2476">
                  <c:v>5.28343</c:v>
                </c:pt>
                <c:pt idx="2477">
                  <c:v>5.2799</c:v>
                </c:pt>
                <c:pt idx="2478">
                  <c:v>5.28166</c:v>
                </c:pt>
                <c:pt idx="2479">
                  <c:v>5.28166</c:v>
                </c:pt>
                <c:pt idx="2480">
                  <c:v>5.28343</c:v>
                </c:pt>
                <c:pt idx="2481">
                  <c:v>5.28343</c:v>
                </c:pt>
                <c:pt idx="2482">
                  <c:v>5.28343</c:v>
                </c:pt>
                <c:pt idx="2483">
                  <c:v>5.28343</c:v>
                </c:pt>
                <c:pt idx="2484">
                  <c:v>5.28343</c:v>
                </c:pt>
                <c:pt idx="2485">
                  <c:v>5.28343</c:v>
                </c:pt>
                <c:pt idx="2486">
                  <c:v>5.2852</c:v>
                </c:pt>
                <c:pt idx="2487">
                  <c:v>5.28166</c:v>
                </c:pt>
                <c:pt idx="2488">
                  <c:v>5.28343</c:v>
                </c:pt>
                <c:pt idx="2489">
                  <c:v>5.28166</c:v>
                </c:pt>
                <c:pt idx="2490">
                  <c:v>5.28166</c:v>
                </c:pt>
                <c:pt idx="2491">
                  <c:v>5.28166</c:v>
                </c:pt>
                <c:pt idx="2492">
                  <c:v>5.28166</c:v>
                </c:pt>
                <c:pt idx="2493">
                  <c:v>5.28343</c:v>
                </c:pt>
                <c:pt idx="2494">
                  <c:v>5.28343</c:v>
                </c:pt>
                <c:pt idx="2495">
                  <c:v>5.28343</c:v>
                </c:pt>
                <c:pt idx="2496">
                  <c:v>5.28166</c:v>
                </c:pt>
                <c:pt idx="2497">
                  <c:v>5.28343</c:v>
                </c:pt>
                <c:pt idx="2498">
                  <c:v>5.28343</c:v>
                </c:pt>
                <c:pt idx="2499">
                  <c:v>5.2852</c:v>
                </c:pt>
                <c:pt idx="2500">
                  <c:v>5.28343</c:v>
                </c:pt>
                <c:pt idx="2501">
                  <c:v>5.2852</c:v>
                </c:pt>
                <c:pt idx="2502">
                  <c:v>5.28343</c:v>
                </c:pt>
                <c:pt idx="2503">
                  <c:v>5.28166</c:v>
                </c:pt>
                <c:pt idx="2504">
                  <c:v>5.28166</c:v>
                </c:pt>
                <c:pt idx="2505">
                  <c:v>5.28343</c:v>
                </c:pt>
                <c:pt idx="2506">
                  <c:v>5.28343</c:v>
                </c:pt>
                <c:pt idx="2507">
                  <c:v>5.28343</c:v>
                </c:pt>
                <c:pt idx="2508">
                  <c:v>5.28343</c:v>
                </c:pt>
                <c:pt idx="2509">
                  <c:v>5.28343</c:v>
                </c:pt>
                <c:pt idx="2510">
                  <c:v>5.28343</c:v>
                </c:pt>
                <c:pt idx="2511">
                  <c:v>5.28343</c:v>
                </c:pt>
                <c:pt idx="2512">
                  <c:v>5.28343</c:v>
                </c:pt>
                <c:pt idx="2513">
                  <c:v>5.28343</c:v>
                </c:pt>
                <c:pt idx="2514">
                  <c:v>5.28343</c:v>
                </c:pt>
                <c:pt idx="2515">
                  <c:v>5.28343</c:v>
                </c:pt>
                <c:pt idx="2516">
                  <c:v>5.28343</c:v>
                </c:pt>
                <c:pt idx="2517">
                  <c:v>5.28343</c:v>
                </c:pt>
                <c:pt idx="2518">
                  <c:v>5.28343</c:v>
                </c:pt>
                <c:pt idx="2519">
                  <c:v>5.28343</c:v>
                </c:pt>
                <c:pt idx="2520">
                  <c:v>5.28343</c:v>
                </c:pt>
                <c:pt idx="2521">
                  <c:v>5.28343</c:v>
                </c:pt>
                <c:pt idx="2522">
                  <c:v>5.28343</c:v>
                </c:pt>
                <c:pt idx="2523">
                  <c:v>5.28343</c:v>
                </c:pt>
                <c:pt idx="2524">
                  <c:v>5.2852</c:v>
                </c:pt>
                <c:pt idx="2525">
                  <c:v>5.28696</c:v>
                </c:pt>
                <c:pt idx="2526">
                  <c:v>5.28696</c:v>
                </c:pt>
                <c:pt idx="2527">
                  <c:v>5.28696</c:v>
                </c:pt>
                <c:pt idx="2528">
                  <c:v>5.2852</c:v>
                </c:pt>
                <c:pt idx="2529">
                  <c:v>5.2852</c:v>
                </c:pt>
                <c:pt idx="2530">
                  <c:v>5.28696</c:v>
                </c:pt>
                <c:pt idx="2531">
                  <c:v>5.28696</c:v>
                </c:pt>
                <c:pt idx="2532">
                  <c:v>5.28696</c:v>
                </c:pt>
                <c:pt idx="2533">
                  <c:v>5.2852</c:v>
                </c:pt>
                <c:pt idx="2534">
                  <c:v>5.28696</c:v>
                </c:pt>
                <c:pt idx="2535">
                  <c:v>5.28696</c:v>
                </c:pt>
                <c:pt idx="2536">
                  <c:v>5.2852</c:v>
                </c:pt>
                <c:pt idx="2537">
                  <c:v>5.2852</c:v>
                </c:pt>
                <c:pt idx="2538">
                  <c:v>5.28696</c:v>
                </c:pt>
                <c:pt idx="2539">
                  <c:v>5.2852</c:v>
                </c:pt>
                <c:pt idx="2540">
                  <c:v>5.28696</c:v>
                </c:pt>
                <c:pt idx="2541">
                  <c:v>5.28696</c:v>
                </c:pt>
                <c:pt idx="2542">
                  <c:v>5.28696</c:v>
                </c:pt>
                <c:pt idx="2543">
                  <c:v>5.2852</c:v>
                </c:pt>
                <c:pt idx="2544">
                  <c:v>5.2852</c:v>
                </c:pt>
                <c:pt idx="2545">
                  <c:v>5.2852</c:v>
                </c:pt>
                <c:pt idx="2546">
                  <c:v>5.2852</c:v>
                </c:pt>
                <c:pt idx="2547">
                  <c:v>5.2852</c:v>
                </c:pt>
                <c:pt idx="2548">
                  <c:v>5.28343</c:v>
                </c:pt>
                <c:pt idx="2549">
                  <c:v>5.2852</c:v>
                </c:pt>
                <c:pt idx="2550">
                  <c:v>5.2852</c:v>
                </c:pt>
                <c:pt idx="2551">
                  <c:v>5.2852</c:v>
                </c:pt>
                <c:pt idx="2552">
                  <c:v>5.2852</c:v>
                </c:pt>
                <c:pt idx="2553">
                  <c:v>5.2852</c:v>
                </c:pt>
                <c:pt idx="2554">
                  <c:v>5.2852</c:v>
                </c:pt>
                <c:pt idx="2555">
                  <c:v>5.2852</c:v>
                </c:pt>
                <c:pt idx="2556">
                  <c:v>5.28696</c:v>
                </c:pt>
                <c:pt idx="2557">
                  <c:v>5.28696</c:v>
                </c:pt>
                <c:pt idx="2558">
                  <c:v>5.28873</c:v>
                </c:pt>
                <c:pt idx="2559">
                  <c:v>5.28696</c:v>
                </c:pt>
                <c:pt idx="2560">
                  <c:v>5.28696</c:v>
                </c:pt>
                <c:pt idx="2561">
                  <c:v>5.2852</c:v>
                </c:pt>
                <c:pt idx="2562">
                  <c:v>5.2852</c:v>
                </c:pt>
                <c:pt idx="2563">
                  <c:v>5.28696</c:v>
                </c:pt>
                <c:pt idx="2564">
                  <c:v>5.2852</c:v>
                </c:pt>
                <c:pt idx="2565">
                  <c:v>5.2852</c:v>
                </c:pt>
                <c:pt idx="2566">
                  <c:v>5.2852</c:v>
                </c:pt>
                <c:pt idx="2567">
                  <c:v>5.28696</c:v>
                </c:pt>
                <c:pt idx="2568">
                  <c:v>5.28696</c:v>
                </c:pt>
                <c:pt idx="2569">
                  <c:v>5.28696</c:v>
                </c:pt>
                <c:pt idx="2570">
                  <c:v>5.2852</c:v>
                </c:pt>
                <c:pt idx="2571">
                  <c:v>5.2852</c:v>
                </c:pt>
                <c:pt idx="2572">
                  <c:v>5.2852</c:v>
                </c:pt>
                <c:pt idx="2573">
                  <c:v>5.28696</c:v>
                </c:pt>
                <c:pt idx="2574">
                  <c:v>5.28696</c:v>
                </c:pt>
                <c:pt idx="2575">
                  <c:v>5.2852</c:v>
                </c:pt>
                <c:pt idx="2576">
                  <c:v>5.2852</c:v>
                </c:pt>
                <c:pt idx="2577">
                  <c:v>5.2852</c:v>
                </c:pt>
                <c:pt idx="2578">
                  <c:v>5.2852</c:v>
                </c:pt>
                <c:pt idx="2579">
                  <c:v>5.2852</c:v>
                </c:pt>
                <c:pt idx="2580">
                  <c:v>5.28696</c:v>
                </c:pt>
                <c:pt idx="2581">
                  <c:v>5.28696</c:v>
                </c:pt>
                <c:pt idx="2582">
                  <c:v>5.28696</c:v>
                </c:pt>
                <c:pt idx="2583">
                  <c:v>5.28696</c:v>
                </c:pt>
                <c:pt idx="2584">
                  <c:v>5.28696</c:v>
                </c:pt>
                <c:pt idx="2585">
                  <c:v>5.2852</c:v>
                </c:pt>
                <c:pt idx="2586">
                  <c:v>5.2852</c:v>
                </c:pt>
                <c:pt idx="2587">
                  <c:v>5.2852</c:v>
                </c:pt>
                <c:pt idx="2588">
                  <c:v>5.2852</c:v>
                </c:pt>
                <c:pt idx="2589">
                  <c:v>5.28696</c:v>
                </c:pt>
                <c:pt idx="2590">
                  <c:v>5.2852</c:v>
                </c:pt>
                <c:pt idx="2591">
                  <c:v>5.2852</c:v>
                </c:pt>
                <c:pt idx="2592">
                  <c:v>5.28696</c:v>
                </c:pt>
                <c:pt idx="2593">
                  <c:v>5.28696</c:v>
                </c:pt>
                <c:pt idx="2594">
                  <c:v>5.2852</c:v>
                </c:pt>
                <c:pt idx="2595">
                  <c:v>5.2852</c:v>
                </c:pt>
                <c:pt idx="2596">
                  <c:v>5.2852</c:v>
                </c:pt>
                <c:pt idx="2597">
                  <c:v>5.2852</c:v>
                </c:pt>
                <c:pt idx="2598">
                  <c:v>5.28343</c:v>
                </c:pt>
                <c:pt idx="2599">
                  <c:v>5.2852</c:v>
                </c:pt>
                <c:pt idx="2600">
                  <c:v>5.2852</c:v>
                </c:pt>
                <c:pt idx="2601">
                  <c:v>5.2852</c:v>
                </c:pt>
                <c:pt idx="2602">
                  <c:v>5.2852</c:v>
                </c:pt>
                <c:pt idx="2603">
                  <c:v>5.2852</c:v>
                </c:pt>
                <c:pt idx="2604">
                  <c:v>5.2852</c:v>
                </c:pt>
                <c:pt idx="2605">
                  <c:v>5.2852</c:v>
                </c:pt>
                <c:pt idx="2606">
                  <c:v>5.2852</c:v>
                </c:pt>
                <c:pt idx="2607">
                  <c:v>5.2852</c:v>
                </c:pt>
                <c:pt idx="2608">
                  <c:v>5.2852</c:v>
                </c:pt>
                <c:pt idx="2609">
                  <c:v>5.2852</c:v>
                </c:pt>
                <c:pt idx="2610">
                  <c:v>5.28696</c:v>
                </c:pt>
                <c:pt idx="2611">
                  <c:v>5.2852</c:v>
                </c:pt>
                <c:pt idx="2612">
                  <c:v>5.2852</c:v>
                </c:pt>
                <c:pt idx="2613">
                  <c:v>5.2852</c:v>
                </c:pt>
                <c:pt idx="2614">
                  <c:v>5.2852</c:v>
                </c:pt>
                <c:pt idx="2615">
                  <c:v>5.2852</c:v>
                </c:pt>
                <c:pt idx="2616">
                  <c:v>5.2852</c:v>
                </c:pt>
                <c:pt idx="2617">
                  <c:v>5.2852</c:v>
                </c:pt>
                <c:pt idx="2618">
                  <c:v>5.2852</c:v>
                </c:pt>
                <c:pt idx="2619">
                  <c:v>5.2852</c:v>
                </c:pt>
                <c:pt idx="2620">
                  <c:v>5.2852</c:v>
                </c:pt>
                <c:pt idx="2621">
                  <c:v>5.2852</c:v>
                </c:pt>
                <c:pt idx="2622">
                  <c:v>5.2852</c:v>
                </c:pt>
                <c:pt idx="2623">
                  <c:v>5.28343</c:v>
                </c:pt>
                <c:pt idx="2624">
                  <c:v>5.28343</c:v>
                </c:pt>
                <c:pt idx="2625">
                  <c:v>5.28343</c:v>
                </c:pt>
                <c:pt idx="2626">
                  <c:v>5.28343</c:v>
                </c:pt>
                <c:pt idx="2627">
                  <c:v>5.28343</c:v>
                </c:pt>
                <c:pt idx="2628">
                  <c:v>5.28343</c:v>
                </c:pt>
                <c:pt idx="2629">
                  <c:v>5.28343</c:v>
                </c:pt>
                <c:pt idx="2630">
                  <c:v>5.28343</c:v>
                </c:pt>
                <c:pt idx="2631">
                  <c:v>5.28343</c:v>
                </c:pt>
                <c:pt idx="2632">
                  <c:v>5.2852</c:v>
                </c:pt>
                <c:pt idx="2633">
                  <c:v>5.28696</c:v>
                </c:pt>
                <c:pt idx="2634">
                  <c:v>5.2852</c:v>
                </c:pt>
                <c:pt idx="2635">
                  <c:v>5.28343</c:v>
                </c:pt>
                <c:pt idx="2636">
                  <c:v>5.2852</c:v>
                </c:pt>
                <c:pt idx="2637">
                  <c:v>5.2852</c:v>
                </c:pt>
                <c:pt idx="2638">
                  <c:v>5.2852</c:v>
                </c:pt>
                <c:pt idx="2639">
                  <c:v>5.2852</c:v>
                </c:pt>
                <c:pt idx="2640">
                  <c:v>5.2852</c:v>
                </c:pt>
                <c:pt idx="2641">
                  <c:v>5.2852</c:v>
                </c:pt>
                <c:pt idx="2642">
                  <c:v>5.28343</c:v>
                </c:pt>
                <c:pt idx="2643">
                  <c:v>5.28343</c:v>
                </c:pt>
                <c:pt idx="2644">
                  <c:v>5.28343</c:v>
                </c:pt>
                <c:pt idx="2645">
                  <c:v>5.28343</c:v>
                </c:pt>
                <c:pt idx="2646">
                  <c:v>5.28343</c:v>
                </c:pt>
                <c:pt idx="2647">
                  <c:v>5.2852</c:v>
                </c:pt>
                <c:pt idx="2648">
                  <c:v>5.2852</c:v>
                </c:pt>
                <c:pt idx="2649">
                  <c:v>5.2852</c:v>
                </c:pt>
                <c:pt idx="2650">
                  <c:v>5.28343</c:v>
                </c:pt>
                <c:pt idx="2651">
                  <c:v>5.28343</c:v>
                </c:pt>
                <c:pt idx="2652">
                  <c:v>5.2852</c:v>
                </c:pt>
                <c:pt idx="2653">
                  <c:v>5.2852</c:v>
                </c:pt>
                <c:pt idx="2654">
                  <c:v>5.28696</c:v>
                </c:pt>
                <c:pt idx="2655">
                  <c:v>5.2852</c:v>
                </c:pt>
                <c:pt idx="2656">
                  <c:v>5.2852</c:v>
                </c:pt>
                <c:pt idx="2657">
                  <c:v>5.2852</c:v>
                </c:pt>
                <c:pt idx="2658">
                  <c:v>5.2852</c:v>
                </c:pt>
                <c:pt idx="2659">
                  <c:v>5.2852</c:v>
                </c:pt>
                <c:pt idx="2660">
                  <c:v>5.2852</c:v>
                </c:pt>
                <c:pt idx="2661">
                  <c:v>5.2852</c:v>
                </c:pt>
                <c:pt idx="2662">
                  <c:v>5.2852</c:v>
                </c:pt>
                <c:pt idx="2663">
                  <c:v>5.2852</c:v>
                </c:pt>
                <c:pt idx="2664">
                  <c:v>5.28343</c:v>
                </c:pt>
                <c:pt idx="2665">
                  <c:v>5.2852</c:v>
                </c:pt>
                <c:pt idx="2666">
                  <c:v>5.2852</c:v>
                </c:pt>
                <c:pt idx="2667">
                  <c:v>5.2852</c:v>
                </c:pt>
                <c:pt idx="2668">
                  <c:v>5.2852</c:v>
                </c:pt>
                <c:pt idx="2669">
                  <c:v>5.2852</c:v>
                </c:pt>
                <c:pt idx="2670">
                  <c:v>5.2852</c:v>
                </c:pt>
                <c:pt idx="2671">
                  <c:v>5.2852</c:v>
                </c:pt>
                <c:pt idx="2672">
                  <c:v>5.2852</c:v>
                </c:pt>
                <c:pt idx="2673">
                  <c:v>5.2852</c:v>
                </c:pt>
                <c:pt idx="2674">
                  <c:v>5.2852</c:v>
                </c:pt>
                <c:pt idx="2675">
                  <c:v>5.2852</c:v>
                </c:pt>
                <c:pt idx="2676">
                  <c:v>5.2852</c:v>
                </c:pt>
                <c:pt idx="2677">
                  <c:v>5.2852</c:v>
                </c:pt>
                <c:pt idx="2678">
                  <c:v>5.2852</c:v>
                </c:pt>
                <c:pt idx="2679">
                  <c:v>5.28343</c:v>
                </c:pt>
                <c:pt idx="2680">
                  <c:v>5.28343</c:v>
                </c:pt>
                <c:pt idx="2681">
                  <c:v>5.28343</c:v>
                </c:pt>
                <c:pt idx="2682">
                  <c:v>5.2852</c:v>
                </c:pt>
                <c:pt idx="2683">
                  <c:v>5.2852</c:v>
                </c:pt>
                <c:pt idx="2684">
                  <c:v>5.28696</c:v>
                </c:pt>
                <c:pt idx="2685">
                  <c:v>5.2852</c:v>
                </c:pt>
                <c:pt idx="2686">
                  <c:v>5.2852</c:v>
                </c:pt>
                <c:pt idx="2687">
                  <c:v>5.28343</c:v>
                </c:pt>
                <c:pt idx="2688">
                  <c:v>5.28343</c:v>
                </c:pt>
                <c:pt idx="2689">
                  <c:v>5.28343</c:v>
                </c:pt>
                <c:pt idx="2690">
                  <c:v>5.28696</c:v>
                </c:pt>
                <c:pt idx="2691">
                  <c:v>5.28696</c:v>
                </c:pt>
                <c:pt idx="2692">
                  <c:v>5.28696</c:v>
                </c:pt>
                <c:pt idx="2693">
                  <c:v>5.2852</c:v>
                </c:pt>
                <c:pt idx="2694">
                  <c:v>5.28343</c:v>
                </c:pt>
                <c:pt idx="2695">
                  <c:v>5.2852</c:v>
                </c:pt>
                <c:pt idx="2696">
                  <c:v>5.2852</c:v>
                </c:pt>
                <c:pt idx="2697">
                  <c:v>5.2852</c:v>
                </c:pt>
                <c:pt idx="2698">
                  <c:v>5.2852</c:v>
                </c:pt>
                <c:pt idx="2699">
                  <c:v>5.28696</c:v>
                </c:pt>
                <c:pt idx="2700">
                  <c:v>5.2852</c:v>
                </c:pt>
                <c:pt idx="2701">
                  <c:v>5.2852</c:v>
                </c:pt>
                <c:pt idx="2702">
                  <c:v>5.28343</c:v>
                </c:pt>
                <c:pt idx="2703">
                  <c:v>5.2852</c:v>
                </c:pt>
                <c:pt idx="2704">
                  <c:v>5.2852</c:v>
                </c:pt>
                <c:pt idx="2705">
                  <c:v>5.2852</c:v>
                </c:pt>
                <c:pt idx="2706">
                  <c:v>5.2852</c:v>
                </c:pt>
                <c:pt idx="2707">
                  <c:v>5.2852</c:v>
                </c:pt>
                <c:pt idx="2708">
                  <c:v>5.2852</c:v>
                </c:pt>
                <c:pt idx="2709">
                  <c:v>5.2852</c:v>
                </c:pt>
                <c:pt idx="2710">
                  <c:v>5.2852</c:v>
                </c:pt>
                <c:pt idx="2711">
                  <c:v>5.28343</c:v>
                </c:pt>
                <c:pt idx="2712">
                  <c:v>5.28343</c:v>
                </c:pt>
                <c:pt idx="2713">
                  <c:v>5.28343</c:v>
                </c:pt>
                <c:pt idx="2714">
                  <c:v>5.2852</c:v>
                </c:pt>
                <c:pt idx="2715">
                  <c:v>5.2852</c:v>
                </c:pt>
                <c:pt idx="2716">
                  <c:v>5.2852</c:v>
                </c:pt>
                <c:pt idx="2717">
                  <c:v>5.28696</c:v>
                </c:pt>
                <c:pt idx="2718">
                  <c:v>5.28696</c:v>
                </c:pt>
                <c:pt idx="2719">
                  <c:v>5.2852</c:v>
                </c:pt>
                <c:pt idx="2720">
                  <c:v>5.2852</c:v>
                </c:pt>
                <c:pt idx="2721">
                  <c:v>5.2852</c:v>
                </c:pt>
                <c:pt idx="2722">
                  <c:v>5.2852</c:v>
                </c:pt>
                <c:pt idx="2723">
                  <c:v>5.2852</c:v>
                </c:pt>
                <c:pt idx="2724">
                  <c:v>5.2852</c:v>
                </c:pt>
                <c:pt idx="2725">
                  <c:v>5.28696</c:v>
                </c:pt>
                <c:pt idx="2726">
                  <c:v>5.28696</c:v>
                </c:pt>
                <c:pt idx="2727">
                  <c:v>5.28696</c:v>
                </c:pt>
                <c:pt idx="2728">
                  <c:v>5.28696</c:v>
                </c:pt>
                <c:pt idx="2729">
                  <c:v>5.2852</c:v>
                </c:pt>
                <c:pt idx="2730">
                  <c:v>5.2852</c:v>
                </c:pt>
                <c:pt idx="2731">
                  <c:v>5.2852</c:v>
                </c:pt>
                <c:pt idx="2732">
                  <c:v>5.2852</c:v>
                </c:pt>
                <c:pt idx="2733">
                  <c:v>5.28343</c:v>
                </c:pt>
                <c:pt idx="2734">
                  <c:v>5.28343</c:v>
                </c:pt>
                <c:pt idx="2735">
                  <c:v>5.2852</c:v>
                </c:pt>
                <c:pt idx="2736">
                  <c:v>5.2852</c:v>
                </c:pt>
                <c:pt idx="2737">
                  <c:v>5.28696</c:v>
                </c:pt>
                <c:pt idx="2738">
                  <c:v>5.28696</c:v>
                </c:pt>
                <c:pt idx="2739">
                  <c:v>5.28696</c:v>
                </c:pt>
                <c:pt idx="2740">
                  <c:v>5.2852</c:v>
                </c:pt>
                <c:pt idx="2741">
                  <c:v>5.2852</c:v>
                </c:pt>
                <c:pt idx="2742">
                  <c:v>5.2852</c:v>
                </c:pt>
                <c:pt idx="2743">
                  <c:v>5.2852</c:v>
                </c:pt>
                <c:pt idx="2744">
                  <c:v>5.2852</c:v>
                </c:pt>
                <c:pt idx="2745">
                  <c:v>5.28696</c:v>
                </c:pt>
                <c:pt idx="2746">
                  <c:v>5.2852</c:v>
                </c:pt>
                <c:pt idx="2747">
                  <c:v>5.2852</c:v>
                </c:pt>
                <c:pt idx="2748">
                  <c:v>5.2852</c:v>
                </c:pt>
                <c:pt idx="2749">
                  <c:v>5.2852</c:v>
                </c:pt>
                <c:pt idx="2750">
                  <c:v>5.28343</c:v>
                </c:pt>
                <c:pt idx="2751">
                  <c:v>5.28343</c:v>
                </c:pt>
                <c:pt idx="2752">
                  <c:v>5.2852</c:v>
                </c:pt>
                <c:pt idx="2753">
                  <c:v>5.28696</c:v>
                </c:pt>
                <c:pt idx="2754">
                  <c:v>5.2852</c:v>
                </c:pt>
                <c:pt idx="2755">
                  <c:v>5.2852</c:v>
                </c:pt>
                <c:pt idx="2756">
                  <c:v>5.2852</c:v>
                </c:pt>
                <c:pt idx="2757">
                  <c:v>5.28343</c:v>
                </c:pt>
                <c:pt idx="2758">
                  <c:v>5.2852</c:v>
                </c:pt>
                <c:pt idx="2759">
                  <c:v>5.28696</c:v>
                </c:pt>
                <c:pt idx="2760">
                  <c:v>5.28873</c:v>
                </c:pt>
                <c:pt idx="2761">
                  <c:v>5.28696</c:v>
                </c:pt>
                <c:pt idx="2762">
                  <c:v>5.28696</c:v>
                </c:pt>
                <c:pt idx="2763">
                  <c:v>5.2852</c:v>
                </c:pt>
                <c:pt idx="2764">
                  <c:v>5.28343</c:v>
                </c:pt>
                <c:pt idx="2765">
                  <c:v>5.28343</c:v>
                </c:pt>
                <c:pt idx="2766">
                  <c:v>5.2852</c:v>
                </c:pt>
                <c:pt idx="2767">
                  <c:v>5.28696</c:v>
                </c:pt>
                <c:pt idx="2768">
                  <c:v>5.28696</c:v>
                </c:pt>
                <c:pt idx="2769">
                  <c:v>5.2852</c:v>
                </c:pt>
                <c:pt idx="2770">
                  <c:v>5.2852</c:v>
                </c:pt>
                <c:pt idx="2771">
                  <c:v>5.28696</c:v>
                </c:pt>
                <c:pt idx="2772">
                  <c:v>5.28696</c:v>
                </c:pt>
                <c:pt idx="2773">
                  <c:v>5.2852</c:v>
                </c:pt>
                <c:pt idx="2774">
                  <c:v>5.28343</c:v>
                </c:pt>
                <c:pt idx="2775">
                  <c:v>5.28343</c:v>
                </c:pt>
                <c:pt idx="2776">
                  <c:v>5.28343</c:v>
                </c:pt>
                <c:pt idx="2777">
                  <c:v>5.28343</c:v>
                </c:pt>
                <c:pt idx="2778">
                  <c:v>5.2852</c:v>
                </c:pt>
                <c:pt idx="2779">
                  <c:v>5.2852</c:v>
                </c:pt>
                <c:pt idx="2780">
                  <c:v>5.28343</c:v>
                </c:pt>
                <c:pt idx="2781">
                  <c:v>5.28343</c:v>
                </c:pt>
                <c:pt idx="2782">
                  <c:v>5.28343</c:v>
                </c:pt>
                <c:pt idx="2783">
                  <c:v>5.28343</c:v>
                </c:pt>
                <c:pt idx="2784">
                  <c:v>5.28343</c:v>
                </c:pt>
                <c:pt idx="2785">
                  <c:v>5.2852</c:v>
                </c:pt>
                <c:pt idx="2786">
                  <c:v>5.28343</c:v>
                </c:pt>
                <c:pt idx="2787">
                  <c:v>5.28343</c:v>
                </c:pt>
                <c:pt idx="2788">
                  <c:v>5.28343</c:v>
                </c:pt>
                <c:pt idx="2789">
                  <c:v>5.2852</c:v>
                </c:pt>
                <c:pt idx="2790">
                  <c:v>5.2852</c:v>
                </c:pt>
                <c:pt idx="2791">
                  <c:v>5.2852</c:v>
                </c:pt>
                <c:pt idx="2792">
                  <c:v>5.2852</c:v>
                </c:pt>
                <c:pt idx="2793">
                  <c:v>5.28696</c:v>
                </c:pt>
                <c:pt idx="2794">
                  <c:v>5.2852</c:v>
                </c:pt>
                <c:pt idx="2795">
                  <c:v>5.2852</c:v>
                </c:pt>
                <c:pt idx="2796">
                  <c:v>5.28343</c:v>
                </c:pt>
                <c:pt idx="2797">
                  <c:v>5.28343</c:v>
                </c:pt>
                <c:pt idx="2798">
                  <c:v>5.28343</c:v>
                </c:pt>
                <c:pt idx="2799">
                  <c:v>5.2852</c:v>
                </c:pt>
                <c:pt idx="2800">
                  <c:v>5.28696</c:v>
                </c:pt>
                <c:pt idx="2801">
                  <c:v>5.28696</c:v>
                </c:pt>
                <c:pt idx="2802">
                  <c:v>5.2852</c:v>
                </c:pt>
                <c:pt idx="2803">
                  <c:v>5.28343</c:v>
                </c:pt>
                <c:pt idx="2804">
                  <c:v>5.28343</c:v>
                </c:pt>
                <c:pt idx="2805">
                  <c:v>5.28343</c:v>
                </c:pt>
                <c:pt idx="2806">
                  <c:v>5.2852</c:v>
                </c:pt>
                <c:pt idx="2807">
                  <c:v>5.28343</c:v>
                </c:pt>
                <c:pt idx="2808">
                  <c:v>5.2852</c:v>
                </c:pt>
                <c:pt idx="2809">
                  <c:v>5.2852</c:v>
                </c:pt>
                <c:pt idx="2810">
                  <c:v>5.2852</c:v>
                </c:pt>
                <c:pt idx="2811">
                  <c:v>5.28343</c:v>
                </c:pt>
                <c:pt idx="2812">
                  <c:v>5.2852</c:v>
                </c:pt>
                <c:pt idx="2813">
                  <c:v>5.2852</c:v>
                </c:pt>
                <c:pt idx="2814">
                  <c:v>5.2852</c:v>
                </c:pt>
                <c:pt idx="2815">
                  <c:v>5.28343</c:v>
                </c:pt>
                <c:pt idx="2816">
                  <c:v>5.2852</c:v>
                </c:pt>
                <c:pt idx="2817">
                  <c:v>5.28343</c:v>
                </c:pt>
                <c:pt idx="2818">
                  <c:v>5.28343</c:v>
                </c:pt>
                <c:pt idx="2819">
                  <c:v>5.28343</c:v>
                </c:pt>
                <c:pt idx="2820">
                  <c:v>5.28343</c:v>
                </c:pt>
                <c:pt idx="2821">
                  <c:v>5.28343</c:v>
                </c:pt>
                <c:pt idx="2822">
                  <c:v>5.28343</c:v>
                </c:pt>
                <c:pt idx="2823">
                  <c:v>5.28343</c:v>
                </c:pt>
                <c:pt idx="2824">
                  <c:v>5.2852</c:v>
                </c:pt>
                <c:pt idx="2825">
                  <c:v>5.2852</c:v>
                </c:pt>
                <c:pt idx="2826">
                  <c:v>5.28696</c:v>
                </c:pt>
                <c:pt idx="2827">
                  <c:v>5.2852</c:v>
                </c:pt>
                <c:pt idx="2828">
                  <c:v>5.28343</c:v>
                </c:pt>
                <c:pt idx="2829">
                  <c:v>5.28166</c:v>
                </c:pt>
                <c:pt idx="2830">
                  <c:v>5.28343</c:v>
                </c:pt>
                <c:pt idx="2831">
                  <c:v>5.28166</c:v>
                </c:pt>
                <c:pt idx="2832">
                  <c:v>5.28343</c:v>
                </c:pt>
                <c:pt idx="2833">
                  <c:v>5.2852</c:v>
                </c:pt>
                <c:pt idx="2834">
                  <c:v>5.2852</c:v>
                </c:pt>
                <c:pt idx="2835">
                  <c:v>5.2852</c:v>
                </c:pt>
                <c:pt idx="2836">
                  <c:v>5.2852</c:v>
                </c:pt>
                <c:pt idx="2837">
                  <c:v>5.2852</c:v>
                </c:pt>
                <c:pt idx="2838">
                  <c:v>5.2852</c:v>
                </c:pt>
                <c:pt idx="2839">
                  <c:v>5.28696</c:v>
                </c:pt>
                <c:pt idx="2840">
                  <c:v>5.2852</c:v>
                </c:pt>
                <c:pt idx="2841">
                  <c:v>5.2852</c:v>
                </c:pt>
                <c:pt idx="2842">
                  <c:v>5.28343</c:v>
                </c:pt>
                <c:pt idx="2843">
                  <c:v>5.28343</c:v>
                </c:pt>
                <c:pt idx="2844">
                  <c:v>5.28343</c:v>
                </c:pt>
                <c:pt idx="2845">
                  <c:v>5.28343</c:v>
                </c:pt>
                <c:pt idx="2846">
                  <c:v>5.2852</c:v>
                </c:pt>
                <c:pt idx="2847">
                  <c:v>5.2852</c:v>
                </c:pt>
                <c:pt idx="2848">
                  <c:v>5.28696</c:v>
                </c:pt>
                <c:pt idx="2849">
                  <c:v>5.2852</c:v>
                </c:pt>
                <c:pt idx="2850">
                  <c:v>5.28696</c:v>
                </c:pt>
                <c:pt idx="2851">
                  <c:v>5.2852</c:v>
                </c:pt>
                <c:pt idx="2852">
                  <c:v>5.28343</c:v>
                </c:pt>
                <c:pt idx="2853">
                  <c:v>5.28343</c:v>
                </c:pt>
                <c:pt idx="2854">
                  <c:v>5.2852</c:v>
                </c:pt>
                <c:pt idx="2855">
                  <c:v>5.2852</c:v>
                </c:pt>
                <c:pt idx="2856">
                  <c:v>5.2852</c:v>
                </c:pt>
                <c:pt idx="2857">
                  <c:v>5.2852</c:v>
                </c:pt>
                <c:pt idx="2858">
                  <c:v>5.2852</c:v>
                </c:pt>
                <c:pt idx="2859">
                  <c:v>5.2852</c:v>
                </c:pt>
                <c:pt idx="2860">
                  <c:v>5.2852</c:v>
                </c:pt>
                <c:pt idx="2861">
                  <c:v>5.28343</c:v>
                </c:pt>
                <c:pt idx="2862">
                  <c:v>5.2852</c:v>
                </c:pt>
                <c:pt idx="2863">
                  <c:v>5.2852</c:v>
                </c:pt>
                <c:pt idx="2864">
                  <c:v>5.2852</c:v>
                </c:pt>
                <c:pt idx="2865">
                  <c:v>5.28343</c:v>
                </c:pt>
                <c:pt idx="2866">
                  <c:v>5.2852</c:v>
                </c:pt>
                <c:pt idx="2867">
                  <c:v>5.28343</c:v>
                </c:pt>
                <c:pt idx="2868">
                  <c:v>5.2852</c:v>
                </c:pt>
                <c:pt idx="2869">
                  <c:v>5.2852</c:v>
                </c:pt>
                <c:pt idx="2870">
                  <c:v>5.2852</c:v>
                </c:pt>
                <c:pt idx="2871">
                  <c:v>5.28343</c:v>
                </c:pt>
                <c:pt idx="2872">
                  <c:v>5.28343</c:v>
                </c:pt>
                <c:pt idx="2873">
                  <c:v>5.2852</c:v>
                </c:pt>
                <c:pt idx="2874">
                  <c:v>5.2852</c:v>
                </c:pt>
                <c:pt idx="2875">
                  <c:v>5.2852</c:v>
                </c:pt>
                <c:pt idx="2876">
                  <c:v>5.2852</c:v>
                </c:pt>
                <c:pt idx="2877">
                  <c:v>5.2852</c:v>
                </c:pt>
                <c:pt idx="2878">
                  <c:v>5.2852</c:v>
                </c:pt>
                <c:pt idx="2879">
                  <c:v>5.2852</c:v>
                </c:pt>
                <c:pt idx="2880">
                  <c:v>5.28343</c:v>
                </c:pt>
                <c:pt idx="2881">
                  <c:v>5.28343</c:v>
                </c:pt>
                <c:pt idx="2882">
                  <c:v>5.2852</c:v>
                </c:pt>
                <c:pt idx="2883">
                  <c:v>5.2852</c:v>
                </c:pt>
                <c:pt idx="2884">
                  <c:v>5.2852</c:v>
                </c:pt>
                <c:pt idx="2885">
                  <c:v>5.28696</c:v>
                </c:pt>
                <c:pt idx="2886">
                  <c:v>5.28873</c:v>
                </c:pt>
                <c:pt idx="2887">
                  <c:v>5.28873</c:v>
                </c:pt>
                <c:pt idx="2888">
                  <c:v>5.28696</c:v>
                </c:pt>
                <c:pt idx="2889">
                  <c:v>5.2852</c:v>
                </c:pt>
                <c:pt idx="2890">
                  <c:v>5.2852</c:v>
                </c:pt>
                <c:pt idx="2891">
                  <c:v>5.28343</c:v>
                </c:pt>
                <c:pt idx="2892">
                  <c:v>5.28166</c:v>
                </c:pt>
                <c:pt idx="2893">
                  <c:v>5.28343</c:v>
                </c:pt>
                <c:pt idx="2894">
                  <c:v>5.28343</c:v>
                </c:pt>
                <c:pt idx="2895">
                  <c:v>5.2852</c:v>
                </c:pt>
                <c:pt idx="2896">
                  <c:v>5.2852</c:v>
                </c:pt>
                <c:pt idx="2897">
                  <c:v>5.2852</c:v>
                </c:pt>
                <c:pt idx="2898">
                  <c:v>5.28343</c:v>
                </c:pt>
                <c:pt idx="2899">
                  <c:v>5.28166</c:v>
                </c:pt>
                <c:pt idx="2900">
                  <c:v>5.28343</c:v>
                </c:pt>
                <c:pt idx="2901">
                  <c:v>5.28343</c:v>
                </c:pt>
                <c:pt idx="2902">
                  <c:v>5.28343</c:v>
                </c:pt>
                <c:pt idx="2903">
                  <c:v>5.2852</c:v>
                </c:pt>
                <c:pt idx="2904">
                  <c:v>5.2852</c:v>
                </c:pt>
                <c:pt idx="2905">
                  <c:v>5.2852</c:v>
                </c:pt>
                <c:pt idx="2906">
                  <c:v>5.2852</c:v>
                </c:pt>
                <c:pt idx="2907">
                  <c:v>5.2852</c:v>
                </c:pt>
                <c:pt idx="2908">
                  <c:v>5.2852</c:v>
                </c:pt>
                <c:pt idx="2909">
                  <c:v>5.2852</c:v>
                </c:pt>
                <c:pt idx="2910">
                  <c:v>5.2852</c:v>
                </c:pt>
                <c:pt idx="2911">
                  <c:v>5.2852</c:v>
                </c:pt>
                <c:pt idx="2912">
                  <c:v>5.2852</c:v>
                </c:pt>
                <c:pt idx="2913">
                  <c:v>5.28343</c:v>
                </c:pt>
                <c:pt idx="2914">
                  <c:v>5.2852</c:v>
                </c:pt>
                <c:pt idx="2915">
                  <c:v>5.2852</c:v>
                </c:pt>
                <c:pt idx="2916">
                  <c:v>5.28696</c:v>
                </c:pt>
                <c:pt idx="2917">
                  <c:v>5.2852</c:v>
                </c:pt>
                <c:pt idx="2918">
                  <c:v>5.28343</c:v>
                </c:pt>
                <c:pt idx="2919">
                  <c:v>5.28343</c:v>
                </c:pt>
                <c:pt idx="2920">
                  <c:v>5.28343</c:v>
                </c:pt>
                <c:pt idx="2921">
                  <c:v>5.28166</c:v>
                </c:pt>
                <c:pt idx="2922">
                  <c:v>5.28343</c:v>
                </c:pt>
                <c:pt idx="2923">
                  <c:v>5.28343</c:v>
                </c:pt>
                <c:pt idx="2924">
                  <c:v>5.2852</c:v>
                </c:pt>
                <c:pt idx="2925">
                  <c:v>5.2852</c:v>
                </c:pt>
                <c:pt idx="2926">
                  <c:v>5.28696</c:v>
                </c:pt>
                <c:pt idx="2927">
                  <c:v>5.2852</c:v>
                </c:pt>
                <c:pt idx="2928">
                  <c:v>5.2852</c:v>
                </c:pt>
                <c:pt idx="2929">
                  <c:v>5.2852</c:v>
                </c:pt>
                <c:pt idx="2930">
                  <c:v>5.2852</c:v>
                </c:pt>
                <c:pt idx="2931">
                  <c:v>5.2852</c:v>
                </c:pt>
                <c:pt idx="2932">
                  <c:v>5.2852</c:v>
                </c:pt>
                <c:pt idx="2933">
                  <c:v>5.28343</c:v>
                </c:pt>
                <c:pt idx="2934">
                  <c:v>5.28343</c:v>
                </c:pt>
                <c:pt idx="2935">
                  <c:v>5.28343</c:v>
                </c:pt>
                <c:pt idx="2936">
                  <c:v>5.2852</c:v>
                </c:pt>
                <c:pt idx="2937">
                  <c:v>5.2852</c:v>
                </c:pt>
                <c:pt idx="2938">
                  <c:v>5.2852</c:v>
                </c:pt>
                <c:pt idx="2939">
                  <c:v>5.2852</c:v>
                </c:pt>
                <c:pt idx="2940">
                  <c:v>5.28343</c:v>
                </c:pt>
                <c:pt idx="2941">
                  <c:v>5.28166</c:v>
                </c:pt>
                <c:pt idx="2942">
                  <c:v>5.28343</c:v>
                </c:pt>
                <c:pt idx="2943">
                  <c:v>5.28343</c:v>
                </c:pt>
                <c:pt idx="2944">
                  <c:v>5.28343</c:v>
                </c:pt>
                <c:pt idx="2945">
                  <c:v>5.28166</c:v>
                </c:pt>
                <c:pt idx="2946">
                  <c:v>5.2852</c:v>
                </c:pt>
                <c:pt idx="2947">
                  <c:v>5.28696</c:v>
                </c:pt>
                <c:pt idx="2948">
                  <c:v>5.28343</c:v>
                </c:pt>
                <c:pt idx="2949">
                  <c:v>5.28343</c:v>
                </c:pt>
                <c:pt idx="2950">
                  <c:v>5.28343</c:v>
                </c:pt>
                <c:pt idx="2951">
                  <c:v>5.28696</c:v>
                </c:pt>
                <c:pt idx="2952">
                  <c:v>5.28696</c:v>
                </c:pt>
                <c:pt idx="2953">
                  <c:v>5.2852</c:v>
                </c:pt>
                <c:pt idx="2954">
                  <c:v>5.28343</c:v>
                </c:pt>
                <c:pt idx="2955">
                  <c:v>5.28343</c:v>
                </c:pt>
                <c:pt idx="2956">
                  <c:v>5.28343</c:v>
                </c:pt>
                <c:pt idx="2957">
                  <c:v>5.2852</c:v>
                </c:pt>
                <c:pt idx="2958">
                  <c:v>5.2852</c:v>
                </c:pt>
                <c:pt idx="2959">
                  <c:v>5.2852</c:v>
                </c:pt>
                <c:pt idx="2960">
                  <c:v>5.28343</c:v>
                </c:pt>
                <c:pt idx="2961">
                  <c:v>5.28343</c:v>
                </c:pt>
                <c:pt idx="2962">
                  <c:v>5.2852</c:v>
                </c:pt>
                <c:pt idx="2963">
                  <c:v>5.2852</c:v>
                </c:pt>
                <c:pt idx="2964">
                  <c:v>5.2852</c:v>
                </c:pt>
                <c:pt idx="2965">
                  <c:v>5.2852</c:v>
                </c:pt>
                <c:pt idx="2966">
                  <c:v>5.2852</c:v>
                </c:pt>
                <c:pt idx="2967">
                  <c:v>5.28343</c:v>
                </c:pt>
                <c:pt idx="2968">
                  <c:v>5.28343</c:v>
                </c:pt>
                <c:pt idx="2969">
                  <c:v>5.2852</c:v>
                </c:pt>
                <c:pt idx="2970">
                  <c:v>5.2852</c:v>
                </c:pt>
                <c:pt idx="2971">
                  <c:v>5.2852</c:v>
                </c:pt>
                <c:pt idx="2972">
                  <c:v>5.28343</c:v>
                </c:pt>
                <c:pt idx="2973">
                  <c:v>5.28343</c:v>
                </c:pt>
                <c:pt idx="2974">
                  <c:v>5.28343</c:v>
                </c:pt>
                <c:pt idx="2975">
                  <c:v>5.28343</c:v>
                </c:pt>
                <c:pt idx="2976">
                  <c:v>5.28343</c:v>
                </c:pt>
                <c:pt idx="2977">
                  <c:v>5.28343</c:v>
                </c:pt>
                <c:pt idx="2978">
                  <c:v>5.28343</c:v>
                </c:pt>
                <c:pt idx="2979">
                  <c:v>5.28343</c:v>
                </c:pt>
                <c:pt idx="2980">
                  <c:v>5.28343</c:v>
                </c:pt>
                <c:pt idx="2981">
                  <c:v>5.28343</c:v>
                </c:pt>
                <c:pt idx="2982">
                  <c:v>5.28343</c:v>
                </c:pt>
                <c:pt idx="2983">
                  <c:v>5.2852</c:v>
                </c:pt>
                <c:pt idx="2984">
                  <c:v>5.28343</c:v>
                </c:pt>
                <c:pt idx="2985">
                  <c:v>5.28343</c:v>
                </c:pt>
                <c:pt idx="2986">
                  <c:v>5.28343</c:v>
                </c:pt>
                <c:pt idx="2987">
                  <c:v>5.2852</c:v>
                </c:pt>
                <c:pt idx="2988">
                  <c:v>5.2852</c:v>
                </c:pt>
                <c:pt idx="2989">
                  <c:v>5.2852</c:v>
                </c:pt>
                <c:pt idx="2990">
                  <c:v>5.28696</c:v>
                </c:pt>
                <c:pt idx="2991">
                  <c:v>5.28696</c:v>
                </c:pt>
                <c:pt idx="2992">
                  <c:v>5.28343</c:v>
                </c:pt>
                <c:pt idx="2993">
                  <c:v>5.28343</c:v>
                </c:pt>
                <c:pt idx="2994">
                  <c:v>5.28166</c:v>
                </c:pt>
                <c:pt idx="2995">
                  <c:v>5.28166</c:v>
                </c:pt>
                <c:pt idx="2996">
                  <c:v>5.28166</c:v>
                </c:pt>
                <c:pt idx="2997">
                  <c:v>5.2852</c:v>
                </c:pt>
                <c:pt idx="2998">
                  <c:v>5.2852</c:v>
                </c:pt>
                <c:pt idx="2999">
                  <c:v>5.2852</c:v>
                </c:pt>
                <c:pt idx="3000">
                  <c:v>5.28343</c:v>
                </c:pt>
                <c:pt idx="3001">
                  <c:v>5.2852</c:v>
                </c:pt>
                <c:pt idx="3002">
                  <c:v>5.2852</c:v>
                </c:pt>
                <c:pt idx="3003">
                  <c:v>5.2852</c:v>
                </c:pt>
                <c:pt idx="3004">
                  <c:v>5.28343</c:v>
                </c:pt>
                <c:pt idx="3005">
                  <c:v>5.28166</c:v>
                </c:pt>
                <c:pt idx="3006">
                  <c:v>5.28166</c:v>
                </c:pt>
                <c:pt idx="3007">
                  <c:v>5.28343</c:v>
                </c:pt>
                <c:pt idx="3008">
                  <c:v>5.28343</c:v>
                </c:pt>
                <c:pt idx="3009">
                  <c:v>5.28166</c:v>
                </c:pt>
                <c:pt idx="3010">
                  <c:v>5.28343</c:v>
                </c:pt>
                <c:pt idx="3011">
                  <c:v>5.28343</c:v>
                </c:pt>
                <c:pt idx="3012">
                  <c:v>5.28343</c:v>
                </c:pt>
                <c:pt idx="3013">
                  <c:v>5.28343</c:v>
                </c:pt>
                <c:pt idx="3014">
                  <c:v>5.2852</c:v>
                </c:pt>
                <c:pt idx="3015">
                  <c:v>5.2852</c:v>
                </c:pt>
                <c:pt idx="3016">
                  <c:v>5.2852</c:v>
                </c:pt>
                <c:pt idx="3017">
                  <c:v>5.2852</c:v>
                </c:pt>
                <c:pt idx="3018">
                  <c:v>5.2852</c:v>
                </c:pt>
                <c:pt idx="3019">
                  <c:v>5.2852</c:v>
                </c:pt>
                <c:pt idx="3020">
                  <c:v>5.2852</c:v>
                </c:pt>
                <c:pt idx="3021">
                  <c:v>5.2852</c:v>
                </c:pt>
                <c:pt idx="3022">
                  <c:v>5.2852</c:v>
                </c:pt>
                <c:pt idx="3023">
                  <c:v>5.28343</c:v>
                </c:pt>
                <c:pt idx="3024">
                  <c:v>5.28166</c:v>
                </c:pt>
                <c:pt idx="3025">
                  <c:v>5.28343</c:v>
                </c:pt>
                <c:pt idx="3026">
                  <c:v>5.28343</c:v>
                </c:pt>
                <c:pt idx="3027">
                  <c:v>5.2852</c:v>
                </c:pt>
                <c:pt idx="3028">
                  <c:v>5.28343</c:v>
                </c:pt>
                <c:pt idx="3029">
                  <c:v>5.28343</c:v>
                </c:pt>
                <c:pt idx="3030">
                  <c:v>5.2852</c:v>
                </c:pt>
                <c:pt idx="3031">
                  <c:v>5.28696</c:v>
                </c:pt>
                <c:pt idx="3032">
                  <c:v>5.2852</c:v>
                </c:pt>
                <c:pt idx="3033">
                  <c:v>5.28166</c:v>
                </c:pt>
                <c:pt idx="3034">
                  <c:v>5.28343</c:v>
                </c:pt>
                <c:pt idx="3035">
                  <c:v>5.28343</c:v>
                </c:pt>
                <c:pt idx="3036">
                  <c:v>5.28166</c:v>
                </c:pt>
                <c:pt idx="3037">
                  <c:v>5.28166</c:v>
                </c:pt>
                <c:pt idx="3038">
                  <c:v>5.28343</c:v>
                </c:pt>
                <c:pt idx="3039">
                  <c:v>5.28343</c:v>
                </c:pt>
                <c:pt idx="3040">
                  <c:v>5.28343</c:v>
                </c:pt>
                <c:pt idx="3041">
                  <c:v>5.2852</c:v>
                </c:pt>
                <c:pt idx="3042">
                  <c:v>5.2852</c:v>
                </c:pt>
                <c:pt idx="3043">
                  <c:v>5.28343</c:v>
                </c:pt>
                <c:pt idx="3044">
                  <c:v>5.28343</c:v>
                </c:pt>
                <c:pt idx="3045">
                  <c:v>5.28343</c:v>
                </c:pt>
                <c:pt idx="3046">
                  <c:v>5.28343</c:v>
                </c:pt>
                <c:pt idx="3047">
                  <c:v>5.28343</c:v>
                </c:pt>
                <c:pt idx="3048">
                  <c:v>5.2852</c:v>
                </c:pt>
                <c:pt idx="3049">
                  <c:v>5.2852</c:v>
                </c:pt>
                <c:pt idx="3050">
                  <c:v>5.2852</c:v>
                </c:pt>
                <c:pt idx="3051">
                  <c:v>5.2852</c:v>
                </c:pt>
                <c:pt idx="3052">
                  <c:v>5.28343</c:v>
                </c:pt>
                <c:pt idx="3053">
                  <c:v>5.28343</c:v>
                </c:pt>
                <c:pt idx="3054">
                  <c:v>5.2852</c:v>
                </c:pt>
                <c:pt idx="3055">
                  <c:v>5.2852</c:v>
                </c:pt>
                <c:pt idx="3056">
                  <c:v>5.2852</c:v>
                </c:pt>
                <c:pt idx="3057">
                  <c:v>5.2852</c:v>
                </c:pt>
                <c:pt idx="3058">
                  <c:v>5.2852</c:v>
                </c:pt>
                <c:pt idx="3059">
                  <c:v>5.28343</c:v>
                </c:pt>
                <c:pt idx="3060">
                  <c:v>5.28343</c:v>
                </c:pt>
                <c:pt idx="3061">
                  <c:v>5.28343</c:v>
                </c:pt>
                <c:pt idx="3062">
                  <c:v>5.28343</c:v>
                </c:pt>
                <c:pt idx="3063">
                  <c:v>5.28343</c:v>
                </c:pt>
                <c:pt idx="3064">
                  <c:v>5.2852</c:v>
                </c:pt>
                <c:pt idx="3065">
                  <c:v>5.2852</c:v>
                </c:pt>
                <c:pt idx="3066">
                  <c:v>5.2852</c:v>
                </c:pt>
                <c:pt idx="3067">
                  <c:v>5.2852</c:v>
                </c:pt>
                <c:pt idx="3068">
                  <c:v>5.2852</c:v>
                </c:pt>
                <c:pt idx="3069">
                  <c:v>5.28873</c:v>
                </c:pt>
                <c:pt idx="3070">
                  <c:v>5.28696</c:v>
                </c:pt>
                <c:pt idx="3071">
                  <c:v>5.2852</c:v>
                </c:pt>
                <c:pt idx="3072">
                  <c:v>5.28343</c:v>
                </c:pt>
                <c:pt idx="3073">
                  <c:v>5.28166</c:v>
                </c:pt>
                <c:pt idx="3074">
                  <c:v>5.2852</c:v>
                </c:pt>
                <c:pt idx="3075">
                  <c:v>5.2852</c:v>
                </c:pt>
                <c:pt idx="3076">
                  <c:v>5.28696</c:v>
                </c:pt>
                <c:pt idx="3077">
                  <c:v>5.2852</c:v>
                </c:pt>
                <c:pt idx="3078">
                  <c:v>5.2852</c:v>
                </c:pt>
                <c:pt idx="3079">
                  <c:v>5.28343</c:v>
                </c:pt>
                <c:pt idx="3080">
                  <c:v>5.28343</c:v>
                </c:pt>
                <c:pt idx="3081">
                  <c:v>5.2852</c:v>
                </c:pt>
                <c:pt idx="3082">
                  <c:v>5.28343</c:v>
                </c:pt>
                <c:pt idx="3083">
                  <c:v>5.28343</c:v>
                </c:pt>
                <c:pt idx="3084">
                  <c:v>5.28343</c:v>
                </c:pt>
                <c:pt idx="3085">
                  <c:v>5.28343</c:v>
                </c:pt>
                <c:pt idx="3086">
                  <c:v>5.28343</c:v>
                </c:pt>
                <c:pt idx="3087">
                  <c:v>5.28343</c:v>
                </c:pt>
                <c:pt idx="3088">
                  <c:v>5.28343</c:v>
                </c:pt>
                <c:pt idx="3089">
                  <c:v>5.28343</c:v>
                </c:pt>
                <c:pt idx="3090">
                  <c:v>5.28343</c:v>
                </c:pt>
                <c:pt idx="3091">
                  <c:v>5.2852</c:v>
                </c:pt>
                <c:pt idx="3092">
                  <c:v>5.2852</c:v>
                </c:pt>
                <c:pt idx="3093">
                  <c:v>5.2852</c:v>
                </c:pt>
                <c:pt idx="3094">
                  <c:v>5.28343</c:v>
                </c:pt>
                <c:pt idx="3095">
                  <c:v>5.28166</c:v>
                </c:pt>
                <c:pt idx="3096">
                  <c:v>5.28343</c:v>
                </c:pt>
                <c:pt idx="3097">
                  <c:v>5.2852</c:v>
                </c:pt>
                <c:pt idx="3098">
                  <c:v>5.2852</c:v>
                </c:pt>
                <c:pt idx="3099">
                  <c:v>5.2852</c:v>
                </c:pt>
                <c:pt idx="3100">
                  <c:v>5.2852</c:v>
                </c:pt>
                <c:pt idx="3101">
                  <c:v>5.2852</c:v>
                </c:pt>
                <c:pt idx="3102">
                  <c:v>5.28343</c:v>
                </c:pt>
                <c:pt idx="3103">
                  <c:v>5.28166</c:v>
                </c:pt>
                <c:pt idx="3104">
                  <c:v>5.28343</c:v>
                </c:pt>
                <c:pt idx="3105">
                  <c:v>5.2852</c:v>
                </c:pt>
                <c:pt idx="3106">
                  <c:v>5.2852</c:v>
                </c:pt>
                <c:pt idx="3107">
                  <c:v>5.28343</c:v>
                </c:pt>
                <c:pt idx="3108">
                  <c:v>5.28343</c:v>
                </c:pt>
                <c:pt idx="3109">
                  <c:v>5.2852</c:v>
                </c:pt>
                <c:pt idx="3110">
                  <c:v>5.28696</c:v>
                </c:pt>
                <c:pt idx="3111">
                  <c:v>5.2852</c:v>
                </c:pt>
                <c:pt idx="3112">
                  <c:v>5.2852</c:v>
                </c:pt>
                <c:pt idx="3113">
                  <c:v>5.2852</c:v>
                </c:pt>
                <c:pt idx="3114">
                  <c:v>5.28343</c:v>
                </c:pt>
                <c:pt idx="3115">
                  <c:v>5.2852</c:v>
                </c:pt>
                <c:pt idx="3116">
                  <c:v>5.28696</c:v>
                </c:pt>
                <c:pt idx="3117">
                  <c:v>5.2852</c:v>
                </c:pt>
                <c:pt idx="3118">
                  <c:v>5.2852</c:v>
                </c:pt>
                <c:pt idx="3119">
                  <c:v>5.2852</c:v>
                </c:pt>
                <c:pt idx="3120">
                  <c:v>5.2852</c:v>
                </c:pt>
                <c:pt idx="3121">
                  <c:v>5.2852</c:v>
                </c:pt>
                <c:pt idx="3122">
                  <c:v>5.2852</c:v>
                </c:pt>
                <c:pt idx="3123">
                  <c:v>5.28696</c:v>
                </c:pt>
                <c:pt idx="3124">
                  <c:v>5.28343</c:v>
                </c:pt>
                <c:pt idx="3125">
                  <c:v>5.28343</c:v>
                </c:pt>
                <c:pt idx="3126">
                  <c:v>5.28343</c:v>
                </c:pt>
                <c:pt idx="3127">
                  <c:v>5.2852</c:v>
                </c:pt>
                <c:pt idx="3128">
                  <c:v>5.28343</c:v>
                </c:pt>
                <c:pt idx="3129">
                  <c:v>5.2852</c:v>
                </c:pt>
                <c:pt idx="3130">
                  <c:v>5.2852</c:v>
                </c:pt>
                <c:pt idx="3131">
                  <c:v>5.2852</c:v>
                </c:pt>
                <c:pt idx="3132">
                  <c:v>5.2852</c:v>
                </c:pt>
                <c:pt idx="3133">
                  <c:v>5.2852</c:v>
                </c:pt>
                <c:pt idx="3134">
                  <c:v>5.28696</c:v>
                </c:pt>
                <c:pt idx="3135">
                  <c:v>5.28696</c:v>
                </c:pt>
                <c:pt idx="3136">
                  <c:v>5.2852</c:v>
                </c:pt>
                <c:pt idx="3137">
                  <c:v>5.28343</c:v>
                </c:pt>
                <c:pt idx="3138">
                  <c:v>5.28343</c:v>
                </c:pt>
                <c:pt idx="3139">
                  <c:v>5.2852</c:v>
                </c:pt>
                <c:pt idx="3140">
                  <c:v>5.2852</c:v>
                </c:pt>
                <c:pt idx="3141">
                  <c:v>5.28343</c:v>
                </c:pt>
                <c:pt idx="3142">
                  <c:v>5.2852</c:v>
                </c:pt>
                <c:pt idx="3143">
                  <c:v>5.2852</c:v>
                </c:pt>
                <c:pt idx="3144">
                  <c:v>5.2852</c:v>
                </c:pt>
                <c:pt idx="3145">
                  <c:v>5.28343</c:v>
                </c:pt>
                <c:pt idx="3146">
                  <c:v>5.2852</c:v>
                </c:pt>
                <c:pt idx="3147">
                  <c:v>5.28343</c:v>
                </c:pt>
                <c:pt idx="3148">
                  <c:v>5.28343</c:v>
                </c:pt>
                <c:pt idx="3149">
                  <c:v>5.2852</c:v>
                </c:pt>
                <c:pt idx="3150">
                  <c:v>5.28696</c:v>
                </c:pt>
                <c:pt idx="3151">
                  <c:v>5.2852</c:v>
                </c:pt>
                <c:pt idx="3152">
                  <c:v>5.28343</c:v>
                </c:pt>
                <c:pt idx="3153">
                  <c:v>5.28166</c:v>
                </c:pt>
                <c:pt idx="3154">
                  <c:v>5.28343</c:v>
                </c:pt>
                <c:pt idx="3155">
                  <c:v>5.28343</c:v>
                </c:pt>
                <c:pt idx="3156">
                  <c:v>5.28343</c:v>
                </c:pt>
                <c:pt idx="3157">
                  <c:v>5.28343</c:v>
                </c:pt>
                <c:pt idx="3158">
                  <c:v>5.28343</c:v>
                </c:pt>
                <c:pt idx="3159">
                  <c:v>5.2852</c:v>
                </c:pt>
                <c:pt idx="3160">
                  <c:v>5.2852</c:v>
                </c:pt>
                <c:pt idx="3161">
                  <c:v>5.28343</c:v>
                </c:pt>
                <c:pt idx="3162">
                  <c:v>5.2852</c:v>
                </c:pt>
                <c:pt idx="3163">
                  <c:v>5.2852</c:v>
                </c:pt>
                <c:pt idx="3164">
                  <c:v>5.2852</c:v>
                </c:pt>
                <c:pt idx="3165">
                  <c:v>5.2852</c:v>
                </c:pt>
                <c:pt idx="3166">
                  <c:v>5.2852</c:v>
                </c:pt>
                <c:pt idx="3167">
                  <c:v>5.2852</c:v>
                </c:pt>
                <c:pt idx="3168">
                  <c:v>5.28343</c:v>
                </c:pt>
                <c:pt idx="3169">
                  <c:v>5.28343</c:v>
                </c:pt>
                <c:pt idx="3170">
                  <c:v>5.28343</c:v>
                </c:pt>
                <c:pt idx="3171">
                  <c:v>5.28343</c:v>
                </c:pt>
                <c:pt idx="3172">
                  <c:v>5.28343</c:v>
                </c:pt>
                <c:pt idx="3173">
                  <c:v>5.28343</c:v>
                </c:pt>
                <c:pt idx="3174">
                  <c:v>5.28343</c:v>
                </c:pt>
                <c:pt idx="3175">
                  <c:v>5.28343</c:v>
                </c:pt>
                <c:pt idx="3176">
                  <c:v>5.28343</c:v>
                </c:pt>
                <c:pt idx="3177">
                  <c:v>5.28343</c:v>
                </c:pt>
                <c:pt idx="3178">
                  <c:v>5.2852</c:v>
                </c:pt>
                <c:pt idx="3179">
                  <c:v>5.2852</c:v>
                </c:pt>
                <c:pt idx="3180">
                  <c:v>5.2852</c:v>
                </c:pt>
                <c:pt idx="3181">
                  <c:v>5.2852</c:v>
                </c:pt>
                <c:pt idx="3182">
                  <c:v>5.2852</c:v>
                </c:pt>
                <c:pt idx="3183">
                  <c:v>5.28343</c:v>
                </c:pt>
                <c:pt idx="3184">
                  <c:v>5.28343</c:v>
                </c:pt>
                <c:pt idx="3185">
                  <c:v>5.28343</c:v>
                </c:pt>
                <c:pt idx="3186">
                  <c:v>5.28343</c:v>
                </c:pt>
                <c:pt idx="3187">
                  <c:v>5.28343</c:v>
                </c:pt>
                <c:pt idx="3188">
                  <c:v>5.2852</c:v>
                </c:pt>
                <c:pt idx="3189">
                  <c:v>5.2852</c:v>
                </c:pt>
                <c:pt idx="3190">
                  <c:v>5.2852</c:v>
                </c:pt>
                <c:pt idx="3191">
                  <c:v>5.2852</c:v>
                </c:pt>
                <c:pt idx="3192">
                  <c:v>5.2852</c:v>
                </c:pt>
                <c:pt idx="3193">
                  <c:v>5.28696</c:v>
                </c:pt>
                <c:pt idx="3194">
                  <c:v>5.2852</c:v>
                </c:pt>
                <c:pt idx="3195">
                  <c:v>5.28343</c:v>
                </c:pt>
                <c:pt idx="3196">
                  <c:v>5.28166</c:v>
                </c:pt>
                <c:pt idx="3197">
                  <c:v>5.28343</c:v>
                </c:pt>
                <c:pt idx="3198">
                  <c:v>5.28343</c:v>
                </c:pt>
                <c:pt idx="3199">
                  <c:v>5.2852</c:v>
                </c:pt>
                <c:pt idx="3200">
                  <c:v>5.2852</c:v>
                </c:pt>
                <c:pt idx="3201">
                  <c:v>5.2852</c:v>
                </c:pt>
                <c:pt idx="3202">
                  <c:v>5.2852</c:v>
                </c:pt>
                <c:pt idx="3203">
                  <c:v>5.2852</c:v>
                </c:pt>
                <c:pt idx="3204">
                  <c:v>5.28343</c:v>
                </c:pt>
                <c:pt idx="3205">
                  <c:v>5.2852</c:v>
                </c:pt>
                <c:pt idx="3206">
                  <c:v>5.28343</c:v>
                </c:pt>
                <c:pt idx="3207">
                  <c:v>5.28343</c:v>
                </c:pt>
                <c:pt idx="3208">
                  <c:v>5.2852</c:v>
                </c:pt>
                <c:pt idx="3209">
                  <c:v>5.2852</c:v>
                </c:pt>
                <c:pt idx="3210">
                  <c:v>5.2852</c:v>
                </c:pt>
                <c:pt idx="3211">
                  <c:v>5.28343</c:v>
                </c:pt>
                <c:pt idx="3212">
                  <c:v>5.28343</c:v>
                </c:pt>
                <c:pt idx="3213">
                  <c:v>5.28166</c:v>
                </c:pt>
                <c:pt idx="3214">
                  <c:v>5.28343</c:v>
                </c:pt>
                <c:pt idx="3215">
                  <c:v>5.28343</c:v>
                </c:pt>
                <c:pt idx="3216">
                  <c:v>5.28343</c:v>
                </c:pt>
                <c:pt idx="3217">
                  <c:v>5.28343</c:v>
                </c:pt>
                <c:pt idx="3218">
                  <c:v>5.28343</c:v>
                </c:pt>
                <c:pt idx="3219">
                  <c:v>5.2852</c:v>
                </c:pt>
                <c:pt idx="3220">
                  <c:v>5.2852</c:v>
                </c:pt>
                <c:pt idx="3221">
                  <c:v>5.28343</c:v>
                </c:pt>
                <c:pt idx="3222">
                  <c:v>5.28343</c:v>
                </c:pt>
                <c:pt idx="3223">
                  <c:v>5.2852</c:v>
                </c:pt>
                <c:pt idx="3224">
                  <c:v>5.2852</c:v>
                </c:pt>
                <c:pt idx="3225">
                  <c:v>5.2852</c:v>
                </c:pt>
                <c:pt idx="3226">
                  <c:v>5.2852</c:v>
                </c:pt>
                <c:pt idx="3227">
                  <c:v>5.2852</c:v>
                </c:pt>
                <c:pt idx="3228">
                  <c:v>5.2852</c:v>
                </c:pt>
                <c:pt idx="3229">
                  <c:v>5.2852</c:v>
                </c:pt>
                <c:pt idx="3230">
                  <c:v>5.2852</c:v>
                </c:pt>
                <c:pt idx="3231">
                  <c:v>5.28343</c:v>
                </c:pt>
                <c:pt idx="3232">
                  <c:v>5.2852</c:v>
                </c:pt>
                <c:pt idx="3233">
                  <c:v>5.2852</c:v>
                </c:pt>
                <c:pt idx="3234">
                  <c:v>5.2852</c:v>
                </c:pt>
                <c:pt idx="3235">
                  <c:v>5.2852</c:v>
                </c:pt>
                <c:pt idx="3236">
                  <c:v>5.2852</c:v>
                </c:pt>
                <c:pt idx="3237">
                  <c:v>5.28343</c:v>
                </c:pt>
                <c:pt idx="3238">
                  <c:v>5.28343</c:v>
                </c:pt>
                <c:pt idx="3239">
                  <c:v>5.2852</c:v>
                </c:pt>
                <c:pt idx="3240">
                  <c:v>5.2852</c:v>
                </c:pt>
                <c:pt idx="3241">
                  <c:v>5.2852</c:v>
                </c:pt>
                <c:pt idx="3242">
                  <c:v>5.2852</c:v>
                </c:pt>
                <c:pt idx="3243">
                  <c:v>5.2852</c:v>
                </c:pt>
                <c:pt idx="3244">
                  <c:v>5.28343</c:v>
                </c:pt>
                <c:pt idx="3245">
                  <c:v>5.28343</c:v>
                </c:pt>
                <c:pt idx="3246">
                  <c:v>5.2852</c:v>
                </c:pt>
                <c:pt idx="3247">
                  <c:v>5.2852</c:v>
                </c:pt>
                <c:pt idx="3248">
                  <c:v>5.2852</c:v>
                </c:pt>
                <c:pt idx="3249">
                  <c:v>5.2852</c:v>
                </c:pt>
                <c:pt idx="3250">
                  <c:v>5.2852</c:v>
                </c:pt>
                <c:pt idx="3251">
                  <c:v>5.28343</c:v>
                </c:pt>
                <c:pt idx="3252">
                  <c:v>5.28343</c:v>
                </c:pt>
                <c:pt idx="3253">
                  <c:v>5.28343</c:v>
                </c:pt>
                <c:pt idx="3254">
                  <c:v>5.2852</c:v>
                </c:pt>
                <c:pt idx="3255">
                  <c:v>5.2852</c:v>
                </c:pt>
                <c:pt idx="3256">
                  <c:v>5.28343</c:v>
                </c:pt>
                <c:pt idx="3257">
                  <c:v>5.28343</c:v>
                </c:pt>
                <c:pt idx="3258">
                  <c:v>5.28343</c:v>
                </c:pt>
                <c:pt idx="3259">
                  <c:v>5.2852</c:v>
                </c:pt>
                <c:pt idx="3260">
                  <c:v>5.28343</c:v>
                </c:pt>
                <c:pt idx="3261">
                  <c:v>5.2852</c:v>
                </c:pt>
                <c:pt idx="3262">
                  <c:v>5.28343</c:v>
                </c:pt>
                <c:pt idx="3263">
                  <c:v>5.28343</c:v>
                </c:pt>
                <c:pt idx="3264">
                  <c:v>5.28343</c:v>
                </c:pt>
                <c:pt idx="3265">
                  <c:v>5.28343</c:v>
                </c:pt>
                <c:pt idx="3266">
                  <c:v>5.28166</c:v>
                </c:pt>
                <c:pt idx="3267">
                  <c:v>5.28343</c:v>
                </c:pt>
                <c:pt idx="3268">
                  <c:v>5.2852</c:v>
                </c:pt>
                <c:pt idx="3269">
                  <c:v>5.2852</c:v>
                </c:pt>
                <c:pt idx="3270">
                  <c:v>5.2852</c:v>
                </c:pt>
                <c:pt idx="3271">
                  <c:v>5.2852</c:v>
                </c:pt>
                <c:pt idx="3272">
                  <c:v>5.28343</c:v>
                </c:pt>
                <c:pt idx="3273">
                  <c:v>5.2852</c:v>
                </c:pt>
                <c:pt idx="3274">
                  <c:v>5.2852</c:v>
                </c:pt>
                <c:pt idx="3275">
                  <c:v>5.2852</c:v>
                </c:pt>
                <c:pt idx="3276">
                  <c:v>5.2852</c:v>
                </c:pt>
                <c:pt idx="3277">
                  <c:v>5.2852</c:v>
                </c:pt>
                <c:pt idx="3278">
                  <c:v>5.2852</c:v>
                </c:pt>
                <c:pt idx="3279">
                  <c:v>5.2852</c:v>
                </c:pt>
                <c:pt idx="3280">
                  <c:v>5.2852</c:v>
                </c:pt>
                <c:pt idx="3281">
                  <c:v>5.2852</c:v>
                </c:pt>
                <c:pt idx="3282">
                  <c:v>5.2852</c:v>
                </c:pt>
                <c:pt idx="3283">
                  <c:v>5.28343</c:v>
                </c:pt>
                <c:pt idx="3284">
                  <c:v>5.28343</c:v>
                </c:pt>
                <c:pt idx="3285">
                  <c:v>5.2852</c:v>
                </c:pt>
                <c:pt idx="3286">
                  <c:v>5.2852</c:v>
                </c:pt>
                <c:pt idx="3287">
                  <c:v>5.2852</c:v>
                </c:pt>
                <c:pt idx="3288">
                  <c:v>5.28343</c:v>
                </c:pt>
                <c:pt idx="3289">
                  <c:v>5.28343</c:v>
                </c:pt>
                <c:pt idx="3290">
                  <c:v>5.28343</c:v>
                </c:pt>
                <c:pt idx="3291">
                  <c:v>5.28343</c:v>
                </c:pt>
                <c:pt idx="3292">
                  <c:v>5.2852</c:v>
                </c:pt>
                <c:pt idx="3293">
                  <c:v>5.28696</c:v>
                </c:pt>
                <c:pt idx="3294">
                  <c:v>5.2852</c:v>
                </c:pt>
                <c:pt idx="3295">
                  <c:v>5.2852</c:v>
                </c:pt>
                <c:pt idx="3296">
                  <c:v>5.2852</c:v>
                </c:pt>
                <c:pt idx="3297">
                  <c:v>5.2852</c:v>
                </c:pt>
                <c:pt idx="3298">
                  <c:v>5.2852</c:v>
                </c:pt>
                <c:pt idx="3299">
                  <c:v>5.28343</c:v>
                </c:pt>
                <c:pt idx="3300">
                  <c:v>5.2852</c:v>
                </c:pt>
                <c:pt idx="3301">
                  <c:v>5.28343</c:v>
                </c:pt>
                <c:pt idx="3302">
                  <c:v>5.28343</c:v>
                </c:pt>
                <c:pt idx="3303">
                  <c:v>5.28343</c:v>
                </c:pt>
                <c:pt idx="3304">
                  <c:v>5.2852</c:v>
                </c:pt>
                <c:pt idx="3305">
                  <c:v>5.2852</c:v>
                </c:pt>
                <c:pt idx="3306">
                  <c:v>5.28343</c:v>
                </c:pt>
                <c:pt idx="3307">
                  <c:v>5.2852</c:v>
                </c:pt>
                <c:pt idx="3308">
                  <c:v>5.2852</c:v>
                </c:pt>
                <c:pt idx="3309">
                  <c:v>5.2852</c:v>
                </c:pt>
                <c:pt idx="3310">
                  <c:v>5.2852</c:v>
                </c:pt>
                <c:pt idx="3311">
                  <c:v>5.2852</c:v>
                </c:pt>
                <c:pt idx="3312">
                  <c:v>5.2852</c:v>
                </c:pt>
                <c:pt idx="3313">
                  <c:v>5.2852</c:v>
                </c:pt>
                <c:pt idx="3314">
                  <c:v>5.2852</c:v>
                </c:pt>
                <c:pt idx="3315">
                  <c:v>5.2852</c:v>
                </c:pt>
                <c:pt idx="3316">
                  <c:v>5.2852</c:v>
                </c:pt>
                <c:pt idx="3317">
                  <c:v>5.2852</c:v>
                </c:pt>
                <c:pt idx="3318">
                  <c:v>5.2852</c:v>
                </c:pt>
                <c:pt idx="3319">
                  <c:v>5.28696</c:v>
                </c:pt>
                <c:pt idx="3320">
                  <c:v>5.2852</c:v>
                </c:pt>
                <c:pt idx="3321">
                  <c:v>5.2852</c:v>
                </c:pt>
                <c:pt idx="3322">
                  <c:v>5.2852</c:v>
                </c:pt>
                <c:pt idx="3323">
                  <c:v>5.28696</c:v>
                </c:pt>
                <c:pt idx="3324">
                  <c:v>5.2852</c:v>
                </c:pt>
                <c:pt idx="3325">
                  <c:v>5.2852</c:v>
                </c:pt>
                <c:pt idx="3326">
                  <c:v>5.28696</c:v>
                </c:pt>
                <c:pt idx="3327">
                  <c:v>5.28696</c:v>
                </c:pt>
                <c:pt idx="3328">
                  <c:v>5.2852</c:v>
                </c:pt>
                <c:pt idx="3329">
                  <c:v>5.28343</c:v>
                </c:pt>
                <c:pt idx="3330">
                  <c:v>5.28343</c:v>
                </c:pt>
                <c:pt idx="3331">
                  <c:v>5.2852</c:v>
                </c:pt>
                <c:pt idx="3332">
                  <c:v>5.28343</c:v>
                </c:pt>
                <c:pt idx="3333">
                  <c:v>5.28343</c:v>
                </c:pt>
                <c:pt idx="3334">
                  <c:v>5.28343</c:v>
                </c:pt>
                <c:pt idx="3335">
                  <c:v>5.28343</c:v>
                </c:pt>
                <c:pt idx="3336">
                  <c:v>5.28343</c:v>
                </c:pt>
                <c:pt idx="3337">
                  <c:v>5.2852</c:v>
                </c:pt>
                <c:pt idx="3338">
                  <c:v>5.28343</c:v>
                </c:pt>
                <c:pt idx="3339">
                  <c:v>5.2852</c:v>
                </c:pt>
                <c:pt idx="3340">
                  <c:v>5.28343</c:v>
                </c:pt>
                <c:pt idx="3341">
                  <c:v>5.28343</c:v>
                </c:pt>
                <c:pt idx="3342">
                  <c:v>5.28343</c:v>
                </c:pt>
                <c:pt idx="3343">
                  <c:v>5.2852</c:v>
                </c:pt>
                <c:pt idx="3344">
                  <c:v>5.28343</c:v>
                </c:pt>
                <c:pt idx="3345">
                  <c:v>5.2852</c:v>
                </c:pt>
                <c:pt idx="3346">
                  <c:v>5.2852</c:v>
                </c:pt>
                <c:pt idx="3347">
                  <c:v>5.2852</c:v>
                </c:pt>
                <c:pt idx="3348">
                  <c:v>5.2852</c:v>
                </c:pt>
                <c:pt idx="3349">
                  <c:v>5.28343</c:v>
                </c:pt>
                <c:pt idx="3350">
                  <c:v>5.28343</c:v>
                </c:pt>
                <c:pt idx="3351">
                  <c:v>5.28166</c:v>
                </c:pt>
                <c:pt idx="3352">
                  <c:v>5.28343</c:v>
                </c:pt>
                <c:pt idx="3353">
                  <c:v>5.2852</c:v>
                </c:pt>
                <c:pt idx="3354">
                  <c:v>5.28343</c:v>
                </c:pt>
                <c:pt idx="3355">
                  <c:v>5.28343</c:v>
                </c:pt>
                <c:pt idx="3356">
                  <c:v>5.2852</c:v>
                </c:pt>
                <c:pt idx="3357">
                  <c:v>5.28343</c:v>
                </c:pt>
                <c:pt idx="3358">
                  <c:v>5.28343</c:v>
                </c:pt>
                <c:pt idx="3359">
                  <c:v>5.28166</c:v>
                </c:pt>
                <c:pt idx="3360">
                  <c:v>5.28343</c:v>
                </c:pt>
                <c:pt idx="3361">
                  <c:v>5.28343</c:v>
                </c:pt>
                <c:pt idx="3362">
                  <c:v>5.28166</c:v>
                </c:pt>
                <c:pt idx="3363">
                  <c:v>5.28343</c:v>
                </c:pt>
                <c:pt idx="3364">
                  <c:v>5.2852</c:v>
                </c:pt>
                <c:pt idx="3365">
                  <c:v>5.2852</c:v>
                </c:pt>
                <c:pt idx="3366">
                  <c:v>5.28343</c:v>
                </c:pt>
                <c:pt idx="3367">
                  <c:v>5.2852</c:v>
                </c:pt>
                <c:pt idx="3368">
                  <c:v>5.2852</c:v>
                </c:pt>
                <c:pt idx="3369">
                  <c:v>5.2852</c:v>
                </c:pt>
                <c:pt idx="3370">
                  <c:v>5.28343</c:v>
                </c:pt>
                <c:pt idx="3371">
                  <c:v>5.28343</c:v>
                </c:pt>
                <c:pt idx="3372">
                  <c:v>5.28343</c:v>
                </c:pt>
                <c:pt idx="3373">
                  <c:v>5.28343</c:v>
                </c:pt>
                <c:pt idx="3374">
                  <c:v>5.28343</c:v>
                </c:pt>
                <c:pt idx="3375">
                  <c:v>5.28343</c:v>
                </c:pt>
                <c:pt idx="3376">
                  <c:v>5.28343</c:v>
                </c:pt>
                <c:pt idx="3377">
                  <c:v>5.28343</c:v>
                </c:pt>
                <c:pt idx="3378">
                  <c:v>5.28343</c:v>
                </c:pt>
                <c:pt idx="3379">
                  <c:v>5.2852</c:v>
                </c:pt>
                <c:pt idx="3380">
                  <c:v>5.28343</c:v>
                </c:pt>
                <c:pt idx="3381">
                  <c:v>5.28343</c:v>
                </c:pt>
                <c:pt idx="3382">
                  <c:v>5.2852</c:v>
                </c:pt>
                <c:pt idx="3383">
                  <c:v>5.2852</c:v>
                </c:pt>
                <c:pt idx="3384">
                  <c:v>5.28343</c:v>
                </c:pt>
                <c:pt idx="3385">
                  <c:v>5.28343</c:v>
                </c:pt>
                <c:pt idx="3386">
                  <c:v>5.28343</c:v>
                </c:pt>
                <c:pt idx="3387">
                  <c:v>5.28343</c:v>
                </c:pt>
                <c:pt idx="3388">
                  <c:v>5.28343</c:v>
                </c:pt>
                <c:pt idx="3389">
                  <c:v>5.28343</c:v>
                </c:pt>
                <c:pt idx="3390">
                  <c:v>5.28166</c:v>
                </c:pt>
                <c:pt idx="3391">
                  <c:v>5.28343</c:v>
                </c:pt>
                <c:pt idx="3392">
                  <c:v>5.28343</c:v>
                </c:pt>
                <c:pt idx="3393">
                  <c:v>5.28343</c:v>
                </c:pt>
                <c:pt idx="3394">
                  <c:v>5.28343</c:v>
                </c:pt>
                <c:pt idx="3395">
                  <c:v>5.28343</c:v>
                </c:pt>
                <c:pt idx="3396">
                  <c:v>5.28343</c:v>
                </c:pt>
                <c:pt idx="3397">
                  <c:v>5.28343</c:v>
                </c:pt>
                <c:pt idx="3398">
                  <c:v>5.28343</c:v>
                </c:pt>
                <c:pt idx="3399">
                  <c:v>5.28343</c:v>
                </c:pt>
                <c:pt idx="3400">
                  <c:v>5.28343</c:v>
                </c:pt>
                <c:pt idx="3401">
                  <c:v>5.28166</c:v>
                </c:pt>
                <c:pt idx="3402">
                  <c:v>5.28166</c:v>
                </c:pt>
                <c:pt idx="3403">
                  <c:v>5.28343</c:v>
                </c:pt>
                <c:pt idx="3404">
                  <c:v>5.28166</c:v>
                </c:pt>
                <c:pt idx="3405">
                  <c:v>5.28343</c:v>
                </c:pt>
                <c:pt idx="3406">
                  <c:v>5.28343</c:v>
                </c:pt>
                <c:pt idx="3407">
                  <c:v>5.28343</c:v>
                </c:pt>
                <c:pt idx="3408">
                  <c:v>5.28343</c:v>
                </c:pt>
                <c:pt idx="3409">
                  <c:v>5.28343</c:v>
                </c:pt>
                <c:pt idx="3410">
                  <c:v>5.28343</c:v>
                </c:pt>
                <c:pt idx="3411">
                  <c:v>5.28343</c:v>
                </c:pt>
                <c:pt idx="3412">
                  <c:v>5.28343</c:v>
                </c:pt>
                <c:pt idx="3413">
                  <c:v>5.2852</c:v>
                </c:pt>
                <c:pt idx="3414">
                  <c:v>5.2852</c:v>
                </c:pt>
                <c:pt idx="3415">
                  <c:v>5.2852</c:v>
                </c:pt>
                <c:pt idx="3416">
                  <c:v>5.2852</c:v>
                </c:pt>
                <c:pt idx="3417">
                  <c:v>5.2852</c:v>
                </c:pt>
                <c:pt idx="3418">
                  <c:v>5.28343</c:v>
                </c:pt>
                <c:pt idx="3419">
                  <c:v>5.28343</c:v>
                </c:pt>
                <c:pt idx="3420">
                  <c:v>5.28343</c:v>
                </c:pt>
                <c:pt idx="3421">
                  <c:v>5.2852</c:v>
                </c:pt>
                <c:pt idx="3422">
                  <c:v>5.28696</c:v>
                </c:pt>
                <c:pt idx="3423">
                  <c:v>5.28696</c:v>
                </c:pt>
                <c:pt idx="3424">
                  <c:v>5.28696</c:v>
                </c:pt>
                <c:pt idx="3425">
                  <c:v>5.28696</c:v>
                </c:pt>
                <c:pt idx="3426">
                  <c:v>5.2852</c:v>
                </c:pt>
                <c:pt idx="3427">
                  <c:v>5.2852</c:v>
                </c:pt>
                <c:pt idx="3428">
                  <c:v>5.2852</c:v>
                </c:pt>
                <c:pt idx="3429">
                  <c:v>5.2852</c:v>
                </c:pt>
                <c:pt idx="3430">
                  <c:v>5.28343</c:v>
                </c:pt>
                <c:pt idx="3431">
                  <c:v>5.2852</c:v>
                </c:pt>
                <c:pt idx="3432">
                  <c:v>5.2852</c:v>
                </c:pt>
                <c:pt idx="3433">
                  <c:v>5.28696</c:v>
                </c:pt>
                <c:pt idx="3434">
                  <c:v>5.28696</c:v>
                </c:pt>
                <c:pt idx="3435">
                  <c:v>5.28696</c:v>
                </c:pt>
                <c:pt idx="3436">
                  <c:v>5.28696</c:v>
                </c:pt>
                <c:pt idx="3437">
                  <c:v>5.2852</c:v>
                </c:pt>
                <c:pt idx="3438">
                  <c:v>5.2852</c:v>
                </c:pt>
                <c:pt idx="3439">
                  <c:v>5.2852</c:v>
                </c:pt>
                <c:pt idx="3440">
                  <c:v>5.2852</c:v>
                </c:pt>
                <c:pt idx="3441">
                  <c:v>5.2852</c:v>
                </c:pt>
                <c:pt idx="3442">
                  <c:v>5.28696</c:v>
                </c:pt>
                <c:pt idx="3443">
                  <c:v>5.28696</c:v>
                </c:pt>
                <c:pt idx="3444">
                  <c:v>5.28696</c:v>
                </c:pt>
                <c:pt idx="3445">
                  <c:v>5.28696</c:v>
                </c:pt>
                <c:pt idx="3446">
                  <c:v>5.28696</c:v>
                </c:pt>
                <c:pt idx="3447">
                  <c:v>5.2852</c:v>
                </c:pt>
                <c:pt idx="3448">
                  <c:v>5.28696</c:v>
                </c:pt>
                <c:pt idx="3449">
                  <c:v>5.2852</c:v>
                </c:pt>
                <c:pt idx="3450">
                  <c:v>5.2852</c:v>
                </c:pt>
                <c:pt idx="3451">
                  <c:v>5.28696</c:v>
                </c:pt>
                <c:pt idx="3452">
                  <c:v>5.2852</c:v>
                </c:pt>
                <c:pt idx="3453">
                  <c:v>5.2852</c:v>
                </c:pt>
                <c:pt idx="3454">
                  <c:v>5.28696</c:v>
                </c:pt>
                <c:pt idx="3455">
                  <c:v>5.2852</c:v>
                </c:pt>
                <c:pt idx="3456">
                  <c:v>5.28696</c:v>
                </c:pt>
                <c:pt idx="3457">
                  <c:v>5.28873</c:v>
                </c:pt>
                <c:pt idx="3458">
                  <c:v>5.28873</c:v>
                </c:pt>
                <c:pt idx="3459">
                  <c:v>5.28873</c:v>
                </c:pt>
                <c:pt idx="3460">
                  <c:v>5.28696</c:v>
                </c:pt>
                <c:pt idx="3461">
                  <c:v>5.28696</c:v>
                </c:pt>
                <c:pt idx="3462">
                  <c:v>5.28696</c:v>
                </c:pt>
                <c:pt idx="3463">
                  <c:v>5.28696</c:v>
                </c:pt>
                <c:pt idx="3464">
                  <c:v>5.28873</c:v>
                </c:pt>
                <c:pt idx="3465">
                  <c:v>5.28873</c:v>
                </c:pt>
                <c:pt idx="3466">
                  <c:v>5.2905</c:v>
                </c:pt>
                <c:pt idx="3467">
                  <c:v>5.28873</c:v>
                </c:pt>
                <c:pt idx="3468">
                  <c:v>5.28696</c:v>
                </c:pt>
                <c:pt idx="3469">
                  <c:v>5.2852</c:v>
                </c:pt>
                <c:pt idx="3470">
                  <c:v>5.28696</c:v>
                </c:pt>
                <c:pt idx="3471">
                  <c:v>5.28696</c:v>
                </c:pt>
                <c:pt idx="3472">
                  <c:v>5.28873</c:v>
                </c:pt>
                <c:pt idx="3473">
                  <c:v>5.28696</c:v>
                </c:pt>
                <c:pt idx="3474">
                  <c:v>5.28696</c:v>
                </c:pt>
                <c:pt idx="3475">
                  <c:v>5.28696</c:v>
                </c:pt>
                <c:pt idx="3476">
                  <c:v>5.28696</c:v>
                </c:pt>
                <c:pt idx="3477">
                  <c:v>5.28696</c:v>
                </c:pt>
                <c:pt idx="3478">
                  <c:v>5.28696</c:v>
                </c:pt>
                <c:pt idx="3479">
                  <c:v>5.2852</c:v>
                </c:pt>
                <c:pt idx="3480">
                  <c:v>5.2852</c:v>
                </c:pt>
                <c:pt idx="3481">
                  <c:v>5.2852</c:v>
                </c:pt>
                <c:pt idx="3482">
                  <c:v>5.28696</c:v>
                </c:pt>
                <c:pt idx="3483">
                  <c:v>5.28696</c:v>
                </c:pt>
                <c:pt idx="3484">
                  <c:v>5.2852</c:v>
                </c:pt>
                <c:pt idx="3485">
                  <c:v>5.2852</c:v>
                </c:pt>
                <c:pt idx="3486">
                  <c:v>5.2852</c:v>
                </c:pt>
                <c:pt idx="3487">
                  <c:v>5.2852</c:v>
                </c:pt>
                <c:pt idx="3488">
                  <c:v>5.2852</c:v>
                </c:pt>
                <c:pt idx="3489">
                  <c:v>5.28696</c:v>
                </c:pt>
                <c:pt idx="3490">
                  <c:v>5.2852</c:v>
                </c:pt>
                <c:pt idx="3491">
                  <c:v>5.2852</c:v>
                </c:pt>
                <c:pt idx="3492">
                  <c:v>5.2852</c:v>
                </c:pt>
                <c:pt idx="3493">
                  <c:v>5.28696</c:v>
                </c:pt>
                <c:pt idx="3494">
                  <c:v>5.28696</c:v>
                </c:pt>
                <c:pt idx="3495">
                  <c:v>5.28696</c:v>
                </c:pt>
                <c:pt idx="3496">
                  <c:v>5.28696</c:v>
                </c:pt>
                <c:pt idx="3497">
                  <c:v>5.28696</c:v>
                </c:pt>
                <c:pt idx="3498">
                  <c:v>5.2852</c:v>
                </c:pt>
                <c:pt idx="3499">
                  <c:v>5.2852</c:v>
                </c:pt>
                <c:pt idx="3500">
                  <c:v>5.28696</c:v>
                </c:pt>
                <c:pt idx="3501">
                  <c:v>5.28696</c:v>
                </c:pt>
                <c:pt idx="3502">
                  <c:v>5.28696</c:v>
                </c:pt>
                <c:pt idx="3503">
                  <c:v>5.2852</c:v>
                </c:pt>
                <c:pt idx="3504">
                  <c:v>5.2852</c:v>
                </c:pt>
                <c:pt idx="3505">
                  <c:v>5.28696</c:v>
                </c:pt>
                <c:pt idx="3506">
                  <c:v>5.28696</c:v>
                </c:pt>
                <c:pt idx="3507">
                  <c:v>5.28696</c:v>
                </c:pt>
                <c:pt idx="3508">
                  <c:v>5.28696</c:v>
                </c:pt>
                <c:pt idx="3509">
                  <c:v>5.28696</c:v>
                </c:pt>
                <c:pt idx="3510">
                  <c:v>5.28696</c:v>
                </c:pt>
                <c:pt idx="3511">
                  <c:v>5.2852</c:v>
                </c:pt>
                <c:pt idx="3512">
                  <c:v>5.2852</c:v>
                </c:pt>
                <c:pt idx="3513">
                  <c:v>5.28696</c:v>
                </c:pt>
                <c:pt idx="3514">
                  <c:v>5.28696</c:v>
                </c:pt>
                <c:pt idx="3515">
                  <c:v>5.28696</c:v>
                </c:pt>
                <c:pt idx="3516">
                  <c:v>5.2852</c:v>
                </c:pt>
                <c:pt idx="3517">
                  <c:v>5.2852</c:v>
                </c:pt>
                <c:pt idx="3518">
                  <c:v>5.2852</c:v>
                </c:pt>
                <c:pt idx="3519">
                  <c:v>5.2852</c:v>
                </c:pt>
                <c:pt idx="3520">
                  <c:v>5.2852</c:v>
                </c:pt>
                <c:pt idx="3521">
                  <c:v>5.2852</c:v>
                </c:pt>
                <c:pt idx="3522">
                  <c:v>5.2852</c:v>
                </c:pt>
                <c:pt idx="3523">
                  <c:v>5.2852</c:v>
                </c:pt>
                <c:pt idx="3524">
                  <c:v>5.28696</c:v>
                </c:pt>
                <c:pt idx="3525">
                  <c:v>5.28696</c:v>
                </c:pt>
                <c:pt idx="3526">
                  <c:v>5.28696</c:v>
                </c:pt>
                <c:pt idx="3527">
                  <c:v>5.28696</c:v>
                </c:pt>
                <c:pt idx="3528">
                  <c:v>5.28696</c:v>
                </c:pt>
                <c:pt idx="3529">
                  <c:v>5.2852</c:v>
                </c:pt>
                <c:pt idx="3530">
                  <c:v>5.28343</c:v>
                </c:pt>
                <c:pt idx="3531">
                  <c:v>5.28343</c:v>
                </c:pt>
                <c:pt idx="3532">
                  <c:v>5.2852</c:v>
                </c:pt>
                <c:pt idx="3533">
                  <c:v>5.2852</c:v>
                </c:pt>
                <c:pt idx="3534">
                  <c:v>5.28696</c:v>
                </c:pt>
                <c:pt idx="3535">
                  <c:v>5.2852</c:v>
                </c:pt>
                <c:pt idx="3536">
                  <c:v>5.2852</c:v>
                </c:pt>
                <c:pt idx="3537">
                  <c:v>5.2852</c:v>
                </c:pt>
                <c:pt idx="3538">
                  <c:v>5.2852</c:v>
                </c:pt>
                <c:pt idx="3539">
                  <c:v>5.28696</c:v>
                </c:pt>
                <c:pt idx="3540">
                  <c:v>5.28696</c:v>
                </c:pt>
                <c:pt idx="3541">
                  <c:v>5.2852</c:v>
                </c:pt>
                <c:pt idx="3542">
                  <c:v>5.2852</c:v>
                </c:pt>
                <c:pt idx="3543">
                  <c:v>5.2852</c:v>
                </c:pt>
                <c:pt idx="3544">
                  <c:v>5.2852</c:v>
                </c:pt>
                <c:pt idx="3545">
                  <c:v>5.2852</c:v>
                </c:pt>
                <c:pt idx="3546">
                  <c:v>5.2852</c:v>
                </c:pt>
                <c:pt idx="3547">
                  <c:v>5.2852</c:v>
                </c:pt>
                <c:pt idx="3548">
                  <c:v>5.2852</c:v>
                </c:pt>
                <c:pt idx="3549">
                  <c:v>5.2852</c:v>
                </c:pt>
                <c:pt idx="3550">
                  <c:v>5.2852</c:v>
                </c:pt>
                <c:pt idx="3551">
                  <c:v>5.28696</c:v>
                </c:pt>
                <c:pt idx="3552">
                  <c:v>5.28696</c:v>
                </c:pt>
                <c:pt idx="3553">
                  <c:v>5.2852</c:v>
                </c:pt>
                <c:pt idx="3554">
                  <c:v>5.2852</c:v>
                </c:pt>
                <c:pt idx="3555">
                  <c:v>5.28343</c:v>
                </c:pt>
                <c:pt idx="3556">
                  <c:v>5.28343</c:v>
                </c:pt>
                <c:pt idx="3557">
                  <c:v>5.28343</c:v>
                </c:pt>
                <c:pt idx="3558">
                  <c:v>5.28166</c:v>
                </c:pt>
                <c:pt idx="3559">
                  <c:v>5.28166</c:v>
                </c:pt>
                <c:pt idx="3560">
                  <c:v>5.28166</c:v>
                </c:pt>
                <c:pt idx="3561">
                  <c:v>5.28343</c:v>
                </c:pt>
                <c:pt idx="3562">
                  <c:v>5.2852</c:v>
                </c:pt>
                <c:pt idx="3563">
                  <c:v>5.2852</c:v>
                </c:pt>
                <c:pt idx="3564">
                  <c:v>5.2852</c:v>
                </c:pt>
                <c:pt idx="3565">
                  <c:v>5.2852</c:v>
                </c:pt>
                <c:pt idx="3566">
                  <c:v>5.28343</c:v>
                </c:pt>
                <c:pt idx="3567">
                  <c:v>5.28343</c:v>
                </c:pt>
                <c:pt idx="3568">
                  <c:v>5.28343</c:v>
                </c:pt>
                <c:pt idx="3569">
                  <c:v>5.2852</c:v>
                </c:pt>
                <c:pt idx="3570">
                  <c:v>5.2852</c:v>
                </c:pt>
                <c:pt idx="3571">
                  <c:v>5.28343</c:v>
                </c:pt>
                <c:pt idx="3572">
                  <c:v>5.28166</c:v>
                </c:pt>
                <c:pt idx="3573">
                  <c:v>5.28166</c:v>
                </c:pt>
                <c:pt idx="3574">
                  <c:v>5.28166</c:v>
                </c:pt>
                <c:pt idx="3575">
                  <c:v>5.28166</c:v>
                </c:pt>
                <c:pt idx="3576">
                  <c:v>5.28166</c:v>
                </c:pt>
                <c:pt idx="3577">
                  <c:v>5.28166</c:v>
                </c:pt>
                <c:pt idx="3578">
                  <c:v>5.28166</c:v>
                </c:pt>
                <c:pt idx="3579">
                  <c:v>5.28166</c:v>
                </c:pt>
                <c:pt idx="3580">
                  <c:v>5.28166</c:v>
                </c:pt>
                <c:pt idx="3581">
                  <c:v>5.28343</c:v>
                </c:pt>
                <c:pt idx="3582">
                  <c:v>5.28343</c:v>
                </c:pt>
                <c:pt idx="3583">
                  <c:v>5.28343</c:v>
                </c:pt>
                <c:pt idx="3584">
                  <c:v>5.28343</c:v>
                </c:pt>
                <c:pt idx="3585">
                  <c:v>5.28343</c:v>
                </c:pt>
                <c:pt idx="3586">
                  <c:v>5.28343</c:v>
                </c:pt>
                <c:pt idx="3587">
                  <c:v>5.28166</c:v>
                </c:pt>
                <c:pt idx="3588">
                  <c:v>5.28166</c:v>
                </c:pt>
                <c:pt idx="3589">
                  <c:v>5.28166</c:v>
                </c:pt>
                <c:pt idx="3590">
                  <c:v>5.28166</c:v>
                </c:pt>
                <c:pt idx="3591">
                  <c:v>5.28343</c:v>
                </c:pt>
                <c:pt idx="3592">
                  <c:v>5.28166</c:v>
                </c:pt>
                <c:pt idx="3593">
                  <c:v>5.28166</c:v>
                </c:pt>
                <c:pt idx="3594">
                  <c:v>5.28343</c:v>
                </c:pt>
                <c:pt idx="3595">
                  <c:v>5.28343</c:v>
                </c:pt>
                <c:pt idx="3596">
                  <c:v>5.28343</c:v>
                </c:pt>
                <c:pt idx="3597">
                  <c:v>5.28166</c:v>
                </c:pt>
                <c:pt idx="3598">
                  <c:v>5.28166</c:v>
                </c:pt>
                <c:pt idx="3599">
                  <c:v>5.28166</c:v>
                </c:pt>
                <c:pt idx="3600">
                  <c:v>5.28343</c:v>
                </c:pt>
                <c:pt idx="3601">
                  <c:v>5.28166</c:v>
                </c:pt>
                <c:pt idx="3602">
                  <c:v>5.28343</c:v>
                </c:pt>
                <c:pt idx="3603">
                  <c:v>5.28343</c:v>
                </c:pt>
                <c:pt idx="3604">
                  <c:v>5.28343</c:v>
                </c:pt>
                <c:pt idx="3605">
                  <c:v>5.28166</c:v>
                </c:pt>
                <c:pt idx="3606">
                  <c:v>5.28343</c:v>
                </c:pt>
                <c:pt idx="3607">
                  <c:v>5.28343</c:v>
                </c:pt>
                <c:pt idx="3608">
                  <c:v>5.28343</c:v>
                </c:pt>
                <c:pt idx="3609">
                  <c:v>5.28166</c:v>
                </c:pt>
                <c:pt idx="3610">
                  <c:v>5.28343</c:v>
                </c:pt>
                <c:pt idx="3611">
                  <c:v>5.28343</c:v>
                </c:pt>
                <c:pt idx="3612">
                  <c:v>5.2852</c:v>
                </c:pt>
                <c:pt idx="3613">
                  <c:v>5.28343</c:v>
                </c:pt>
                <c:pt idx="3614">
                  <c:v>5.28343</c:v>
                </c:pt>
                <c:pt idx="3615">
                  <c:v>5.28343</c:v>
                </c:pt>
                <c:pt idx="3616">
                  <c:v>5.28343</c:v>
                </c:pt>
                <c:pt idx="3617">
                  <c:v>5.28343</c:v>
                </c:pt>
                <c:pt idx="3618">
                  <c:v>5.28343</c:v>
                </c:pt>
                <c:pt idx="3619">
                  <c:v>5.28166</c:v>
                </c:pt>
                <c:pt idx="3620">
                  <c:v>5.28343</c:v>
                </c:pt>
                <c:pt idx="3621">
                  <c:v>5.28343</c:v>
                </c:pt>
                <c:pt idx="3622">
                  <c:v>5.28343</c:v>
                </c:pt>
                <c:pt idx="3623">
                  <c:v>5.28166</c:v>
                </c:pt>
                <c:pt idx="3624">
                  <c:v>5.28166</c:v>
                </c:pt>
                <c:pt idx="3625">
                  <c:v>5.28343</c:v>
                </c:pt>
                <c:pt idx="3626">
                  <c:v>5.28166</c:v>
                </c:pt>
                <c:pt idx="3627">
                  <c:v>5.28343</c:v>
                </c:pt>
                <c:pt idx="3628">
                  <c:v>5.28343</c:v>
                </c:pt>
                <c:pt idx="3629">
                  <c:v>5.28166</c:v>
                </c:pt>
                <c:pt idx="3630">
                  <c:v>5.2799</c:v>
                </c:pt>
                <c:pt idx="3631">
                  <c:v>5.28166</c:v>
                </c:pt>
                <c:pt idx="3632">
                  <c:v>5.28343</c:v>
                </c:pt>
                <c:pt idx="3633">
                  <c:v>5.28343</c:v>
                </c:pt>
                <c:pt idx="3634">
                  <c:v>5.28166</c:v>
                </c:pt>
                <c:pt idx="3635">
                  <c:v>5.28166</c:v>
                </c:pt>
                <c:pt idx="3636">
                  <c:v>5.28343</c:v>
                </c:pt>
                <c:pt idx="3637">
                  <c:v>5.28343</c:v>
                </c:pt>
                <c:pt idx="3638">
                  <c:v>5.28343</c:v>
                </c:pt>
                <c:pt idx="3639">
                  <c:v>5.28343</c:v>
                </c:pt>
                <c:pt idx="3640">
                  <c:v>5.28343</c:v>
                </c:pt>
                <c:pt idx="3641">
                  <c:v>5.28166</c:v>
                </c:pt>
                <c:pt idx="3642">
                  <c:v>5.28166</c:v>
                </c:pt>
                <c:pt idx="3643">
                  <c:v>5.28343</c:v>
                </c:pt>
                <c:pt idx="3644">
                  <c:v>5.28343</c:v>
                </c:pt>
                <c:pt idx="3645">
                  <c:v>5.28166</c:v>
                </c:pt>
                <c:pt idx="3646">
                  <c:v>5.28166</c:v>
                </c:pt>
                <c:pt idx="3647">
                  <c:v>5.28166</c:v>
                </c:pt>
                <c:pt idx="3648">
                  <c:v>5.28343</c:v>
                </c:pt>
                <c:pt idx="3649">
                  <c:v>5.28343</c:v>
                </c:pt>
                <c:pt idx="3650">
                  <c:v>5.28166</c:v>
                </c:pt>
                <c:pt idx="3651">
                  <c:v>5.28343</c:v>
                </c:pt>
                <c:pt idx="3652">
                  <c:v>5.28343</c:v>
                </c:pt>
                <c:pt idx="3653">
                  <c:v>5.28343</c:v>
                </c:pt>
                <c:pt idx="3654">
                  <c:v>5.28343</c:v>
                </c:pt>
                <c:pt idx="3655">
                  <c:v>5.28343</c:v>
                </c:pt>
                <c:pt idx="3656">
                  <c:v>5.28166</c:v>
                </c:pt>
                <c:pt idx="3657">
                  <c:v>5.28166</c:v>
                </c:pt>
                <c:pt idx="3658">
                  <c:v>5.28166</c:v>
                </c:pt>
                <c:pt idx="3659">
                  <c:v>5.28166</c:v>
                </c:pt>
                <c:pt idx="3660">
                  <c:v>5.28343</c:v>
                </c:pt>
                <c:pt idx="3661">
                  <c:v>5.28343</c:v>
                </c:pt>
                <c:pt idx="3662">
                  <c:v>5.28343</c:v>
                </c:pt>
                <c:pt idx="3663">
                  <c:v>5.28343</c:v>
                </c:pt>
                <c:pt idx="3664">
                  <c:v>5.28343</c:v>
                </c:pt>
                <c:pt idx="3665">
                  <c:v>5.28343</c:v>
                </c:pt>
                <c:pt idx="3666">
                  <c:v>5.28343</c:v>
                </c:pt>
                <c:pt idx="3667">
                  <c:v>5.28343</c:v>
                </c:pt>
                <c:pt idx="3668">
                  <c:v>5.28166</c:v>
                </c:pt>
                <c:pt idx="3669">
                  <c:v>5.28343</c:v>
                </c:pt>
                <c:pt idx="3670">
                  <c:v>5.28343</c:v>
                </c:pt>
                <c:pt idx="3671">
                  <c:v>5.28343</c:v>
                </c:pt>
                <c:pt idx="3672">
                  <c:v>5.28166</c:v>
                </c:pt>
                <c:pt idx="3673">
                  <c:v>5.28343</c:v>
                </c:pt>
                <c:pt idx="3674">
                  <c:v>5.28166</c:v>
                </c:pt>
                <c:pt idx="3675">
                  <c:v>5.28166</c:v>
                </c:pt>
                <c:pt idx="3676">
                  <c:v>5.28166</c:v>
                </c:pt>
                <c:pt idx="3677">
                  <c:v>5.28343</c:v>
                </c:pt>
                <c:pt idx="3678">
                  <c:v>5.28343</c:v>
                </c:pt>
                <c:pt idx="3679">
                  <c:v>5.28166</c:v>
                </c:pt>
                <c:pt idx="3680">
                  <c:v>5.28166</c:v>
                </c:pt>
                <c:pt idx="3681">
                  <c:v>5.28343</c:v>
                </c:pt>
                <c:pt idx="3682">
                  <c:v>5.28343</c:v>
                </c:pt>
                <c:pt idx="3683">
                  <c:v>5.28343</c:v>
                </c:pt>
                <c:pt idx="3684">
                  <c:v>5.28343</c:v>
                </c:pt>
                <c:pt idx="3685">
                  <c:v>5.28343</c:v>
                </c:pt>
                <c:pt idx="3686">
                  <c:v>5.28166</c:v>
                </c:pt>
                <c:pt idx="3687">
                  <c:v>5.28166</c:v>
                </c:pt>
                <c:pt idx="3688">
                  <c:v>5.28166</c:v>
                </c:pt>
                <c:pt idx="3689">
                  <c:v>5.28166</c:v>
                </c:pt>
                <c:pt idx="3690">
                  <c:v>5.28166</c:v>
                </c:pt>
                <c:pt idx="3691">
                  <c:v>5.28166</c:v>
                </c:pt>
                <c:pt idx="3692">
                  <c:v>5.28343</c:v>
                </c:pt>
                <c:pt idx="3693">
                  <c:v>5.28343</c:v>
                </c:pt>
                <c:pt idx="3694">
                  <c:v>5.28166</c:v>
                </c:pt>
                <c:pt idx="3695">
                  <c:v>5.28166</c:v>
                </c:pt>
                <c:pt idx="3696">
                  <c:v>5.28166</c:v>
                </c:pt>
                <c:pt idx="3697">
                  <c:v>5.28343</c:v>
                </c:pt>
                <c:pt idx="3698">
                  <c:v>5.28343</c:v>
                </c:pt>
                <c:pt idx="3699">
                  <c:v>5.28166</c:v>
                </c:pt>
                <c:pt idx="3700">
                  <c:v>5.28166</c:v>
                </c:pt>
                <c:pt idx="3701">
                  <c:v>5.28166</c:v>
                </c:pt>
                <c:pt idx="3702">
                  <c:v>5.28343</c:v>
                </c:pt>
                <c:pt idx="3703">
                  <c:v>5.28166</c:v>
                </c:pt>
                <c:pt idx="3704">
                  <c:v>5.28166</c:v>
                </c:pt>
                <c:pt idx="3705">
                  <c:v>5.28166</c:v>
                </c:pt>
                <c:pt idx="3706">
                  <c:v>5.28343</c:v>
                </c:pt>
                <c:pt idx="3707">
                  <c:v>5.28343</c:v>
                </c:pt>
                <c:pt idx="3708">
                  <c:v>5.28343</c:v>
                </c:pt>
                <c:pt idx="3709">
                  <c:v>5.28166</c:v>
                </c:pt>
                <c:pt idx="3710">
                  <c:v>5.28166</c:v>
                </c:pt>
                <c:pt idx="3711">
                  <c:v>5.28166</c:v>
                </c:pt>
                <c:pt idx="3712">
                  <c:v>5.28343</c:v>
                </c:pt>
                <c:pt idx="3713">
                  <c:v>5.28343</c:v>
                </c:pt>
                <c:pt idx="3714">
                  <c:v>5.28343</c:v>
                </c:pt>
                <c:pt idx="3715">
                  <c:v>5.28343</c:v>
                </c:pt>
                <c:pt idx="3716">
                  <c:v>5.28166</c:v>
                </c:pt>
                <c:pt idx="3717">
                  <c:v>5.28343</c:v>
                </c:pt>
                <c:pt idx="3718">
                  <c:v>5.28343</c:v>
                </c:pt>
                <c:pt idx="3719">
                  <c:v>5.28166</c:v>
                </c:pt>
                <c:pt idx="3720">
                  <c:v>5.28166</c:v>
                </c:pt>
                <c:pt idx="3721">
                  <c:v>5.28166</c:v>
                </c:pt>
                <c:pt idx="3722">
                  <c:v>5.28166</c:v>
                </c:pt>
                <c:pt idx="3723">
                  <c:v>5.28166</c:v>
                </c:pt>
                <c:pt idx="3724">
                  <c:v>5.28166</c:v>
                </c:pt>
                <c:pt idx="3725">
                  <c:v>5.28166</c:v>
                </c:pt>
                <c:pt idx="3726">
                  <c:v>5.28166</c:v>
                </c:pt>
                <c:pt idx="3727">
                  <c:v>5.2799</c:v>
                </c:pt>
                <c:pt idx="3728">
                  <c:v>5.2799</c:v>
                </c:pt>
                <c:pt idx="3729">
                  <c:v>5.2799</c:v>
                </c:pt>
                <c:pt idx="3730">
                  <c:v>5.2799</c:v>
                </c:pt>
                <c:pt idx="3731">
                  <c:v>5.2799</c:v>
                </c:pt>
                <c:pt idx="3732">
                  <c:v>5.2799</c:v>
                </c:pt>
                <c:pt idx="3733">
                  <c:v>5.28166</c:v>
                </c:pt>
                <c:pt idx="3734">
                  <c:v>5.2799</c:v>
                </c:pt>
                <c:pt idx="3735">
                  <c:v>5.28166</c:v>
                </c:pt>
                <c:pt idx="3736">
                  <c:v>5.28166</c:v>
                </c:pt>
                <c:pt idx="3737">
                  <c:v>5.28166</c:v>
                </c:pt>
                <c:pt idx="3738">
                  <c:v>5.2799</c:v>
                </c:pt>
                <c:pt idx="3739">
                  <c:v>5.28166</c:v>
                </c:pt>
                <c:pt idx="3740">
                  <c:v>5.28166</c:v>
                </c:pt>
                <c:pt idx="3741">
                  <c:v>5.2799</c:v>
                </c:pt>
                <c:pt idx="3742">
                  <c:v>5.28166</c:v>
                </c:pt>
                <c:pt idx="3743">
                  <c:v>5.2799</c:v>
                </c:pt>
                <c:pt idx="3744">
                  <c:v>5.28166</c:v>
                </c:pt>
                <c:pt idx="3745">
                  <c:v>5.2799</c:v>
                </c:pt>
                <c:pt idx="3746">
                  <c:v>5.28166</c:v>
                </c:pt>
                <c:pt idx="3747">
                  <c:v>5.28343</c:v>
                </c:pt>
                <c:pt idx="3748">
                  <c:v>5.28343</c:v>
                </c:pt>
                <c:pt idx="3749">
                  <c:v>5.28166</c:v>
                </c:pt>
                <c:pt idx="3750">
                  <c:v>5.2799</c:v>
                </c:pt>
                <c:pt idx="3751">
                  <c:v>5.2799</c:v>
                </c:pt>
                <c:pt idx="3752">
                  <c:v>5.2799</c:v>
                </c:pt>
                <c:pt idx="3753">
                  <c:v>5.2799</c:v>
                </c:pt>
                <c:pt idx="3754">
                  <c:v>5.28166</c:v>
                </c:pt>
                <c:pt idx="3755">
                  <c:v>5.28166</c:v>
                </c:pt>
                <c:pt idx="3756">
                  <c:v>5.28166</c:v>
                </c:pt>
                <c:pt idx="3757">
                  <c:v>5.28166</c:v>
                </c:pt>
                <c:pt idx="3758">
                  <c:v>5.28166</c:v>
                </c:pt>
                <c:pt idx="3759">
                  <c:v>5.2799</c:v>
                </c:pt>
                <c:pt idx="3760">
                  <c:v>5.2799</c:v>
                </c:pt>
                <c:pt idx="3761">
                  <c:v>5.2799</c:v>
                </c:pt>
                <c:pt idx="3762">
                  <c:v>5.28166</c:v>
                </c:pt>
                <c:pt idx="3763">
                  <c:v>5.2799</c:v>
                </c:pt>
                <c:pt idx="3764">
                  <c:v>5.2799</c:v>
                </c:pt>
                <c:pt idx="3765">
                  <c:v>5.2799</c:v>
                </c:pt>
                <c:pt idx="3766">
                  <c:v>5.2799</c:v>
                </c:pt>
                <c:pt idx="3767">
                  <c:v>5.2799</c:v>
                </c:pt>
                <c:pt idx="3768">
                  <c:v>5.27813</c:v>
                </c:pt>
                <c:pt idx="3769">
                  <c:v>5.2799</c:v>
                </c:pt>
                <c:pt idx="3770">
                  <c:v>5.2799</c:v>
                </c:pt>
                <c:pt idx="3771">
                  <c:v>5.28166</c:v>
                </c:pt>
                <c:pt idx="3772">
                  <c:v>5.2799</c:v>
                </c:pt>
                <c:pt idx="3773">
                  <c:v>5.2799</c:v>
                </c:pt>
                <c:pt idx="3774">
                  <c:v>5.2799</c:v>
                </c:pt>
                <c:pt idx="3775">
                  <c:v>5.2799</c:v>
                </c:pt>
                <c:pt idx="3776">
                  <c:v>5.28166</c:v>
                </c:pt>
                <c:pt idx="3777">
                  <c:v>5.28166</c:v>
                </c:pt>
                <c:pt idx="3778">
                  <c:v>5.2799</c:v>
                </c:pt>
                <c:pt idx="3779">
                  <c:v>5.2799</c:v>
                </c:pt>
                <c:pt idx="3780">
                  <c:v>5.2799</c:v>
                </c:pt>
                <c:pt idx="3781">
                  <c:v>5.2799</c:v>
                </c:pt>
                <c:pt idx="3782">
                  <c:v>5.2799</c:v>
                </c:pt>
                <c:pt idx="3783">
                  <c:v>5.2799</c:v>
                </c:pt>
                <c:pt idx="3784">
                  <c:v>5.2799</c:v>
                </c:pt>
                <c:pt idx="3785">
                  <c:v>5.27813</c:v>
                </c:pt>
                <c:pt idx="3786">
                  <c:v>5.27813</c:v>
                </c:pt>
                <c:pt idx="3787">
                  <c:v>5.27813</c:v>
                </c:pt>
                <c:pt idx="3788">
                  <c:v>5.27813</c:v>
                </c:pt>
                <c:pt idx="3789">
                  <c:v>5.27813</c:v>
                </c:pt>
                <c:pt idx="3790">
                  <c:v>5.27813</c:v>
                </c:pt>
                <c:pt idx="3791">
                  <c:v>5.27813</c:v>
                </c:pt>
                <c:pt idx="3792">
                  <c:v>5.27813</c:v>
                </c:pt>
                <c:pt idx="3793">
                  <c:v>5.27637</c:v>
                </c:pt>
                <c:pt idx="3794">
                  <c:v>5.27813</c:v>
                </c:pt>
                <c:pt idx="3795">
                  <c:v>5.27637</c:v>
                </c:pt>
                <c:pt idx="3796">
                  <c:v>5.27637</c:v>
                </c:pt>
                <c:pt idx="3797">
                  <c:v>5.27637</c:v>
                </c:pt>
                <c:pt idx="3798">
                  <c:v>5.27813</c:v>
                </c:pt>
                <c:pt idx="3799">
                  <c:v>5.27637</c:v>
                </c:pt>
                <c:pt idx="3800">
                  <c:v>5.27637</c:v>
                </c:pt>
                <c:pt idx="3801">
                  <c:v>5.27637</c:v>
                </c:pt>
                <c:pt idx="3802">
                  <c:v>5.27637</c:v>
                </c:pt>
                <c:pt idx="3803">
                  <c:v>5.27813</c:v>
                </c:pt>
                <c:pt idx="3804">
                  <c:v>5.2799</c:v>
                </c:pt>
                <c:pt idx="3805">
                  <c:v>5.2799</c:v>
                </c:pt>
                <c:pt idx="3806">
                  <c:v>5.2799</c:v>
                </c:pt>
                <c:pt idx="3807">
                  <c:v>5.27637</c:v>
                </c:pt>
                <c:pt idx="3808">
                  <c:v>5.27813</c:v>
                </c:pt>
                <c:pt idx="3809">
                  <c:v>5.27813</c:v>
                </c:pt>
                <c:pt idx="3810">
                  <c:v>5.27813</c:v>
                </c:pt>
                <c:pt idx="3811">
                  <c:v>5.27813</c:v>
                </c:pt>
                <c:pt idx="3812">
                  <c:v>5.27813</c:v>
                </c:pt>
                <c:pt idx="3813">
                  <c:v>5.27813</c:v>
                </c:pt>
                <c:pt idx="3814">
                  <c:v>5.27813</c:v>
                </c:pt>
                <c:pt idx="3815">
                  <c:v>5.27813</c:v>
                </c:pt>
                <c:pt idx="3816">
                  <c:v>5.27637</c:v>
                </c:pt>
                <c:pt idx="3817">
                  <c:v>5.27637</c:v>
                </c:pt>
                <c:pt idx="3818">
                  <c:v>5.27637</c:v>
                </c:pt>
                <c:pt idx="3819">
                  <c:v>5.27813</c:v>
                </c:pt>
                <c:pt idx="3820">
                  <c:v>5.27813</c:v>
                </c:pt>
                <c:pt idx="3821">
                  <c:v>5.2799</c:v>
                </c:pt>
                <c:pt idx="3822">
                  <c:v>5.27813</c:v>
                </c:pt>
                <c:pt idx="3823">
                  <c:v>5.27637</c:v>
                </c:pt>
                <c:pt idx="3824">
                  <c:v>5.2746</c:v>
                </c:pt>
                <c:pt idx="3825">
                  <c:v>5.27637</c:v>
                </c:pt>
                <c:pt idx="3826">
                  <c:v>5.27637</c:v>
                </c:pt>
                <c:pt idx="3827">
                  <c:v>5.2746</c:v>
                </c:pt>
                <c:pt idx="3828">
                  <c:v>5.27637</c:v>
                </c:pt>
                <c:pt idx="3829">
                  <c:v>5.27637</c:v>
                </c:pt>
                <c:pt idx="3830">
                  <c:v>5.27637</c:v>
                </c:pt>
                <c:pt idx="3831">
                  <c:v>5.2746</c:v>
                </c:pt>
                <c:pt idx="3832">
                  <c:v>5.27637</c:v>
                </c:pt>
                <c:pt idx="3833">
                  <c:v>5.27813</c:v>
                </c:pt>
                <c:pt idx="3834">
                  <c:v>5.27813</c:v>
                </c:pt>
                <c:pt idx="3835">
                  <c:v>5.27637</c:v>
                </c:pt>
                <c:pt idx="3836">
                  <c:v>5.27637</c:v>
                </c:pt>
                <c:pt idx="3837">
                  <c:v>5.27637</c:v>
                </c:pt>
                <c:pt idx="3838">
                  <c:v>5.27637</c:v>
                </c:pt>
                <c:pt idx="3839">
                  <c:v>5.27637</c:v>
                </c:pt>
                <c:pt idx="3840">
                  <c:v>5.27637</c:v>
                </c:pt>
                <c:pt idx="3841">
                  <c:v>5.27637</c:v>
                </c:pt>
                <c:pt idx="3842">
                  <c:v>5.27637</c:v>
                </c:pt>
                <c:pt idx="3843">
                  <c:v>5.27813</c:v>
                </c:pt>
                <c:pt idx="3844">
                  <c:v>5.27637</c:v>
                </c:pt>
                <c:pt idx="3845">
                  <c:v>5.27637</c:v>
                </c:pt>
                <c:pt idx="3846">
                  <c:v>5.2746</c:v>
                </c:pt>
                <c:pt idx="3847">
                  <c:v>5.2746</c:v>
                </c:pt>
                <c:pt idx="3848">
                  <c:v>5.27637</c:v>
                </c:pt>
                <c:pt idx="3849">
                  <c:v>5.27637</c:v>
                </c:pt>
                <c:pt idx="3850">
                  <c:v>5.27637</c:v>
                </c:pt>
                <c:pt idx="3851">
                  <c:v>5.27637</c:v>
                </c:pt>
                <c:pt idx="3852">
                  <c:v>5.2746</c:v>
                </c:pt>
                <c:pt idx="3853">
                  <c:v>5.2746</c:v>
                </c:pt>
                <c:pt idx="3854">
                  <c:v>5.27637</c:v>
                </c:pt>
                <c:pt idx="3855">
                  <c:v>5.27813</c:v>
                </c:pt>
                <c:pt idx="3856">
                  <c:v>5.27637</c:v>
                </c:pt>
                <c:pt idx="3857">
                  <c:v>5.27637</c:v>
                </c:pt>
                <c:pt idx="3858">
                  <c:v>5.27637</c:v>
                </c:pt>
                <c:pt idx="3859">
                  <c:v>5.27637</c:v>
                </c:pt>
                <c:pt idx="3860">
                  <c:v>5.2746</c:v>
                </c:pt>
                <c:pt idx="3861">
                  <c:v>5.27637</c:v>
                </c:pt>
                <c:pt idx="3862">
                  <c:v>5.2746</c:v>
                </c:pt>
                <c:pt idx="3863">
                  <c:v>5.2746</c:v>
                </c:pt>
                <c:pt idx="3864">
                  <c:v>5.27637</c:v>
                </c:pt>
                <c:pt idx="3865">
                  <c:v>5.27637</c:v>
                </c:pt>
                <c:pt idx="3866">
                  <c:v>5.2746</c:v>
                </c:pt>
                <c:pt idx="3867">
                  <c:v>5.27637</c:v>
                </c:pt>
                <c:pt idx="3868">
                  <c:v>5.27637</c:v>
                </c:pt>
                <c:pt idx="3869">
                  <c:v>5.27637</c:v>
                </c:pt>
                <c:pt idx="3870">
                  <c:v>5.2746</c:v>
                </c:pt>
                <c:pt idx="3871">
                  <c:v>5.2746</c:v>
                </c:pt>
                <c:pt idx="3872">
                  <c:v>5.2746</c:v>
                </c:pt>
                <c:pt idx="3873">
                  <c:v>5.2746</c:v>
                </c:pt>
                <c:pt idx="3874">
                  <c:v>5.27283</c:v>
                </c:pt>
                <c:pt idx="3875">
                  <c:v>5.2746</c:v>
                </c:pt>
                <c:pt idx="3876">
                  <c:v>5.27283</c:v>
                </c:pt>
                <c:pt idx="3877">
                  <c:v>5.2746</c:v>
                </c:pt>
                <c:pt idx="3878">
                  <c:v>5.2746</c:v>
                </c:pt>
                <c:pt idx="3879">
                  <c:v>5.2746</c:v>
                </c:pt>
                <c:pt idx="3880">
                  <c:v>5.2746</c:v>
                </c:pt>
                <c:pt idx="3881">
                  <c:v>5.2746</c:v>
                </c:pt>
                <c:pt idx="3882">
                  <c:v>5.2746</c:v>
                </c:pt>
                <c:pt idx="3883">
                  <c:v>5.2746</c:v>
                </c:pt>
                <c:pt idx="3884">
                  <c:v>5.2746</c:v>
                </c:pt>
                <c:pt idx="3885">
                  <c:v>5.2746</c:v>
                </c:pt>
                <c:pt idx="3886">
                  <c:v>5.27637</c:v>
                </c:pt>
                <c:pt idx="3887">
                  <c:v>5.2746</c:v>
                </c:pt>
                <c:pt idx="3888">
                  <c:v>5.27283</c:v>
                </c:pt>
                <c:pt idx="3889">
                  <c:v>5.27283</c:v>
                </c:pt>
                <c:pt idx="3890">
                  <c:v>5.27283</c:v>
                </c:pt>
                <c:pt idx="3891">
                  <c:v>5.2746</c:v>
                </c:pt>
                <c:pt idx="3892">
                  <c:v>5.2746</c:v>
                </c:pt>
                <c:pt idx="3893">
                  <c:v>5.2746</c:v>
                </c:pt>
                <c:pt idx="3894">
                  <c:v>5.2746</c:v>
                </c:pt>
                <c:pt idx="3895">
                  <c:v>5.27283</c:v>
                </c:pt>
                <c:pt idx="3896">
                  <c:v>5.27283</c:v>
                </c:pt>
                <c:pt idx="3897">
                  <c:v>5.27283</c:v>
                </c:pt>
                <c:pt idx="3898">
                  <c:v>5.27283</c:v>
                </c:pt>
                <c:pt idx="3899">
                  <c:v>5.2746</c:v>
                </c:pt>
                <c:pt idx="3900">
                  <c:v>5.27283</c:v>
                </c:pt>
                <c:pt idx="3901">
                  <c:v>5.27283</c:v>
                </c:pt>
                <c:pt idx="3902">
                  <c:v>5.27283</c:v>
                </c:pt>
                <c:pt idx="3903">
                  <c:v>5.27107</c:v>
                </c:pt>
                <c:pt idx="3904">
                  <c:v>5.27283</c:v>
                </c:pt>
                <c:pt idx="3905">
                  <c:v>5.27283</c:v>
                </c:pt>
                <c:pt idx="3906">
                  <c:v>5.27283</c:v>
                </c:pt>
                <c:pt idx="3907">
                  <c:v>5.27283</c:v>
                </c:pt>
                <c:pt idx="3908">
                  <c:v>5.27283</c:v>
                </c:pt>
                <c:pt idx="3909">
                  <c:v>5.2746</c:v>
                </c:pt>
                <c:pt idx="3910">
                  <c:v>5.27283</c:v>
                </c:pt>
                <c:pt idx="3911">
                  <c:v>5.27283</c:v>
                </c:pt>
                <c:pt idx="3912">
                  <c:v>5.27107</c:v>
                </c:pt>
                <c:pt idx="3913">
                  <c:v>5.27283</c:v>
                </c:pt>
                <c:pt idx="3914">
                  <c:v>5.2746</c:v>
                </c:pt>
                <c:pt idx="3915">
                  <c:v>5.27637</c:v>
                </c:pt>
                <c:pt idx="3916">
                  <c:v>5.27283</c:v>
                </c:pt>
                <c:pt idx="3917">
                  <c:v>5.27283</c:v>
                </c:pt>
                <c:pt idx="3918">
                  <c:v>5.27283</c:v>
                </c:pt>
                <c:pt idx="3919">
                  <c:v>5.27283</c:v>
                </c:pt>
                <c:pt idx="3920">
                  <c:v>5.2746</c:v>
                </c:pt>
                <c:pt idx="3921">
                  <c:v>5.2746</c:v>
                </c:pt>
                <c:pt idx="3922">
                  <c:v>5.27283</c:v>
                </c:pt>
                <c:pt idx="3923">
                  <c:v>5.27283</c:v>
                </c:pt>
                <c:pt idx="3924">
                  <c:v>5.27283</c:v>
                </c:pt>
                <c:pt idx="3925">
                  <c:v>5.27283</c:v>
                </c:pt>
                <c:pt idx="3926">
                  <c:v>5.2746</c:v>
                </c:pt>
                <c:pt idx="3927">
                  <c:v>5.27283</c:v>
                </c:pt>
                <c:pt idx="3928">
                  <c:v>5.2746</c:v>
                </c:pt>
                <c:pt idx="3929">
                  <c:v>5.2746</c:v>
                </c:pt>
                <c:pt idx="3930">
                  <c:v>5.27283</c:v>
                </c:pt>
                <c:pt idx="3931">
                  <c:v>5.27283</c:v>
                </c:pt>
                <c:pt idx="3932">
                  <c:v>5.27107</c:v>
                </c:pt>
                <c:pt idx="3933">
                  <c:v>5.27107</c:v>
                </c:pt>
                <c:pt idx="3934">
                  <c:v>5.27107</c:v>
                </c:pt>
                <c:pt idx="3935">
                  <c:v>5.27107</c:v>
                </c:pt>
                <c:pt idx="3936">
                  <c:v>5.27107</c:v>
                </c:pt>
                <c:pt idx="3937">
                  <c:v>5.27283</c:v>
                </c:pt>
                <c:pt idx="3938">
                  <c:v>5.27283</c:v>
                </c:pt>
                <c:pt idx="3939">
                  <c:v>5.27107</c:v>
                </c:pt>
                <c:pt idx="3940">
                  <c:v>5.27107</c:v>
                </c:pt>
                <c:pt idx="3941">
                  <c:v>5.27107</c:v>
                </c:pt>
                <c:pt idx="3942">
                  <c:v>5.27283</c:v>
                </c:pt>
                <c:pt idx="3943">
                  <c:v>5.27283</c:v>
                </c:pt>
                <c:pt idx="3944">
                  <c:v>5.27107</c:v>
                </c:pt>
                <c:pt idx="3945">
                  <c:v>5.27107</c:v>
                </c:pt>
                <c:pt idx="3946">
                  <c:v>5.27107</c:v>
                </c:pt>
                <c:pt idx="3947">
                  <c:v>5.27107</c:v>
                </c:pt>
                <c:pt idx="3948">
                  <c:v>5.27283</c:v>
                </c:pt>
                <c:pt idx="3949">
                  <c:v>5.27283</c:v>
                </c:pt>
                <c:pt idx="3950">
                  <c:v>5.27283</c:v>
                </c:pt>
                <c:pt idx="3951">
                  <c:v>5.27107</c:v>
                </c:pt>
                <c:pt idx="3952">
                  <c:v>5.27107</c:v>
                </c:pt>
                <c:pt idx="3953">
                  <c:v>5.27107</c:v>
                </c:pt>
                <c:pt idx="3954">
                  <c:v>5.27107</c:v>
                </c:pt>
                <c:pt idx="3955">
                  <c:v>5.27107</c:v>
                </c:pt>
                <c:pt idx="3956">
                  <c:v>5.27107</c:v>
                </c:pt>
                <c:pt idx="3957">
                  <c:v>5.27107</c:v>
                </c:pt>
                <c:pt idx="3958">
                  <c:v>5.27107</c:v>
                </c:pt>
                <c:pt idx="3959">
                  <c:v>5.27107</c:v>
                </c:pt>
                <c:pt idx="3960">
                  <c:v>5.2693</c:v>
                </c:pt>
                <c:pt idx="3961">
                  <c:v>5.27107</c:v>
                </c:pt>
                <c:pt idx="3962">
                  <c:v>5.27107</c:v>
                </c:pt>
                <c:pt idx="3963">
                  <c:v>5.27283</c:v>
                </c:pt>
                <c:pt idx="3964">
                  <c:v>5.27283</c:v>
                </c:pt>
                <c:pt idx="3965">
                  <c:v>5.27283</c:v>
                </c:pt>
                <c:pt idx="3966">
                  <c:v>5.27283</c:v>
                </c:pt>
                <c:pt idx="3967">
                  <c:v>5.27283</c:v>
                </c:pt>
                <c:pt idx="3968">
                  <c:v>5.27283</c:v>
                </c:pt>
                <c:pt idx="3969">
                  <c:v>5.27107</c:v>
                </c:pt>
                <c:pt idx="3970">
                  <c:v>5.27107</c:v>
                </c:pt>
                <c:pt idx="3971">
                  <c:v>5.2693</c:v>
                </c:pt>
                <c:pt idx="3972">
                  <c:v>5.27107</c:v>
                </c:pt>
                <c:pt idx="3973">
                  <c:v>5.27107</c:v>
                </c:pt>
                <c:pt idx="3974">
                  <c:v>5.27107</c:v>
                </c:pt>
                <c:pt idx="3975">
                  <c:v>5.27107</c:v>
                </c:pt>
                <c:pt idx="3976">
                  <c:v>5.27107</c:v>
                </c:pt>
                <c:pt idx="3977">
                  <c:v>5.27283</c:v>
                </c:pt>
                <c:pt idx="3978">
                  <c:v>5.2746</c:v>
                </c:pt>
                <c:pt idx="3979">
                  <c:v>5.27283</c:v>
                </c:pt>
                <c:pt idx="3980">
                  <c:v>5.27107</c:v>
                </c:pt>
                <c:pt idx="3981">
                  <c:v>5.27107</c:v>
                </c:pt>
                <c:pt idx="3982">
                  <c:v>5.27283</c:v>
                </c:pt>
                <c:pt idx="3983">
                  <c:v>5.27283</c:v>
                </c:pt>
                <c:pt idx="3984">
                  <c:v>5.27283</c:v>
                </c:pt>
                <c:pt idx="3985">
                  <c:v>5.27107</c:v>
                </c:pt>
                <c:pt idx="3986">
                  <c:v>5.27283</c:v>
                </c:pt>
                <c:pt idx="3987">
                  <c:v>5.27283</c:v>
                </c:pt>
                <c:pt idx="3988">
                  <c:v>5.27283</c:v>
                </c:pt>
                <c:pt idx="3989">
                  <c:v>5.27283</c:v>
                </c:pt>
                <c:pt idx="3990">
                  <c:v>5.27107</c:v>
                </c:pt>
                <c:pt idx="3991">
                  <c:v>5.27107</c:v>
                </c:pt>
                <c:pt idx="3992">
                  <c:v>5.2693</c:v>
                </c:pt>
                <c:pt idx="3993">
                  <c:v>5.2693</c:v>
                </c:pt>
                <c:pt idx="3994">
                  <c:v>5.27107</c:v>
                </c:pt>
                <c:pt idx="3995">
                  <c:v>5.27107</c:v>
                </c:pt>
                <c:pt idx="3996">
                  <c:v>5.27107</c:v>
                </c:pt>
                <c:pt idx="3997">
                  <c:v>5.27107</c:v>
                </c:pt>
                <c:pt idx="3998">
                  <c:v>5.27107</c:v>
                </c:pt>
                <c:pt idx="3999">
                  <c:v>5.2693</c:v>
                </c:pt>
                <c:pt idx="4000">
                  <c:v>5.27107</c:v>
                </c:pt>
                <c:pt idx="4001">
                  <c:v>5.27107</c:v>
                </c:pt>
                <c:pt idx="4002">
                  <c:v>5.27107</c:v>
                </c:pt>
                <c:pt idx="4003">
                  <c:v>5.27107</c:v>
                </c:pt>
                <c:pt idx="4004">
                  <c:v>5.27283</c:v>
                </c:pt>
                <c:pt idx="4005">
                  <c:v>5.27283</c:v>
                </c:pt>
                <c:pt idx="4006">
                  <c:v>5.27107</c:v>
                </c:pt>
                <c:pt idx="4007">
                  <c:v>5.2693</c:v>
                </c:pt>
                <c:pt idx="4008">
                  <c:v>5.27107</c:v>
                </c:pt>
                <c:pt idx="4009">
                  <c:v>5.27283</c:v>
                </c:pt>
                <c:pt idx="4010">
                  <c:v>5.27283</c:v>
                </c:pt>
                <c:pt idx="4011">
                  <c:v>5.27283</c:v>
                </c:pt>
                <c:pt idx="4012">
                  <c:v>5.27283</c:v>
                </c:pt>
                <c:pt idx="4013">
                  <c:v>5.27283</c:v>
                </c:pt>
                <c:pt idx="4014">
                  <c:v>5.27107</c:v>
                </c:pt>
                <c:pt idx="4015">
                  <c:v>5.27107</c:v>
                </c:pt>
                <c:pt idx="4016">
                  <c:v>5.27107</c:v>
                </c:pt>
                <c:pt idx="4017">
                  <c:v>5.27107</c:v>
                </c:pt>
                <c:pt idx="4018">
                  <c:v>5.27107</c:v>
                </c:pt>
                <c:pt idx="4019">
                  <c:v>5.27107</c:v>
                </c:pt>
                <c:pt idx="4020">
                  <c:v>5.27107</c:v>
                </c:pt>
                <c:pt idx="4021">
                  <c:v>5.27107</c:v>
                </c:pt>
                <c:pt idx="4022">
                  <c:v>5.27283</c:v>
                </c:pt>
                <c:pt idx="4023">
                  <c:v>5.27283</c:v>
                </c:pt>
                <c:pt idx="4024">
                  <c:v>5.27283</c:v>
                </c:pt>
                <c:pt idx="4025">
                  <c:v>5.27283</c:v>
                </c:pt>
                <c:pt idx="4026">
                  <c:v>5.27283</c:v>
                </c:pt>
                <c:pt idx="4027">
                  <c:v>5.27283</c:v>
                </c:pt>
                <c:pt idx="4028">
                  <c:v>5.27283</c:v>
                </c:pt>
                <c:pt idx="4029">
                  <c:v>5.27283</c:v>
                </c:pt>
                <c:pt idx="4030">
                  <c:v>5.27283</c:v>
                </c:pt>
                <c:pt idx="4031">
                  <c:v>5.27283</c:v>
                </c:pt>
                <c:pt idx="4032">
                  <c:v>5.27107</c:v>
                </c:pt>
                <c:pt idx="4033">
                  <c:v>5.27107</c:v>
                </c:pt>
                <c:pt idx="4034">
                  <c:v>5.27283</c:v>
                </c:pt>
                <c:pt idx="4035">
                  <c:v>5.27107</c:v>
                </c:pt>
                <c:pt idx="4036">
                  <c:v>5.27283</c:v>
                </c:pt>
                <c:pt idx="4037">
                  <c:v>5.27107</c:v>
                </c:pt>
                <c:pt idx="4038">
                  <c:v>5.27107</c:v>
                </c:pt>
                <c:pt idx="4039">
                  <c:v>5.27107</c:v>
                </c:pt>
                <c:pt idx="4040">
                  <c:v>5.27283</c:v>
                </c:pt>
                <c:pt idx="4041">
                  <c:v>5.27283</c:v>
                </c:pt>
                <c:pt idx="4042">
                  <c:v>5.27283</c:v>
                </c:pt>
                <c:pt idx="4043">
                  <c:v>5.27283</c:v>
                </c:pt>
                <c:pt idx="4044">
                  <c:v>5.27107</c:v>
                </c:pt>
                <c:pt idx="4045">
                  <c:v>5.27283</c:v>
                </c:pt>
                <c:pt idx="4046">
                  <c:v>5.27283</c:v>
                </c:pt>
                <c:pt idx="4047">
                  <c:v>5.27283</c:v>
                </c:pt>
                <c:pt idx="4048">
                  <c:v>5.27107</c:v>
                </c:pt>
                <c:pt idx="4049">
                  <c:v>5.27107</c:v>
                </c:pt>
                <c:pt idx="4050">
                  <c:v>5.27107</c:v>
                </c:pt>
                <c:pt idx="4051">
                  <c:v>5.27283</c:v>
                </c:pt>
                <c:pt idx="4052">
                  <c:v>5.27283</c:v>
                </c:pt>
                <c:pt idx="4053">
                  <c:v>5.2746</c:v>
                </c:pt>
                <c:pt idx="4054">
                  <c:v>5.2746</c:v>
                </c:pt>
                <c:pt idx="4055">
                  <c:v>5.27283</c:v>
                </c:pt>
                <c:pt idx="4056">
                  <c:v>5.27107</c:v>
                </c:pt>
                <c:pt idx="4057">
                  <c:v>5.27107</c:v>
                </c:pt>
                <c:pt idx="4058">
                  <c:v>5.27283</c:v>
                </c:pt>
                <c:pt idx="4059">
                  <c:v>5.27283</c:v>
                </c:pt>
                <c:pt idx="4060">
                  <c:v>5.2746</c:v>
                </c:pt>
                <c:pt idx="4061">
                  <c:v>5.2746</c:v>
                </c:pt>
                <c:pt idx="4062">
                  <c:v>5.27283</c:v>
                </c:pt>
                <c:pt idx="4063">
                  <c:v>5.27283</c:v>
                </c:pt>
                <c:pt idx="4064">
                  <c:v>5.27283</c:v>
                </c:pt>
                <c:pt idx="4065">
                  <c:v>5.27283</c:v>
                </c:pt>
                <c:pt idx="4066">
                  <c:v>5.27283</c:v>
                </c:pt>
                <c:pt idx="4067">
                  <c:v>5.27283</c:v>
                </c:pt>
                <c:pt idx="4068">
                  <c:v>5.27283</c:v>
                </c:pt>
                <c:pt idx="4069">
                  <c:v>5.27283</c:v>
                </c:pt>
                <c:pt idx="4070">
                  <c:v>5.27283</c:v>
                </c:pt>
                <c:pt idx="4071">
                  <c:v>5.27283</c:v>
                </c:pt>
                <c:pt idx="4072">
                  <c:v>5.27283</c:v>
                </c:pt>
                <c:pt idx="4073">
                  <c:v>5.27107</c:v>
                </c:pt>
                <c:pt idx="4074">
                  <c:v>5.27107</c:v>
                </c:pt>
                <c:pt idx="4075">
                  <c:v>5.27283</c:v>
                </c:pt>
                <c:pt idx="4076">
                  <c:v>5.27283</c:v>
                </c:pt>
                <c:pt idx="4077">
                  <c:v>5.27283</c:v>
                </c:pt>
                <c:pt idx="4078">
                  <c:v>5.27107</c:v>
                </c:pt>
                <c:pt idx="4079">
                  <c:v>5.27107</c:v>
                </c:pt>
                <c:pt idx="4080">
                  <c:v>5.27107</c:v>
                </c:pt>
                <c:pt idx="4081">
                  <c:v>5.27283</c:v>
                </c:pt>
                <c:pt idx="4082">
                  <c:v>5.27283</c:v>
                </c:pt>
                <c:pt idx="4083">
                  <c:v>5.27107</c:v>
                </c:pt>
                <c:pt idx="4084">
                  <c:v>5.27107</c:v>
                </c:pt>
                <c:pt idx="4085">
                  <c:v>5.27283</c:v>
                </c:pt>
                <c:pt idx="4086">
                  <c:v>5.27283</c:v>
                </c:pt>
                <c:pt idx="4087">
                  <c:v>5.27283</c:v>
                </c:pt>
                <c:pt idx="4088">
                  <c:v>5.27283</c:v>
                </c:pt>
                <c:pt idx="4089">
                  <c:v>5.27283</c:v>
                </c:pt>
                <c:pt idx="4090">
                  <c:v>5.27283</c:v>
                </c:pt>
                <c:pt idx="4091">
                  <c:v>5.27283</c:v>
                </c:pt>
                <c:pt idx="4092">
                  <c:v>5.2746</c:v>
                </c:pt>
                <c:pt idx="4093">
                  <c:v>5.27283</c:v>
                </c:pt>
                <c:pt idx="4094">
                  <c:v>5.27283</c:v>
                </c:pt>
                <c:pt idx="4095">
                  <c:v>5.27283</c:v>
                </c:pt>
                <c:pt idx="4096">
                  <c:v>5.2746</c:v>
                </c:pt>
                <c:pt idx="4097">
                  <c:v>5.2746</c:v>
                </c:pt>
                <c:pt idx="4098">
                  <c:v>5.27283</c:v>
                </c:pt>
                <c:pt idx="4099">
                  <c:v>5.27283</c:v>
                </c:pt>
                <c:pt idx="4100">
                  <c:v>5.27283</c:v>
                </c:pt>
                <c:pt idx="4101">
                  <c:v>5.27107</c:v>
                </c:pt>
                <c:pt idx="4102">
                  <c:v>5.27283</c:v>
                </c:pt>
                <c:pt idx="4103">
                  <c:v>5.27283</c:v>
                </c:pt>
                <c:pt idx="4104">
                  <c:v>5.27283</c:v>
                </c:pt>
                <c:pt idx="4105">
                  <c:v>5.27283</c:v>
                </c:pt>
                <c:pt idx="4106">
                  <c:v>5.27283</c:v>
                </c:pt>
                <c:pt idx="4107">
                  <c:v>5.2746</c:v>
                </c:pt>
                <c:pt idx="4108">
                  <c:v>5.27283</c:v>
                </c:pt>
                <c:pt idx="4109">
                  <c:v>5.27107</c:v>
                </c:pt>
                <c:pt idx="4110">
                  <c:v>5.27107</c:v>
                </c:pt>
                <c:pt idx="4111">
                  <c:v>5.27283</c:v>
                </c:pt>
                <c:pt idx="4112">
                  <c:v>5.27283</c:v>
                </c:pt>
                <c:pt idx="4113">
                  <c:v>5.27283</c:v>
                </c:pt>
                <c:pt idx="4114">
                  <c:v>5.27283</c:v>
                </c:pt>
                <c:pt idx="4115">
                  <c:v>5.27107</c:v>
                </c:pt>
                <c:pt idx="4116">
                  <c:v>5.27107</c:v>
                </c:pt>
                <c:pt idx="4117">
                  <c:v>5.27283</c:v>
                </c:pt>
                <c:pt idx="4118">
                  <c:v>5.27283</c:v>
                </c:pt>
                <c:pt idx="4119">
                  <c:v>5.27283</c:v>
                </c:pt>
                <c:pt idx="4120">
                  <c:v>5.27107</c:v>
                </c:pt>
                <c:pt idx="4121">
                  <c:v>5.27283</c:v>
                </c:pt>
                <c:pt idx="4122">
                  <c:v>5.27107</c:v>
                </c:pt>
                <c:pt idx="4123">
                  <c:v>5.27283</c:v>
                </c:pt>
                <c:pt idx="4124">
                  <c:v>5.2746</c:v>
                </c:pt>
                <c:pt idx="4125">
                  <c:v>5.2746</c:v>
                </c:pt>
                <c:pt idx="4126">
                  <c:v>5.27283</c:v>
                </c:pt>
                <c:pt idx="4127">
                  <c:v>5.27107</c:v>
                </c:pt>
                <c:pt idx="4128">
                  <c:v>5.27107</c:v>
                </c:pt>
                <c:pt idx="4129">
                  <c:v>5.27283</c:v>
                </c:pt>
                <c:pt idx="4130">
                  <c:v>5.27283</c:v>
                </c:pt>
                <c:pt idx="4131">
                  <c:v>5.2746</c:v>
                </c:pt>
                <c:pt idx="4132">
                  <c:v>5.27283</c:v>
                </c:pt>
                <c:pt idx="4133">
                  <c:v>5.27283</c:v>
                </c:pt>
                <c:pt idx="4134">
                  <c:v>5.27107</c:v>
                </c:pt>
                <c:pt idx="4135">
                  <c:v>5.27283</c:v>
                </c:pt>
                <c:pt idx="4136">
                  <c:v>5.27107</c:v>
                </c:pt>
                <c:pt idx="4137">
                  <c:v>5.27107</c:v>
                </c:pt>
                <c:pt idx="4138">
                  <c:v>5.2693</c:v>
                </c:pt>
                <c:pt idx="4139">
                  <c:v>5.2693</c:v>
                </c:pt>
                <c:pt idx="4140">
                  <c:v>5.27107</c:v>
                </c:pt>
                <c:pt idx="4141">
                  <c:v>5.2693</c:v>
                </c:pt>
                <c:pt idx="4142">
                  <c:v>5.2693</c:v>
                </c:pt>
                <c:pt idx="4143">
                  <c:v>5.27107</c:v>
                </c:pt>
                <c:pt idx="4144">
                  <c:v>5.27283</c:v>
                </c:pt>
                <c:pt idx="4145">
                  <c:v>5.27283</c:v>
                </c:pt>
                <c:pt idx="4146">
                  <c:v>5.27283</c:v>
                </c:pt>
                <c:pt idx="4147">
                  <c:v>5.27107</c:v>
                </c:pt>
                <c:pt idx="4148">
                  <c:v>5.2693</c:v>
                </c:pt>
                <c:pt idx="4149">
                  <c:v>5.2693</c:v>
                </c:pt>
                <c:pt idx="4150">
                  <c:v>5.2693</c:v>
                </c:pt>
                <c:pt idx="4151">
                  <c:v>5.2693</c:v>
                </c:pt>
                <c:pt idx="4152">
                  <c:v>5.27107</c:v>
                </c:pt>
                <c:pt idx="4153">
                  <c:v>5.27107</c:v>
                </c:pt>
                <c:pt idx="4154">
                  <c:v>5.27283</c:v>
                </c:pt>
                <c:pt idx="4155">
                  <c:v>5.27107</c:v>
                </c:pt>
                <c:pt idx="4156">
                  <c:v>5.27107</c:v>
                </c:pt>
                <c:pt idx="4157">
                  <c:v>5.27107</c:v>
                </c:pt>
                <c:pt idx="4158">
                  <c:v>5.27107</c:v>
                </c:pt>
                <c:pt idx="4159">
                  <c:v>5.27107</c:v>
                </c:pt>
                <c:pt idx="4160">
                  <c:v>5.2693</c:v>
                </c:pt>
                <c:pt idx="4161">
                  <c:v>5.27107</c:v>
                </c:pt>
                <c:pt idx="4162">
                  <c:v>5.27107</c:v>
                </c:pt>
                <c:pt idx="4163">
                  <c:v>5.27107</c:v>
                </c:pt>
                <c:pt idx="4164">
                  <c:v>5.27107</c:v>
                </c:pt>
                <c:pt idx="4165">
                  <c:v>5.27107</c:v>
                </c:pt>
                <c:pt idx="4166">
                  <c:v>5.27107</c:v>
                </c:pt>
                <c:pt idx="4167">
                  <c:v>5.27107</c:v>
                </c:pt>
                <c:pt idx="4168">
                  <c:v>5.2693</c:v>
                </c:pt>
                <c:pt idx="4169">
                  <c:v>5.2693</c:v>
                </c:pt>
                <c:pt idx="4170">
                  <c:v>5.27107</c:v>
                </c:pt>
                <c:pt idx="4171">
                  <c:v>5.27107</c:v>
                </c:pt>
                <c:pt idx="4172">
                  <c:v>5.27107</c:v>
                </c:pt>
                <c:pt idx="4173">
                  <c:v>5.27107</c:v>
                </c:pt>
                <c:pt idx="4174">
                  <c:v>5.27107</c:v>
                </c:pt>
                <c:pt idx="4175">
                  <c:v>5.27107</c:v>
                </c:pt>
                <c:pt idx="4176">
                  <c:v>5.27107</c:v>
                </c:pt>
                <c:pt idx="4177">
                  <c:v>5.27107</c:v>
                </c:pt>
                <c:pt idx="4178">
                  <c:v>5.2693</c:v>
                </c:pt>
                <c:pt idx="4179">
                  <c:v>5.2693</c:v>
                </c:pt>
                <c:pt idx="4180">
                  <c:v>5.27107</c:v>
                </c:pt>
                <c:pt idx="4181">
                  <c:v>5.27107</c:v>
                </c:pt>
                <c:pt idx="4182">
                  <c:v>5.2693</c:v>
                </c:pt>
                <c:pt idx="4183">
                  <c:v>5.2693</c:v>
                </c:pt>
                <c:pt idx="4184">
                  <c:v>5.2693</c:v>
                </c:pt>
                <c:pt idx="4185">
                  <c:v>5.2693</c:v>
                </c:pt>
                <c:pt idx="4186">
                  <c:v>5.2693</c:v>
                </c:pt>
                <c:pt idx="4187">
                  <c:v>5.2693</c:v>
                </c:pt>
                <c:pt idx="4188">
                  <c:v>5.2693</c:v>
                </c:pt>
                <c:pt idx="4189">
                  <c:v>5.27107</c:v>
                </c:pt>
                <c:pt idx="4190">
                  <c:v>5.2693</c:v>
                </c:pt>
                <c:pt idx="4191">
                  <c:v>5.2693</c:v>
                </c:pt>
                <c:pt idx="4192">
                  <c:v>5.27107</c:v>
                </c:pt>
                <c:pt idx="4193">
                  <c:v>5.27107</c:v>
                </c:pt>
                <c:pt idx="4194">
                  <c:v>5.27107</c:v>
                </c:pt>
                <c:pt idx="4195">
                  <c:v>5.27107</c:v>
                </c:pt>
                <c:pt idx="4196">
                  <c:v>5.27107</c:v>
                </c:pt>
                <c:pt idx="4197">
                  <c:v>5.27107</c:v>
                </c:pt>
                <c:pt idx="4198">
                  <c:v>5.27107</c:v>
                </c:pt>
                <c:pt idx="4199">
                  <c:v>5.2693</c:v>
                </c:pt>
                <c:pt idx="4200">
                  <c:v>5.2693</c:v>
                </c:pt>
                <c:pt idx="4201">
                  <c:v>5.27107</c:v>
                </c:pt>
                <c:pt idx="4202">
                  <c:v>5.27107</c:v>
                </c:pt>
                <c:pt idx="4203">
                  <c:v>5.27107</c:v>
                </c:pt>
                <c:pt idx="4204">
                  <c:v>5.2693</c:v>
                </c:pt>
                <c:pt idx="4205">
                  <c:v>5.2693</c:v>
                </c:pt>
                <c:pt idx="4206">
                  <c:v>5.27107</c:v>
                </c:pt>
                <c:pt idx="4207">
                  <c:v>5.2693</c:v>
                </c:pt>
                <c:pt idx="4208">
                  <c:v>5.2693</c:v>
                </c:pt>
                <c:pt idx="4209">
                  <c:v>5.2693</c:v>
                </c:pt>
                <c:pt idx="4210">
                  <c:v>5.2693</c:v>
                </c:pt>
                <c:pt idx="4211">
                  <c:v>5.2693</c:v>
                </c:pt>
                <c:pt idx="4212">
                  <c:v>5.27107</c:v>
                </c:pt>
                <c:pt idx="4213">
                  <c:v>5.27107</c:v>
                </c:pt>
                <c:pt idx="4214">
                  <c:v>5.27107</c:v>
                </c:pt>
                <c:pt idx="4215">
                  <c:v>5.2693</c:v>
                </c:pt>
                <c:pt idx="4216">
                  <c:v>5.27107</c:v>
                </c:pt>
                <c:pt idx="4217">
                  <c:v>5.27107</c:v>
                </c:pt>
                <c:pt idx="4218">
                  <c:v>5.27107</c:v>
                </c:pt>
                <c:pt idx="4219">
                  <c:v>5.27107</c:v>
                </c:pt>
                <c:pt idx="4220">
                  <c:v>5.2693</c:v>
                </c:pt>
                <c:pt idx="4221">
                  <c:v>5.2693</c:v>
                </c:pt>
                <c:pt idx="4222">
                  <c:v>5.2693</c:v>
                </c:pt>
                <c:pt idx="4223">
                  <c:v>5.27107</c:v>
                </c:pt>
                <c:pt idx="4224">
                  <c:v>5.27107</c:v>
                </c:pt>
                <c:pt idx="4225">
                  <c:v>5.27107</c:v>
                </c:pt>
                <c:pt idx="4226">
                  <c:v>5.27107</c:v>
                </c:pt>
                <c:pt idx="4227">
                  <c:v>5.2693</c:v>
                </c:pt>
                <c:pt idx="4228">
                  <c:v>5.2693</c:v>
                </c:pt>
                <c:pt idx="4229">
                  <c:v>5.27107</c:v>
                </c:pt>
                <c:pt idx="4230">
                  <c:v>5.27107</c:v>
                </c:pt>
                <c:pt idx="4231">
                  <c:v>5.27107</c:v>
                </c:pt>
                <c:pt idx="4232">
                  <c:v>5.27107</c:v>
                </c:pt>
                <c:pt idx="4233">
                  <c:v>5.27107</c:v>
                </c:pt>
                <c:pt idx="4234">
                  <c:v>5.27107</c:v>
                </c:pt>
                <c:pt idx="4235">
                  <c:v>5.27107</c:v>
                </c:pt>
                <c:pt idx="4236">
                  <c:v>5.2693</c:v>
                </c:pt>
                <c:pt idx="4237">
                  <c:v>5.2693</c:v>
                </c:pt>
                <c:pt idx="4238">
                  <c:v>5.2693</c:v>
                </c:pt>
                <c:pt idx="4239">
                  <c:v>5.27107</c:v>
                </c:pt>
                <c:pt idx="4240">
                  <c:v>5.27107</c:v>
                </c:pt>
                <c:pt idx="4241">
                  <c:v>5.27107</c:v>
                </c:pt>
                <c:pt idx="4242">
                  <c:v>5.2693</c:v>
                </c:pt>
                <c:pt idx="4243">
                  <c:v>5.27107</c:v>
                </c:pt>
                <c:pt idx="4244">
                  <c:v>5.2693</c:v>
                </c:pt>
                <c:pt idx="4245">
                  <c:v>5.27107</c:v>
                </c:pt>
                <c:pt idx="4246">
                  <c:v>5.27107</c:v>
                </c:pt>
                <c:pt idx="4247">
                  <c:v>5.27107</c:v>
                </c:pt>
                <c:pt idx="4248">
                  <c:v>5.2693</c:v>
                </c:pt>
                <c:pt idx="4249">
                  <c:v>5.2693</c:v>
                </c:pt>
                <c:pt idx="4250">
                  <c:v>5.2693</c:v>
                </c:pt>
                <c:pt idx="4251">
                  <c:v>5.2693</c:v>
                </c:pt>
                <c:pt idx="4252">
                  <c:v>5.2693</c:v>
                </c:pt>
                <c:pt idx="4253">
                  <c:v>5.27107</c:v>
                </c:pt>
                <c:pt idx="4254">
                  <c:v>5.27107</c:v>
                </c:pt>
                <c:pt idx="4255">
                  <c:v>5.2693</c:v>
                </c:pt>
                <c:pt idx="4256">
                  <c:v>5.2693</c:v>
                </c:pt>
                <c:pt idx="4257">
                  <c:v>5.2693</c:v>
                </c:pt>
                <c:pt idx="4258">
                  <c:v>5.27107</c:v>
                </c:pt>
                <c:pt idx="4259">
                  <c:v>5.27107</c:v>
                </c:pt>
                <c:pt idx="4260">
                  <c:v>5.27107</c:v>
                </c:pt>
                <c:pt idx="4261">
                  <c:v>5.2693</c:v>
                </c:pt>
                <c:pt idx="4262">
                  <c:v>5.2693</c:v>
                </c:pt>
                <c:pt idx="4263">
                  <c:v>5.2693</c:v>
                </c:pt>
                <c:pt idx="4264">
                  <c:v>5.2693</c:v>
                </c:pt>
                <c:pt idx="4265">
                  <c:v>5.2693</c:v>
                </c:pt>
                <c:pt idx="4266">
                  <c:v>5.2693</c:v>
                </c:pt>
                <c:pt idx="4267">
                  <c:v>5.2693</c:v>
                </c:pt>
                <c:pt idx="4268">
                  <c:v>5.2693</c:v>
                </c:pt>
                <c:pt idx="4269">
                  <c:v>5.27107</c:v>
                </c:pt>
                <c:pt idx="4270">
                  <c:v>5.27107</c:v>
                </c:pt>
                <c:pt idx="4271">
                  <c:v>5.2693</c:v>
                </c:pt>
                <c:pt idx="4272">
                  <c:v>5.2693</c:v>
                </c:pt>
                <c:pt idx="4273">
                  <c:v>5.27107</c:v>
                </c:pt>
                <c:pt idx="4274">
                  <c:v>5.27107</c:v>
                </c:pt>
                <c:pt idx="4275">
                  <c:v>5.27107</c:v>
                </c:pt>
                <c:pt idx="4276">
                  <c:v>5.27107</c:v>
                </c:pt>
                <c:pt idx="4277">
                  <c:v>5.2693</c:v>
                </c:pt>
                <c:pt idx="4278">
                  <c:v>5.2693</c:v>
                </c:pt>
                <c:pt idx="4279">
                  <c:v>5.27107</c:v>
                </c:pt>
                <c:pt idx="4280">
                  <c:v>5.27107</c:v>
                </c:pt>
                <c:pt idx="4281">
                  <c:v>5.2693</c:v>
                </c:pt>
                <c:pt idx="4282">
                  <c:v>5.27107</c:v>
                </c:pt>
                <c:pt idx="4283">
                  <c:v>5.2693</c:v>
                </c:pt>
                <c:pt idx="4284">
                  <c:v>5.2693</c:v>
                </c:pt>
                <c:pt idx="4285">
                  <c:v>5.2693</c:v>
                </c:pt>
                <c:pt idx="4286">
                  <c:v>5.2693</c:v>
                </c:pt>
                <c:pt idx="4287">
                  <c:v>5.2693</c:v>
                </c:pt>
                <c:pt idx="4288">
                  <c:v>5.2693</c:v>
                </c:pt>
                <c:pt idx="4289">
                  <c:v>5.2693</c:v>
                </c:pt>
                <c:pt idx="4290">
                  <c:v>5.27107</c:v>
                </c:pt>
                <c:pt idx="4291">
                  <c:v>5.27107</c:v>
                </c:pt>
                <c:pt idx="4292">
                  <c:v>5.27107</c:v>
                </c:pt>
                <c:pt idx="4293">
                  <c:v>5.2693</c:v>
                </c:pt>
                <c:pt idx="4294">
                  <c:v>5.2693</c:v>
                </c:pt>
                <c:pt idx="4295">
                  <c:v>5.27107</c:v>
                </c:pt>
                <c:pt idx="4296">
                  <c:v>5.2693</c:v>
                </c:pt>
                <c:pt idx="4297">
                  <c:v>5.267539999999995</c:v>
                </c:pt>
                <c:pt idx="4298">
                  <c:v>5.267539999999995</c:v>
                </c:pt>
                <c:pt idx="4299">
                  <c:v>5.2693</c:v>
                </c:pt>
                <c:pt idx="4300">
                  <c:v>5.27107</c:v>
                </c:pt>
                <c:pt idx="4301">
                  <c:v>5.27107</c:v>
                </c:pt>
                <c:pt idx="4302">
                  <c:v>5.27107</c:v>
                </c:pt>
                <c:pt idx="4303">
                  <c:v>5.27107</c:v>
                </c:pt>
                <c:pt idx="4304">
                  <c:v>5.27107</c:v>
                </c:pt>
                <c:pt idx="4305">
                  <c:v>5.2693</c:v>
                </c:pt>
                <c:pt idx="4306">
                  <c:v>5.2693</c:v>
                </c:pt>
                <c:pt idx="4307">
                  <c:v>5.2693</c:v>
                </c:pt>
                <c:pt idx="4308">
                  <c:v>5.2693</c:v>
                </c:pt>
                <c:pt idx="4309">
                  <c:v>5.2693</c:v>
                </c:pt>
                <c:pt idx="4310">
                  <c:v>5.27107</c:v>
                </c:pt>
                <c:pt idx="4311">
                  <c:v>5.27107</c:v>
                </c:pt>
                <c:pt idx="4312">
                  <c:v>5.27107</c:v>
                </c:pt>
                <c:pt idx="4313">
                  <c:v>5.27107</c:v>
                </c:pt>
                <c:pt idx="4314">
                  <c:v>5.27107</c:v>
                </c:pt>
                <c:pt idx="4315">
                  <c:v>5.27107</c:v>
                </c:pt>
                <c:pt idx="4316">
                  <c:v>5.27107</c:v>
                </c:pt>
                <c:pt idx="4317">
                  <c:v>5.27107</c:v>
                </c:pt>
                <c:pt idx="4318">
                  <c:v>5.2693</c:v>
                </c:pt>
                <c:pt idx="4319">
                  <c:v>5.2693</c:v>
                </c:pt>
                <c:pt idx="4320">
                  <c:v>5.2693</c:v>
                </c:pt>
                <c:pt idx="4321">
                  <c:v>5.2693</c:v>
                </c:pt>
                <c:pt idx="4322">
                  <c:v>5.2693</c:v>
                </c:pt>
                <c:pt idx="4323">
                  <c:v>5.27107</c:v>
                </c:pt>
                <c:pt idx="4324">
                  <c:v>5.27107</c:v>
                </c:pt>
                <c:pt idx="4325">
                  <c:v>5.27107</c:v>
                </c:pt>
                <c:pt idx="4326">
                  <c:v>5.27107</c:v>
                </c:pt>
                <c:pt idx="4327">
                  <c:v>5.2693</c:v>
                </c:pt>
                <c:pt idx="4328">
                  <c:v>5.2693</c:v>
                </c:pt>
                <c:pt idx="4329">
                  <c:v>5.2693</c:v>
                </c:pt>
                <c:pt idx="4330">
                  <c:v>5.2693</c:v>
                </c:pt>
                <c:pt idx="4331">
                  <c:v>5.2693</c:v>
                </c:pt>
                <c:pt idx="4332">
                  <c:v>5.267539999999995</c:v>
                </c:pt>
                <c:pt idx="4333">
                  <c:v>5.2693</c:v>
                </c:pt>
                <c:pt idx="4334">
                  <c:v>5.267539999999995</c:v>
                </c:pt>
                <c:pt idx="4335">
                  <c:v>5.267539999999995</c:v>
                </c:pt>
                <c:pt idx="4336">
                  <c:v>5.2693</c:v>
                </c:pt>
                <c:pt idx="4337">
                  <c:v>5.2693</c:v>
                </c:pt>
                <c:pt idx="4338">
                  <c:v>5.2693</c:v>
                </c:pt>
                <c:pt idx="4339">
                  <c:v>5.2693</c:v>
                </c:pt>
                <c:pt idx="4340">
                  <c:v>5.2693</c:v>
                </c:pt>
                <c:pt idx="4341">
                  <c:v>5.2693</c:v>
                </c:pt>
                <c:pt idx="4342">
                  <c:v>5.2693</c:v>
                </c:pt>
                <c:pt idx="4343">
                  <c:v>5.27107</c:v>
                </c:pt>
                <c:pt idx="4344">
                  <c:v>5.27107</c:v>
                </c:pt>
                <c:pt idx="4345">
                  <c:v>5.2693</c:v>
                </c:pt>
                <c:pt idx="4346">
                  <c:v>5.2693</c:v>
                </c:pt>
                <c:pt idx="4347">
                  <c:v>5.2693</c:v>
                </c:pt>
                <c:pt idx="4348">
                  <c:v>5.2693</c:v>
                </c:pt>
                <c:pt idx="4349">
                  <c:v>5.2693</c:v>
                </c:pt>
                <c:pt idx="4350">
                  <c:v>5.27107</c:v>
                </c:pt>
                <c:pt idx="4351">
                  <c:v>5.2693</c:v>
                </c:pt>
                <c:pt idx="4352">
                  <c:v>5.2693</c:v>
                </c:pt>
                <c:pt idx="4353">
                  <c:v>5.2693</c:v>
                </c:pt>
                <c:pt idx="4354">
                  <c:v>5.27107</c:v>
                </c:pt>
                <c:pt idx="4355">
                  <c:v>5.2693</c:v>
                </c:pt>
                <c:pt idx="4356">
                  <c:v>5.2693</c:v>
                </c:pt>
                <c:pt idx="4357">
                  <c:v>5.267539999999995</c:v>
                </c:pt>
                <c:pt idx="4358">
                  <c:v>5.2693</c:v>
                </c:pt>
                <c:pt idx="4359">
                  <c:v>5.27283</c:v>
                </c:pt>
                <c:pt idx="4360">
                  <c:v>5.27283</c:v>
                </c:pt>
                <c:pt idx="4361">
                  <c:v>5.27107</c:v>
                </c:pt>
                <c:pt idx="4362">
                  <c:v>5.2693</c:v>
                </c:pt>
                <c:pt idx="4363">
                  <c:v>5.2693</c:v>
                </c:pt>
                <c:pt idx="4364">
                  <c:v>5.2693</c:v>
                </c:pt>
                <c:pt idx="4365">
                  <c:v>5.2693</c:v>
                </c:pt>
                <c:pt idx="4366">
                  <c:v>5.2693</c:v>
                </c:pt>
                <c:pt idx="4367">
                  <c:v>5.27107</c:v>
                </c:pt>
                <c:pt idx="4368">
                  <c:v>5.27107</c:v>
                </c:pt>
                <c:pt idx="4369">
                  <c:v>5.27107</c:v>
                </c:pt>
                <c:pt idx="4370">
                  <c:v>5.27107</c:v>
                </c:pt>
                <c:pt idx="4371">
                  <c:v>5.27107</c:v>
                </c:pt>
                <c:pt idx="4372">
                  <c:v>5.2693</c:v>
                </c:pt>
                <c:pt idx="4373">
                  <c:v>5.2693</c:v>
                </c:pt>
                <c:pt idx="4374">
                  <c:v>5.2693</c:v>
                </c:pt>
                <c:pt idx="4375">
                  <c:v>5.2693</c:v>
                </c:pt>
                <c:pt idx="4376">
                  <c:v>5.2693</c:v>
                </c:pt>
                <c:pt idx="4377">
                  <c:v>5.2693</c:v>
                </c:pt>
                <c:pt idx="4378">
                  <c:v>5.27107</c:v>
                </c:pt>
                <c:pt idx="4379">
                  <c:v>5.27107</c:v>
                </c:pt>
                <c:pt idx="4380">
                  <c:v>5.27107</c:v>
                </c:pt>
                <c:pt idx="4381">
                  <c:v>5.27107</c:v>
                </c:pt>
                <c:pt idx="4382">
                  <c:v>5.2693</c:v>
                </c:pt>
                <c:pt idx="4383">
                  <c:v>5.2693</c:v>
                </c:pt>
                <c:pt idx="4384">
                  <c:v>5.2693</c:v>
                </c:pt>
                <c:pt idx="4385">
                  <c:v>5.2693</c:v>
                </c:pt>
                <c:pt idx="4386">
                  <c:v>5.2693</c:v>
                </c:pt>
                <c:pt idx="4387">
                  <c:v>5.2693</c:v>
                </c:pt>
                <c:pt idx="4388">
                  <c:v>5.27107</c:v>
                </c:pt>
                <c:pt idx="4389">
                  <c:v>5.27107</c:v>
                </c:pt>
                <c:pt idx="4390">
                  <c:v>5.2693</c:v>
                </c:pt>
                <c:pt idx="4391">
                  <c:v>5.2693</c:v>
                </c:pt>
                <c:pt idx="4392">
                  <c:v>5.27107</c:v>
                </c:pt>
                <c:pt idx="4393">
                  <c:v>5.27107</c:v>
                </c:pt>
                <c:pt idx="4394">
                  <c:v>5.27107</c:v>
                </c:pt>
                <c:pt idx="4395">
                  <c:v>5.27107</c:v>
                </c:pt>
                <c:pt idx="4396">
                  <c:v>5.27107</c:v>
                </c:pt>
                <c:pt idx="4397">
                  <c:v>5.2693</c:v>
                </c:pt>
                <c:pt idx="4398">
                  <c:v>5.27107</c:v>
                </c:pt>
                <c:pt idx="4399">
                  <c:v>5.27107</c:v>
                </c:pt>
                <c:pt idx="4400">
                  <c:v>5.2693</c:v>
                </c:pt>
                <c:pt idx="4401">
                  <c:v>5.2693</c:v>
                </c:pt>
                <c:pt idx="4402">
                  <c:v>5.2693</c:v>
                </c:pt>
                <c:pt idx="4403">
                  <c:v>5.2693</c:v>
                </c:pt>
                <c:pt idx="4404">
                  <c:v>5.27107</c:v>
                </c:pt>
                <c:pt idx="4405">
                  <c:v>5.27107</c:v>
                </c:pt>
                <c:pt idx="4406">
                  <c:v>5.27107</c:v>
                </c:pt>
                <c:pt idx="4407">
                  <c:v>5.2693</c:v>
                </c:pt>
                <c:pt idx="4408">
                  <c:v>5.2693</c:v>
                </c:pt>
                <c:pt idx="4409">
                  <c:v>5.27107</c:v>
                </c:pt>
                <c:pt idx="4410">
                  <c:v>5.27107</c:v>
                </c:pt>
                <c:pt idx="4411">
                  <c:v>5.27107</c:v>
                </c:pt>
                <c:pt idx="4412">
                  <c:v>5.27283</c:v>
                </c:pt>
                <c:pt idx="4413">
                  <c:v>5.27283</c:v>
                </c:pt>
                <c:pt idx="4414">
                  <c:v>5.27107</c:v>
                </c:pt>
                <c:pt idx="4415">
                  <c:v>5.27107</c:v>
                </c:pt>
                <c:pt idx="4416">
                  <c:v>5.27107</c:v>
                </c:pt>
                <c:pt idx="4417">
                  <c:v>5.27107</c:v>
                </c:pt>
                <c:pt idx="4418">
                  <c:v>5.27283</c:v>
                </c:pt>
                <c:pt idx="4419">
                  <c:v>5.27283</c:v>
                </c:pt>
                <c:pt idx="4420">
                  <c:v>5.27283</c:v>
                </c:pt>
                <c:pt idx="4421">
                  <c:v>5.27283</c:v>
                </c:pt>
                <c:pt idx="4422">
                  <c:v>5.27107</c:v>
                </c:pt>
                <c:pt idx="4423">
                  <c:v>5.27283</c:v>
                </c:pt>
                <c:pt idx="4424">
                  <c:v>5.27107</c:v>
                </c:pt>
                <c:pt idx="4425">
                  <c:v>5.27283</c:v>
                </c:pt>
                <c:pt idx="4426">
                  <c:v>5.27283</c:v>
                </c:pt>
                <c:pt idx="4427">
                  <c:v>5.27283</c:v>
                </c:pt>
                <c:pt idx="4428">
                  <c:v>5.27283</c:v>
                </c:pt>
                <c:pt idx="4429">
                  <c:v>5.27107</c:v>
                </c:pt>
                <c:pt idx="4430">
                  <c:v>5.27283</c:v>
                </c:pt>
                <c:pt idx="4431">
                  <c:v>5.27283</c:v>
                </c:pt>
                <c:pt idx="4432">
                  <c:v>5.27107</c:v>
                </c:pt>
                <c:pt idx="4433">
                  <c:v>5.27107</c:v>
                </c:pt>
                <c:pt idx="4434">
                  <c:v>5.27283</c:v>
                </c:pt>
                <c:pt idx="4435">
                  <c:v>5.27283</c:v>
                </c:pt>
                <c:pt idx="4436">
                  <c:v>5.27283</c:v>
                </c:pt>
                <c:pt idx="4437">
                  <c:v>5.27283</c:v>
                </c:pt>
                <c:pt idx="4438">
                  <c:v>5.27283</c:v>
                </c:pt>
                <c:pt idx="4439">
                  <c:v>5.27283</c:v>
                </c:pt>
                <c:pt idx="4440">
                  <c:v>5.27283</c:v>
                </c:pt>
                <c:pt idx="4441">
                  <c:v>5.27283</c:v>
                </c:pt>
                <c:pt idx="4442">
                  <c:v>5.27107</c:v>
                </c:pt>
                <c:pt idx="4443">
                  <c:v>5.27107</c:v>
                </c:pt>
                <c:pt idx="4444">
                  <c:v>5.27283</c:v>
                </c:pt>
                <c:pt idx="4445">
                  <c:v>5.27283</c:v>
                </c:pt>
                <c:pt idx="4446">
                  <c:v>5.27283</c:v>
                </c:pt>
                <c:pt idx="4447">
                  <c:v>5.27283</c:v>
                </c:pt>
                <c:pt idx="4448">
                  <c:v>5.27283</c:v>
                </c:pt>
                <c:pt idx="4449">
                  <c:v>5.27283</c:v>
                </c:pt>
                <c:pt idx="4450">
                  <c:v>5.27107</c:v>
                </c:pt>
                <c:pt idx="4451">
                  <c:v>5.27107</c:v>
                </c:pt>
                <c:pt idx="4452">
                  <c:v>5.27107</c:v>
                </c:pt>
                <c:pt idx="4453">
                  <c:v>5.27107</c:v>
                </c:pt>
                <c:pt idx="4454">
                  <c:v>5.27107</c:v>
                </c:pt>
                <c:pt idx="4455">
                  <c:v>5.27283</c:v>
                </c:pt>
                <c:pt idx="4456">
                  <c:v>5.27283</c:v>
                </c:pt>
                <c:pt idx="4457">
                  <c:v>5.2746</c:v>
                </c:pt>
                <c:pt idx="4458">
                  <c:v>5.2746</c:v>
                </c:pt>
                <c:pt idx="4459">
                  <c:v>5.27283</c:v>
                </c:pt>
                <c:pt idx="4460">
                  <c:v>5.27283</c:v>
                </c:pt>
                <c:pt idx="4461">
                  <c:v>5.27107</c:v>
                </c:pt>
                <c:pt idx="4462">
                  <c:v>5.27283</c:v>
                </c:pt>
                <c:pt idx="4463">
                  <c:v>5.27283</c:v>
                </c:pt>
                <c:pt idx="4464">
                  <c:v>5.27283</c:v>
                </c:pt>
                <c:pt idx="4465">
                  <c:v>5.27107</c:v>
                </c:pt>
                <c:pt idx="4466">
                  <c:v>5.27107</c:v>
                </c:pt>
                <c:pt idx="4467">
                  <c:v>5.27107</c:v>
                </c:pt>
                <c:pt idx="4468">
                  <c:v>5.27283</c:v>
                </c:pt>
                <c:pt idx="4469">
                  <c:v>5.27283</c:v>
                </c:pt>
                <c:pt idx="4470">
                  <c:v>5.27283</c:v>
                </c:pt>
                <c:pt idx="4471">
                  <c:v>5.27283</c:v>
                </c:pt>
                <c:pt idx="4472">
                  <c:v>5.27107</c:v>
                </c:pt>
                <c:pt idx="4473">
                  <c:v>5.27107</c:v>
                </c:pt>
                <c:pt idx="4474">
                  <c:v>5.27283</c:v>
                </c:pt>
                <c:pt idx="4475">
                  <c:v>5.2746</c:v>
                </c:pt>
                <c:pt idx="4476">
                  <c:v>5.27283</c:v>
                </c:pt>
                <c:pt idx="4477">
                  <c:v>5.27107</c:v>
                </c:pt>
                <c:pt idx="4478">
                  <c:v>5.27283</c:v>
                </c:pt>
                <c:pt idx="4479">
                  <c:v>5.27283</c:v>
                </c:pt>
                <c:pt idx="4480">
                  <c:v>5.27283</c:v>
                </c:pt>
                <c:pt idx="4481">
                  <c:v>5.27107</c:v>
                </c:pt>
                <c:pt idx="4482">
                  <c:v>5.27283</c:v>
                </c:pt>
                <c:pt idx="4483">
                  <c:v>5.27283</c:v>
                </c:pt>
                <c:pt idx="4484">
                  <c:v>5.27283</c:v>
                </c:pt>
                <c:pt idx="4485">
                  <c:v>5.27283</c:v>
                </c:pt>
                <c:pt idx="4486">
                  <c:v>5.27283</c:v>
                </c:pt>
                <c:pt idx="4487">
                  <c:v>5.27283</c:v>
                </c:pt>
                <c:pt idx="4488">
                  <c:v>5.27283</c:v>
                </c:pt>
                <c:pt idx="4489">
                  <c:v>5.2746</c:v>
                </c:pt>
                <c:pt idx="4490">
                  <c:v>5.27283</c:v>
                </c:pt>
                <c:pt idx="4491">
                  <c:v>5.27283</c:v>
                </c:pt>
                <c:pt idx="4492">
                  <c:v>5.27283</c:v>
                </c:pt>
                <c:pt idx="4493">
                  <c:v>5.27283</c:v>
                </c:pt>
                <c:pt idx="4494">
                  <c:v>5.27283</c:v>
                </c:pt>
                <c:pt idx="4495">
                  <c:v>5.27283</c:v>
                </c:pt>
                <c:pt idx="4496">
                  <c:v>5.27283</c:v>
                </c:pt>
                <c:pt idx="4497">
                  <c:v>5.27283</c:v>
                </c:pt>
                <c:pt idx="4498">
                  <c:v>5.27283</c:v>
                </c:pt>
                <c:pt idx="4499">
                  <c:v>5.27283</c:v>
                </c:pt>
                <c:pt idx="4500">
                  <c:v>5.27283</c:v>
                </c:pt>
                <c:pt idx="4501">
                  <c:v>5.27283</c:v>
                </c:pt>
                <c:pt idx="4502">
                  <c:v>5.27283</c:v>
                </c:pt>
                <c:pt idx="4503">
                  <c:v>5.27107</c:v>
                </c:pt>
                <c:pt idx="4504">
                  <c:v>5.27107</c:v>
                </c:pt>
                <c:pt idx="4505">
                  <c:v>5.27283</c:v>
                </c:pt>
                <c:pt idx="4506">
                  <c:v>5.27283</c:v>
                </c:pt>
                <c:pt idx="4507">
                  <c:v>5.27283</c:v>
                </c:pt>
                <c:pt idx="4508">
                  <c:v>5.27107</c:v>
                </c:pt>
                <c:pt idx="4509">
                  <c:v>5.27283</c:v>
                </c:pt>
                <c:pt idx="4510">
                  <c:v>5.27283</c:v>
                </c:pt>
                <c:pt idx="4511">
                  <c:v>5.27283</c:v>
                </c:pt>
                <c:pt idx="4512">
                  <c:v>5.27107</c:v>
                </c:pt>
                <c:pt idx="4513">
                  <c:v>5.27107</c:v>
                </c:pt>
                <c:pt idx="4514">
                  <c:v>5.27283</c:v>
                </c:pt>
                <c:pt idx="4515">
                  <c:v>5.27283</c:v>
                </c:pt>
                <c:pt idx="4516">
                  <c:v>5.27107</c:v>
                </c:pt>
                <c:pt idx="4517">
                  <c:v>5.27283</c:v>
                </c:pt>
                <c:pt idx="4518">
                  <c:v>5.27283</c:v>
                </c:pt>
                <c:pt idx="4519">
                  <c:v>5.27107</c:v>
                </c:pt>
                <c:pt idx="4520">
                  <c:v>5.27107</c:v>
                </c:pt>
                <c:pt idx="4521">
                  <c:v>5.27107</c:v>
                </c:pt>
                <c:pt idx="4522">
                  <c:v>5.27283</c:v>
                </c:pt>
                <c:pt idx="4523">
                  <c:v>5.27107</c:v>
                </c:pt>
                <c:pt idx="4524">
                  <c:v>5.27107</c:v>
                </c:pt>
                <c:pt idx="4525">
                  <c:v>5.27283</c:v>
                </c:pt>
                <c:pt idx="4526">
                  <c:v>5.27283</c:v>
                </c:pt>
                <c:pt idx="4527">
                  <c:v>5.27283</c:v>
                </c:pt>
                <c:pt idx="4528">
                  <c:v>5.27283</c:v>
                </c:pt>
                <c:pt idx="4529">
                  <c:v>5.27283</c:v>
                </c:pt>
                <c:pt idx="4530">
                  <c:v>5.27283</c:v>
                </c:pt>
                <c:pt idx="4531">
                  <c:v>5.27283</c:v>
                </c:pt>
                <c:pt idx="4532">
                  <c:v>5.27107</c:v>
                </c:pt>
                <c:pt idx="4533">
                  <c:v>5.27283</c:v>
                </c:pt>
                <c:pt idx="4534">
                  <c:v>5.27107</c:v>
                </c:pt>
                <c:pt idx="4535">
                  <c:v>5.27283</c:v>
                </c:pt>
                <c:pt idx="4536">
                  <c:v>5.27283</c:v>
                </c:pt>
                <c:pt idx="4537">
                  <c:v>5.27283</c:v>
                </c:pt>
                <c:pt idx="4538">
                  <c:v>5.27107</c:v>
                </c:pt>
                <c:pt idx="4539">
                  <c:v>5.27107</c:v>
                </c:pt>
                <c:pt idx="4540">
                  <c:v>5.27283</c:v>
                </c:pt>
                <c:pt idx="4541">
                  <c:v>5.27283</c:v>
                </c:pt>
                <c:pt idx="4542">
                  <c:v>5.27283</c:v>
                </c:pt>
                <c:pt idx="4543">
                  <c:v>5.27283</c:v>
                </c:pt>
                <c:pt idx="4544">
                  <c:v>5.27283</c:v>
                </c:pt>
                <c:pt idx="4545">
                  <c:v>5.27283</c:v>
                </c:pt>
                <c:pt idx="4546">
                  <c:v>5.27283</c:v>
                </c:pt>
                <c:pt idx="4547">
                  <c:v>5.27107</c:v>
                </c:pt>
                <c:pt idx="4548">
                  <c:v>5.27283</c:v>
                </c:pt>
                <c:pt idx="4549">
                  <c:v>5.27283</c:v>
                </c:pt>
                <c:pt idx="4550">
                  <c:v>5.27283</c:v>
                </c:pt>
                <c:pt idx="4551">
                  <c:v>5.27283</c:v>
                </c:pt>
                <c:pt idx="4552">
                  <c:v>5.27107</c:v>
                </c:pt>
                <c:pt idx="4553">
                  <c:v>5.27107</c:v>
                </c:pt>
                <c:pt idx="4554">
                  <c:v>5.27283</c:v>
                </c:pt>
                <c:pt idx="4555">
                  <c:v>5.2746</c:v>
                </c:pt>
                <c:pt idx="4556">
                  <c:v>5.2746</c:v>
                </c:pt>
                <c:pt idx="4557">
                  <c:v>5.27283</c:v>
                </c:pt>
                <c:pt idx="4558">
                  <c:v>5.27283</c:v>
                </c:pt>
                <c:pt idx="4559">
                  <c:v>5.27107</c:v>
                </c:pt>
                <c:pt idx="4560">
                  <c:v>5.27107</c:v>
                </c:pt>
                <c:pt idx="4561">
                  <c:v>5.27107</c:v>
                </c:pt>
                <c:pt idx="4562">
                  <c:v>5.27107</c:v>
                </c:pt>
                <c:pt idx="4563">
                  <c:v>5.27107</c:v>
                </c:pt>
                <c:pt idx="4564">
                  <c:v>5.27107</c:v>
                </c:pt>
                <c:pt idx="4565">
                  <c:v>5.27283</c:v>
                </c:pt>
                <c:pt idx="4566">
                  <c:v>5.27283</c:v>
                </c:pt>
                <c:pt idx="4567">
                  <c:v>5.2746</c:v>
                </c:pt>
                <c:pt idx="4568">
                  <c:v>5.2746</c:v>
                </c:pt>
                <c:pt idx="4569">
                  <c:v>5.27637</c:v>
                </c:pt>
                <c:pt idx="4570">
                  <c:v>5.27813</c:v>
                </c:pt>
                <c:pt idx="4571">
                  <c:v>5.27813</c:v>
                </c:pt>
                <c:pt idx="4572">
                  <c:v>5.2799</c:v>
                </c:pt>
                <c:pt idx="4573">
                  <c:v>5.28166</c:v>
                </c:pt>
                <c:pt idx="4574">
                  <c:v>5.28166</c:v>
                </c:pt>
                <c:pt idx="4575">
                  <c:v>5.28343</c:v>
                </c:pt>
                <c:pt idx="4576">
                  <c:v>5.2852</c:v>
                </c:pt>
                <c:pt idx="4577">
                  <c:v>5.2852</c:v>
                </c:pt>
                <c:pt idx="4578">
                  <c:v>5.2852</c:v>
                </c:pt>
                <c:pt idx="4579">
                  <c:v>5.28696</c:v>
                </c:pt>
                <c:pt idx="4580">
                  <c:v>5.28873</c:v>
                </c:pt>
                <c:pt idx="4581">
                  <c:v>5.28873</c:v>
                </c:pt>
                <c:pt idx="4582">
                  <c:v>5.28873</c:v>
                </c:pt>
                <c:pt idx="4583">
                  <c:v>5.2905</c:v>
                </c:pt>
                <c:pt idx="4584">
                  <c:v>5.29226</c:v>
                </c:pt>
                <c:pt idx="4585">
                  <c:v>5.294029999999998</c:v>
                </c:pt>
                <c:pt idx="4586">
                  <c:v>5.29579</c:v>
                </c:pt>
                <c:pt idx="4587">
                  <c:v>5.297559999999995</c:v>
                </c:pt>
                <c:pt idx="4588">
                  <c:v>5.29933</c:v>
                </c:pt>
                <c:pt idx="4589">
                  <c:v>5.29933</c:v>
                </c:pt>
                <c:pt idx="4590">
                  <c:v>5.30109</c:v>
                </c:pt>
                <c:pt idx="4591">
                  <c:v>5.302859999999995</c:v>
                </c:pt>
                <c:pt idx="4592">
                  <c:v>5.304619999999995</c:v>
                </c:pt>
                <c:pt idx="4593">
                  <c:v>5.30639</c:v>
                </c:pt>
                <c:pt idx="4594">
                  <c:v>5.30639</c:v>
                </c:pt>
                <c:pt idx="4595">
                  <c:v>5.30639</c:v>
                </c:pt>
                <c:pt idx="4596">
                  <c:v>5.30639</c:v>
                </c:pt>
                <c:pt idx="4597">
                  <c:v>5.30816</c:v>
                </c:pt>
                <c:pt idx="4598">
                  <c:v>5.30992</c:v>
                </c:pt>
                <c:pt idx="4599">
                  <c:v>5.31169</c:v>
                </c:pt>
                <c:pt idx="4600">
                  <c:v>5.31345</c:v>
                </c:pt>
                <c:pt idx="4601">
                  <c:v>5.31345</c:v>
                </c:pt>
                <c:pt idx="4602">
                  <c:v>5.31522</c:v>
                </c:pt>
                <c:pt idx="4603">
                  <c:v>5.316989999999995</c:v>
                </c:pt>
                <c:pt idx="4604">
                  <c:v>5.316989999999995</c:v>
                </c:pt>
                <c:pt idx="4605">
                  <c:v>5.31875</c:v>
                </c:pt>
                <c:pt idx="4606">
                  <c:v>5.320519999999994</c:v>
                </c:pt>
                <c:pt idx="4607">
                  <c:v>5.320519999999994</c:v>
                </c:pt>
                <c:pt idx="4608">
                  <c:v>5.324049999999995</c:v>
                </c:pt>
                <c:pt idx="4609">
                  <c:v>5.325819999999995</c:v>
                </c:pt>
                <c:pt idx="4610">
                  <c:v>5.325819999999995</c:v>
                </c:pt>
                <c:pt idx="4611">
                  <c:v>5.325819999999995</c:v>
                </c:pt>
                <c:pt idx="4612">
                  <c:v>5.327579999999994</c:v>
                </c:pt>
                <c:pt idx="4613">
                  <c:v>5.327579999999994</c:v>
                </c:pt>
                <c:pt idx="4614">
                  <c:v>5.32935</c:v>
                </c:pt>
                <c:pt idx="4615">
                  <c:v>5.33111</c:v>
                </c:pt>
                <c:pt idx="4616">
                  <c:v>5.33111</c:v>
                </c:pt>
                <c:pt idx="4617">
                  <c:v>5.332879999999998</c:v>
                </c:pt>
                <c:pt idx="4618">
                  <c:v>5.332879999999998</c:v>
                </c:pt>
                <c:pt idx="4619">
                  <c:v>5.332879999999998</c:v>
                </c:pt>
                <c:pt idx="4620">
                  <c:v>5.33641</c:v>
                </c:pt>
                <c:pt idx="4621">
                  <c:v>5.33641</c:v>
                </c:pt>
                <c:pt idx="4622">
                  <c:v>5.338179999999999</c:v>
                </c:pt>
                <c:pt idx="4623">
                  <c:v>5.33994</c:v>
                </c:pt>
                <c:pt idx="4624">
                  <c:v>5.34171</c:v>
                </c:pt>
                <c:pt idx="4625">
                  <c:v>5.34171</c:v>
                </c:pt>
                <c:pt idx="4626">
                  <c:v>5.34171</c:v>
                </c:pt>
                <c:pt idx="4627">
                  <c:v>5.34348</c:v>
                </c:pt>
                <c:pt idx="4628">
                  <c:v>5.34524</c:v>
                </c:pt>
                <c:pt idx="4629">
                  <c:v>5.347009999999996</c:v>
                </c:pt>
                <c:pt idx="4630">
                  <c:v>5.347009999999996</c:v>
                </c:pt>
                <c:pt idx="4631">
                  <c:v>5.347009999999996</c:v>
                </c:pt>
                <c:pt idx="4632">
                  <c:v>5.34878</c:v>
                </c:pt>
                <c:pt idx="4633">
                  <c:v>5.350539999999995</c:v>
                </c:pt>
                <c:pt idx="4634">
                  <c:v>5.352309999999997</c:v>
                </c:pt>
                <c:pt idx="4635">
                  <c:v>5.354069999999996</c:v>
                </c:pt>
                <c:pt idx="4636">
                  <c:v>5.352309999999997</c:v>
                </c:pt>
                <c:pt idx="4637">
                  <c:v>5.354069999999996</c:v>
                </c:pt>
                <c:pt idx="4638">
                  <c:v>5.355839999999995</c:v>
                </c:pt>
                <c:pt idx="4639">
                  <c:v>5.355839999999995</c:v>
                </c:pt>
                <c:pt idx="4640">
                  <c:v>5.357609999999997</c:v>
                </c:pt>
                <c:pt idx="4641">
                  <c:v>5.35937</c:v>
                </c:pt>
                <c:pt idx="4642">
                  <c:v>5.35937</c:v>
                </c:pt>
                <c:pt idx="4643">
                  <c:v>5.361139999999995</c:v>
                </c:pt>
                <c:pt idx="4644">
                  <c:v>5.361139999999995</c:v>
                </c:pt>
                <c:pt idx="4645">
                  <c:v>5.361139999999995</c:v>
                </c:pt>
                <c:pt idx="4646">
                  <c:v>5.362899999999995</c:v>
                </c:pt>
                <c:pt idx="4647">
                  <c:v>5.362899999999995</c:v>
                </c:pt>
                <c:pt idx="4648">
                  <c:v>5.364669999999998</c:v>
                </c:pt>
                <c:pt idx="4649">
                  <c:v>5.364669999999998</c:v>
                </c:pt>
                <c:pt idx="4650">
                  <c:v>5.366439999999995</c:v>
                </c:pt>
                <c:pt idx="4651">
                  <c:v>5.368199999999995</c:v>
                </c:pt>
                <c:pt idx="4652">
                  <c:v>5.369969999999999</c:v>
                </c:pt>
                <c:pt idx="4653">
                  <c:v>5.37173</c:v>
                </c:pt>
                <c:pt idx="4654">
                  <c:v>5.37173</c:v>
                </c:pt>
                <c:pt idx="4655">
                  <c:v>5.3735</c:v>
                </c:pt>
                <c:pt idx="4656">
                  <c:v>5.3735</c:v>
                </c:pt>
                <c:pt idx="4657">
                  <c:v>5.37527</c:v>
                </c:pt>
                <c:pt idx="4658">
                  <c:v>5.37527</c:v>
                </c:pt>
                <c:pt idx="4659">
                  <c:v>5.37527</c:v>
                </c:pt>
                <c:pt idx="4660">
                  <c:v>5.3788</c:v>
                </c:pt>
                <c:pt idx="4661">
                  <c:v>5.38056</c:v>
                </c:pt>
                <c:pt idx="4662">
                  <c:v>5.38233</c:v>
                </c:pt>
                <c:pt idx="4663">
                  <c:v>5.384099999999996</c:v>
                </c:pt>
                <c:pt idx="4664">
                  <c:v>5.38233</c:v>
                </c:pt>
                <c:pt idx="4665">
                  <c:v>5.384099999999996</c:v>
                </c:pt>
                <c:pt idx="4666">
                  <c:v>5.38586</c:v>
                </c:pt>
                <c:pt idx="4667">
                  <c:v>5.38763</c:v>
                </c:pt>
                <c:pt idx="4668">
                  <c:v>5.38763</c:v>
                </c:pt>
                <c:pt idx="4669">
                  <c:v>5.38939</c:v>
                </c:pt>
                <c:pt idx="4670">
                  <c:v>5.38939</c:v>
                </c:pt>
                <c:pt idx="4671">
                  <c:v>5.39116</c:v>
                </c:pt>
                <c:pt idx="4672">
                  <c:v>5.39116</c:v>
                </c:pt>
                <c:pt idx="4673">
                  <c:v>5.392929999999995</c:v>
                </c:pt>
                <c:pt idx="4674">
                  <c:v>5.392929999999995</c:v>
                </c:pt>
                <c:pt idx="4675">
                  <c:v>5.392929999999995</c:v>
                </c:pt>
                <c:pt idx="4676">
                  <c:v>5.394689999999995</c:v>
                </c:pt>
                <c:pt idx="4677">
                  <c:v>5.39823</c:v>
                </c:pt>
                <c:pt idx="4678">
                  <c:v>5.399989999999995</c:v>
                </c:pt>
                <c:pt idx="4679">
                  <c:v>5.40176</c:v>
                </c:pt>
                <c:pt idx="4680">
                  <c:v>5.399989999999995</c:v>
                </c:pt>
                <c:pt idx="4681">
                  <c:v>5.399989999999995</c:v>
                </c:pt>
                <c:pt idx="4682">
                  <c:v>5.399989999999995</c:v>
                </c:pt>
                <c:pt idx="4683">
                  <c:v>5.40176</c:v>
                </c:pt>
                <c:pt idx="4684">
                  <c:v>5.40352</c:v>
                </c:pt>
                <c:pt idx="4685">
                  <c:v>5.40352</c:v>
                </c:pt>
                <c:pt idx="4686">
                  <c:v>5.40529</c:v>
                </c:pt>
                <c:pt idx="4687">
                  <c:v>5.40706</c:v>
                </c:pt>
                <c:pt idx="4688">
                  <c:v>5.40706</c:v>
                </c:pt>
                <c:pt idx="4689">
                  <c:v>5.40882</c:v>
                </c:pt>
                <c:pt idx="4690">
                  <c:v>5.40882</c:v>
                </c:pt>
                <c:pt idx="4691">
                  <c:v>5.41059</c:v>
                </c:pt>
                <c:pt idx="4692">
                  <c:v>5.41235</c:v>
                </c:pt>
                <c:pt idx="4693">
                  <c:v>5.41235</c:v>
                </c:pt>
                <c:pt idx="4694">
                  <c:v>5.41235</c:v>
                </c:pt>
                <c:pt idx="4695">
                  <c:v>5.41235</c:v>
                </c:pt>
                <c:pt idx="4696">
                  <c:v>5.414119999999995</c:v>
                </c:pt>
                <c:pt idx="4697">
                  <c:v>5.414119999999995</c:v>
                </c:pt>
                <c:pt idx="4698">
                  <c:v>5.41589</c:v>
                </c:pt>
                <c:pt idx="4699">
                  <c:v>5.41589</c:v>
                </c:pt>
                <c:pt idx="4700">
                  <c:v>5.41589</c:v>
                </c:pt>
                <c:pt idx="4701">
                  <c:v>5.41765</c:v>
                </c:pt>
                <c:pt idx="4702">
                  <c:v>5.41942</c:v>
                </c:pt>
                <c:pt idx="4703">
                  <c:v>5.42118</c:v>
                </c:pt>
                <c:pt idx="4704">
                  <c:v>5.42118</c:v>
                </c:pt>
                <c:pt idx="4705">
                  <c:v>5.422949999999997</c:v>
                </c:pt>
                <c:pt idx="4706">
                  <c:v>5.422949999999997</c:v>
                </c:pt>
                <c:pt idx="4707">
                  <c:v>5.42648</c:v>
                </c:pt>
                <c:pt idx="4708">
                  <c:v>5.43001</c:v>
                </c:pt>
                <c:pt idx="4709">
                  <c:v>5.43178</c:v>
                </c:pt>
                <c:pt idx="4710">
                  <c:v>5.43355</c:v>
                </c:pt>
                <c:pt idx="4711">
                  <c:v>5.43355</c:v>
                </c:pt>
                <c:pt idx="4712">
                  <c:v>5.43531</c:v>
                </c:pt>
                <c:pt idx="4713">
                  <c:v>5.43531</c:v>
                </c:pt>
                <c:pt idx="4714">
                  <c:v>5.43531</c:v>
                </c:pt>
                <c:pt idx="4715">
                  <c:v>5.43531</c:v>
                </c:pt>
                <c:pt idx="4716">
                  <c:v>5.43708</c:v>
                </c:pt>
                <c:pt idx="4717">
                  <c:v>5.43884</c:v>
                </c:pt>
                <c:pt idx="4718">
                  <c:v>5.43884</c:v>
                </c:pt>
                <c:pt idx="4719">
                  <c:v>5.43884</c:v>
                </c:pt>
                <c:pt idx="4720">
                  <c:v>5.43884</c:v>
                </c:pt>
                <c:pt idx="4721">
                  <c:v>5.43884</c:v>
                </c:pt>
                <c:pt idx="4722">
                  <c:v>5.44061</c:v>
                </c:pt>
                <c:pt idx="4723">
                  <c:v>5.44061</c:v>
                </c:pt>
                <c:pt idx="4724">
                  <c:v>5.44238</c:v>
                </c:pt>
                <c:pt idx="4725">
                  <c:v>5.44414</c:v>
                </c:pt>
                <c:pt idx="4726">
                  <c:v>5.44414</c:v>
                </c:pt>
                <c:pt idx="4727">
                  <c:v>5.44414</c:v>
                </c:pt>
                <c:pt idx="4728">
                  <c:v>5.44414</c:v>
                </c:pt>
                <c:pt idx="4729">
                  <c:v>5.44414</c:v>
                </c:pt>
                <c:pt idx="4730">
                  <c:v>5.44591</c:v>
                </c:pt>
                <c:pt idx="4731">
                  <c:v>5.44591</c:v>
                </c:pt>
                <c:pt idx="4732">
                  <c:v>5.44767</c:v>
                </c:pt>
                <c:pt idx="4733">
                  <c:v>5.44944</c:v>
                </c:pt>
                <c:pt idx="4734">
                  <c:v>5.44944</c:v>
                </c:pt>
                <c:pt idx="4735">
                  <c:v>5.44944</c:v>
                </c:pt>
                <c:pt idx="4736">
                  <c:v>5.45121</c:v>
                </c:pt>
                <c:pt idx="4737">
                  <c:v>5.45121</c:v>
                </c:pt>
                <c:pt idx="4738">
                  <c:v>5.45121</c:v>
                </c:pt>
                <c:pt idx="4739">
                  <c:v>5.45121</c:v>
                </c:pt>
                <c:pt idx="4740">
                  <c:v>5.45297</c:v>
                </c:pt>
                <c:pt idx="4741">
                  <c:v>5.45474</c:v>
                </c:pt>
                <c:pt idx="4742">
                  <c:v>5.45474</c:v>
                </c:pt>
                <c:pt idx="4743">
                  <c:v>5.45651</c:v>
                </c:pt>
                <c:pt idx="4744">
                  <c:v>5.45827</c:v>
                </c:pt>
                <c:pt idx="4745">
                  <c:v>5.45827</c:v>
                </c:pt>
                <c:pt idx="4746">
                  <c:v>5.46004</c:v>
                </c:pt>
                <c:pt idx="4747">
                  <c:v>5.46004</c:v>
                </c:pt>
                <c:pt idx="4748">
                  <c:v>5.46004</c:v>
                </c:pt>
                <c:pt idx="4749">
                  <c:v>5.4618</c:v>
                </c:pt>
                <c:pt idx="4750">
                  <c:v>5.4618</c:v>
                </c:pt>
                <c:pt idx="4751">
                  <c:v>5.46357</c:v>
                </c:pt>
                <c:pt idx="4752">
                  <c:v>5.46357</c:v>
                </c:pt>
                <c:pt idx="4753">
                  <c:v>5.46357</c:v>
                </c:pt>
                <c:pt idx="4754">
                  <c:v>5.46534</c:v>
                </c:pt>
                <c:pt idx="4755">
                  <c:v>5.46534</c:v>
                </c:pt>
                <c:pt idx="4756">
                  <c:v>5.467099999999998</c:v>
                </c:pt>
                <c:pt idx="4757">
                  <c:v>5.467099999999998</c:v>
                </c:pt>
                <c:pt idx="4758">
                  <c:v>5.467099999999998</c:v>
                </c:pt>
                <c:pt idx="4759">
                  <c:v>5.467099999999998</c:v>
                </c:pt>
                <c:pt idx="4760">
                  <c:v>5.46887</c:v>
                </c:pt>
                <c:pt idx="4761">
                  <c:v>5.46887</c:v>
                </c:pt>
                <c:pt idx="4762">
                  <c:v>5.47063</c:v>
                </c:pt>
                <c:pt idx="4763">
                  <c:v>5.47063</c:v>
                </c:pt>
                <c:pt idx="4764">
                  <c:v>5.4724</c:v>
                </c:pt>
                <c:pt idx="4765">
                  <c:v>5.47417</c:v>
                </c:pt>
                <c:pt idx="4766">
                  <c:v>5.47417</c:v>
                </c:pt>
                <c:pt idx="4767">
                  <c:v>5.47417</c:v>
                </c:pt>
                <c:pt idx="4768">
                  <c:v>5.47417</c:v>
                </c:pt>
                <c:pt idx="4769">
                  <c:v>5.47417</c:v>
                </c:pt>
                <c:pt idx="4770">
                  <c:v>5.47593</c:v>
                </c:pt>
                <c:pt idx="4771">
                  <c:v>5.4777</c:v>
                </c:pt>
                <c:pt idx="4772">
                  <c:v>5.4777</c:v>
                </c:pt>
                <c:pt idx="4773">
                  <c:v>5.47946</c:v>
                </c:pt>
                <c:pt idx="4774">
                  <c:v>5.47946</c:v>
                </c:pt>
                <c:pt idx="4775">
                  <c:v>5.48123</c:v>
                </c:pt>
                <c:pt idx="4776">
                  <c:v>5.48123</c:v>
                </c:pt>
                <c:pt idx="4777">
                  <c:v>5.48123</c:v>
                </c:pt>
                <c:pt idx="4778">
                  <c:v>5.483</c:v>
                </c:pt>
                <c:pt idx="4779">
                  <c:v>5.483</c:v>
                </c:pt>
                <c:pt idx="4780">
                  <c:v>5.48476</c:v>
                </c:pt>
                <c:pt idx="4781">
                  <c:v>5.48476</c:v>
                </c:pt>
                <c:pt idx="4782">
                  <c:v>5.48653</c:v>
                </c:pt>
                <c:pt idx="4783">
                  <c:v>5.48829</c:v>
                </c:pt>
                <c:pt idx="4784">
                  <c:v>5.49006</c:v>
                </c:pt>
                <c:pt idx="4785">
                  <c:v>5.48829</c:v>
                </c:pt>
                <c:pt idx="4786">
                  <c:v>5.49006</c:v>
                </c:pt>
                <c:pt idx="4787">
                  <c:v>5.48829</c:v>
                </c:pt>
                <c:pt idx="4788">
                  <c:v>5.49006</c:v>
                </c:pt>
                <c:pt idx="4789">
                  <c:v>5.49359</c:v>
                </c:pt>
                <c:pt idx="4790">
                  <c:v>5.49536</c:v>
                </c:pt>
                <c:pt idx="4791">
                  <c:v>5.49536</c:v>
                </c:pt>
                <c:pt idx="4792">
                  <c:v>5.497119999999995</c:v>
                </c:pt>
                <c:pt idx="4793">
                  <c:v>5.49889</c:v>
                </c:pt>
                <c:pt idx="4794">
                  <c:v>5.49889</c:v>
                </c:pt>
                <c:pt idx="4795">
                  <c:v>5.49889</c:v>
                </c:pt>
                <c:pt idx="4796">
                  <c:v>5.50066</c:v>
                </c:pt>
                <c:pt idx="4797">
                  <c:v>5.502419999999995</c:v>
                </c:pt>
                <c:pt idx="4798">
                  <c:v>5.504189999999995</c:v>
                </c:pt>
                <c:pt idx="4799">
                  <c:v>5.504189999999995</c:v>
                </c:pt>
                <c:pt idx="4800">
                  <c:v>5.504189999999995</c:v>
                </c:pt>
                <c:pt idx="4801">
                  <c:v>5.505949999999999</c:v>
                </c:pt>
                <c:pt idx="4802">
                  <c:v>5.505949999999999</c:v>
                </c:pt>
                <c:pt idx="4803">
                  <c:v>5.507719999999996</c:v>
                </c:pt>
                <c:pt idx="4804">
                  <c:v>5.50949</c:v>
                </c:pt>
                <c:pt idx="4805">
                  <c:v>5.51125</c:v>
                </c:pt>
                <c:pt idx="4806">
                  <c:v>5.51125</c:v>
                </c:pt>
                <c:pt idx="4807">
                  <c:v>5.51302</c:v>
                </c:pt>
                <c:pt idx="4808">
                  <c:v>5.51655</c:v>
                </c:pt>
                <c:pt idx="4809">
                  <c:v>5.51655</c:v>
                </c:pt>
                <c:pt idx="4810">
                  <c:v>5.51832</c:v>
                </c:pt>
                <c:pt idx="4811">
                  <c:v>5.51832</c:v>
                </c:pt>
                <c:pt idx="4812">
                  <c:v>5.51832</c:v>
                </c:pt>
                <c:pt idx="4813">
                  <c:v>5.520079999999997</c:v>
                </c:pt>
                <c:pt idx="4814">
                  <c:v>5.52362</c:v>
                </c:pt>
                <c:pt idx="4815">
                  <c:v>5.52362</c:v>
                </c:pt>
                <c:pt idx="4816">
                  <c:v>5.527149999999995</c:v>
                </c:pt>
                <c:pt idx="4817">
                  <c:v>5.527149999999995</c:v>
                </c:pt>
                <c:pt idx="4818">
                  <c:v>5.528909999999995</c:v>
                </c:pt>
                <c:pt idx="4819">
                  <c:v>5.53068</c:v>
                </c:pt>
                <c:pt idx="4820">
                  <c:v>5.53245</c:v>
                </c:pt>
                <c:pt idx="4821">
                  <c:v>5.53421</c:v>
                </c:pt>
                <c:pt idx="4822">
                  <c:v>5.535979999999999</c:v>
                </c:pt>
                <c:pt idx="4823">
                  <c:v>5.53774</c:v>
                </c:pt>
                <c:pt idx="4824">
                  <c:v>5.53951</c:v>
                </c:pt>
                <c:pt idx="4825">
                  <c:v>5.54128</c:v>
                </c:pt>
                <c:pt idx="4826">
                  <c:v>5.54128</c:v>
                </c:pt>
                <c:pt idx="4827">
                  <c:v>5.54304</c:v>
                </c:pt>
                <c:pt idx="4828">
                  <c:v>5.54304</c:v>
                </c:pt>
                <c:pt idx="4829">
                  <c:v>5.544809999999996</c:v>
                </c:pt>
                <c:pt idx="4830">
                  <c:v>5.54657</c:v>
                </c:pt>
                <c:pt idx="4831">
                  <c:v>5.54834</c:v>
                </c:pt>
                <c:pt idx="4832">
                  <c:v>5.550109999999997</c:v>
                </c:pt>
                <c:pt idx="4833">
                  <c:v>5.55187</c:v>
                </c:pt>
                <c:pt idx="4834">
                  <c:v>5.55364</c:v>
                </c:pt>
                <c:pt idx="4835">
                  <c:v>5.55364</c:v>
                </c:pt>
                <c:pt idx="4836">
                  <c:v>5.557169999999997</c:v>
                </c:pt>
                <c:pt idx="4837">
                  <c:v>5.557169999999997</c:v>
                </c:pt>
                <c:pt idx="4838">
                  <c:v>5.558939999999995</c:v>
                </c:pt>
                <c:pt idx="4839">
                  <c:v>5.5607</c:v>
                </c:pt>
                <c:pt idx="4840">
                  <c:v>5.5607</c:v>
                </c:pt>
                <c:pt idx="4841">
                  <c:v>5.562469999999998</c:v>
                </c:pt>
                <c:pt idx="4842">
                  <c:v>5.564229999999998</c:v>
                </c:pt>
                <c:pt idx="4843">
                  <c:v>5.567769999999999</c:v>
                </c:pt>
                <c:pt idx="4844">
                  <c:v>5.567769999999999</c:v>
                </c:pt>
                <c:pt idx="4845">
                  <c:v>5.569529999999999</c:v>
                </c:pt>
                <c:pt idx="4846">
                  <c:v>5.569529999999999</c:v>
                </c:pt>
                <c:pt idx="4847">
                  <c:v>5.5713</c:v>
                </c:pt>
                <c:pt idx="4848">
                  <c:v>5.57483</c:v>
                </c:pt>
                <c:pt idx="4849">
                  <c:v>5.5766</c:v>
                </c:pt>
                <c:pt idx="4850">
                  <c:v>5.58013</c:v>
                </c:pt>
                <c:pt idx="4851">
                  <c:v>5.5819</c:v>
                </c:pt>
                <c:pt idx="4852">
                  <c:v>5.58366</c:v>
                </c:pt>
                <c:pt idx="4853">
                  <c:v>5.58543</c:v>
                </c:pt>
                <c:pt idx="4854">
                  <c:v>5.587189999999995</c:v>
                </c:pt>
                <c:pt idx="4855">
                  <c:v>5.58896</c:v>
                </c:pt>
                <c:pt idx="4856">
                  <c:v>5.58896</c:v>
                </c:pt>
                <c:pt idx="4857">
                  <c:v>5.59073</c:v>
                </c:pt>
                <c:pt idx="4858">
                  <c:v>5.592489999999995</c:v>
                </c:pt>
                <c:pt idx="4859">
                  <c:v>5.59602</c:v>
                </c:pt>
                <c:pt idx="4860">
                  <c:v>5.597789999999995</c:v>
                </c:pt>
                <c:pt idx="4861">
                  <c:v>5.59956</c:v>
                </c:pt>
                <c:pt idx="4862">
                  <c:v>5.60132</c:v>
                </c:pt>
                <c:pt idx="4863">
                  <c:v>5.60132</c:v>
                </c:pt>
                <c:pt idx="4864">
                  <c:v>5.604849999999995</c:v>
                </c:pt>
                <c:pt idx="4865">
                  <c:v>5.60662</c:v>
                </c:pt>
                <c:pt idx="4866">
                  <c:v>5.610149999999995</c:v>
                </c:pt>
                <c:pt idx="4867">
                  <c:v>5.611919999999995</c:v>
                </c:pt>
                <c:pt idx="4868">
                  <c:v>5.613679999999999</c:v>
                </c:pt>
                <c:pt idx="4869">
                  <c:v>5.617219999999995</c:v>
                </c:pt>
                <c:pt idx="4870">
                  <c:v>5.617219999999995</c:v>
                </c:pt>
                <c:pt idx="4871">
                  <c:v>5.618979999999995</c:v>
                </c:pt>
                <c:pt idx="4872">
                  <c:v>5.620749999999996</c:v>
                </c:pt>
                <c:pt idx="4873">
                  <c:v>5.622519999999991</c:v>
                </c:pt>
                <c:pt idx="4874">
                  <c:v>5.626049999999997</c:v>
                </c:pt>
                <c:pt idx="4875">
                  <c:v>5.626049999999997</c:v>
                </c:pt>
                <c:pt idx="4876">
                  <c:v>5.627809999999994</c:v>
                </c:pt>
                <c:pt idx="4877">
                  <c:v>5.629579999999995</c:v>
                </c:pt>
                <c:pt idx="4878">
                  <c:v>5.633109999999998</c:v>
                </c:pt>
                <c:pt idx="4879">
                  <c:v>5.634879999999995</c:v>
                </c:pt>
                <c:pt idx="4880">
                  <c:v>5.63664</c:v>
                </c:pt>
                <c:pt idx="4881">
                  <c:v>5.638409999999998</c:v>
                </c:pt>
                <c:pt idx="4882">
                  <c:v>5.640179999999995</c:v>
                </c:pt>
                <c:pt idx="4883">
                  <c:v>5.64194</c:v>
                </c:pt>
                <c:pt idx="4884">
                  <c:v>5.643709999999999</c:v>
                </c:pt>
                <c:pt idx="4885">
                  <c:v>5.64724</c:v>
                </c:pt>
                <c:pt idx="4886">
                  <c:v>5.64724</c:v>
                </c:pt>
                <c:pt idx="4887">
                  <c:v>5.64901</c:v>
                </c:pt>
                <c:pt idx="4888">
                  <c:v>5.65077</c:v>
                </c:pt>
                <c:pt idx="4889">
                  <c:v>5.652539999999994</c:v>
                </c:pt>
                <c:pt idx="4890">
                  <c:v>5.65607</c:v>
                </c:pt>
                <c:pt idx="4891">
                  <c:v>5.657839999999994</c:v>
                </c:pt>
                <c:pt idx="4892">
                  <c:v>5.6596</c:v>
                </c:pt>
                <c:pt idx="4893">
                  <c:v>5.66137</c:v>
                </c:pt>
                <c:pt idx="4894">
                  <c:v>5.664899999999994</c:v>
                </c:pt>
                <c:pt idx="4895">
                  <c:v>5.66667</c:v>
                </c:pt>
                <c:pt idx="4896">
                  <c:v>5.668429999999995</c:v>
                </c:pt>
                <c:pt idx="4897">
                  <c:v>5.67196</c:v>
                </c:pt>
                <c:pt idx="4898">
                  <c:v>5.67373</c:v>
                </c:pt>
                <c:pt idx="4899">
                  <c:v>5.675499999999999</c:v>
                </c:pt>
                <c:pt idx="4900">
                  <c:v>5.67726</c:v>
                </c:pt>
                <c:pt idx="4901">
                  <c:v>5.67903</c:v>
                </c:pt>
                <c:pt idx="4902">
                  <c:v>5.682559999999995</c:v>
                </c:pt>
                <c:pt idx="4903">
                  <c:v>5.684329999999996</c:v>
                </c:pt>
                <c:pt idx="4904">
                  <c:v>5.687859999999995</c:v>
                </c:pt>
                <c:pt idx="4905">
                  <c:v>5.68963</c:v>
                </c:pt>
                <c:pt idx="4906">
                  <c:v>5.69139</c:v>
                </c:pt>
                <c:pt idx="4907">
                  <c:v>5.694919999999991</c:v>
                </c:pt>
                <c:pt idx="4908">
                  <c:v>5.69669</c:v>
                </c:pt>
                <c:pt idx="4909">
                  <c:v>5.698459999999995</c:v>
                </c:pt>
                <c:pt idx="4910">
                  <c:v>5.70022</c:v>
                </c:pt>
                <c:pt idx="4911">
                  <c:v>5.70199</c:v>
                </c:pt>
                <c:pt idx="4912">
                  <c:v>5.705519999999995</c:v>
                </c:pt>
                <c:pt idx="4913">
                  <c:v>5.70729</c:v>
                </c:pt>
                <c:pt idx="4914">
                  <c:v>5.70905</c:v>
                </c:pt>
                <c:pt idx="4915">
                  <c:v>5.71082</c:v>
                </c:pt>
                <c:pt idx="4916">
                  <c:v>5.71435</c:v>
                </c:pt>
                <c:pt idx="4917">
                  <c:v>5.71435</c:v>
                </c:pt>
                <c:pt idx="4918">
                  <c:v>5.717879999999996</c:v>
                </c:pt>
                <c:pt idx="4919">
                  <c:v>5.71965</c:v>
                </c:pt>
                <c:pt idx="4920">
                  <c:v>5.723179999999997</c:v>
                </c:pt>
                <c:pt idx="4921">
                  <c:v>5.724949999999995</c:v>
                </c:pt>
                <c:pt idx="4922">
                  <c:v>5.728479999999998</c:v>
                </c:pt>
                <c:pt idx="4923">
                  <c:v>5.73024</c:v>
                </c:pt>
                <c:pt idx="4924">
                  <c:v>5.73201</c:v>
                </c:pt>
                <c:pt idx="4925">
                  <c:v>5.73378</c:v>
                </c:pt>
                <c:pt idx="4926">
                  <c:v>5.73554</c:v>
                </c:pt>
                <c:pt idx="4927">
                  <c:v>5.73731</c:v>
                </c:pt>
                <c:pt idx="4928">
                  <c:v>5.73908</c:v>
                </c:pt>
                <c:pt idx="4929">
                  <c:v>5.74084</c:v>
                </c:pt>
                <c:pt idx="4930">
                  <c:v>5.74437</c:v>
                </c:pt>
                <c:pt idx="4931">
                  <c:v>5.74614</c:v>
                </c:pt>
                <c:pt idx="4932">
                  <c:v>5.747909999999996</c:v>
                </c:pt>
                <c:pt idx="4933">
                  <c:v>5.74967</c:v>
                </c:pt>
                <c:pt idx="4934">
                  <c:v>5.7532</c:v>
                </c:pt>
                <c:pt idx="4935">
                  <c:v>5.754969999999997</c:v>
                </c:pt>
                <c:pt idx="4936">
                  <c:v>5.754969999999997</c:v>
                </c:pt>
                <c:pt idx="4937">
                  <c:v>5.7585</c:v>
                </c:pt>
                <c:pt idx="4938">
                  <c:v>5.762029999999997</c:v>
                </c:pt>
                <c:pt idx="4939">
                  <c:v>5.7638</c:v>
                </c:pt>
                <c:pt idx="4940">
                  <c:v>5.765569999999998</c:v>
                </c:pt>
                <c:pt idx="4941">
                  <c:v>5.765569999999998</c:v>
                </c:pt>
                <c:pt idx="4942">
                  <c:v>5.765569999999998</c:v>
                </c:pt>
                <c:pt idx="4943">
                  <c:v>5.7691</c:v>
                </c:pt>
                <c:pt idx="4944">
                  <c:v>5.77263</c:v>
                </c:pt>
                <c:pt idx="4945">
                  <c:v>5.7744</c:v>
                </c:pt>
                <c:pt idx="4946">
                  <c:v>5.77616</c:v>
                </c:pt>
                <c:pt idx="4947">
                  <c:v>5.77616</c:v>
                </c:pt>
                <c:pt idx="4948">
                  <c:v>5.777929999999999</c:v>
                </c:pt>
                <c:pt idx="4949">
                  <c:v>5.78146</c:v>
                </c:pt>
                <c:pt idx="4950">
                  <c:v>5.78323</c:v>
                </c:pt>
                <c:pt idx="4951">
                  <c:v>5.784989999999995</c:v>
                </c:pt>
                <c:pt idx="4952">
                  <c:v>5.78676</c:v>
                </c:pt>
                <c:pt idx="4953">
                  <c:v>5.79029</c:v>
                </c:pt>
                <c:pt idx="4954">
                  <c:v>5.79206</c:v>
                </c:pt>
                <c:pt idx="4955">
                  <c:v>5.79206</c:v>
                </c:pt>
                <c:pt idx="4956">
                  <c:v>5.79382</c:v>
                </c:pt>
                <c:pt idx="4957">
                  <c:v>5.795589999999995</c:v>
                </c:pt>
                <c:pt idx="4958">
                  <c:v>5.79736</c:v>
                </c:pt>
                <c:pt idx="4959">
                  <c:v>5.79912</c:v>
                </c:pt>
                <c:pt idx="4960">
                  <c:v>5.800889999999995</c:v>
                </c:pt>
                <c:pt idx="4961">
                  <c:v>5.80265</c:v>
                </c:pt>
                <c:pt idx="4962">
                  <c:v>5.804419999999995</c:v>
                </c:pt>
                <c:pt idx="4963">
                  <c:v>5.807949999999995</c:v>
                </c:pt>
                <c:pt idx="4964">
                  <c:v>5.80972</c:v>
                </c:pt>
                <c:pt idx="4965">
                  <c:v>5.811479999999999</c:v>
                </c:pt>
                <c:pt idx="4966">
                  <c:v>5.811479999999999</c:v>
                </c:pt>
                <c:pt idx="4967">
                  <c:v>5.81325</c:v>
                </c:pt>
                <c:pt idx="4968">
                  <c:v>5.815019999999995</c:v>
                </c:pt>
                <c:pt idx="4969">
                  <c:v>5.81678</c:v>
                </c:pt>
                <c:pt idx="4970">
                  <c:v>5.818549999999997</c:v>
                </c:pt>
                <c:pt idx="4971">
                  <c:v>5.820309999999996</c:v>
                </c:pt>
                <c:pt idx="4972">
                  <c:v>5.823849999999997</c:v>
                </c:pt>
                <c:pt idx="4973">
                  <c:v>5.823849999999997</c:v>
                </c:pt>
                <c:pt idx="4974">
                  <c:v>5.827379999999995</c:v>
                </c:pt>
                <c:pt idx="4975">
                  <c:v>5.829139999999995</c:v>
                </c:pt>
                <c:pt idx="4976">
                  <c:v>5.830909999999998</c:v>
                </c:pt>
                <c:pt idx="4977">
                  <c:v>5.83268</c:v>
                </c:pt>
                <c:pt idx="4978">
                  <c:v>5.834439999999995</c:v>
                </c:pt>
                <c:pt idx="4979">
                  <c:v>5.83621</c:v>
                </c:pt>
                <c:pt idx="4980">
                  <c:v>5.837969999999998</c:v>
                </c:pt>
                <c:pt idx="4981">
                  <c:v>5.83974</c:v>
                </c:pt>
                <c:pt idx="4982">
                  <c:v>5.841509999999999</c:v>
                </c:pt>
                <c:pt idx="4983">
                  <c:v>5.841509999999999</c:v>
                </c:pt>
                <c:pt idx="4984">
                  <c:v>5.84327</c:v>
                </c:pt>
                <c:pt idx="4985">
                  <c:v>5.84504</c:v>
                </c:pt>
                <c:pt idx="4986">
                  <c:v>5.84681</c:v>
                </c:pt>
                <c:pt idx="4987">
                  <c:v>5.84857</c:v>
                </c:pt>
                <c:pt idx="4988">
                  <c:v>5.85034</c:v>
                </c:pt>
                <c:pt idx="4989">
                  <c:v>5.852099999999996</c:v>
                </c:pt>
                <c:pt idx="4990">
                  <c:v>5.85387</c:v>
                </c:pt>
                <c:pt idx="4991">
                  <c:v>5.857399999999997</c:v>
                </c:pt>
                <c:pt idx="4992">
                  <c:v>5.857399999999997</c:v>
                </c:pt>
                <c:pt idx="4993">
                  <c:v>5.85917</c:v>
                </c:pt>
                <c:pt idx="4994">
                  <c:v>5.860929999999995</c:v>
                </c:pt>
                <c:pt idx="4995">
                  <c:v>5.862699999999998</c:v>
                </c:pt>
                <c:pt idx="4996">
                  <c:v>5.864469999999995</c:v>
                </c:pt>
                <c:pt idx="4997">
                  <c:v>5.864469999999995</c:v>
                </c:pt>
                <c:pt idx="4998">
                  <c:v>5.86623</c:v>
                </c:pt>
                <c:pt idx="4999">
                  <c:v>5.86976</c:v>
                </c:pt>
                <c:pt idx="5000">
                  <c:v>5.8733</c:v>
                </c:pt>
                <c:pt idx="5001">
                  <c:v>5.87506</c:v>
                </c:pt>
                <c:pt idx="5002">
                  <c:v>5.87683</c:v>
                </c:pt>
                <c:pt idx="5003">
                  <c:v>5.87859</c:v>
                </c:pt>
                <c:pt idx="5004">
                  <c:v>5.88036</c:v>
                </c:pt>
                <c:pt idx="5005">
                  <c:v>5.882129999999996</c:v>
                </c:pt>
                <c:pt idx="5006">
                  <c:v>5.88389</c:v>
                </c:pt>
                <c:pt idx="5007">
                  <c:v>5.887419999999995</c:v>
                </c:pt>
                <c:pt idx="5008">
                  <c:v>5.890959999999995</c:v>
                </c:pt>
                <c:pt idx="5009">
                  <c:v>5.892719999999995</c:v>
                </c:pt>
                <c:pt idx="5010">
                  <c:v>5.894489999999994</c:v>
                </c:pt>
                <c:pt idx="5011">
                  <c:v>5.89625</c:v>
                </c:pt>
                <c:pt idx="5012">
                  <c:v>5.898019999999995</c:v>
                </c:pt>
                <c:pt idx="5013">
                  <c:v>5.90155</c:v>
                </c:pt>
                <c:pt idx="5014">
                  <c:v>5.90332</c:v>
                </c:pt>
                <c:pt idx="5015">
                  <c:v>5.90685</c:v>
                </c:pt>
                <c:pt idx="5016">
                  <c:v>5.91038</c:v>
                </c:pt>
                <c:pt idx="5017">
                  <c:v>5.91215</c:v>
                </c:pt>
                <c:pt idx="5018">
                  <c:v>5.91568</c:v>
                </c:pt>
                <c:pt idx="5019">
                  <c:v>5.91921</c:v>
                </c:pt>
                <c:pt idx="5020">
                  <c:v>5.92275</c:v>
                </c:pt>
                <c:pt idx="5021">
                  <c:v>5.924509999999995</c:v>
                </c:pt>
                <c:pt idx="5022">
                  <c:v>5.92804</c:v>
                </c:pt>
                <c:pt idx="5023">
                  <c:v>5.93158</c:v>
                </c:pt>
                <c:pt idx="5024">
                  <c:v>5.93334</c:v>
                </c:pt>
                <c:pt idx="5025">
                  <c:v>5.93687</c:v>
                </c:pt>
                <c:pt idx="5026">
                  <c:v>5.94394</c:v>
                </c:pt>
                <c:pt idx="5027">
                  <c:v>5.9457</c:v>
                </c:pt>
                <c:pt idx="5028">
                  <c:v>5.94924</c:v>
                </c:pt>
                <c:pt idx="5029">
                  <c:v>5.951</c:v>
                </c:pt>
                <c:pt idx="5030">
                  <c:v>5.954539999999995</c:v>
                </c:pt>
                <c:pt idx="5031">
                  <c:v>5.95983</c:v>
                </c:pt>
                <c:pt idx="5032">
                  <c:v>5.96337</c:v>
                </c:pt>
                <c:pt idx="5033">
                  <c:v>5.9669</c:v>
                </c:pt>
                <c:pt idx="5034">
                  <c:v>5.9722</c:v>
                </c:pt>
                <c:pt idx="5035">
                  <c:v>5.97573</c:v>
                </c:pt>
                <c:pt idx="5036">
                  <c:v>5.98103</c:v>
                </c:pt>
                <c:pt idx="5037">
                  <c:v>5.98279</c:v>
                </c:pt>
                <c:pt idx="5038">
                  <c:v>5.98809</c:v>
                </c:pt>
                <c:pt idx="5039">
                  <c:v>5.99162</c:v>
                </c:pt>
                <c:pt idx="5040">
                  <c:v>5.99515</c:v>
                </c:pt>
                <c:pt idx="5041">
                  <c:v>5.99869</c:v>
                </c:pt>
                <c:pt idx="5042">
                  <c:v>6.00042</c:v>
                </c:pt>
                <c:pt idx="5043">
                  <c:v>6.00534</c:v>
                </c:pt>
                <c:pt idx="5044">
                  <c:v>6.00862</c:v>
                </c:pt>
                <c:pt idx="5045">
                  <c:v>6.011909999999999</c:v>
                </c:pt>
                <c:pt idx="5046">
                  <c:v>6.01683</c:v>
                </c:pt>
                <c:pt idx="5047">
                  <c:v>6.020109999999995</c:v>
                </c:pt>
                <c:pt idx="5048">
                  <c:v>6.02339</c:v>
                </c:pt>
                <c:pt idx="5049">
                  <c:v>6.028309999999998</c:v>
                </c:pt>
                <c:pt idx="5050">
                  <c:v>6.03159</c:v>
                </c:pt>
                <c:pt idx="5051">
                  <c:v>6.034879999999998</c:v>
                </c:pt>
                <c:pt idx="5052">
                  <c:v>6.03816</c:v>
                </c:pt>
                <c:pt idx="5053">
                  <c:v>6.04308</c:v>
                </c:pt>
                <c:pt idx="5054">
                  <c:v>6.04636</c:v>
                </c:pt>
                <c:pt idx="5055">
                  <c:v>6.048</c:v>
                </c:pt>
                <c:pt idx="5056">
                  <c:v>6.052919999999995</c:v>
                </c:pt>
                <c:pt idx="5057">
                  <c:v>6.057849999999998</c:v>
                </c:pt>
                <c:pt idx="5058">
                  <c:v>6.05949</c:v>
                </c:pt>
                <c:pt idx="5059">
                  <c:v>6.06277</c:v>
                </c:pt>
                <c:pt idx="5060">
                  <c:v>6.064409999999995</c:v>
                </c:pt>
                <c:pt idx="5061">
                  <c:v>6.06933</c:v>
                </c:pt>
                <c:pt idx="5062">
                  <c:v>6.07097</c:v>
                </c:pt>
                <c:pt idx="5063">
                  <c:v>6.07589</c:v>
                </c:pt>
                <c:pt idx="5064">
                  <c:v>6.077529999999999</c:v>
                </c:pt>
                <c:pt idx="5065">
                  <c:v>6.08082</c:v>
                </c:pt>
                <c:pt idx="5066">
                  <c:v>6.084099999999998</c:v>
                </c:pt>
                <c:pt idx="5067">
                  <c:v>6.08738</c:v>
                </c:pt>
                <c:pt idx="5068">
                  <c:v>6.09066</c:v>
                </c:pt>
                <c:pt idx="5069">
                  <c:v>6.093939999999995</c:v>
                </c:pt>
                <c:pt idx="5070">
                  <c:v>6.095579999999996</c:v>
                </c:pt>
                <c:pt idx="5071">
                  <c:v>6.09886</c:v>
                </c:pt>
                <c:pt idx="5072">
                  <c:v>6.102149999999996</c:v>
                </c:pt>
                <c:pt idx="5073">
                  <c:v>6.105429999999997</c:v>
                </c:pt>
                <c:pt idx="5074">
                  <c:v>6.108709999999999</c:v>
                </c:pt>
                <c:pt idx="5075">
                  <c:v>6.11363</c:v>
                </c:pt>
                <c:pt idx="5076">
                  <c:v>6.116909999999995</c:v>
                </c:pt>
                <c:pt idx="5077">
                  <c:v>6.118549999999995</c:v>
                </c:pt>
                <c:pt idx="5078">
                  <c:v>6.120189999999994</c:v>
                </c:pt>
                <c:pt idx="5079">
                  <c:v>6.121829999999997</c:v>
                </c:pt>
                <c:pt idx="5080">
                  <c:v>6.123479999999995</c:v>
                </c:pt>
                <c:pt idx="5081">
                  <c:v>6.12676</c:v>
                </c:pt>
                <c:pt idx="5082">
                  <c:v>6.13004</c:v>
                </c:pt>
                <c:pt idx="5083">
                  <c:v>6.13496</c:v>
                </c:pt>
                <c:pt idx="5084">
                  <c:v>6.1366</c:v>
                </c:pt>
                <c:pt idx="5085">
                  <c:v>6.13824</c:v>
                </c:pt>
                <c:pt idx="5086">
                  <c:v>6.13988</c:v>
                </c:pt>
                <c:pt idx="5087">
                  <c:v>6.14316</c:v>
                </c:pt>
                <c:pt idx="5088">
                  <c:v>6.144799999999996</c:v>
                </c:pt>
                <c:pt idx="5089">
                  <c:v>6.148089999999995</c:v>
                </c:pt>
                <c:pt idx="5090">
                  <c:v>6.15137</c:v>
                </c:pt>
                <c:pt idx="5091">
                  <c:v>6.154649999999997</c:v>
                </c:pt>
                <c:pt idx="5092">
                  <c:v>6.15629</c:v>
                </c:pt>
                <c:pt idx="5093">
                  <c:v>6.157929999999995</c:v>
                </c:pt>
                <c:pt idx="5094">
                  <c:v>6.16121</c:v>
                </c:pt>
                <c:pt idx="5095">
                  <c:v>6.162849999999995</c:v>
                </c:pt>
                <c:pt idx="5096">
                  <c:v>6.166129999999995</c:v>
                </c:pt>
                <c:pt idx="5097">
                  <c:v>6.167779999999995</c:v>
                </c:pt>
                <c:pt idx="5098">
                  <c:v>6.169419999999995</c:v>
                </c:pt>
                <c:pt idx="5099">
                  <c:v>6.1727</c:v>
                </c:pt>
                <c:pt idx="5100">
                  <c:v>6.174339999999995</c:v>
                </c:pt>
                <c:pt idx="5101">
                  <c:v>6.17762</c:v>
                </c:pt>
                <c:pt idx="5102">
                  <c:v>6.180899999999998</c:v>
                </c:pt>
                <c:pt idx="5103">
                  <c:v>6.182539999999995</c:v>
                </c:pt>
                <c:pt idx="5104">
                  <c:v>6.184179999999995</c:v>
                </c:pt>
                <c:pt idx="5105">
                  <c:v>6.187459999999995</c:v>
                </c:pt>
                <c:pt idx="5106">
                  <c:v>6.1891</c:v>
                </c:pt>
                <c:pt idx="5107">
                  <c:v>6.19075</c:v>
                </c:pt>
                <c:pt idx="5108">
                  <c:v>6.192389999999995</c:v>
                </c:pt>
                <c:pt idx="5109">
                  <c:v>6.194029999999995</c:v>
                </c:pt>
                <c:pt idx="5110">
                  <c:v>6.19567</c:v>
                </c:pt>
                <c:pt idx="5111">
                  <c:v>6.198949999999995</c:v>
                </c:pt>
                <c:pt idx="5112">
                  <c:v>6.20223</c:v>
                </c:pt>
                <c:pt idx="5113">
                  <c:v>6.205509999999999</c:v>
                </c:pt>
                <c:pt idx="5114">
                  <c:v>6.207149999999999</c:v>
                </c:pt>
                <c:pt idx="5115">
                  <c:v>6.20879</c:v>
                </c:pt>
                <c:pt idx="5116">
                  <c:v>6.21207</c:v>
                </c:pt>
                <c:pt idx="5117">
                  <c:v>6.21372</c:v>
                </c:pt>
                <c:pt idx="5118">
                  <c:v>6.21536</c:v>
                </c:pt>
                <c:pt idx="5119">
                  <c:v>6.217</c:v>
                </c:pt>
                <c:pt idx="5120">
                  <c:v>6.21864</c:v>
                </c:pt>
                <c:pt idx="5121">
                  <c:v>6.221919999999995</c:v>
                </c:pt>
                <c:pt idx="5122">
                  <c:v>6.22356</c:v>
                </c:pt>
                <c:pt idx="5123">
                  <c:v>6.2252</c:v>
                </c:pt>
                <c:pt idx="5124">
                  <c:v>6.228479999999998</c:v>
                </c:pt>
                <c:pt idx="5125">
                  <c:v>6.23012</c:v>
                </c:pt>
                <c:pt idx="5126">
                  <c:v>6.23504</c:v>
                </c:pt>
                <c:pt idx="5127">
                  <c:v>6.23669</c:v>
                </c:pt>
                <c:pt idx="5128">
                  <c:v>6.23833</c:v>
                </c:pt>
                <c:pt idx="5129">
                  <c:v>6.23997</c:v>
                </c:pt>
                <c:pt idx="5130">
                  <c:v>6.24325</c:v>
                </c:pt>
                <c:pt idx="5131">
                  <c:v>6.244889999999995</c:v>
                </c:pt>
                <c:pt idx="5132">
                  <c:v>6.24653</c:v>
                </c:pt>
                <c:pt idx="5133">
                  <c:v>6.24817</c:v>
                </c:pt>
                <c:pt idx="5134">
                  <c:v>6.24981</c:v>
                </c:pt>
                <c:pt idx="5135">
                  <c:v>6.25309</c:v>
                </c:pt>
                <c:pt idx="5136">
                  <c:v>6.25637</c:v>
                </c:pt>
                <c:pt idx="5137">
                  <c:v>6.25802</c:v>
                </c:pt>
                <c:pt idx="5138">
                  <c:v>6.2613</c:v>
                </c:pt>
                <c:pt idx="5139">
                  <c:v>6.262939999999995</c:v>
                </c:pt>
                <c:pt idx="5140">
                  <c:v>6.264579999999995</c:v>
                </c:pt>
                <c:pt idx="5141">
                  <c:v>6.26622</c:v>
                </c:pt>
                <c:pt idx="5142">
                  <c:v>6.2695</c:v>
                </c:pt>
                <c:pt idx="5143">
                  <c:v>6.27114</c:v>
                </c:pt>
                <c:pt idx="5144">
                  <c:v>6.27278</c:v>
                </c:pt>
                <c:pt idx="5145">
                  <c:v>6.27606</c:v>
                </c:pt>
                <c:pt idx="5146">
                  <c:v>6.2777</c:v>
                </c:pt>
                <c:pt idx="5147">
                  <c:v>6.27934</c:v>
                </c:pt>
                <c:pt idx="5148">
                  <c:v>6.28263</c:v>
                </c:pt>
                <c:pt idx="5149">
                  <c:v>6.28427</c:v>
                </c:pt>
                <c:pt idx="5150">
                  <c:v>6.285909999999999</c:v>
                </c:pt>
                <c:pt idx="5151">
                  <c:v>6.28919</c:v>
                </c:pt>
                <c:pt idx="5152">
                  <c:v>6.29083</c:v>
                </c:pt>
                <c:pt idx="5153">
                  <c:v>6.294109999999995</c:v>
                </c:pt>
                <c:pt idx="5154">
                  <c:v>6.29575</c:v>
                </c:pt>
                <c:pt idx="5155">
                  <c:v>6.29903</c:v>
                </c:pt>
                <c:pt idx="5156">
                  <c:v>6.29903</c:v>
                </c:pt>
                <c:pt idx="5157">
                  <c:v>6.30067</c:v>
                </c:pt>
                <c:pt idx="5158">
                  <c:v>6.30396</c:v>
                </c:pt>
                <c:pt idx="5159">
                  <c:v>6.3056</c:v>
                </c:pt>
                <c:pt idx="5160">
                  <c:v>6.308879999999998</c:v>
                </c:pt>
                <c:pt idx="5161">
                  <c:v>6.310519999999995</c:v>
                </c:pt>
                <c:pt idx="5162">
                  <c:v>6.3138</c:v>
                </c:pt>
                <c:pt idx="5163">
                  <c:v>6.317079999999995</c:v>
                </c:pt>
                <c:pt idx="5164">
                  <c:v>6.318719999999995</c:v>
                </c:pt>
                <c:pt idx="5165">
                  <c:v>6.32036</c:v>
                </c:pt>
                <c:pt idx="5166">
                  <c:v>6.321999999999996</c:v>
                </c:pt>
                <c:pt idx="5167">
                  <c:v>6.325289999999995</c:v>
                </c:pt>
                <c:pt idx="5168">
                  <c:v>6.328569999999996</c:v>
                </c:pt>
                <c:pt idx="5169">
                  <c:v>6.33021</c:v>
                </c:pt>
                <c:pt idx="5170">
                  <c:v>6.33185</c:v>
                </c:pt>
                <c:pt idx="5171">
                  <c:v>6.335129999999999</c:v>
                </c:pt>
                <c:pt idx="5172">
                  <c:v>6.33677</c:v>
                </c:pt>
                <c:pt idx="5173">
                  <c:v>6.33841</c:v>
                </c:pt>
                <c:pt idx="5174">
                  <c:v>6.34169</c:v>
                </c:pt>
                <c:pt idx="5175">
                  <c:v>6.34333</c:v>
                </c:pt>
                <c:pt idx="5176">
                  <c:v>6.344969999999996</c:v>
                </c:pt>
                <c:pt idx="5177">
                  <c:v>6.34661</c:v>
                </c:pt>
                <c:pt idx="5178">
                  <c:v>6.3499</c:v>
                </c:pt>
                <c:pt idx="5179">
                  <c:v>6.35154</c:v>
                </c:pt>
                <c:pt idx="5180">
                  <c:v>6.354819999999994</c:v>
                </c:pt>
                <c:pt idx="5181">
                  <c:v>6.35646</c:v>
                </c:pt>
                <c:pt idx="5182">
                  <c:v>6.35974</c:v>
                </c:pt>
                <c:pt idx="5183">
                  <c:v>6.36138</c:v>
                </c:pt>
                <c:pt idx="5184">
                  <c:v>6.363019999999995</c:v>
                </c:pt>
                <c:pt idx="5185">
                  <c:v>6.364659999999995</c:v>
                </c:pt>
                <c:pt idx="5186">
                  <c:v>6.3663</c:v>
                </c:pt>
                <c:pt idx="5187">
                  <c:v>6.367939999999993</c:v>
                </c:pt>
                <c:pt idx="5188">
                  <c:v>6.369579999999996</c:v>
                </c:pt>
                <c:pt idx="5189">
                  <c:v>6.37123</c:v>
                </c:pt>
                <c:pt idx="5190">
                  <c:v>6.374509999999995</c:v>
                </c:pt>
                <c:pt idx="5191">
                  <c:v>6.37779</c:v>
                </c:pt>
                <c:pt idx="5192">
                  <c:v>6.37943</c:v>
                </c:pt>
                <c:pt idx="5193">
                  <c:v>6.38107</c:v>
                </c:pt>
                <c:pt idx="5194">
                  <c:v>6.384349999999999</c:v>
                </c:pt>
                <c:pt idx="5195">
                  <c:v>6.385989999999995</c:v>
                </c:pt>
                <c:pt idx="5196">
                  <c:v>6.38763</c:v>
                </c:pt>
                <c:pt idx="5197">
                  <c:v>6.38927</c:v>
                </c:pt>
                <c:pt idx="5198">
                  <c:v>6.392559999999995</c:v>
                </c:pt>
                <c:pt idx="5199">
                  <c:v>6.394199999999995</c:v>
                </c:pt>
                <c:pt idx="5200">
                  <c:v>6.395839999999995</c:v>
                </c:pt>
                <c:pt idx="5201">
                  <c:v>6.397479999999995</c:v>
                </c:pt>
                <c:pt idx="5202">
                  <c:v>6.399119999999995</c:v>
                </c:pt>
                <c:pt idx="5203">
                  <c:v>6.40076</c:v>
                </c:pt>
                <c:pt idx="5204">
                  <c:v>6.4024</c:v>
                </c:pt>
                <c:pt idx="5205">
                  <c:v>6.40404</c:v>
                </c:pt>
                <c:pt idx="5206">
                  <c:v>6.40732</c:v>
                </c:pt>
                <c:pt idx="5207">
                  <c:v>6.4106</c:v>
                </c:pt>
                <c:pt idx="5208">
                  <c:v>6.41224</c:v>
                </c:pt>
                <c:pt idx="5209">
                  <c:v>6.41388</c:v>
                </c:pt>
                <c:pt idx="5210">
                  <c:v>6.41388</c:v>
                </c:pt>
                <c:pt idx="5211">
                  <c:v>6.415529999999999</c:v>
                </c:pt>
                <c:pt idx="5212">
                  <c:v>6.41881</c:v>
                </c:pt>
                <c:pt idx="5213">
                  <c:v>6.42045</c:v>
                </c:pt>
                <c:pt idx="5214">
                  <c:v>6.422089999999995</c:v>
                </c:pt>
                <c:pt idx="5215">
                  <c:v>6.42537</c:v>
                </c:pt>
                <c:pt idx="5216">
                  <c:v>6.42865</c:v>
                </c:pt>
                <c:pt idx="5217">
                  <c:v>6.43029</c:v>
                </c:pt>
                <c:pt idx="5218">
                  <c:v>6.43193</c:v>
                </c:pt>
                <c:pt idx="5219">
                  <c:v>6.43193</c:v>
                </c:pt>
                <c:pt idx="5220">
                  <c:v>6.43521</c:v>
                </c:pt>
                <c:pt idx="5221">
                  <c:v>6.43685</c:v>
                </c:pt>
                <c:pt idx="5222">
                  <c:v>6.4385</c:v>
                </c:pt>
                <c:pt idx="5223">
                  <c:v>6.44014</c:v>
                </c:pt>
                <c:pt idx="5224">
                  <c:v>6.44342</c:v>
                </c:pt>
                <c:pt idx="5225">
                  <c:v>6.44506</c:v>
                </c:pt>
                <c:pt idx="5226">
                  <c:v>6.4467</c:v>
                </c:pt>
                <c:pt idx="5227">
                  <c:v>6.44834</c:v>
                </c:pt>
                <c:pt idx="5228">
                  <c:v>6.45162</c:v>
                </c:pt>
                <c:pt idx="5229">
                  <c:v>6.45326</c:v>
                </c:pt>
                <c:pt idx="5230">
                  <c:v>6.454899999999998</c:v>
                </c:pt>
                <c:pt idx="5231">
                  <c:v>6.45818</c:v>
                </c:pt>
                <c:pt idx="5232">
                  <c:v>6.45982</c:v>
                </c:pt>
                <c:pt idx="5233">
                  <c:v>6.45982</c:v>
                </c:pt>
                <c:pt idx="5234">
                  <c:v>6.46147</c:v>
                </c:pt>
                <c:pt idx="5235">
                  <c:v>6.46147</c:v>
                </c:pt>
                <c:pt idx="5236">
                  <c:v>6.46475</c:v>
                </c:pt>
                <c:pt idx="5237">
                  <c:v>6.46639</c:v>
                </c:pt>
                <c:pt idx="5238">
                  <c:v>6.47131</c:v>
                </c:pt>
                <c:pt idx="5239">
                  <c:v>6.47295</c:v>
                </c:pt>
                <c:pt idx="5240">
                  <c:v>6.47459</c:v>
                </c:pt>
                <c:pt idx="5241">
                  <c:v>6.47623</c:v>
                </c:pt>
                <c:pt idx="5242">
                  <c:v>6.47787</c:v>
                </c:pt>
                <c:pt idx="5243">
                  <c:v>6.48115</c:v>
                </c:pt>
                <c:pt idx="5244">
                  <c:v>6.4828</c:v>
                </c:pt>
                <c:pt idx="5245">
                  <c:v>6.4828</c:v>
                </c:pt>
                <c:pt idx="5246">
                  <c:v>6.48444</c:v>
                </c:pt>
                <c:pt idx="5247">
                  <c:v>6.48772</c:v>
                </c:pt>
                <c:pt idx="5248">
                  <c:v>6.48936</c:v>
                </c:pt>
                <c:pt idx="5249">
                  <c:v>6.491</c:v>
                </c:pt>
                <c:pt idx="5250">
                  <c:v>6.49264</c:v>
                </c:pt>
                <c:pt idx="5251">
                  <c:v>6.49428</c:v>
                </c:pt>
                <c:pt idx="5252">
                  <c:v>6.495919999999995</c:v>
                </c:pt>
                <c:pt idx="5253">
                  <c:v>6.49756</c:v>
                </c:pt>
                <c:pt idx="5254">
                  <c:v>6.4992</c:v>
                </c:pt>
                <c:pt idx="5255">
                  <c:v>6.50084</c:v>
                </c:pt>
                <c:pt idx="5256">
                  <c:v>6.504119999999995</c:v>
                </c:pt>
                <c:pt idx="5257">
                  <c:v>6.50577</c:v>
                </c:pt>
                <c:pt idx="5258">
                  <c:v>6.507409999999997</c:v>
                </c:pt>
                <c:pt idx="5259">
                  <c:v>6.50905</c:v>
                </c:pt>
                <c:pt idx="5260">
                  <c:v>6.51069</c:v>
                </c:pt>
                <c:pt idx="5261">
                  <c:v>6.51233</c:v>
                </c:pt>
                <c:pt idx="5262">
                  <c:v>6.51397</c:v>
                </c:pt>
                <c:pt idx="5263">
                  <c:v>6.51561</c:v>
                </c:pt>
                <c:pt idx="5264">
                  <c:v>6.51561</c:v>
                </c:pt>
                <c:pt idx="5265">
                  <c:v>6.518889999999995</c:v>
                </c:pt>
                <c:pt idx="5266">
                  <c:v>6.522169999999996</c:v>
                </c:pt>
                <c:pt idx="5267">
                  <c:v>6.522169999999996</c:v>
                </c:pt>
                <c:pt idx="5268">
                  <c:v>6.523809999999997</c:v>
                </c:pt>
                <c:pt idx="5269">
                  <c:v>6.525449999999998</c:v>
                </c:pt>
                <c:pt idx="5270">
                  <c:v>6.527089999999995</c:v>
                </c:pt>
                <c:pt idx="5271">
                  <c:v>6.52874</c:v>
                </c:pt>
                <c:pt idx="5272">
                  <c:v>6.52874</c:v>
                </c:pt>
                <c:pt idx="5273">
                  <c:v>6.53202</c:v>
                </c:pt>
                <c:pt idx="5274">
                  <c:v>6.5353</c:v>
                </c:pt>
                <c:pt idx="5275">
                  <c:v>6.53694</c:v>
                </c:pt>
                <c:pt idx="5276">
                  <c:v>6.53858</c:v>
                </c:pt>
                <c:pt idx="5277">
                  <c:v>6.54022</c:v>
                </c:pt>
                <c:pt idx="5278">
                  <c:v>6.54186</c:v>
                </c:pt>
                <c:pt idx="5279">
                  <c:v>6.5435</c:v>
                </c:pt>
                <c:pt idx="5280">
                  <c:v>6.54514</c:v>
                </c:pt>
                <c:pt idx="5281">
                  <c:v>6.54678</c:v>
                </c:pt>
                <c:pt idx="5282">
                  <c:v>6.54842</c:v>
                </c:pt>
                <c:pt idx="5283">
                  <c:v>6.55007</c:v>
                </c:pt>
                <c:pt idx="5284">
                  <c:v>6.55007</c:v>
                </c:pt>
                <c:pt idx="5285">
                  <c:v>6.55335</c:v>
                </c:pt>
                <c:pt idx="5286">
                  <c:v>6.554989999999994</c:v>
                </c:pt>
                <c:pt idx="5287">
                  <c:v>6.554989999999994</c:v>
                </c:pt>
                <c:pt idx="5288">
                  <c:v>6.554989999999994</c:v>
                </c:pt>
                <c:pt idx="5289">
                  <c:v>6.55663</c:v>
                </c:pt>
                <c:pt idx="5290">
                  <c:v>6.55827</c:v>
                </c:pt>
                <c:pt idx="5291">
                  <c:v>6.56155</c:v>
                </c:pt>
                <c:pt idx="5292">
                  <c:v>6.563189999999995</c:v>
                </c:pt>
                <c:pt idx="5293">
                  <c:v>6.564829999999995</c:v>
                </c:pt>
                <c:pt idx="5294">
                  <c:v>6.564829999999995</c:v>
                </c:pt>
                <c:pt idx="5295">
                  <c:v>6.56647</c:v>
                </c:pt>
                <c:pt idx="5296">
                  <c:v>6.568109999999995</c:v>
                </c:pt>
                <c:pt idx="5297">
                  <c:v>6.57139</c:v>
                </c:pt>
                <c:pt idx="5298">
                  <c:v>6.57139</c:v>
                </c:pt>
                <c:pt idx="5299">
                  <c:v>6.56975</c:v>
                </c:pt>
                <c:pt idx="5300">
                  <c:v>6.57304</c:v>
                </c:pt>
                <c:pt idx="5301">
                  <c:v>6.57468</c:v>
                </c:pt>
                <c:pt idx="5302">
                  <c:v>6.57796</c:v>
                </c:pt>
                <c:pt idx="5303">
                  <c:v>6.5796</c:v>
                </c:pt>
                <c:pt idx="5304">
                  <c:v>6.58124</c:v>
                </c:pt>
                <c:pt idx="5305">
                  <c:v>6.582879999999998</c:v>
                </c:pt>
                <c:pt idx="5306">
                  <c:v>6.582879999999998</c:v>
                </c:pt>
                <c:pt idx="5307">
                  <c:v>6.584519999999995</c:v>
                </c:pt>
                <c:pt idx="5308">
                  <c:v>6.5878</c:v>
                </c:pt>
                <c:pt idx="5309">
                  <c:v>6.58944</c:v>
                </c:pt>
                <c:pt idx="5310">
                  <c:v>6.59108</c:v>
                </c:pt>
                <c:pt idx="5311">
                  <c:v>6.59108</c:v>
                </c:pt>
                <c:pt idx="5312">
                  <c:v>6.592719999999995</c:v>
                </c:pt>
                <c:pt idx="5313">
                  <c:v>6.59436</c:v>
                </c:pt>
                <c:pt idx="5314">
                  <c:v>6.59601</c:v>
                </c:pt>
                <c:pt idx="5315">
                  <c:v>6.59601</c:v>
                </c:pt>
                <c:pt idx="5316">
                  <c:v>6.59765</c:v>
                </c:pt>
                <c:pt idx="5317">
                  <c:v>6.59929</c:v>
                </c:pt>
                <c:pt idx="5318">
                  <c:v>6.602569999999996</c:v>
                </c:pt>
                <c:pt idx="5319">
                  <c:v>6.604209999999996</c:v>
                </c:pt>
                <c:pt idx="5320">
                  <c:v>6.604209999999996</c:v>
                </c:pt>
                <c:pt idx="5321">
                  <c:v>6.605849999999997</c:v>
                </c:pt>
                <c:pt idx="5322">
                  <c:v>6.605849999999997</c:v>
                </c:pt>
                <c:pt idx="5323">
                  <c:v>6.609129999999999</c:v>
                </c:pt>
                <c:pt idx="5324">
                  <c:v>6.61077</c:v>
                </c:pt>
                <c:pt idx="5325">
                  <c:v>6.612409999999995</c:v>
                </c:pt>
                <c:pt idx="5326">
                  <c:v>6.614049999999995</c:v>
                </c:pt>
                <c:pt idx="5327">
                  <c:v>6.615689999999995</c:v>
                </c:pt>
                <c:pt idx="5328">
                  <c:v>6.615689999999995</c:v>
                </c:pt>
                <c:pt idx="5329">
                  <c:v>6.617339999999995</c:v>
                </c:pt>
                <c:pt idx="5330">
                  <c:v>6.618979999999995</c:v>
                </c:pt>
                <c:pt idx="5331">
                  <c:v>6.620619999999995</c:v>
                </c:pt>
                <c:pt idx="5332">
                  <c:v>6.622259999999995</c:v>
                </c:pt>
                <c:pt idx="5333">
                  <c:v>6.622259999999995</c:v>
                </c:pt>
                <c:pt idx="5334">
                  <c:v>6.625539999999993</c:v>
                </c:pt>
                <c:pt idx="5335">
                  <c:v>6.627179999999993</c:v>
                </c:pt>
                <c:pt idx="5336">
                  <c:v>6.628819999999994</c:v>
                </c:pt>
                <c:pt idx="5337">
                  <c:v>6.63046</c:v>
                </c:pt>
                <c:pt idx="5338">
                  <c:v>6.632099999999998</c:v>
                </c:pt>
                <c:pt idx="5339">
                  <c:v>6.632099999999998</c:v>
                </c:pt>
                <c:pt idx="5340">
                  <c:v>6.63374</c:v>
                </c:pt>
                <c:pt idx="5341">
                  <c:v>6.63538</c:v>
                </c:pt>
                <c:pt idx="5342">
                  <c:v>6.637019999999995</c:v>
                </c:pt>
                <c:pt idx="5343">
                  <c:v>6.637019999999995</c:v>
                </c:pt>
                <c:pt idx="5344">
                  <c:v>6.63866</c:v>
                </c:pt>
                <c:pt idx="5345">
                  <c:v>6.640309999999999</c:v>
                </c:pt>
                <c:pt idx="5346">
                  <c:v>6.643589999999995</c:v>
                </c:pt>
                <c:pt idx="5347">
                  <c:v>6.64523</c:v>
                </c:pt>
                <c:pt idx="5348">
                  <c:v>6.64687</c:v>
                </c:pt>
                <c:pt idx="5349">
                  <c:v>6.64687</c:v>
                </c:pt>
                <c:pt idx="5350">
                  <c:v>6.648509999999995</c:v>
                </c:pt>
                <c:pt idx="5351">
                  <c:v>6.648509999999995</c:v>
                </c:pt>
                <c:pt idx="5352">
                  <c:v>6.65179</c:v>
                </c:pt>
                <c:pt idx="5353">
                  <c:v>6.65179</c:v>
                </c:pt>
                <c:pt idx="5354">
                  <c:v>6.653429999999997</c:v>
                </c:pt>
                <c:pt idx="5355">
                  <c:v>6.656709999999998</c:v>
                </c:pt>
                <c:pt idx="5356">
                  <c:v>6.658349999999999</c:v>
                </c:pt>
                <c:pt idx="5357">
                  <c:v>6.659989999999995</c:v>
                </c:pt>
                <c:pt idx="5358">
                  <c:v>6.659989999999995</c:v>
                </c:pt>
                <c:pt idx="5359">
                  <c:v>6.66163</c:v>
                </c:pt>
                <c:pt idx="5360">
                  <c:v>6.663279999999998</c:v>
                </c:pt>
                <c:pt idx="5361">
                  <c:v>6.664919999999991</c:v>
                </c:pt>
                <c:pt idx="5362">
                  <c:v>6.666559999999995</c:v>
                </c:pt>
                <c:pt idx="5363">
                  <c:v>6.666559999999995</c:v>
                </c:pt>
                <c:pt idx="5364">
                  <c:v>6.668199999999995</c:v>
                </c:pt>
                <c:pt idx="5365">
                  <c:v>6.669839999999995</c:v>
                </c:pt>
                <c:pt idx="5366">
                  <c:v>6.67148</c:v>
                </c:pt>
                <c:pt idx="5367">
                  <c:v>6.673119999999995</c:v>
                </c:pt>
                <c:pt idx="5368">
                  <c:v>6.67476</c:v>
                </c:pt>
                <c:pt idx="5369">
                  <c:v>6.6764</c:v>
                </c:pt>
                <c:pt idx="5370">
                  <c:v>6.6764</c:v>
                </c:pt>
                <c:pt idx="5371">
                  <c:v>6.67804</c:v>
                </c:pt>
                <c:pt idx="5372">
                  <c:v>6.67804</c:v>
                </c:pt>
                <c:pt idx="5373">
                  <c:v>6.68132</c:v>
                </c:pt>
                <c:pt idx="5374">
                  <c:v>6.682959999999995</c:v>
                </c:pt>
                <c:pt idx="5375">
                  <c:v>6.684599999999995</c:v>
                </c:pt>
                <c:pt idx="5376">
                  <c:v>6.684599999999995</c:v>
                </c:pt>
                <c:pt idx="5377">
                  <c:v>6.687889999999995</c:v>
                </c:pt>
                <c:pt idx="5378">
                  <c:v>6.689529999999999</c:v>
                </c:pt>
                <c:pt idx="5379">
                  <c:v>6.69117</c:v>
                </c:pt>
                <c:pt idx="5380">
                  <c:v>6.692809999999995</c:v>
                </c:pt>
                <c:pt idx="5381">
                  <c:v>6.692809999999995</c:v>
                </c:pt>
                <c:pt idx="5382">
                  <c:v>6.694449999999995</c:v>
                </c:pt>
                <c:pt idx="5383">
                  <c:v>6.696089999999995</c:v>
                </c:pt>
                <c:pt idx="5384">
                  <c:v>6.697729999999995</c:v>
                </c:pt>
                <c:pt idx="5385">
                  <c:v>6.69937</c:v>
                </c:pt>
                <c:pt idx="5386">
                  <c:v>6.70101</c:v>
                </c:pt>
                <c:pt idx="5387">
                  <c:v>6.70265</c:v>
                </c:pt>
                <c:pt idx="5388">
                  <c:v>6.70265</c:v>
                </c:pt>
                <c:pt idx="5389">
                  <c:v>6.70429</c:v>
                </c:pt>
                <c:pt idx="5390">
                  <c:v>6.707579999999996</c:v>
                </c:pt>
                <c:pt idx="5391">
                  <c:v>6.70922</c:v>
                </c:pt>
                <c:pt idx="5392">
                  <c:v>6.71086</c:v>
                </c:pt>
                <c:pt idx="5393">
                  <c:v>6.712499999999999</c:v>
                </c:pt>
                <c:pt idx="5394">
                  <c:v>6.714139999999995</c:v>
                </c:pt>
                <c:pt idx="5395">
                  <c:v>6.71578</c:v>
                </c:pt>
                <c:pt idx="5396">
                  <c:v>6.717419999999995</c:v>
                </c:pt>
                <c:pt idx="5397">
                  <c:v>6.71906</c:v>
                </c:pt>
                <c:pt idx="5398">
                  <c:v>6.71906</c:v>
                </c:pt>
                <c:pt idx="5399">
                  <c:v>6.7207</c:v>
                </c:pt>
                <c:pt idx="5400">
                  <c:v>6.72234</c:v>
                </c:pt>
                <c:pt idx="5401">
                  <c:v>6.72234</c:v>
                </c:pt>
                <c:pt idx="5402">
                  <c:v>6.723979999999996</c:v>
                </c:pt>
                <c:pt idx="5403">
                  <c:v>6.723979999999996</c:v>
                </c:pt>
                <c:pt idx="5404">
                  <c:v>6.72726</c:v>
                </c:pt>
                <c:pt idx="5405">
                  <c:v>6.728899999999998</c:v>
                </c:pt>
                <c:pt idx="5406">
                  <c:v>6.73055</c:v>
                </c:pt>
                <c:pt idx="5407">
                  <c:v>6.73219</c:v>
                </c:pt>
                <c:pt idx="5408">
                  <c:v>6.73219</c:v>
                </c:pt>
                <c:pt idx="5409">
                  <c:v>6.73383</c:v>
                </c:pt>
                <c:pt idx="5410">
                  <c:v>6.73547</c:v>
                </c:pt>
                <c:pt idx="5411">
                  <c:v>6.73547</c:v>
                </c:pt>
                <c:pt idx="5412">
                  <c:v>6.737109999999999</c:v>
                </c:pt>
                <c:pt idx="5413">
                  <c:v>6.73875</c:v>
                </c:pt>
                <c:pt idx="5414">
                  <c:v>6.74203</c:v>
                </c:pt>
                <c:pt idx="5415">
                  <c:v>6.74203</c:v>
                </c:pt>
                <c:pt idx="5416">
                  <c:v>6.74367</c:v>
                </c:pt>
                <c:pt idx="5417">
                  <c:v>6.74531</c:v>
                </c:pt>
                <c:pt idx="5418">
                  <c:v>6.74531</c:v>
                </c:pt>
                <c:pt idx="5419">
                  <c:v>6.74695</c:v>
                </c:pt>
                <c:pt idx="5420">
                  <c:v>6.74859</c:v>
                </c:pt>
                <c:pt idx="5421">
                  <c:v>6.75023</c:v>
                </c:pt>
                <c:pt idx="5422">
                  <c:v>6.75187</c:v>
                </c:pt>
                <c:pt idx="5423">
                  <c:v>6.75187</c:v>
                </c:pt>
                <c:pt idx="5424">
                  <c:v>6.75516</c:v>
                </c:pt>
                <c:pt idx="5425">
                  <c:v>6.7568</c:v>
                </c:pt>
                <c:pt idx="5426">
                  <c:v>6.7568</c:v>
                </c:pt>
                <c:pt idx="5427">
                  <c:v>6.75844</c:v>
                </c:pt>
                <c:pt idx="5428">
                  <c:v>6.75844</c:v>
                </c:pt>
                <c:pt idx="5429">
                  <c:v>6.760079999999998</c:v>
                </c:pt>
                <c:pt idx="5430">
                  <c:v>6.76172</c:v>
                </c:pt>
                <c:pt idx="5431">
                  <c:v>6.76336</c:v>
                </c:pt>
                <c:pt idx="5432">
                  <c:v>6.76336</c:v>
                </c:pt>
                <c:pt idx="5433">
                  <c:v>6.76664</c:v>
                </c:pt>
                <c:pt idx="5434">
                  <c:v>6.76828</c:v>
                </c:pt>
                <c:pt idx="5435">
                  <c:v>6.76828</c:v>
                </c:pt>
                <c:pt idx="5436">
                  <c:v>6.76828</c:v>
                </c:pt>
                <c:pt idx="5437">
                  <c:v>6.76828</c:v>
                </c:pt>
                <c:pt idx="5438">
                  <c:v>6.77156</c:v>
                </c:pt>
                <c:pt idx="5439">
                  <c:v>6.7732</c:v>
                </c:pt>
                <c:pt idx="5440">
                  <c:v>6.77485</c:v>
                </c:pt>
                <c:pt idx="5441">
                  <c:v>6.77485</c:v>
                </c:pt>
                <c:pt idx="5442">
                  <c:v>6.77485</c:v>
                </c:pt>
                <c:pt idx="5443">
                  <c:v>6.77485</c:v>
                </c:pt>
                <c:pt idx="5444">
                  <c:v>6.77649</c:v>
                </c:pt>
                <c:pt idx="5445">
                  <c:v>6.77649</c:v>
                </c:pt>
                <c:pt idx="5446">
                  <c:v>6.77813</c:v>
                </c:pt>
                <c:pt idx="5447">
                  <c:v>6.77813</c:v>
                </c:pt>
                <c:pt idx="5448">
                  <c:v>6.77977</c:v>
                </c:pt>
                <c:pt idx="5449">
                  <c:v>6.77977</c:v>
                </c:pt>
                <c:pt idx="5450">
                  <c:v>6.77977</c:v>
                </c:pt>
                <c:pt idx="5451">
                  <c:v>6.78141</c:v>
                </c:pt>
                <c:pt idx="5452">
                  <c:v>6.78141</c:v>
                </c:pt>
                <c:pt idx="5453">
                  <c:v>6.78305</c:v>
                </c:pt>
                <c:pt idx="5454">
                  <c:v>6.78305</c:v>
                </c:pt>
                <c:pt idx="5455">
                  <c:v>6.78305</c:v>
                </c:pt>
                <c:pt idx="5456">
                  <c:v>6.78305</c:v>
                </c:pt>
                <c:pt idx="5457">
                  <c:v>6.78469</c:v>
                </c:pt>
                <c:pt idx="5458">
                  <c:v>6.78469</c:v>
                </c:pt>
                <c:pt idx="5459">
                  <c:v>6.78633</c:v>
                </c:pt>
                <c:pt idx="5460">
                  <c:v>6.78469</c:v>
                </c:pt>
                <c:pt idx="5461">
                  <c:v>6.78633</c:v>
                </c:pt>
                <c:pt idx="5462">
                  <c:v>6.78797</c:v>
                </c:pt>
                <c:pt idx="5463">
                  <c:v>6.78797</c:v>
                </c:pt>
                <c:pt idx="5464">
                  <c:v>6.78797</c:v>
                </c:pt>
                <c:pt idx="5465">
                  <c:v>6.78633</c:v>
                </c:pt>
                <c:pt idx="5466">
                  <c:v>6.78797</c:v>
                </c:pt>
                <c:pt idx="5467">
                  <c:v>6.78633</c:v>
                </c:pt>
                <c:pt idx="5468">
                  <c:v>6.78633</c:v>
                </c:pt>
                <c:pt idx="5469">
                  <c:v>6.78633</c:v>
                </c:pt>
                <c:pt idx="5470">
                  <c:v>6.78633</c:v>
                </c:pt>
                <c:pt idx="5471">
                  <c:v>6.78797</c:v>
                </c:pt>
                <c:pt idx="5472">
                  <c:v>6.78633</c:v>
                </c:pt>
                <c:pt idx="5473">
                  <c:v>6.78797</c:v>
                </c:pt>
                <c:pt idx="5474">
                  <c:v>6.78797</c:v>
                </c:pt>
                <c:pt idx="5475">
                  <c:v>6.78797</c:v>
                </c:pt>
                <c:pt idx="5476">
                  <c:v>6.78797</c:v>
                </c:pt>
                <c:pt idx="5477">
                  <c:v>6.78961</c:v>
                </c:pt>
                <c:pt idx="5478">
                  <c:v>6.78797</c:v>
                </c:pt>
                <c:pt idx="5479">
                  <c:v>6.78797</c:v>
                </c:pt>
                <c:pt idx="5480">
                  <c:v>6.78633</c:v>
                </c:pt>
                <c:pt idx="5481">
                  <c:v>6.78633</c:v>
                </c:pt>
                <c:pt idx="5482">
                  <c:v>6.78633</c:v>
                </c:pt>
                <c:pt idx="5483">
                  <c:v>6.78633</c:v>
                </c:pt>
                <c:pt idx="5484">
                  <c:v>6.78633</c:v>
                </c:pt>
                <c:pt idx="5485">
                  <c:v>6.78633</c:v>
                </c:pt>
                <c:pt idx="5486">
                  <c:v>6.78469</c:v>
                </c:pt>
                <c:pt idx="5487">
                  <c:v>6.78305</c:v>
                </c:pt>
                <c:pt idx="5488">
                  <c:v>6.78305</c:v>
                </c:pt>
                <c:pt idx="5489">
                  <c:v>6.78305</c:v>
                </c:pt>
                <c:pt idx="5490">
                  <c:v>6.78305</c:v>
                </c:pt>
                <c:pt idx="5491">
                  <c:v>6.78141</c:v>
                </c:pt>
                <c:pt idx="5492">
                  <c:v>6.78141</c:v>
                </c:pt>
                <c:pt idx="5493">
                  <c:v>6.78141</c:v>
                </c:pt>
                <c:pt idx="5494">
                  <c:v>6.77977</c:v>
                </c:pt>
                <c:pt idx="5495">
                  <c:v>6.77977</c:v>
                </c:pt>
                <c:pt idx="5496">
                  <c:v>6.77813</c:v>
                </c:pt>
                <c:pt idx="5497">
                  <c:v>6.77813</c:v>
                </c:pt>
                <c:pt idx="5498">
                  <c:v>6.77813</c:v>
                </c:pt>
                <c:pt idx="5499">
                  <c:v>6.77977</c:v>
                </c:pt>
                <c:pt idx="5500">
                  <c:v>6.77813</c:v>
                </c:pt>
                <c:pt idx="5501">
                  <c:v>6.77813</c:v>
                </c:pt>
                <c:pt idx="5502">
                  <c:v>6.77813</c:v>
                </c:pt>
                <c:pt idx="5503">
                  <c:v>6.77649</c:v>
                </c:pt>
                <c:pt idx="5504">
                  <c:v>6.77485</c:v>
                </c:pt>
                <c:pt idx="5505">
                  <c:v>6.77485</c:v>
                </c:pt>
                <c:pt idx="5506">
                  <c:v>6.77485</c:v>
                </c:pt>
                <c:pt idx="5507">
                  <c:v>6.77485</c:v>
                </c:pt>
                <c:pt idx="5508">
                  <c:v>6.7732</c:v>
                </c:pt>
                <c:pt idx="5509">
                  <c:v>6.7732</c:v>
                </c:pt>
                <c:pt idx="5510">
                  <c:v>6.77156</c:v>
                </c:pt>
                <c:pt idx="5511">
                  <c:v>6.77156</c:v>
                </c:pt>
                <c:pt idx="5512">
                  <c:v>6.769919999999995</c:v>
                </c:pt>
                <c:pt idx="5513">
                  <c:v>6.769919999999995</c:v>
                </c:pt>
                <c:pt idx="5514">
                  <c:v>6.76828</c:v>
                </c:pt>
                <c:pt idx="5515">
                  <c:v>6.76828</c:v>
                </c:pt>
                <c:pt idx="5516">
                  <c:v>6.76828</c:v>
                </c:pt>
                <c:pt idx="5517">
                  <c:v>6.76664</c:v>
                </c:pt>
                <c:pt idx="5518">
                  <c:v>6.76664</c:v>
                </c:pt>
                <c:pt idx="5519">
                  <c:v>6.764999999999995</c:v>
                </c:pt>
                <c:pt idx="5520">
                  <c:v>6.76336</c:v>
                </c:pt>
                <c:pt idx="5521">
                  <c:v>6.76172</c:v>
                </c:pt>
                <c:pt idx="5522">
                  <c:v>6.76172</c:v>
                </c:pt>
                <c:pt idx="5523">
                  <c:v>6.76172</c:v>
                </c:pt>
                <c:pt idx="5524">
                  <c:v>6.76172</c:v>
                </c:pt>
                <c:pt idx="5525">
                  <c:v>6.760079999999998</c:v>
                </c:pt>
                <c:pt idx="5526">
                  <c:v>6.75844</c:v>
                </c:pt>
                <c:pt idx="5527">
                  <c:v>6.7568</c:v>
                </c:pt>
                <c:pt idx="5528">
                  <c:v>6.7568</c:v>
                </c:pt>
                <c:pt idx="5529">
                  <c:v>6.7568</c:v>
                </c:pt>
                <c:pt idx="5530">
                  <c:v>6.75516</c:v>
                </c:pt>
                <c:pt idx="5531">
                  <c:v>6.75516</c:v>
                </c:pt>
                <c:pt idx="5532">
                  <c:v>6.75352</c:v>
                </c:pt>
                <c:pt idx="5533">
                  <c:v>6.75352</c:v>
                </c:pt>
                <c:pt idx="5534">
                  <c:v>6.75352</c:v>
                </c:pt>
                <c:pt idx="5535">
                  <c:v>6.75187</c:v>
                </c:pt>
                <c:pt idx="5536">
                  <c:v>6.74859</c:v>
                </c:pt>
                <c:pt idx="5537">
                  <c:v>6.74695</c:v>
                </c:pt>
                <c:pt idx="5538">
                  <c:v>6.74859</c:v>
                </c:pt>
                <c:pt idx="5539">
                  <c:v>6.74695</c:v>
                </c:pt>
                <c:pt idx="5540">
                  <c:v>6.74695</c:v>
                </c:pt>
                <c:pt idx="5541">
                  <c:v>6.74531</c:v>
                </c:pt>
                <c:pt idx="5542">
                  <c:v>6.74531</c:v>
                </c:pt>
                <c:pt idx="5543">
                  <c:v>6.74367</c:v>
                </c:pt>
                <c:pt idx="5544">
                  <c:v>6.74203</c:v>
                </c:pt>
                <c:pt idx="5545">
                  <c:v>6.74203</c:v>
                </c:pt>
                <c:pt idx="5546">
                  <c:v>6.74039</c:v>
                </c:pt>
                <c:pt idx="5547">
                  <c:v>6.74039</c:v>
                </c:pt>
                <c:pt idx="5548">
                  <c:v>6.73875</c:v>
                </c:pt>
                <c:pt idx="5549">
                  <c:v>6.73875</c:v>
                </c:pt>
                <c:pt idx="5550">
                  <c:v>6.73875</c:v>
                </c:pt>
                <c:pt idx="5551">
                  <c:v>6.73875</c:v>
                </c:pt>
                <c:pt idx="5552">
                  <c:v>6.73875</c:v>
                </c:pt>
                <c:pt idx="5553">
                  <c:v>6.737109999999999</c:v>
                </c:pt>
                <c:pt idx="5554">
                  <c:v>6.737109999999999</c:v>
                </c:pt>
                <c:pt idx="5555">
                  <c:v>6.73547</c:v>
                </c:pt>
                <c:pt idx="5556">
                  <c:v>6.73547</c:v>
                </c:pt>
                <c:pt idx="5557">
                  <c:v>6.73383</c:v>
                </c:pt>
                <c:pt idx="5558">
                  <c:v>6.73547</c:v>
                </c:pt>
                <c:pt idx="5559">
                  <c:v>6.73547</c:v>
                </c:pt>
                <c:pt idx="5560">
                  <c:v>6.73547</c:v>
                </c:pt>
                <c:pt idx="5561">
                  <c:v>6.73547</c:v>
                </c:pt>
                <c:pt idx="5562">
                  <c:v>6.73547</c:v>
                </c:pt>
                <c:pt idx="5563">
                  <c:v>6.73547</c:v>
                </c:pt>
                <c:pt idx="5564">
                  <c:v>6.73383</c:v>
                </c:pt>
                <c:pt idx="5565">
                  <c:v>6.73383</c:v>
                </c:pt>
                <c:pt idx="5566">
                  <c:v>6.73383</c:v>
                </c:pt>
                <c:pt idx="5567">
                  <c:v>6.73383</c:v>
                </c:pt>
                <c:pt idx="5568">
                  <c:v>6.73219</c:v>
                </c:pt>
                <c:pt idx="5569">
                  <c:v>6.73219</c:v>
                </c:pt>
                <c:pt idx="5570">
                  <c:v>6.73383</c:v>
                </c:pt>
                <c:pt idx="5571">
                  <c:v>6.73383</c:v>
                </c:pt>
                <c:pt idx="5572">
                  <c:v>6.73383</c:v>
                </c:pt>
                <c:pt idx="5573">
                  <c:v>6.73383</c:v>
                </c:pt>
                <c:pt idx="5574">
                  <c:v>6.73383</c:v>
                </c:pt>
                <c:pt idx="5575">
                  <c:v>6.73547</c:v>
                </c:pt>
                <c:pt idx="5576">
                  <c:v>6.73547</c:v>
                </c:pt>
                <c:pt idx="5577">
                  <c:v>6.73547</c:v>
                </c:pt>
                <c:pt idx="5578">
                  <c:v>6.73547</c:v>
                </c:pt>
                <c:pt idx="5579">
                  <c:v>6.73383</c:v>
                </c:pt>
                <c:pt idx="5580">
                  <c:v>6.73383</c:v>
                </c:pt>
                <c:pt idx="5581">
                  <c:v>6.73383</c:v>
                </c:pt>
                <c:pt idx="5582">
                  <c:v>6.73547</c:v>
                </c:pt>
                <c:pt idx="5583">
                  <c:v>6.73547</c:v>
                </c:pt>
                <c:pt idx="5584">
                  <c:v>6.73547</c:v>
                </c:pt>
                <c:pt idx="5585">
                  <c:v>6.73547</c:v>
                </c:pt>
                <c:pt idx="5586">
                  <c:v>6.737109999999999</c:v>
                </c:pt>
                <c:pt idx="5587">
                  <c:v>6.73875</c:v>
                </c:pt>
                <c:pt idx="5588">
                  <c:v>6.73875</c:v>
                </c:pt>
                <c:pt idx="5589">
                  <c:v>6.73875</c:v>
                </c:pt>
                <c:pt idx="5590">
                  <c:v>6.73875</c:v>
                </c:pt>
                <c:pt idx="5591">
                  <c:v>6.73875</c:v>
                </c:pt>
                <c:pt idx="5592">
                  <c:v>6.74039</c:v>
                </c:pt>
                <c:pt idx="5593">
                  <c:v>6.74039</c:v>
                </c:pt>
                <c:pt idx="5594">
                  <c:v>6.74039</c:v>
                </c:pt>
                <c:pt idx="5595">
                  <c:v>6.73875</c:v>
                </c:pt>
                <c:pt idx="5596">
                  <c:v>6.74039</c:v>
                </c:pt>
                <c:pt idx="5597">
                  <c:v>6.74039</c:v>
                </c:pt>
                <c:pt idx="5598">
                  <c:v>6.74203</c:v>
                </c:pt>
                <c:pt idx="5599">
                  <c:v>6.74203</c:v>
                </c:pt>
                <c:pt idx="5600">
                  <c:v>6.74203</c:v>
                </c:pt>
                <c:pt idx="5601">
                  <c:v>6.74203</c:v>
                </c:pt>
                <c:pt idx="5602">
                  <c:v>6.74367</c:v>
                </c:pt>
                <c:pt idx="5603">
                  <c:v>6.74367</c:v>
                </c:pt>
                <c:pt idx="5604">
                  <c:v>6.74367</c:v>
                </c:pt>
                <c:pt idx="5605">
                  <c:v>6.74367</c:v>
                </c:pt>
                <c:pt idx="5606">
                  <c:v>6.74367</c:v>
                </c:pt>
                <c:pt idx="5607">
                  <c:v>6.74367</c:v>
                </c:pt>
                <c:pt idx="5608">
                  <c:v>6.74367</c:v>
                </c:pt>
                <c:pt idx="5609">
                  <c:v>6.74367</c:v>
                </c:pt>
                <c:pt idx="5610">
                  <c:v>6.74367</c:v>
                </c:pt>
                <c:pt idx="5611">
                  <c:v>6.74203</c:v>
                </c:pt>
                <c:pt idx="5612">
                  <c:v>6.74203</c:v>
                </c:pt>
                <c:pt idx="5613">
                  <c:v>6.74203</c:v>
                </c:pt>
                <c:pt idx="5614">
                  <c:v>6.74203</c:v>
                </c:pt>
                <c:pt idx="5615">
                  <c:v>6.74203</c:v>
                </c:pt>
                <c:pt idx="5616">
                  <c:v>6.74039</c:v>
                </c:pt>
                <c:pt idx="5617">
                  <c:v>6.74039</c:v>
                </c:pt>
                <c:pt idx="5618">
                  <c:v>6.74039</c:v>
                </c:pt>
                <c:pt idx="5619">
                  <c:v>6.73875</c:v>
                </c:pt>
                <c:pt idx="5620">
                  <c:v>6.73875</c:v>
                </c:pt>
                <c:pt idx="5621">
                  <c:v>6.737109999999999</c:v>
                </c:pt>
                <c:pt idx="5622">
                  <c:v>6.73875</c:v>
                </c:pt>
                <c:pt idx="5623">
                  <c:v>6.73875</c:v>
                </c:pt>
                <c:pt idx="5624">
                  <c:v>6.737109999999999</c:v>
                </c:pt>
                <c:pt idx="5625">
                  <c:v>6.73547</c:v>
                </c:pt>
                <c:pt idx="5626">
                  <c:v>6.737109999999999</c:v>
                </c:pt>
                <c:pt idx="5627">
                  <c:v>6.73547</c:v>
                </c:pt>
                <c:pt idx="5628">
                  <c:v>6.73383</c:v>
                </c:pt>
                <c:pt idx="5629">
                  <c:v>6.73219</c:v>
                </c:pt>
                <c:pt idx="5630">
                  <c:v>6.73219</c:v>
                </c:pt>
                <c:pt idx="5631">
                  <c:v>6.73219</c:v>
                </c:pt>
                <c:pt idx="5632">
                  <c:v>6.73055</c:v>
                </c:pt>
                <c:pt idx="5633">
                  <c:v>6.728899999999998</c:v>
                </c:pt>
                <c:pt idx="5634">
                  <c:v>6.728899999999998</c:v>
                </c:pt>
                <c:pt idx="5635">
                  <c:v>6.728899999999998</c:v>
                </c:pt>
                <c:pt idx="5636">
                  <c:v>6.728899999999998</c:v>
                </c:pt>
                <c:pt idx="5637">
                  <c:v>6.72726</c:v>
                </c:pt>
                <c:pt idx="5638">
                  <c:v>6.72562</c:v>
                </c:pt>
                <c:pt idx="5639">
                  <c:v>6.72562</c:v>
                </c:pt>
                <c:pt idx="5640">
                  <c:v>6.723979999999996</c:v>
                </c:pt>
                <c:pt idx="5641">
                  <c:v>6.723979999999996</c:v>
                </c:pt>
                <c:pt idx="5642">
                  <c:v>6.723979999999996</c:v>
                </c:pt>
                <c:pt idx="5643">
                  <c:v>6.72234</c:v>
                </c:pt>
                <c:pt idx="5644">
                  <c:v>6.7207</c:v>
                </c:pt>
                <c:pt idx="5645">
                  <c:v>6.71906</c:v>
                </c:pt>
                <c:pt idx="5646">
                  <c:v>6.71906</c:v>
                </c:pt>
                <c:pt idx="5647">
                  <c:v>6.717419999999995</c:v>
                </c:pt>
                <c:pt idx="5648">
                  <c:v>6.717419999999995</c:v>
                </c:pt>
                <c:pt idx="5649">
                  <c:v>6.71578</c:v>
                </c:pt>
                <c:pt idx="5650">
                  <c:v>6.714139999999995</c:v>
                </c:pt>
                <c:pt idx="5651">
                  <c:v>6.714139999999995</c:v>
                </c:pt>
                <c:pt idx="5652">
                  <c:v>6.714139999999995</c:v>
                </c:pt>
                <c:pt idx="5653">
                  <c:v>6.71086</c:v>
                </c:pt>
                <c:pt idx="5654">
                  <c:v>6.71086</c:v>
                </c:pt>
                <c:pt idx="5655">
                  <c:v>6.71086</c:v>
                </c:pt>
                <c:pt idx="5656">
                  <c:v>6.71086</c:v>
                </c:pt>
                <c:pt idx="5657">
                  <c:v>6.70922</c:v>
                </c:pt>
                <c:pt idx="5658">
                  <c:v>6.707579999999996</c:v>
                </c:pt>
                <c:pt idx="5659">
                  <c:v>6.707579999999996</c:v>
                </c:pt>
                <c:pt idx="5660">
                  <c:v>6.705929999999999</c:v>
                </c:pt>
                <c:pt idx="5661">
                  <c:v>6.70429</c:v>
                </c:pt>
                <c:pt idx="5662">
                  <c:v>6.70429</c:v>
                </c:pt>
                <c:pt idx="5663">
                  <c:v>6.70265</c:v>
                </c:pt>
                <c:pt idx="5664">
                  <c:v>6.70265</c:v>
                </c:pt>
                <c:pt idx="5665">
                  <c:v>6.70101</c:v>
                </c:pt>
                <c:pt idx="5666">
                  <c:v>6.70101</c:v>
                </c:pt>
                <c:pt idx="5667">
                  <c:v>6.69937</c:v>
                </c:pt>
                <c:pt idx="5668">
                  <c:v>6.697729999999995</c:v>
                </c:pt>
                <c:pt idx="5669">
                  <c:v>6.696089999999995</c:v>
                </c:pt>
                <c:pt idx="5670">
                  <c:v>6.696089999999995</c:v>
                </c:pt>
                <c:pt idx="5671">
                  <c:v>6.694449999999995</c:v>
                </c:pt>
                <c:pt idx="5672">
                  <c:v>6.694449999999995</c:v>
                </c:pt>
                <c:pt idx="5673">
                  <c:v>6.692809999999995</c:v>
                </c:pt>
                <c:pt idx="5674">
                  <c:v>6.69117</c:v>
                </c:pt>
                <c:pt idx="5675">
                  <c:v>6.69117</c:v>
                </c:pt>
                <c:pt idx="5676">
                  <c:v>6.689529999999999</c:v>
                </c:pt>
                <c:pt idx="5677">
                  <c:v>6.689529999999999</c:v>
                </c:pt>
                <c:pt idx="5678">
                  <c:v>6.687889999999995</c:v>
                </c:pt>
                <c:pt idx="5679">
                  <c:v>6.687889999999995</c:v>
                </c:pt>
                <c:pt idx="5680">
                  <c:v>6.68625</c:v>
                </c:pt>
                <c:pt idx="5681">
                  <c:v>6.684599999999995</c:v>
                </c:pt>
                <c:pt idx="5682">
                  <c:v>6.684599999999995</c:v>
                </c:pt>
                <c:pt idx="5683">
                  <c:v>6.682959999999995</c:v>
                </c:pt>
                <c:pt idx="5684">
                  <c:v>6.68132</c:v>
                </c:pt>
                <c:pt idx="5685">
                  <c:v>6.67968</c:v>
                </c:pt>
                <c:pt idx="5686">
                  <c:v>6.67804</c:v>
                </c:pt>
                <c:pt idx="5687">
                  <c:v>6.6764</c:v>
                </c:pt>
                <c:pt idx="5688">
                  <c:v>6.6764</c:v>
                </c:pt>
                <c:pt idx="5689">
                  <c:v>6.67476</c:v>
                </c:pt>
                <c:pt idx="5690">
                  <c:v>6.67476</c:v>
                </c:pt>
                <c:pt idx="5691">
                  <c:v>6.673119999999995</c:v>
                </c:pt>
                <c:pt idx="5692">
                  <c:v>6.67148</c:v>
                </c:pt>
                <c:pt idx="5693">
                  <c:v>6.669839999999995</c:v>
                </c:pt>
                <c:pt idx="5694">
                  <c:v>6.668199999999995</c:v>
                </c:pt>
                <c:pt idx="5695">
                  <c:v>6.666559999999995</c:v>
                </c:pt>
                <c:pt idx="5696">
                  <c:v>6.664919999999991</c:v>
                </c:pt>
                <c:pt idx="5697">
                  <c:v>6.663279999999998</c:v>
                </c:pt>
                <c:pt idx="5698">
                  <c:v>6.66163</c:v>
                </c:pt>
                <c:pt idx="5699">
                  <c:v>6.659989999999995</c:v>
                </c:pt>
                <c:pt idx="5700">
                  <c:v>6.659989999999995</c:v>
                </c:pt>
                <c:pt idx="5701">
                  <c:v>6.658349999999999</c:v>
                </c:pt>
                <c:pt idx="5702">
                  <c:v>6.658349999999999</c:v>
                </c:pt>
                <c:pt idx="5703">
                  <c:v>6.656709999999998</c:v>
                </c:pt>
                <c:pt idx="5704">
                  <c:v>6.653429999999997</c:v>
                </c:pt>
                <c:pt idx="5705">
                  <c:v>6.65179</c:v>
                </c:pt>
                <c:pt idx="5706">
                  <c:v>6.650149999999995</c:v>
                </c:pt>
                <c:pt idx="5707">
                  <c:v>6.650149999999995</c:v>
                </c:pt>
                <c:pt idx="5708">
                  <c:v>6.650149999999995</c:v>
                </c:pt>
                <c:pt idx="5709">
                  <c:v>6.648509999999995</c:v>
                </c:pt>
                <c:pt idx="5710">
                  <c:v>6.64523</c:v>
                </c:pt>
                <c:pt idx="5711">
                  <c:v>6.64523</c:v>
                </c:pt>
                <c:pt idx="5712">
                  <c:v>6.643589999999995</c:v>
                </c:pt>
                <c:pt idx="5713">
                  <c:v>6.641949999999999</c:v>
                </c:pt>
                <c:pt idx="5714">
                  <c:v>6.640309999999999</c:v>
                </c:pt>
                <c:pt idx="5715">
                  <c:v>6.63866</c:v>
                </c:pt>
                <c:pt idx="5716">
                  <c:v>6.63538</c:v>
                </c:pt>
                <c:pt idx="5717">
                  <c:v>6.63374</c:v>
                </c:pt>
                <c:pt idx="5718">
                  <c:v>6.632099999999998</c:v>
                </c:pt>
                <c:pt idx="5719">
                  <c:v>6.63046</c:v>
                </c:pt>
                <c:pt idx="5720">
                  <c:v>6.628819999999994</c:v>
                </c:pt>
                <c:pt idx="5721">
                  <c:v>6.627179999999993</c:v>
                </c:pt>
                <c:pt idx="5722">
                  <c:v>6.627179999999993</c:v>
                </c:pt>
                <c:pt idx="5723">
                  <c:v>6.625539999999993</c:v>
                </c:pt>
                <c:pt idx="5724">
                  <c:v>6.623899999999995</c:v>
                </c:pt>
                <c:pt idx="5725">
                  <c:v>6.620619999999995</c:v>
                </c:pt>
                <c:pt idx="5726">
                  <c:v>6.618979999999995</c:v>
                </c:pt>
                <c:pt idx="5727">
                  <c:v>6.615689999999995</c:v>
                </c:pt>
                <c:pt idx="5728">
                  <c:v>6.615689999999995</c:v>
                </c:pt>
                <c:pt idx="5729">
                  <c:v>6.61077</c:v>
                </c:pt>
                <c:pt idx="5730">
                  <c:v>6.609129999999999</c:v>
                </c:pt>
                <c:pt idx="5731">
                  <c:v>6.607489999999995</c:v>
                </c:pt>
                <c:pt idx="5732">
                  <c:v>6.605849999999997</c:v>
                </c:pt>
                <c:pt idx="5733">
                  <c:v>6.604209999999996</c:v>
                </c:pt>
                <c:pt idx="5734">
                  <c:v>6.600929999999995</c:v>
                </c:pt>
                <c:pt idx="5735">
                  <c:v>6.59929</c:v>
                </c:pt>
                <c:pt idx="5736">
                  <c:v>6.59601</c:v>
                </c:pt>
                <c:pt idx="5737">
                  <c:v>6.592719999999995</c:v>
                </c:pt>
                <c:pt idx="5738">
                  <c:v>6.59108</c:v>
                </c:pt>
                <c:pt idx="5739">
                  <c:v>6.58944</c:v>
                </c:pt>
                <c:pt idx="5740">
                  <c:v>6.58616</c:v>
                </c:pt>
                <c:pt idx="5741">
                  <c:v>6.584519999999995</c:v>
                </c:pt>
                <c:pt idx="5742">
                  <c:v>6.58124</c:v>
                </c:pt>
                <c:pt idx="5743">
                  <c:v>6.5796</c:v>
                </c:pt>
                <c:pt idx="5744">
                  <c:v>6.57796</c:v>
                </c:pt>
                <c:pt idx="5745">
                  <c:v>6.57632</c:v>
                </c:pt>
                <c:pt idx="5746">
                  <c:v>6.57304</c:v>
                </c:pt>
                <c:pt idx="5747">
                  <c:v>6.56975</c:v>
                </c:pt>
                <c:pt idx="5748">
                  <c:v>6.56647</c:v>
                </c:pt>
                <c:pt idx="5749">
                  <c:v>6.564829999999995</c:v>
                </c:pt>
                <c:pt idx="5750">
                  <c:v>6.563189999999995</c:v>
                </c:pt>
                <c:pt idx="5751">
                  <c:v>6.56155</c:v>
                </c:pt>
                <c:pt idx="5752">
                  <c:v>6.55827</c:v>
                </c:pt>
                <c:pt idx="5753">
                  <c:v>6.554989999999994</c:v>
                </c:pt>
                <c:pt idx="5754">
                  <c:v>6.55171</c:v>
                </c:pt>
                <c:pt idx="5755">
                  <c:v>6.55007</c:v>
                </c:pt>
                <c:pt idx="5756">
                  <c:v>6.54678</c:v>
                </c:pt>
                <c:pt idx="5757">
                  <c:v>6.54514</c:v>
                </c:pt>
                <c:pt idx="5758">
                  <c:v>6.54514</c:v>
                </c:pt>
                <c:pt idx="5759">
                  <c:v>6.54022</c:v>
                </c:pt>
                <c:pt idx="5760">
                  <c:v>6.53858</c:v>
                </c:pt>
                <c:pt idx="5761">
                  <c:v>6.5353</c:v>
                </c:pt>
                <c:pt idx="5762">
                  <c:v>6.53366</c:v>
                </c:pt>
                <c:pt idx="5763">
                  <c:v>6.53038</c:v>
                </c:pt>
                <c:pt idx="5764">
                  <c:v>6.527089999999995</c:v>
                </c:pt>
                <c:pt idx="5765">
                  <c:v>6.523809999999997</c:v>
                </c:pt>
                <c:pt idx="5766">
                  <c:v>6.522169999999996</c:v>
                </c:pt>
                <c:pt idx="5767">
                  <c:v>6.518889999999995</c:v>
                </c:pt>
                <c:pt idx="5768">
                  <c:v>6.51561</c:v>
                </c:pt>
                <c:pt idx="5769">
                  <c:v>6.51233</c:v>
                </c:pt>
                <c:pt idx="5770">
                  <c:v>6.507409999999997</c:v>
                </c:pt>
                <c:pt idx="5771">
                  <c:v>6.504119999999995</c:v>
                </c:pt>
                <c:pt idx="5772">
                  <c:v>6.50084</c:v>
                </c:pt>
                <c:pt idx="5773">
                  <c:v>6.4992</c:v>
                </c:pt>
                <c:pt idx="5774">
                  <c:v>6.495919999999995</c:v>
                </c:pt>
                <c:pt idx="5775">
                  <c:v>6.491</c:v>
                </c:pt>
                <c:pt idx="5776">
                  <c:v>6.48772</c:v>
                </c:pt>
                <c:pt idx="5777">
                  <c:v>6.48444</c:v>
                </c:pt>
                <c:pt idx="5778">
                  <c:v>6.48115</c:v>
                </c:pt>
                <c:pt idx="5779">
                  <c:v>6.47623</c:v>
                </c:pt>
                <c:pt idx="5780">
                  <c:v>6.47459</c:v>
                </c:pt>
                <c:pt idx="5781">
                  <c:v>6.47131</c:v>
                </c:pt>
                <c:pt idx="5782">
                  <c:v>6.46639</c:v>
                </c:pt>
                <c:pt idx="5783">
                  <c:v>6.46147</c:v>
                </c:pt>
                <c:pt idx="5784">
                  <c:v>6.45818</c:v>
                </c:pt>
                <c:pt idx="5785">
                  <c:v>6.454899999999998</c:v>
                </c:pt>
                <c:pt idx="5786">
                  <c:v>6.44998</c:v>
                </c:pt>
                <c:pt idx="5787">
                  <c:v>6.44342</c:v>
                </c:pt>
                <c:pt idx="5788">
                  <c:v>6.44014</c:v>
                </c:pt>
                <c:pt idx="5789">
                  <c:v>6.43685</c:v>
                </c:pt>
                <c:pt idx="5790">
                  <c:v>6.43357</c:v>
                </c:pt>
                <c:pt idx="5791">
                  <c:v>6.42865</c:v>
                </c:pt>
                <c:pt idx="5792">
                  <c:v>6.42537</c:v>
                </c:pt>
                <c:pt idx="5793">
                  <c:v>6.42373</c:v>
                </c:pt>
                <c:pt idx="5794">
                  <c:v>6.41717</c:v>
                </c:pt>
                <c:pt idx="5795">
                  <c:v>6.41224</c:v>
                </c:pt>
                <c:pt idx="5796">
                  <c:v>6.40732</c:v>
                </c:pt>
                <c:pt idx="5797">
                  <c:v>6.40404</c:v>
                </c:pt>
                <c:pt idx="5798">
                  <c:v>6.399119999999995</c:v>
                </c:pt>
                <c:pt idx="5799">
                  <c:v>6.395839999999995</c:v>
                </c:pt>
                <c:pt idx="5800">
                  <c:v>6.390909999999995</c:v>
                </c:pt>
                <c:pt idx="5801">
                  <c:v>6.38763</c:v>
                </c:pt>
                <c:pt idx="5802">
                  <c:v>6.382709999999998</c:v>
                </c:pt>
                <c:pt idx="5803">
                  <c:v>6.37943</c:v>
                </c:pt>
                <c:pt idx="5804">
                  <c:v>6.374509999999995</c:v>
                </c:pt>
                <c:pt idx="5805">
                  <c:v>6.369579999999996</c:v>
                </c:pt>
                <c:pt idx="5806">
                  <c:v>6.364659999999995</c:v>
                </c:pt>
                <c:pt idx="5807">
                  <c:v>6.35974</c:v>
                </c:pt>
                <c:pt idx="5808">
                  <c:v>6.354819999999994</c:v>
                </c:pt>
                <c:pt idx="5809">
                  <c:v>6.35154</c:v>
                </c:pt>
                <c:pt idx="5810">
                  <c:v>6.34826</c:v>
                </c:pt>
                <c:pt idx="5811">
                  <c:v>6.344969999999996</c:v>
                </c:pt>
                <c:pt idx="5812">
                  <c:v>6.33841</c:v>
                </c:pt>
                <c:pt idx="5813">
                  <c:v>6.335129999999999</c:v>
                </c:pt>
                <c:pt idx="5814">
                  <c:v>6.33185</c:v>
                </c:pt>
                <c:pt idx="5815">
                  <c:v>6.328569999999996</c:v>
                </c:pt>
                <c:pt idx="5816">
                  <c:v>6.32364</c:v>
                </c:pt>
                <c:pt idx="5817">
                  <c:v>6.317079999999995</c:v>
                </c:pt>
                <c:pt idx="5818">
                  <c:v>6.3138</c:v>
                </c:pt>
                <c:pt idx="5819">
                  <c:v>6.308879999999998</c:v>
                </c:pt>
                <c:pt idx="5820">
                  <c:v>6.3056</c:v>
                </c:pt>
                <c:pt idx="5821">
                  <c:v>6.30067</c:v>
                </c:pt>
                <c:pt idx="5822">
                  <c:v>6.29739</c:v>
                </c:pt>
                <c:pt idx="5823">
                  <c:v>6.29247</c:v>
                </c:pt>
                <c:pt idx="5824">
                  <c:v>6.287549999999999</c:v>
                </c:pt>
                <c:pt idx="5825">
                  <c:v>6.28263</c:v>
                </c:pt>
                <c:pt idx="5826">
                  <c:v>6.2777</c:v>
                </c:pt>
                <c:pt idx="5827">
                  <c:v>6.27278</c:v>
                </c:pt>
                <c:pt idx="5828">
                  <c:v>6.267859999999995</c:v>
                </c:pt>
                <c:pt idx="5829">
                  <c:v>6.262939999999995</c:v>
                </c:pt>
                <c:pt idx="5830">
                  <c:v>6.25637</c:v>
                </c:pt>
                <c:pt idx="5831">
                  <c:v>6.25145</c:v>
                </c:pt>
                <c:pt idx="5832">
                  <c:v>6.244889999999995</c:v>
                </c:pt>
                <c:pt idx="5833">
                  <c:v>6.23997</c:v>
                </c:pt>
                <c:pt idx="5834">
                  <c:v>6.23669</c:v>
                </c:pt>
                <c:pt idx="5835">
                  <c:v>6.23176</c:v>
                </c:pt>
                <c:pt idx="5836">
                  <c:v>6.22356</c:v>
                </c:pt>
                <c:pt idx="5837">
                  <c:v>6.21864</c:v>
                </c:pt>
                <c:pt idx="5838">
                  <c:v>6.21536</c:v>
                </c:pt>
                <c:pt idx="5839">
                  <c:v>6.20879</c:v>
                </c:pt>
                <c:pt idx="5840">
                  <c:v>6.20387</c:v>
                </c:pt>
                <c:pt idx="5841">
                  <c:v>6.198949999999995</c:v>
                </c:pt>
                <c:pt idx="5842">
                  <c:v>6.194029999999995</c:v>
                </c:pt>
                <c:pt idx="5843">
                  <c:v>6.187459999999995</c:v>
                </c:pt>
                <c:pt idx="5844">
                  <c:v>6.180899999999998</c:v>
                </c:pt>
                <c:pt idx="5845">
                  <c:v>6.174339999999995</c:v>
                </c:pt>
                <c:pt idx="5846">
                  <c:v>6.167779999999995</c:v>
                </c:pt>
                <c:pt idx="5847">
                  <c:v>6.162849999999995</c:v>
                </c:pt>
                <c:pt idx="5848">
                  <c:v>6.15629</c:v>
                </c:pt>
                <c:pt idx="5849">
                  <c:v>6.14973</c:v>
                </c:pt>
                <c:pt idx="5850">
                  <c:v>6.141519999999995</c:v>
                </c:pt>
                <c:pt idx="5851">
                  <c:v>6.13496</c:v>
                </c:pt>
                <c:pt idx="5852">
                  <c:v>6.128399999999997</c:v>
                </c:pt>
                <c:pt idx="5853">
                  <c:v>6.121829999999997</c:v>
                </c:pt>
                <c:pt idx="5854">
                  <c:v>6.11527</c:v>
                </c:pt>
                <c:pt idx="5855">
                  <c:v>6.111989999999995</c:v>
                </c:pt>
                <c:pt idx="5856">
                  <c:v>6.100509999999995</c:v>
                </c:pt>
                <c:pt idx="5857">
                  <c:v>6.0923</c:v>
                </c:pt>
                <c:pt idx="5858">
                  <c:v>6.084099999999998</c:v>
                </c:pt>
                <c:pt idx="5859">
                  <c:v>6.077529999999999</c:v>
                </c:pt>
                <c:pt idx="5860">
                  <c:v>6.06933</c:v>
                </c:pt>
                <c:pt idx="5861">
                  <c:v>6.05949</c:v>
                </c:pt>
                <c:pt idx="5862">
                  <c:v>6.05128</c:v>
                </c:pt>
                <c:pt idx="5863">
                  <c:v>6.04308</c:v>
                </c:pt>
                <c:pt idx="5864">
                  <c:v>6.03159</c:v>
                </c:pt>
                <c:pt idx="5865">
                  <c:v>6.020109999999995</c:v>
                </c:pt>
                <c:pt idx="5866">
                  <c:v>6.00862</c:v>
                </c:pt>
                <c:pt idx="5867">
                  <c:v>5.99515</c:v>
                </c:pt>
                <c:pt idx="5868">
                  <c:v>5.98279</c:v>
                </c:pt>
                <c:pt idx="5869">
                  <c:v>5.96866</c:v>
                </c:pt>
                <c:pt idx="5870">
                  <c:v>5.95277</c:v>
                </c:pt>
                <c:pt idx="5871">
                  <c:v>5.93511</c:v>
                </c:pt>
                <c:pt idx="5872">
                  <c:v>5.91745</c:v>
                </c:pt>
                <c:pt idx="5873">
                  <c:v>5.898019999999995</c:v>
                </c:pt>
                <c:pt idx="5874">
                  <c:v>5.882129999999996</c:v>
                </c:pt>
                <c:pt idx="5875">
                  <c:v>5.867999999999995</c:v>
                </c:pt>
                <c:pt idx="5876">
                  <c:v>5.852099999999996</c:v>
                </c:pt>
                <c:pt idx="5877">
                  <c:v>5.837969999999998</c:v>
                </c:pt>
                <c:pt idx="5878">
                  <c:v>5.825609999999997</c:v>
                </c:pt>
                <c:pt idx="5879">
                  <c:v>5.815019999999995</c:v>
                </c:pt>
                <c:pt idx="5880">
                  <c:v>5.804419999999995</c:v>
                </c:pt>
                <c:pt idx="5881">
                  <c:v>5.79382</c:v>
                </c:pt>
                <c:pt idx="5882">
                  <c:v>5.78323</c:v>
                </c:pt>
                <c:pt idx="5883">
                  <c:v>5.7744</c:v>
                </c:pt>
                <c:pt idx="5884">
                  <c:v>5.7638</c:v>
                </c:pt>
                <c:pt idx="5885">
                  <c:v>5.75674</c:v>
                </c:pt>
                <c:pt idx="5886">
                  <c:v>5.747909999999996</c:v>
                </c:pt>
                <c:pt idx="5887">
                  <c:v>5.74261</c:v>
                </c:pt>
                <c:pt idx="5888">
                  <c:v>5.73731</c:v>
                </c:pt>
                <c:pt idx="5889">
                  <c:v>5.73378</c:v>
                </c:pt>
                <c:pt idx="5890">
                  <c:v>5.72671</c:v>
                </c:pt>
                <c:pt idx="5891">
                  <c:v>5.72141</c:v>
                </c:pt>
                <c:pt idx="5892">
                  <c:v>5.71612</c:v>
                </c:pt>
                <c:pt idx="5893">
                  <c:v>5.712579999999995</c:v>
                </c:pt>
                <c:pt idx="5894">
                  <c:v>5.705519999999995</c:v>
                </c:pt>
                <c:pt idx="5895">
                  <c:v>5.70199</c:v>
                </c:pt>
                <c:pt idx="5896">
                  <c:v>5.69669</c:v>
                </c:pt>
                <c:pt idx="5897">
                  <c:v>5.693159999999995</c:v>
                </c:pt>
                <c:pt idx="5898">
                  <c:v>5.69139</c:v>
                </c:pt>
                <c:pt idx="5899">
                  <c:v>5.68963</c:v>
                </c:pt>
                <c:pt idx="5900">
                  <c:v>5.68609</c:v>
                </c:pt>
                <c:pt idx="5901">
                  <c:v>5.682559999999995</c:v>
                </c:pt>
                <c:pt idx="5902">
                  <c:v>5.67726</c:v>
                </c:pt>
                <c:pt idx="5903">
                  <c:v>5.675499999999999</c:v>
                </c:pt>
                <c:pt idx="5904">
                  <c:v>5.67196</c:v>
                </c:pt>
                <c:pt idx="5905">
                  <c:v>5.668429999999995</c:v>
                </c:pt>
                <c:pt idx="5906">
                  <c:v>5.66667</c:v>
                </c:pt>
                <c:pt idx="5907">
                  <c:v>5.663129999999995</c:v>
                </c:pt>
                <c:pt idx="5908">
                  <c:v>5.66137</c:v>
                </c:pt>
                <c:pt idx="5909">
                  <c:v>5.6596</c:v>
                </c:pt>
                <c:pt idx="5910">
                  <c:v>5.65607</c:v>
                </c:pt>
                <c:pt idx="5911">
                  <c:v>5.65607</c:v>
                </c:pt>
                <c:pt idx="5912">
                  <c:v>5.654299999999996</c:v>
                </c:pt>
                <c:pt idx="5913">
                  <c:v>5.65077</c:v>
                </c:pt>
                <c:pt idx="5914">
                  <c:v>5.64901</c:v>
                </c:pt>
                <c:pt idx="5915">
                  <c:v>5.64724</c:v>
                </c:pt>
                <c:pt idx="5916">
                  <c:v>5.645469999999999</c:v>
                </c:pt>
                <c:pt idx="5917">
                  <c:v>5.643709999999999</c:v>
                </c:pt>
                <c:pt idx="5918">
                  <c:v>5.64194</c:v>
                </c:pt>
                <c:pt idx="5919">
                  <c:v>5.640179999999995</c:v>
                </c:pt>
                <c:pt idx="5920">
                  <c:v>5.63664</c:v>
                </c:pt>
                <c:pt idx="5921">
                  <c:v>5.634879999999995</c:v>
                </c:pt>
                <c:pt idx="5922">
                  <c:v>5.633109999999998</c:v>
                </c:pt>
                <c:pt idx="5923">
                  <c:v>5.633109999999998</c:v>
                </c:pt>
                <c:pt idx="5924">
                  <c:v>5.629579999999995</c:v>
                </c:pt>
                <c:pt idx="5925">
                  <c:v>5.627809999999994</c:v>
                </c:pt>
                <c:pt idx="5926">
                  <c:v>5.627809999999994</c:v>
                </c:pt>
                <c:pt idx="5927">
                  <c:v>5.626049999999997</c:v>
                </c:pt>
                <c:pt idx="5928">
                  <c:v>5.626049999999997</c:v>
                </c:pt>
                <c:pt idx="5929">
                  <c:v>5.622519999999991</c:v>
                </c:pt>
                <c:pt idx="5930">
                  <c:v>5.620749999999996</c:v>
                </c:pt>
                <c:pt idx="5931">
                  <c:v>5.618979999999995</c:v>
                </c:pt>
                <c:pt idx="5932">
                  <c:v>5.618979999999995</c:v>
                </c:pt>
                <c:pt idx="5933">
                  <c:v>5.615449999999996</c:v>
                </c:pt>
                <c:pt idx="5934">
                  <c:v>5.613679999999999</c:v>
                </c:pt>
                <c:pt idx="5935">
                  <c:v>5.611919999999995</c:v>
                </c:pt>
                <c:pt idx="5936">
                  <c:v>5.610149999999995</c:v>
                </c:pt>
                <c:pt idx="5937">
                  <c:v>5.60839</c:v>
                </c:pt>
                <c:pt idx="5938">
                  <c:v>5.60662</c:v>
                </c:pt>
                <c:pt idx="5939">
                  <c:v>5.60662</c:v>
                </c:pt>
                <c:pt idx="5940">
                  <c:v>5.604849999999995</c:v>
                </c:pt>
                <c:pt idx="5941">
                  <c:v>5.603089999999995</c:v>
                </c:pt>
                <c:pt idx="5942">
                  <c:v>5.603089999999995</c:v>
                </c:pt>
                <c:pt idx="5943">
                  <c:v>5.603089999999995</c:v>
                </c:pt>
                <c:pt idx="5944">
                  <c:v>5.60132</c:v>
                </c:pt>
                <c:pt idx="5945">
                  <c:v>5.59956</c:v>
                </c:pt>
                <c:pt idx="5946">
                  <c:v>5.59956</c:v>
                </c:pt>
                <c:pt idx="5947">
                  <c:v>5.597789999999995</c:v>
                </c:pt>
                <c:pt idx="5948">
                  <c:v>5.597789999999995</c:v>
                </c:pt>
                <c:pt idx="5949">
                  <c:v>5.597789999999995</c:v>
                </c:pt>
                <c:pt idx="5950">
                  <c:v>5.59602</c:v>
                </c:pt>
                <c:pt idx="5951">
                  <c:v>5.59602</c:v>
                </c:pt>
                <c:pt idx="5952">
                  <c:v>5.59426</c:v>
                </c:pt>
                <c:pt idx="5953">
                  <c:v>5.59426</c:v>
                </c:pt>
                <c:pt idx="5954">
                  <c:v>5.592489999999995</c:v>
                </c:pt>
                <c:pt idx="5955">
                  <c:v>5.592489999999995</c:v>
                </c:pt>
                <c:pt idx="5956">
                  <c:v>5.592489999999995</c:v>
                </c:pt>
                <c:pt idx="5957">
                  <c:v>5.59073</c:v>
                </c:pt>
                <c:pt idx="5958">
                  <c:v>5.59073</c:v>
                </c:pt>
                <c:pt idx="5959">
                  <c:v>5.58896</c:v>
                </c:pt>
                <c:pt idx="5960">
                  <c:v>5.58896</c:v>
                </c:pt>
                <c:pt idx="5961">
                  <c:v>5.58896</c:v>
                </c:pt>
                <c:pt idx="5962">
                  <c:v>5.587189999999995</c:v>
                </c:pt>
                <c:pt idx="5963">
                  <c:v>5.587189999999995</c:v>
                </c:pt>
                <c:pt idx="5964">
                  <c:v>5.58543</c:v>
                </c:pt>
                <c:pt idx="5965">
                  <c:v>5.58543</c:v>
                </c:pt>
                <c:pt idx="5966">
                  <c:v>5.58366</c:v>
                </c:pt>
                <c:pt idx="5967">
                  <c:v>5.5819</c:v>
                </c:pt>
                <c:pt idx="5968">
                  <c:v>5.58013</c:v>
                </c:pt>
                <c:pt idx="5969">
                  <c:v>5.58013</c:v>
                </c:pt>
                <c:pt idx="5970">
                  <c:v>5.57836</c:v>
                </c:pt>
                <c:pt idx="5971">
                  <c:v>5.57836</c:v>
                </c:pt>
                <c:pt idx="5972">
                  <c:v>5.57483</c:v>
                </c:pt>
                <c:pt idx="5973">
                  <c:v>5.57307</c:v>
                </c:pt>
                <c:pt idx="5974">
                  <c:v>5.57307</c:v>
                </c:pt>
                <c:pt idx="5975">
                  <c:v>5.569529999999999</c:v>
                </c:pt>
                <c:pt idx="5976">
                  <c:v>5.569529999999999</c:v>
                </c:pt>
                <c:pt idx="5977">
                  <c:v>5.567769999999999</c:v>
                </c:pt>
                <c:pt idx="5978">
                  <c:v>5.567769999999999</c:v>
                </c:pt>
                <c:pt idx="5979">
                  <c:v>5.565999999999995</c:v>
                </c:pt>
                <c:pt idx="5980">
                  <c:v>5.565999999999995</c:v>
                </c:pt>
                <c:pt idx="5981">
                  <c:v>5.564229999999998</c:v>
                </c:pt>
                <c:pt idx="5982">
                  <c:v>5.564229999999998</c:v>
                </c:pt>
                <c:pt idx="5983">
                  <c:v>5.562469999999998</c:v>
                </c:pt>
                <c:pt idx="5984">
                  <c:v>5.5607</c:v>
                </c:pt>
                <c:pt idx="5985">
                  <c:v>5.5607</c:v>
                </c:pt>
                <c:pt idx="5986">
                  <c:v>5.558939999999995</c:v>
                </c:pt>
                <c:pt idx="5987">
                  <c:v>5.557169999999997</c:v>
                </c:pt>
                <c:pt idx="5988">
                  <c:v>5.55364</c:v>
                </c:pt>
                <c:pt idx="5989">
                  <c:v>5.55187</c:v>
                </c:pt>
                <c:pt idx="5990">
                  <c:v>5.550109999999997</c:v>
                </c:pt>
                <c:pt idx="5991">
                  <c:v>5.550109999999997</c:v>
                </c:pt>
                <c:pt idx="5992">
                  <c:v>5.550109999999997</c:v>
                </c:pt>
                <c:pt idx="5993">
                  <c:v>5.54834</c:v>
                </c:pt>
                <c:pt idx="5994">
                  <c:v>5.54834</c:v>
                </c:pt>
                <c:pt idx="5995">
                  <c:v>5.54657</c:v>
                </c:pt>
                <c:pt idx="5996">
                  <c:v>5.54657</c:v>
                </c:pt>
                <c:pt idx="5997">
                  <c:v>5.544809999999996</c:v>
                </c:pt>
                <c:pt idx="5998">
                  <c:v>5.54304</c:v>
                </c:pt>
                <c:pt idx="5999">
                  <c:v>5.54304</c:v>
                </c:pt>
                <c:pt idx="6000">
                  <c:v>5.54128</c:v>
                </c:pt>
                <c:pt idx="6001">
                  <c:v>5.53951</c:v>
                </c:pt>
                <c:pt idx="6002">
                  <c:v>5.53774</c:v>
                </c:pt>
                <c:pt idx="6003">
                  <c:v>5.53774</c:v>
                </c:pt>
                <c:pt idx="6004">
                  <c:v>5.53951</c:v>
                </c:pt>
                <c:pt idx="6005">
                  <c:v>5.53774</c:v>
                </c:pt>
                <c:pt idx="6006">
                  <c:v>5.53774</c:v>
                </c:pt>
                <c:pt idx="6007">
                  <c:v>5.535979999999999</c:v>
                </c:pt>
                <c:pt idx="6008">
                  <c:v>5.535979999999999</c:v>
                </c:pt>
                <c:pt idx="6009">
                  <c:v>5.535979999999999</c:v>
                </c:pt>
                <c:pt idx="6010">
                  <c:v>5.53774</c:v>
                </c:pt>
                <c:pt idx="6011">
                  <c:v>5.535979999999999</c:v>
                </c:pt>
                <c:pt idx="6012">
                  <c:v>5.53951</c:v>
                </c:pt>
                <c:pt idx="6013">
                  <c:v>5.53774</c:v>
                </c:pt>
                <c:pt idx="6014">
                  <c:v>5.53951</c:v>
                </c:pt>
                <c:pt idx="6015">
                  <c:v>5.53951</c:v>
                </c:pt>
                <c:pt idx="6016">
                  <c:v>5.54128</c:v>
                </c:pt>
                <c:pt idx="6017">
                  <c:v>5.54128</c:v>
                </c:pt>
                <c:pt idx="6018">
                  <c:v>5.54128</c:v>
                </c:pt>
                <c:pt idx="6019">
                  <c:v>5.53951</c:v>
                </c:pt>
                <c:pt idx="6020">
                  <c:v>5.53951</c:v>
                </c:pt>
                <c:pt idx="6021">
                  <c:v>5.54128</c:v>
                </c:pt>
                <c:pt idx="6022">
                  <c:v>5.54128</c:v>
                </c:pt>
                <c:pt idx="6023">
                  <c:v>5.54304</c:v>
                </c:pt>
                <c:pt idx="6024">
                  <c:v>5.54304</c:v>
                </c:pt>
                <c:pt idx="6025">
                  <c:v>5.54304</c:v>
                </c:pt>
                <c:pt idx="6026">
                  <c:v>5.54304</c:v>
                </c:pt>
                <c:pt idx="6027">
                  <c:v>5.544809999999996</c:v>
                </c:pt>
                <c:pt idx="6028">
                  <c:v>5.544809999999996</c:v>
                </c:pt>
                <c:pt idx="6029">
                  <c:v>5.544809999999996</c:v>
                </c:pt>
                <c:pt idx="6030">
                  <c:v>5.54657</c:v>
                </c:pt>
                <c:pt idx="6031">
                  <c:v>5.54657</c:v>
                </c:pt>
                <c:pt idx="6032">
                  <c:v>5.54834</c:v>
                </c:pt>
                <c:pt idx="6033">
                  <c:v>5.54657</c:v>
                </c:pt>
                <c:pt idx="6034">
                  <c:v>5.54657</c:v>
                </c:pt>
                <c:pt idx="6035">
                  <c:v>5.544809999999996</c:v>
                </c:pt>
                <c:pt idx="6036">
                  <c:v>5.544809999999996</c:v>
                </c:pt>
                <c:pt idx="6037">
                  <c:v>5.54657</c:v>
                </c:pt>
                <c:pt idx="6038">
                  <c:v>5.54834</c:v>
                </c:pt>
                <c:pt idx="6039">
                  <c:v>5.54834</c:v>
                </c:pt>
                <c:pt idx="6040">
                  <c:v>5.54834</c:v>
                </c:pt>
                <c:pt idx="6041">
                  <c:v>5.550109999999997</c:v>
                </c:pt>
                <c:pt idx="6042">
                  <c:v>5.55187</c:v>
                </c:pt>
                <c:pt idx="6043">
                  <c:v>5.55187</c:v>
                </c:pt>
                <c:pt idx="6044">
                  <c:v>5.550109999999997</c:v>
                </c:pt>
                <c:pt idx="6045">
                  <c:v>5.550109999999997</c:v>
                </c:pt>
                <c:pt idx="6046">
                  <c:v>5.550109999999997</c:v>
                </c:pt>
                <c:pt idx="6047">
                  <c:v>5.550109999999997</c:v>
                </c:pt>
                <c:pt idx="6048">
                  <c:v>5.55187</c:v>
                </c:pt>
                <c:pt idx="6049">
                  <c:v>5.55187</c:v>
                </c:pt>
                <c:pt idx="6050">
                  <c:v>5.55187</c:v>
                </c:pt>
                <c:pt idx="6051">
                  <c:v>5.550109999999997</c:v>
                </c:pt>
                <c:pt idx="6052">
                  <c:v>5.54834</c:v>
                </c:pt>
                <c:pt idx="6053">
                  <c:v>5.550109999999997</c:v>
                </c:pt>
                <c:pt idx="6054">
                  <c:v>5.55187</c:v>
                </c:pt>
                <c:pt idx="6055">
                  <c:v>5.55187</c:v>
                </c:pt>
                <c:pt idx="6056">
                  <c:v>5.550109999999997</c:v>
                </c:pt>
                <c:pt idx="6057">
                  <c:v>5.550109999999997</c:v>
                </c:pt>
                <c:pt idx="6058">
                  <c:v>5.550109999999997</c:v>
                </c:pt>
                <c:pt idx="6059">
                  <c:v>5.550109999999997</c:v>
                </c:pt>
                <c:pt idx="6060">
                  <c:v>5.550109999999997</c:v>
                </c:pt>
                <c:pt idx="6061">
                  <c:v>5.550109999999997</c:v>
                </c:pt>
                <c:pt idx="6062">
                  <c:v>5.55187</c:v>
                </c:pt>
                <c:pt idx="6063">
                  <c:v>5.54834</c:v>
                </c:pt>
                <c:pt idx="6064">
                  <c:v>5.54834</c:v>
                </c:pt>
                <c:pt idx="6065">
                  <c:v>5.54834</c:v>
                </c:pt>
                <c:pt idx="6066">
                  <c:v>5.54834</c:v>
                </c:pt>
                <c:pt idx="6067">
                  <c:v>5.54657</c:v>
                </c:pt>
                <c:pt idx="6068">
                  <c:v>5.54657</c:v>
                </c:pt>
                <c:pt idx="6069">
                  <c:v>5.54657</c:v>
                </c:pt>
                <c:pt idx="6070">
                  <c:v>5.544809999999996</c:v>
                </c:pt>
                <c:pt idx="6071">
                  <c:v>5.54657</c:v>
                </c:pt>
                <c:pt idx="6072">
                  <c:v>5.544809999999996</c:v>
                </c:pt>
                <c:pt idx="6073">
                  <c:v>5.544809999999996</c:v>
                </c:pt>
                <c:pt idx="6074">
                  <c:v>5.54304</c:v>
                </c:pt>
                <c:pt idx="6075">
                  <c:v>5.544809999999996</c:v>
                </c:pt>
                <c:pt idx="6076">
                  <c:v>5.54304</c:v>
                </c:pt>
                <c:pt idx="6077">
                  <c:v>5.54304</c:v>
                </c:pt>
                <c:pt idx="6078">
                  <c:v>5.54304</c:v>
                </c:pt>
                <c:pt idx="6079">
                  <c:v>5.54304</c:v>
                </c:pt>
                <c:pt idx="6080">
                  <c:v>5.54304</c:v>
                </c:pt>
                <c:pt idx="6081">
                  <c:v>5.54304</c:v>
                </c:pt>
                <c:pt idx="6082">
                  <c:v>5.54128</c:v>
                </c:pt>
                <c:pt idx="6083">
                  <c:v>5.54128</c:v>
                </c:pt>
                <c:pt idx="6084">
                  <c:v>5.53951</c:v>
                </c:pt>
                <c:pt idx="6085">
                  <c:v>5.53951</c:v>
                </c:pt>
                <c:pt idx="6086">
                  <c:v>5.53951</c:v>
                </c:pt>
                <c:pt idx="6087">
                  <c:v>5.53774</c:v>
                </c:pt>
                <c:pt idx="6088">
                  <c:v>5.53774</c:v>
                </c:pt>
                <c:pt idx="6089">
                  <c:v>5.53774</c:v>
                </c:pt>
                <c:pt idx="6090">
                  <c:v>5.53774</c:v>
                </c:pt>
                <c:pt idx="6091">
                  <c:v>5.53774</c:v>
                </c:pt>
                <c:pt idx="6092">
                  <c:v>5.53774</c:v>
                </c:pt>
                <c:pt idx="6093">
                  <c:v>5.535979999999999</c:v>
                </c:pt>
                <c:pt idx="6094">
                  <c:v>5.53421</c:v>
                </c:pt>
                <c:pt idx="6095">
                  <c:v>5.53421</c:v>
                </c:pt>
                <c:pt idx="6096">
                  <c:v>5.53421</c:v>
                </c:pt>
                <c:pt idx="6097">
                  <c:v>5.53245</c:v>
                </c:pt>
                <c:pt idx="6098">
                  <c:v>5.53245</c:v>
                </c:pt>
                <c:pt idx="6099">
                  <c:v>5.53421</c:v>
                </c:pt>
                <c:pt idx="6100">
                  <c:v>5.535979999999999</c:v>
                </c:pt>
                <c:pt idx="6101">
                  <c:v>5.53421</c:v>
                </c:pt>
                <c:pt idx="6102">
                  <c:v>5.53421</c:v>
                </c:pt>
                <c:pt idx="6103">
                  <c:v>5.53245</c:v>
                </c:pt>
                <c:pt idx="6104">
                  <c:v>5.53245</c:v>
                </c:pt>
                <c:pt idx="6105">
                  <c:v>5.53245</c:v>
                </c:pt>
                <c:pt idx="6106">
                  <c:v>5.53068</c:v>
                </c:pt>
                <c:pt idx="6107">
                  <c:v>5.53068</c:v>
                </c:pt>
                <c:pt idx="6108">
                  <c:v>5.53068</c:v>
                </c:pt>
                <c:pt idx="6109">
                  <c:v>5.53068</c:v>
                </c:pt>
                <c:pt idx="6110">
                  <c:v>5.528909999999995</c:v>
                </c:pt>
                <c:pt idx="6111">
                  <c:v>5.528909999999995</c:v>
                </c:pt>
                <c:pt idx="6112">
                  <c:v>5.528909999999995</c:v>
                </c:pt>
                <c:pt idx="6113">
                  <c:v>5.528909999999995</c:v>
                </c:pt>
                <c:pt idx="6114">
                  <c:v>5.528909999999995</c:v>
                </c:pt>
                <c:pt idx="6115">
                  <c:v>5.528909999999995</c:v>
                </c:pt>
                <c:pt idx="6116">
                  <c:v>5.528909999999995</c:v>
                </c:pt>
                <c:pt idx="6117">
                  <c:v>5.527149999999995</c:v>
                </c:pt>
                <c:pt idx="6118">
                  <c:v>5.528909999999995</c:v>
                </c:pt>
                <c:pt idx="6119">
                  <c:v>5.527149999999995</c:v>
                </c:pt>
                <c:pt idx="6120">
                  <c:v>5.527149999999995</c:v>
                </c:pt>
                <c:pt idx="6121">
                  <c:v>5.527149999999995</c:v>
                </c:pt>
                <c:pt idx="6122">
                  <c:v>5.527149999999995</c:v>
                </c:pt>
                <c:pt idx="6123">
                  <c:v>5.527149999999995</c:v>
                </c:pt>
                <c:pt idx="6124">
                  <c:v>5.52362</c:v>
                </c:pt>
                <c:pt idx="6125">
                  <c:v>5.52362</c:v>
                </c:pt>
                <c:pt idx="6126">
                  <c:v>5.525379999999998</c:v>
                </c:pt>
                <c:pt idx="6127">
                  <c:v>5.525379999999998</c:v>
                </c:pt>
                <c:pt idx="6128">
                  <c:v>5.52362</c:v>
                </c:pt>
                <c:pt idx="6129">
                  <c:v>5.52362</c:v>
                </c:pt>
                <c:pt idx="6130">
                  <c:v>5.52185</c:v>
                </c:pt>
                <c:pt idx="6131">
                  <c:v>5.52362</c:v>
                </c:pt>
                <c:pt idx="6132">
                  <c:v>5.52185</c:v>
                </c:pt>
                <c:pt idx="6133">
                  <c:v>5.52185</c:v>
                </c:pt>
                <c:pt idx="6134">
                  <c:v>5.52185</c:v>
                </c:pt>
                <c:pt idx="6135">
                  <c:v>5.52185</c:v>
                </c:pt>
                <c:pt idx="6136">
                  <c:v>5.520079999999997</c:v>
                </c:pt>
                <c:pt idx="6137">
                  <c:v>5.520079999999997</c:v>
                </c:pt>
                <c:pt idx="6138">
                  <c:v>5.520079999999997</c:v>
                </c:pt>
                <c:pt idx="6139">
                  <c:v>5.520079999999997</c:v>
                </c:pt>
                <c:pt idx="6140">
                  <c:v>5.52185</c:v>
                </c:pt>
                <c:pt idx="6141">
                  <c:v>5.520079999999997</c:v>
                </c:pt>
                <c:pt idx="6142">
                  <c:v>5.520079999999997</c:v>
                </c:pt>
                <c:pt idx="6143">
                  <c:v>5.520079999999997</c:v>
                </c:pt>
                <c:pt idx="6144">
                  <c:v>5.520079999999997</c:v>
                </c:pt>
                <c:pt idx="6145">
                  <c:v>5.520079999999997</c:v>
                </c:pt>
                <c:pt idx="6146">
                  <c:v>5.520079999999997</c:v>
                </c:pt>
                <c:pt idx="6147">
                  <c:v>5.520079999999997</c:v>
                </c:pt>
                <c:pt idx="6148">
                  <c:v>5.520079999999997</c:v>
                </c:pt>
                <c:pt idx="6149">
                  <c:v>5.52185</c:v>
                </c:pt>
                <c:pt idx="6150">
                  <c:v>5.52185</c:v>
                </c:pt>
                <c:pt idx="6151">
                  <c:v>5.52362</c:v>
                </c:pt>
                <c:pt idx="6152">
                  <c:v>5.52362</c:v>
                </c:pt>
                <c:pt idx="6153">
                  <c:v>5.52362</c:v>
                </c:pt>
                <c:pt idx="6154">
                  <c:v>5.52362</c:v>
                </c:pt>
                <c:pt idx="6155">
                  <c:v>5.52362</c:v>
                </c:pt>
                <c:pt idx="6156">
                  <c:v>5.52362</c:v>
                </c:pt>
                <c:pt idx="6157">
                  <c:v>5.52362</c:v>
                </c:pt>
                <c:pt idx="6158">
                  <c:v>5.525379999999998</c:v>
                </c:pt>
                <c:pt idx="6159">
                  <c:v>5.527149999999995</c:v>
                </c:pt>
                <c:pt idx="6160">
                  <c:v>5.527149999999995</c:v>
                </c:pt>
                <c:pt idx="6161">
                  <c:v>5.527149999999995</c:v>
                </c:pt>
                <c:pt idx="6162">
                  <c:v>5.527149999999995</c:v>
                </c:pt>
                <c:pt idx="6163">
                  <c:v>5.53068</c:v>
                </c:pt>
                <c:pt idx="6164">
                  <c:v>5.53068</c:v>
                </c:pt>
                <c:pt idx="6165">
                  <c:v>5.53245</c:v>
                </c:pt>
                <c:pt idx="6166">
                  <c:v>5.53245</c:v>
                </c:pt>
                <c:pt idx="6167">
                  <c:v>5.53421</c:v>
                </c:pt>
                <c:pt idx="6168">
                  <c:v>5.53245</c:v>
                </c:pt>
                <c:pt idx="6169">
                  <c:v>5.53421</c:v>
                </c:pt>
                <c:pt idx="6170">
                  <c:v>5.53421</c:v>
                </c:pt>
                <c:pt idx="6171">
                  <c:v>5.53421</c:v>
                </c:pt>
                <c:pt idx="6172">
                  <c:v>5.53421</c:v>
                </c:pt>
                <c:pt idx="6173">
                  <c:v>5.53774</c:v>
                </c:pt>
                <c:pt idx="6174">
                  <c:v>5.53951</c:v>
                </c:pt>
                <c:pt idx="6175">
                  <c:v>5.54304</c:v>
                </c:pt>
                <c:pt idx="6176">
                  <c:v>5.54304</c:v>
                </c:pt>
                <c:pt idx="6177">
                  <c:v>5.544809999999996</c:v>
                </c:pt>
                <c:pt idx="6178">
                  <c:v>5.54657</c:v>
                </c:pt>
                <c:pt idx="6179">
                  <c:v>5.54834</c:v>
                </c:pt>
                <c:pt idx="6180">
                  <c:v>5.550109999999997</c:v>
                </c:pt>
                <c:pt idx="6181">
                  <c:v>5.550109999999997</c:v>
                </c:pt>
                <c:pt idx="6182">
                  <c:v>5.55187</c:v>
                </c:pt>
                <c:pt idx="6183">
                  <c:v>5.55364</c:v>
                </c:pt>
                <c:pt idx="6184">
                  <c:v>5.55364</c:v>
                </c:pt>
                <c:pt idx="6185">
                  <c:v>5.5554</c:v>
                </c:pt>
                <c:pt idx="6186">
                  <c:v>5.5554</c:v>
                </c:pt>
                <c:pt idx="6187">
                  <c:v>5.5554</c:v>
                </c:pt>
                <c:pt idx="6188">
                  <c:v>5.558939999999995</c:v>
                </c:pt>
                <c:pt idx="6189">
                  <c:v>5.558939999999995</c:v>
                </c:pt>
                <c:pt idx="6190">
                  <c:v>5.562469999999998</c:v>
                </c:pt>
                <c:pt idx="6191">
                  <c:v>5.562469999999998</c:v>
                </c:pt>
                <c:pt idx="6192">
                  <c:v>5.562469999999998</c:v>
                </c:pt>
                <c:pt idx="6193">
                  <c:v>5.564229999999998</c:v>
                </c:pt>
                <c:pt idx="6194">
                  <c:v>5.564229999999998</c:v>
                </c:pt>
                <c:pt idx="6195">
                  <c:v>5.564229999999998</c:v>
                </c:pt>
                <c:pt idx="6196">
                  <c:v>5.564229999999998</c:v>
                </c:pt>
                <c:pt idx="6197">
                  <c:v>5.565999999999995</c:v>
                </c:pt>
                <c:pt idx="6198">
                  <c:v>5.567769999999999</c:v>
                </c:pt>
                <c:pt idx="6199">
                  <c:v>5.567769999999999</c:v>
                </c:pt>
                <c:pt idx="6200">
                  <c:v>5.567769999999999</c:v>
                </c:pt>
                <c:pt idx="6201">
                  <c:v>5.567769999999999</c:v>
                </c:pt>
                <c:pt idx="6202">
                  <c:v>5.565999999999995</c:v>
                </c:pt>
                <c:pt idx="6203">
                  <c:v>5.567769999999999</c:v>
                </c:pt>
                <c:pt idx="6204">
                  <c:v>5.569529999999999</c:v>
                </c:pt>
                <c:pt idx="6205">
                  <c:v>5.5713</c:v>
                </c:pt>
                <c:pt idx="6206">
                  <c:v>5.569529999999999</c:v>
                </c:pt>
                <c:pt idx="6207">
                  <c:v>5.569529999999999</c:v>
                </c:pt>
                <c:pt idx="6208">
                  <c:v>5.569529999999999</c:v>
                </c:pt>
                <c:pt idx="6209">
                  <c:v>5.569529999999999</c:v>
                </c:pt>
                <c:pt idx="6210">
                  <c:v>5.5713</c:v>
                </c:pt>
                <c:pt idx="6211">
                  <c:v>5.5713</c:v>
                </c:pt>
                <c:pt idx="6212">
                  <c:v>5.5713</c:v>
                </c:pt>
                <c:pt idx="6213">
                  <c:v>5.57307</c:v>
                </c:pt>
                <c:pt idx="6214">
                  <c:v>5.5713</c:v>
                </c:pt>
                <c:pt idx="6215">
                  <c:v>5.57307</c:v>
                </c:pt>
                <c:pt idx="6216">
                  <c:v>5.57307</c:v>
                </c:pt>
                <c:pt idx="6217">
                  <c:v>5.57307</c:v>
                </c:pt>
                <c:pt idx="6218">
                  <c:v>5.57307</c:v>
                </c:pt>
                <c:pt idx="6219">
                  <c:v>5.57307</c:v>
                </c:pt>
                <c:pt idx="6220">
                  <c:v>5.57307</c:v>
                </c:pt>
                <c:pt idx="6221">
                  <c:v>5.5713</c:v>
                </c:pt>
                <c:pt idx="6222">
                  <c:v>5.569529999999999</c:v>
                </c:pt>
                <c:pt idx="6223">
                  <c:v>5.569529999999999</c:v>
                </c:pt>
                <c:pt idx="6224">
                  <c:v>5.569529999999999</c:v>
                </c:pt>
                <c:pt idx="6225">
                  <c:v>5.57307</c:v>
                </c:pt>
                <c:pt idx="6226">
                  <c:v>5.57307</c:v>
                </c:pt>
                <c:pt idx="6227">
                  <c:v>5.57483</c:v>
                </c:pt>
                <c:pt idx="6228">
                  <c:v>5.5766</c:v>
                </c:pt>
                <c:pt idx="6229">
                  <c:v>5.5766</c:v>
                </c:pt>
                <c:pt idx="6230">
                  <c:v>5.5766</c:v>
                </c:pt>
                <c:pt idx="6231">
                  <c:v>5.5766</c:v>
                </c:pt>
                <c:pt idx="6232">
                  <c:v>5.5766</c:v>
                </c:pt>
                <c:pt idx="6233">
                  <c:v>5.57483</c:v>
                </c:pt>
                <c:pt idx="6234">
                  <c:v>5.57483</c:v>
                </c:pt>
                <c:pt idx="6235">
                  <c:v>5.5766</c:v>
                </c:pt>
                <c:pt idx="6236">
                  <c:v>5.5766</c:v>
                </c:pt>
                <c:pt idx="6237">
                  <c:v>5.5766</c:v>
                </c:pt>
                <c:pt idx="6238">
                  <c:v>5.57836</c:v>
                </c:pt>
                <c:pt idx="6239">
                  <c:v>5.57836</c:v>
                </c:pt>
                <c:pt idx="6240">
                  <c:v>5.57836</c:v>
                </c:pt>
                <c:pt idx="6241">
                  <c:v>5.57836</c:v>
                </c:pt>
                <c:pt idx="6242">
                  <c:v>5.57836</c:v>
                </c:pt>
                <c:pt idx="6243">
                  <c:v>5.57836</c:v>
                </c:pt>
                <c:pt idx="6244">
                  <c:v>5.57836</c:v>
                </c:pt>
                <c:pt idx="6245">
                  <c:v>5.58013</c:v>
                </c:pt>
                <c:pt idx="6246">
                  <c:v>5.58013</c:v>
                </c:pt>
                <c:pt idx="6247">
                  <c:v>5.58013</c:v>
                </c:pt>
                <c:pt idx="6248">
                  <c:v>5.58013</c:v>
                </c:pt>
                <c:pt idx="6249">
                  <c:v>5.58013</c:v>
                </c:pt>
                <c:pt idx="6250">
                  <c:v>5.57836</c:v>
                </c:pt>
                <c:pt idx="6251">
                  <c:v>5.57836</c:v>
                </c:pt>
                <c:pt idx="6252">
                  <c:v>5.57836</c:v>
                </c:pt>
                <c:pt idx="6253">
                  <c:v>5.57836</c:v>
                </c:pt>
                <c:pt idx="6254">
                  <c:v>5.5819</c:v>
                </c:pt>
                <c:pt idx="6255">
                  <c:v>5.5819</c:v>
                </c:pt>
                <c:pt idx="6256">
                  <c:v>5.58366</c:v>
                </c:pt>
                <c:pt idx="6257">
                  <c:v>5.5819</c:v>
                </c:pt>
                <c:pt idx="6258">
                  <c:v>5.58366</c:v>
                </c:pt>
                <c:pt idx="6259">
                  <c:v>5.58543</c:v>
                </c:pt>
                <c:pt idx="6260">
                  <c:v>5.587189999999995</c:v>
                </c:pt>
                <c:pt idx="6261">
                  <c:v>5.587189999999995</c:v>
                </c:pt>
                <c:pt idx="6262">
                  <c:v>5.58543</c:v>
                </c:pt>
                <c:pt idx="6263">
                  <c:v>5.587189999999995</c:v>
                </c:pt>
                <c:pt idx="6264">
                  <c:v>5.58543</c:v>
                </c:pt>
                <c:pt idx="6265">
                  <c:v>5.58543</c:v>
                </c:pt>
                <c:pt idx="6266">
                  <c:v>5.58543</c:v>
                </c:pt>
                <c:pt idx="6267">
                  <c:v>5.587189999999995</c:v>
                </c:pt>
                <c:pt idx="6268">
                  <c:v>5.587189999999995</c:v>
                </c:pt>
                <c:pt idx="6269">
                  <c:v>5.587189999999995</c:v>
                </c:pt>
                <c:pt idx="6270">
                  <c:v>5.587189999999995</c:v>
                </c:pt>
                <c:pt idx="6271">
                  <c:v>5.587189999999995</c:v>
                </c:pt>
                <c:pt idx="6272">
                  <c:v>5.58896</c:v>
                </c:pt>
                <c:pt idx="6273">
                  <c:v>5.59073</c:v>
                </c:pt>
                <c:pt idx="6274">
                  <c:v>5.59073</c:v>
                </c:pt>
                <c:pt idx="6275">
                  <c:v>5.59073</c:v>
                </c:pt>
                <c:pt idx="6276">
                  <c:v>5.59073</c:v>
                </c:pt>
                <c:pt idx="6277">
                  <c:v>5.59073</c:v>
                </c:pt>
                <c:pt idx="6278">
                  <c:v>5.58896</c:v>
                </c:pt>
                <c:pt idx="6279">
                  <c:v>5.59073</c:v>
                </c:pt>
                <c:pt idx="6280">
                  <c:v>5.592489999999995</c:v>
                </c:pt>
                <c:pt idx="6281">
                  <c:v>5.59426</c:v>
                </c:pt>
                <c:pt idx="6282">
                  <c:v>5.59426</c:v>
                </c:pt>
                <c:pt idx="6283">
                  <c:v>5.59426</c:v>
                </c:pt>
                <c:pt idx="6284">
                  <c:v>5.59426</c:v>
                </c:pt>
                <c:pt idx="6285">
                  <c:v>5.59426</c:v>
                </c:pt>
                <c:pt idx="6286">
                  <c:v>5.59426</c:v>
                </c:pt>
                <c:pt idx="6287">
                  <c:v>5.59602</c:v>
                </c:pt>
                <c:pt idx="6288">
                  <c:v>5.59602</c:v>
                </c:pt>
                <c:pt idx="6289">
                  <c:v>5.59602</c:v>
                </c:pt>
                <c:pt idx="6290">
                  <c:v>5.59602</c:v>
                </c:pt>
                <c:pt idx="6291">
                  <c:v>5.597789999999995</c:v>
                </c:pt>
                <c:pt idx="6292">
                  <c:v>5.597789999999995</c:v>
                </c:pt>
                <c:pt idx="6293">
                  <c:v>5.597789999999995</c:v>
                </c:pt>
                <c:pt idx="6294">
                  <c:v>5.597789999999995</c:v>
                </c:pt>
                <c:pt idx="6295">
                  <c:v>5.59956</c:v>
                </c:pt>
                <c:pt idx="6296">
                  <c:v>5.60132</c:v>
                </c:pt>
                <c:pt idx="6297">
                  <c:v>5.59956</c:v>
                </c:pt>
                <c:pt idx="6298">
                  <c:v>5.60132</c:v>
                </c:pt>
                <c:pt idx="6299">
                  <c:v>5.59956</c:v>
                </c:pt>
                <c:pt idx="6300">
                  <c:v>5.60132</c:v>
                </c:pt>
                <c:pt idx="6301">
                  <c:v>5.60132</c:v>
                </c:pt>
                <c:pt idx="6302">
                  <c:v>5.603089999999995</c:v>
                </c:pt>
                <c:pt idx="6303">
                  <c:v>5.603089999999995</c:v>
                </c:pt>
                <c:pt idx="6304">
                  <c:v>5.604849999999995</c:v>
                </c:pt>
                <c:pt idx="6305">
                  <c:v>5.604849999999995</c:v>
                </c:pt>
                <c:pt idx="6306">
                  <c:v>5.603089999999995</c:v>
                </c:pt>
                <c:pt idx="6307">
                  <c:v>5.60132</c:v>
                </c:pt>
                <c:pt idx="6308">
                  <c:v>5.603089999999995</c:v>
                </c:pt>
                <c:pt idx="6309">
                  <c:v>5.60662</c:v>
                </c:pt>
                <c:pt idx="6310">
                  <c:v>5.60662</c:v>
                </c:pt>
                <c:pt idx="6311">
                  <c:v>5.60662</c:v>
                </c:pt>
                <c:pt idx="6312">
                  <c:v>5.60839</c:v>
                </c:pt>
                <c:pt idx="6313">
                  <c:v>5.60839</c:v>
                </c:pt>
                <c:pt idx="6314">
                  <c:v>5.60839</c:v>
                </c:pt>
                <c:pt idx="6315">
                  <c:v>5.60839</c:v>
                </c:pt>
                <c:pt idx="6316">
                  <c:v>5.60839</c:v>
                </c:pt>
                <c:pt idx="6317">
                  <c:v>5.610149999999995</c:v>
                </c:pt>
                <c:pt idx="6318">
                  <c:v>5.610149999999995</c:v>
                </c:pt>
                <c:pt idx="6319">
                  <c:v>5.610149999999995</c:v>
                </c:pt>
                <c:pt idx="6320">
                  <c:v>5.610149999999995</c:v>
                </c:pt>
                <c:pt idx="6321">
                  <c:v>5.610149999999995</c:v>
                </c:pt>
                <c:pt idx="6322">
                  <c:v>5.610149999999995</c:v>
                </c:pt>
                <c:pt idx="6323">
                  <c:v>5.610149999999995</c:v>
                </c:pt>
                <c:pt idx="6324">
                  <c:v>5.610149999999995</c:v>
                </c:pt>
                <c:pt idx="6325">
                  <c:v>5.60839</c:v>
                </c:pt>
                <c:pt idx="6326">
                  <c:v>5.60839</c:v>
                </c:pt>
                <c:pt idx="6327">
                  <c:v>5.610149999999995</c:v>
                </c:pt>
                <c:pt idx="6328">
                  <c:v>5.60839</c:v>
                </c:pt>
                <c:pt idx="6329">
                  <c:v>5.60839</c:v>
                </c:pt>
                <c:pt idx="6330">
                  <c:v>5.60839</c:v>
                </c:pt>
                <c:pt idx="6331">
                  <c:v>5.60839</c:v>
                </c:pt>
                <c:pt idx="6332">
                  <c:v>5.610149999999995</c:v>
                </c:pt>
                <c:pt idx="6333">
                  <c:v>5.610149999999995</c:v>
                </c:pt>
                <c:pt idx="6334">
                  <c:v>5.610149999999995</c:v>
                </c:pt>
                <c:pt idx="6335">
                  <c:v>5.60839</c:v>
                </c:pt>
                <c:pt idx="6336">
                  <c:v>5.60839</c:v>
                </c:pt>
                <c:pt idx="6337">
                  <c:v>5.60839</c:v>
                </c:pt>
                <c:pt idx="6338">
                  <c:v>5.60839</c:v>
                </c:pt>
                <c:pt idx="6339">
                  <c:v>5.60662</c:v>
                </c:pt>
                <c:pt idx="6340">
                  <c:v>5.60662</c:v>
                </c:pt>
                <c:pt idx="6341">
                  <c:v>5.60662</c:v>
                </c:pt>
                <c:pt idx="6342">
                  <c:v>5.60662</c:v>
                </c:pt>
                <c:pt idx="6343">
                  <c:v>5.60839</c:v>
                </c:pt>
                <c:pt idx="6344">
                  <c:v>5.60662</c:v>
                </c:pt>
                <c:pt idx="6345">
                  <c:v>5.60662</c:v>
                </c:pt>
                <c:pt idx="6346">
                  <c:v>5.60662</c:v>
                </c:pt>
                <c:pt idx="6347">
                  <c:v>5.60662</c:v>
                </c:pt>
                <c:pt idx="6348">
                  <c:v>5.604849999999995</c:v>
                </c:pt>
                <c:pt idx="6349">
                  <c:v>5.604849999999995</c:v>
                </c:pt>
                <c:pt idx="6350">
                  <c:v>5.603089999999995</c:v>
                </c:pt>
                <c:pt idx="6351">
                  <c:v>5.604849999999995</c:v>
                </c:pt>
                <c:pt idx="6352">
                  <c:v>5.604849999999995</c:v>
                </c:pt>
                <c:pt idx="6353">
                  <c:v>5.604849999999995</c:v>
                </c:pt>
                <c:pt idx="6354">
                  <c:v>5.604849999999995</c:v>
                </c:pt>
                <c:pt idx="6355">
                  <c:v>5.604849999999995</c:v>
                </c:pt>
                <c:pt idx="6356">
                  <c:v>5.60662</c:v>
                </c:pt>
                <c:pt idx="6357">
                  <c:v>5.604849999999995</c:v>
                </c:pt>
                <c:pt idx="6358">
                  <c:v>5.604849999999995</c:v>
                </c:pt>
                <c:pt idx="6359">
                  <c:v>5.604849999999995</c:v>
                </c:pt>
                <c:pt idx="6360">
                  <c:v>5.604849999999995</c:v>
                </c:pt>
                <c:pt idx="6361">
                  <c:v>5.60662</c:v>
                </c:pt>
                <c:pt idx="6362">
                  <c:v>5.60662</c:v>
                </c:pt>
                <c:pt idx="6363">
                  <c:v>5.60662</c:v>
                </c:pt>
                <c:pt idx="6364">
                  <c:v>5.60662</c:v>
                </c:pt>
                <c:pt idx="6365">
                  <c:v>5.60662</c:v>
                </c:pt>
                <c:pt idx="6366">
                  <c:v>5.60662</c:v>
                </c:pt>
                <c:pt idx="6367">
                  <c:v>5.60662</c:v>
                </c:pt>
                <c:pt idx="6368">
                  <c:v>5.60839</c:v>
                </c:pt>
                <c:pt idx="6369">
                  <c:v>5.610149999999995</c:v>
                </c:pt>
                <c:pt idx="6370">
                  <c:v>5.610149999999995</c:v>
                </c:pt>
                <c:pt idx="6371">
                  <c:v>5.610149999999995</c:v>
                </c:pt>
                <c:pt idx="6372">
                  <c:v>5.610149999999995</c:v>
                </c:pt>
                <c:pt idx="6373">
                  <c:v>5.610149999999995</c:v>
                </c:pt>
                <c:pt idx="6374">
                  <c:v>5.611919999999995</c:v>
                </c:pt>
                <c:pt idx="6375">
                  <c:v>5.611919999999995</c:v>
                </c:pt>
                <c:pt idx="6376">
                  <c:v>5.611919999999995</c:v>
                </c:pt>
                <c:pt idx="6377">
                  <c:v>5.611919999999995</c:v>
                </c:pt>
                <c:pt idx="6378">
                  <c:v>5.613679999999999</c:v>
                </c:pt>
                <c:pt idx="6379">
                  <c:v>5.615449999999996</c:v>
                </c:pt>
                <c:pt idx="6380">
                  <c:v>5.615449999999996</c:v>
                </c:pt>
                <c:pt idx="6381">
                  <c:v>5.615449999999996</c:v>
                </c:pt>
                <c:pt idx="6382">
                  <c:v>5.615449999999996</c:v>
                </c:pt>
                <c:pt idx="6383">
                  <c:v>5.615449999999996</c:v>
                </c:pt>
                <c:pt idx="6384">
                  <c:v>5.617219999999995</c:v>
                </c:pt>
                <c:pt idx="6385">
                  <c:v>5.617219999999995</c:v>
                </c:pt>
                <c:pt idx="6386">
                  <c:v>5.618979999999995</c:v>
                </c:pt>
                <c:pt idx="6387">
                  <c:v>5.618979999999995</c:v>
                </c:pt>
                <c:pt idx="6388">
                  <c:v>5.620749999999996</c:v>
                </c:pt>
                <c:pt idx="6389">
                  <c:v>5.622519999999991</c:v>
                </c:pt>
                <c:pt idx="6390">
                  <c:v>5.624279999999995</c:v>
                </c:pt>
                <c:pt idx="6391">
                  <c:v>5.624279999999995</c:v>
                </c:pt>
                <c:pt idx="6392">
                  <c:v>5.626049999999997</c:v>
                </c:pt>
                <c:pt idx="6393">
                  <c:v>5.627809999999994</c:v>
                </c:pt>
                <c:pt idx="6394">
                  <c:v>5.629579999999995</c:v>
                </c:pt>
                <c:pt idx="6395">
                  <c:v>5.63135</c:v>
                </c:pt>
                <c:pt idx="6396">
                  <c:v>5.63135</c:v>
                </c:pt>
                <c:pt idx="6397">
                  <c:v>5.63135</c:v>
                </c:pt>
                <c:pt idx="6398">
                  <c:v>5.633109999999998</c:v>
                </c:pt>
                <c:pt idx="6399">
                  <c:v>5.634879999999995</c:v>
                </c:pt>
                <c:pt idx="6400">
                  <c:v>5.63664</c:v>
                </c:pt>
                <c:pt idx="6401">
                  <c:v>5.63664</c:v>
                </c:pt>
                <c:pt idx="6402">
                  <c:v>5.638409999999998</c:v>
                </c:pt>
                <c:pt idx="6403">
                  <c:v>5.640179999999995</c:v>
                </c:pt>
                <c:pt idx="6404">
                  <c:v>5.64194</c:v>
                </c:pt>
                <c:pt idx="6405">
                  <c:v>5.643709999999999</c:v>
                </c:pt>
                <c:pt idx="6406">
                  <c:v>5.643709999999999</c:v>
                </c:pt>
                <c:pt idx="6407">
                  <c:v>5.645469999999999</c:v>
                </c:pt>
                <c:pt idx="6408">
                  <c:v>5.645469999999999</c:v>
                </c:pt>
                <c:pt idx="6409">
                  <c:v>5.64724</c:v>
                </c:pt>
                <c:pt idx="6410">
                  <c:v>5.65077</c:v>
                </c:pt>
                <c:pt idx="6411">
                  <c:v>5.652539999999994</c:v>
                </c:pt>
                <c:pt idx="6412">
                  <c:v>5.652539999999994</c:v>
                </c:pt>
                <c:pt idx="6413">
                  <c:v>5.652539999999994</c:v>
                </c:pt>
                <c:pt idx="6414">
                  <c:v>5.652539999999994</c:v>
                </c:pt>
                <c:pt idx="6415">
                  <c:v>5.652539999999994</c:v>
                </c:pt>
                <c:pt idx="6416">
                  <c:v>5.652539999999994</c:v>
                </c:pt>
                <c:pt idx="6417">
                  <c:v>5.65607</c:v>
                </c:pt>
                <c:pt idx="6418">
                  <c:v>5.65607</c:v>
                </c:pt>
                <c:pt idx="6419">
                  <c:v>5.657839999999994</c:v>
                </c:pt>
                <c:pt idx="6420">
                  <c:v>5.6596</c:v>
                </c:pt>
                <c:pt idx="6421">
                  <c:v>5.6596</c:v>
                </c:pt>
                <c:pt idx="6422">
                  <c:v>5.66137</c:v>
                </c:pt>
                <c:pt idx="6423">
                  <c:v>5.66137</c:v>
                </c:pt>
                <c:pt idx="6424">
                  <c:v>5.66137</c:v>
                </c:pt>
                <c:pt idx="6425">
                  <c:v>5.66137</c:v>
                </c:pt>
                <c:pt idx="6426">
                  <c:v>5.663129999999995</c:v>
                </c:pt>
                <c:pt idx="6427">
                  <c:v>5.663129999999995</c:v>
                </c:pt>
                <c:pt idx="6428">
                  <c:v>5.663129999999995</c:v>
                </c:pt>
                <c:pt idx="6429">
                  <c:v>5.664899999999994</c:v>
                </c:pt>
                <c:pt idx="6430">
                  <c:v>5.664899999999994</c:v>
                </c:pt>
                <c:pt idx="6431">
                  <c:v>5.664899999999994</c:v>
                </c:pt>
                <c:pt idx="6432">
                  <c:v>5.664899999999994</c:v>
                </c:pt>
                <c:pt idx="6433">
                  <c:v>5.66667</c:v>
                </c:pt>
                <c:pt idx="6434">
                  <c:v>5.66667</c:v>
                </c:pt>
                <c:pt idx="6435">
                  <c:v>5.66667</c:v>
                </c:pt>
                <c:pt idx="6436">
                  <c:v>5.66667</c:v>
                </c:pt>
                <c:pt idx="6437">
                  <c:v>5.668429999999995</c:v>
                </c:pt>
                <c:pt idx="6438">
                  <c:v>5.668429999999995</c:v>
                </c:pt>
                <c:pt idx="6439">
                  <c:v>5.668429999999995</c:v>
                </c:pt>
                <c:pt idx="6440">
                  <c:v>5.66667</c:v>
                </c:pt>
                <c:pt idx="6441">
                  <c:v>5.66667</c:v>
                </c:pt>
                <c:pt idx="6442">
                  <c:v>5.66667</c:v>
                </c:pt>
                <c:pt idx="6443">
                  <c:v>5.668429999999995</c:v>
                </c:pt>
                <c:pt idx="6444">
                  <c:v>5.668429999999995</c:v>
                </c:pt>
                <c:pt idx="6445">
                  <c:v>5.6702</c:v>
                </c:pt>
                <c:pt idx="6446">
                  <c:v>5.6702</c:v>
                </c:pt>
                <c:pt idx="6447">
                  <c:v>5.67196</c:v>
                </c:pt>
                <c:pt idx="6448">
                  <c:v>5.67196</c:v>
                </c:pt>
                <c:pt idx="6449">
                  <c:v>5.67196</c:v>
                </c:pt>
                <c:pt idx="6450">
                  <c:v>5.67196</c:v>
                </c:pt>
                <c:pt idx="6451">
                  <c:v>5.67196</c:v>
                </c:pt>
                <c:pt idx="6452">
                  <c:v>5.67196</c:v>
                </c:pt>
                <c:pt idx="6453">
                  <c:v>5.67373</c:v>
                </c:pt>
                <c:pt idx="6454">
                  <c:v>5.67373</c:v>
                </c:pt>
                <c:pt idx="6455">
                  <c:v>5.67373</c:v>
                </c:pt>
                <c:pt idx="6456">
                  <c:v>5.67373</c:v>
                </c:pt>
                <c:pt idx="6457">
                  <c:v>5.675499999999999</c:v>
                </c:pt>
                <c:pt idx="6458">
                  <c:v>5.675499999999999</c:v>
                </c:pt>
                <c:pt idx="6459">
                  <c:v>5.67726</c:v>
                </c:pt>
                <c:pt idx="6460">
                  <c:v>5.67903</c:v>
                </c:pt>
                <c:pt idx="6461">
                  <c:v>5.67903</c:v>
                </c:pt>
                <c:pt idx="6462">
                  <c:v>5.67726</c:v>
                </c:pt>
                <c:pt idx="6463">
                  <c:v>5.67726</c:v>
                </c:pt>
                <c:pt idx="6464">
                  <c:v>5.67903</c:v>
                </c:pt>
                <c:pt idx="6465">
                  <c:v>5.6808</c:v>
                </c:pt>
                <c:pt idx="6466">
                  <c:v>5.6808</c:v>
                </c:pt>
                <c:pt idx="6467">
                  <c:v>5.682559999999995</c:v>
                </c:pt>
                <c:pt idx="6468">
                  <c:v>5.682559999999995</c:v>
                </c:pt>
                <c:pt idx="6469">
                  <c:v>5.682559999999995</c:v>
                </c:pt>
                <c:pt idx="6470">
                  <c:v>5.682559999999995</c:v>
                </c:pt>
                <c:pt idx="6471">
                  <c:v>5.682559999999995</c:v>
                </c:pt>
                <c:pt idx="6472">
                  <c:v>5.682559999999995</c:v>
                </c:pt>
                <c:pt idx="6473">
                  <c:v>5.684329999999996</c:v>
                </c:pt>
                <c:pt idx="6474">
                  <c:v>5.684329999999996</c:v>
                </c:pt>
                <c:pt idx="6475">
                  <c:v>5.68609</c:v>
                </c:pt>
                <c:pt idx="6476">
                  <c:v>5.68609</c:v>
                </c:pt>
                <c:pt idx="6477">
                  <c:v>5.687859999999995</c:v>
                </c:pt>
                <c:pt idx="6478">
                  <c:v>5.68609</c:v>
                </c:pt>
                <c:pt idx="6479">
                  <c:v>5.687859999999995</c:v>
                </c:pt>
                <c:pt idx="6480">
                  <c:v>5.687859999999995</c:v>
                </c:pt>
                <c:pt idx="6481">
                  <c:v>5.687859999999995</c:v>
                </c:pt>
                <c:pt idx="6482">
                  <c:v>5.68963</c:v>
                </c:pt>
                <c:pt idx="6483">
                  <c:v>5.68963</c:v>
                </c:pt>
                <c:pt idx="6484">
                  <c:v>5.68963</c:v>
                </c:pt>
                <c:pt idx="6485">
                  <c:v>5.69139</c:v>
                </c:pt>
                <c:pt idx="6486">
                  <c:v>5.69139</c:v>
                </c:pt>
                <c:pt idx="6487">
                  <c:v>5.693159999999995</c:v>
                </c:pt>
                <c:pt idx="6488">
                  <c:v>5.69139</c:v>
                </c:pt>
                <c:pt idx="6489">
                  <c:v>5.69139</c:v>
                </c:pt>
                <c:pt idx="6490">
                  <c:v>5.693159999999995</c:v>
                </c:pt>
                <c:pt idx="6491">
                  <c:v>5.693159999999995</c:v>
                </c:pt>
                <c:pt idx="6492">
                  <c:v>5.693159999999995</c:v>
                </c:pt>
                <c:pt idx="6493">
                  <c:v>5.694919999999991</c:v>
                </c:pt>
                <c:pt idx="6494">
                  <c:v>5.694919999999991</c:v>
                </c:pt>
                <c:pt idx="6495">
                  <c:v>5.69669</c:v>
                </c:pt>
                <c:pt idx="6496">
                  <c:v>5.69669</c:v>
                </c:pt>
                <c:pt idx="6497">
                  <c:v>5.69669</c:v>
                </c:pt>
                <c:pt idx="6498">
                  <c:v>5.698459999999995</c:v>
                </c:pt>
                <c:pt idx="6499">
                  <c:v>5.69669</c:v>
                </c:pt>
                <c:pt idx="6500">
                  <c:v>5.69669</c:v>
                </c:pt>
                <c:pt idx="6501">
                  <c:v>5.698459999999995</c:v>
                </c:pt>
                <c:pt idx="6502">
                  <c:v>5.70022</c:v>
                </c:pt>
                <c:pt idx="6503">
                  <c:v>5.70022</c:v>
                </c:pt>
                <c:pt idx="6504">
                  <c:v>5.70022</c:v>
                </c:pt>
                <c:pt idx="6505">
                  <c:v>5.70022</c:v>
                </c:pt>
                <c:pt idx="6506">
                  <c:v>5.70199</c:v>
                </c:pt>
                <c:pt idx="6507">
                  <c:v>5.70375</c:v>
                </c:pt>
                <c:pt idx="6508">
                  <c:v>5.70375</c:v>
                </c:pt>
                <c:pt idx="6509">
                  <c:v>5.70375</c:v>
                </c:pt>
                <c:pt idx="6510">
                  <c:v>5.70375</c:v>
                </c:pt>
                <c:pt idx="6511">
                  <c:v>5.70375</c:v>
                </c:pt>
                <c:pt idx="6512">
                  <c:v>5.70199</c:v>
                </c:pt>
                <c:pt idx="6513">
                  <c:v>5.70375</c:v>
                </c:pt>
                <c:pt idx="6514">
                  <c:v>5.705519999999995</c:v>
                </c:pt>
                <c:pt idx="6515">
                  <c:v>5.70729</c:v>
                </c:pt>
                <c:pt idx="6516">
                  <c:v>5.70729</c:v>
                </c:pt>
                <c:pt idx="6517">
                  <c:v>5.70729</c:v>
                </c:pt>
                <c:pt idx="6518">
                  <c:v>5.70905</c:v>
                </c:pt>
                <c:pt idx="6519">
                  <c:v>5.70905</c:v>
                </c:pt>
                <c:pt idx="6520">
                  <c:v>5.70905</c:v>
                </c:pt>
                <c:pt idx="6521">
                  <c:v>5.71082</c:v>
                </c:pt>
                <c:pt idx="6522">
                  <c:v>5.71082</c:v>
                </c:pt>
                <c:pt idx="6523">
                  <c:v>5.71082</c:v>
                </c:pt>
                <c:pt idx="6524">
                  <c:v>5.712579999999995</c:v>
                </c:pt>
                <c:pt idx="6525">
                  <c:v>5.71435</c:v>
                </c:pt>
                <c:pt idx="6526">
                  <c:v>5.71435</c:v>
                </c:pt>
                <c:pt idx="6527">
                  <c:v>5.71612</c:v>
                </c:pt>
                <c:pt idx="6528">
                  <c:v>5.717879999999996</c:v>
                </c:pt>
                <c:pt idx="6529">
                  <c:v>5.71965</c:v>
                </c:pt>
                <c:pt idx="6530">
                  <c:v>5.717879999999996</c:v>
                </c:pt>
                <c:pt idx="6531">
                  <c:v>5.72141</c:v>
                </c:pt>
                <c:pt idx="6532">
                  <c:v>5.723179999999997</c:v>
                </c:pt>
                <c:pt idx="6533">
                  <c:v>5.724949999999995</c:v>
                </c:pt>
                <c:pt idx="6534">
                  <c:v>5.724949999999995</c:v>
                </c:pt>
                <c:pt idx="6535">
                  <c:v>5.72671</c:v>
                </c:pt>
                <c:pt idx="6536">
                  <c:v>5.728479999999998</c:v>
                </c:pt>
                <c:pt idx="6537">
                  <c:v>5.728479999999998</c:v>
                </c:pt>
                <c:pt idx="6538">
                  <c:v>5.73024</c:v>
                </c:pt>
                <c:pt idx="6539">
                  <c:v>5.73201</c:v>
                </c:pt>
                <c:pt idx="6540">
                  <c:v>5.73378</c:v>
                </c:pt>
                <c:pt idx="6541">
                  <c:v>5.73554</c:v>
                </c:pt>
                <c:pt idx="6542">
                  <c:v>5.73908</c:v>
                </c:pt>
                <c:pt idx="6543">
                  <c:v>5.74261</c:v>
                </c:pt>
                <c:pt idx="6544">
                  <c:v>5.74437</c:v>
                </c:pt>
                <c:pt idx="6545">
                  <c:v>5.74614</c:v>
                </c:pt>
                <c:pt idx="6546">
                  <c:v>5.747909999999996</c:v>
                </c:pt>
                <c:pt idx="6547">
                  <c:v>5.74967</c:v>
                </c:pt>
                <c:pt idx="6548">
                  <c:v>5.75144</c:v>
                </c:pt>
                <c:pt idx="6549">
                  <c:v>5.7532</c:v>
                </c:pt>
                <c:pt idx="6550">
                  <c:v>5.754969999999997</c:v>
                </c:pt>
                <c:pt idx="6551">
                  <c:v>5.75674</c:v>
                </c:pt>
                <c:pt idx="6552">
                  <c:v>5.7585</c:v>
                </c:pt>
                <c:pt idx="6553">
                  <c:v>5.762029999999997</c:v>
                </c:pt>
                <c:pt idx="6554">
                  <c:v>5.7638</c:v>
                </c:pt>
                <c:pt idx="6555">
                  <c:v>5.765569999999998</c:v>
                </c:pt>
                <c:pt idx="6556">
                  <c:v>5.7691</c:v>
                </c:pt>
                <c:pt idx="6557">
                  <c:v>5.77086</c:v>
                </c:pt>
                <c:pt idx="6558">
                  <c:v>5.77263</c:v>
                </c:pt>
                <c:pt idx="6559">
                  <c:v>5.77616</c:v>
                </c:pt>
                <c:pt idx="6560">
                  <c:v>5.77969</c:v>
                </c:pt>
                <c:pt idx="6561">
                  <c:v>5.78146</c:v>
                </c:pt>
                <c:pt idx="6562">
                  <c:v>5.78323</c:v>
                </c:pt>
                <c:pt idx="6563">
                  <c:v>5.784989999999995</c:v>
                </c:pt>
                <c:pt idx="6564">
                  <c:v>5.78676</c:v>
                </c:pt>
                <c:pt idx="6565">
                  <c:v>5.78853</c:v>
                </c:pt>
                <c:pt idx="6566">
                  <c:v>5.78853</c:v>
                </c:pt>
                <c:pt idx="6567">
                  <c:v>5.79206</c:v>
                </c:pt>
                <c:pt idx="6568">
                  <c:v>5.79206</c:v>
                </c:pt>
                <c:pt idx="6569">
                  <c:v>5.79382</c:v>
                </c:pt>
                <c:pt idx="6570">
                  <c:v>5.795589999999995</c:v>
                </c:pt>
                <c:pt idx="6571">
                  <c:v>5.79736</c:v>
                </c:pt>
                <c:pt idx="6572">
                  <c:v>5.800889999999995</c:v>
                </c:pt>
                <c:pt idx="6573">
                  <c:v>5.80265</c:v>
                </c:pt>
                <c:pt idx="6574">
                  <c:v>5.804419999999995</c:v>
                </c:pt>
                <c:pt idx="6575">
                  <c:v>5.807949999999995</c:v>
                </c:pt>
                <c:pt idx="6576">
                  <c:v>5.80972</c:v>
                </c:pt>
                <c:pt idx="6577">
                  <c:v>5.811479999999999</c:v>
                </c:pt>
                <c:pt idx="6578">
                  <c:v>5.815019999999995</c:v>
                </c:pt>
                <c:pt idx="6579">
                  <c:v>5.81678</c:v>
                </c:pt>
                <c:pt idx="6580">
                  <c:v>5.818549999999997</c:v>
                </c:pt>
                <c:pt idx="6581">
                  <c:v>5.822079999999995</c:v>
                </c:pt>
                <c:pt idx="6582">
                  <c:v>5.822079999999995</c:v>
                </c:pt>
                <c:pt idx="6583">
                  <c:v>5.822079999999995</c:v>
                </c:pt>
                <c:pt idx="6584">
                  <c:v>5.820309999999996</c:v>
                </c:pt>
                <c:pt idx="6585">
                  <c:v>5.822079999999995</c:v>
                </c:pt>
                <c:pt idx="6586">
                  <c:v>5.823849999999997</c:v>
                </c:pt>
                <c:pt idx="6587">
                  <c:v>5.825609999999997</c:v>
                </c:pt>
                <c:pt idx="6588">
                  <c:v>5.829139999999995</c:v>
                </c:pt>
                <c:pt idx="6589">
                  <c:v>5.83268</c:v>
                </c:pt>
                <c:pt idx="6590">
                  <c:v>5.83621</c:v>
                </c:pt>
                <c:pt idx="6591">
                  <c:v>5.83974</c:v>
                </c:pt>
                <c:pt idx="6592">
                  <c:v>5.84327</c:v>
                </c:pt>
                <c:pt idx="6593">
                  <c:v>5.84504</c:v>
                </c:pt>
                <c:pt idx="6594">
                  <c:v>5.84504</c:v>
                </c:pt>
                <c:pt idx="6595">
                  <c:v>5.84327</c:v>
                </c:pt>
                <c:pt idx="6596">
                  <c:v>5.84504</c:v>
                </c:pt>
                <c:pt idx="6597">
                  <c:v>5.84504</c:v>
                </c:pt>
                <c:pt idx="6598">
                  <c:v>5.84504</c:v>
                </c:pt>
                <c:pt idx="6599">
                  <c:v>5.84504</c:v>
                </c:pt>
                <c:pt idx="6600">
                  <c:v>5.84681</c:v>
                </c:pt>
                <c:pt idx="6601">
                  <c:v>5.85034</c:v>
                </c:pt>
                <c:pt idx="6602">
                  <c:v>5.852099999999996</c:v>
                </c:pt>
                <c:pt idx="6603">
                  <c:v>5.85564</c:v>
                </c:pt>
                <c:pt idx="6604">
                  <c:v>5.857399999999997</c:v>
                </c:pt>
                <c:pt idx="6605">
                  <c:v>5.860929999999995</c:v>
                </c:pt>
                <c:pt idx="6606">
                  <c:v>5.860929999999995</c:v>
                </c:pt>
                <c:pt idx="6607">
                  <c:v>5.85917</c:v>
                </c:pt>
                <c:pt idx="6608">
                  <c:v>5.857399999999997</c:v>
                </c:pt>
                <c:pt idx="6609">
                  <c:v>5.857399999999997</c:v>
                </c:pt>
                <c:pt idx="6610">
                  <c:v>5.85564</c:v>
                </c:pt>
                <c:pt idx="6611">
                  <c:v>5.85564</c:v>
                </c:pt>
                <c:pt idx="6612">
                  <c:v>5.85564</c:v>
                </c:pt>
                <c:pt idx="6613">
                  <c:v>5.85387</c:v>
                </c:pt>
                <c:pt idx="6614">
                  <c:v>5.85564</c:v>
                </c:pt>
                <c:pt idx="6615">
                  <c:v>5.857399999999997</c:v>
                </c:pt>
                <c:pt idx="6616">
                  <c:v>5.85917</c:v>
                </c:pt>
                <c:pt idx="6617">
                  <c:v>5.860929999999995</c:v>
                </c:pt>
                <c:pt idx="6618">
                  <c:v>5.860929999999995</c:v>
                </c:pt>
                <c:pt idx="6619">
                  <c:v>5.860929999999995</c:v>
                </c:pt>
                <c:pt idx="6620">
                  <c:v>5.860929999999995</c:v>
                </c:pt>
                <c:pt idx="6621">
                  <c:v>5.85917</c:v>
                </c:pt>
                <c:pt idx="6622">
                  <c:v>5.857399999999997</c:v>
                </c:pt>
                <c:pt idx="6623">
                  <c:v>5.85564</c:v>
                </c:pt>
                <c:pt idx="6624">
                  <c:v>5.852099999999996</c:v>
                </c:pt>
                <c:pt idx="6625">
                  <c:v>5.85034</c:v>
                </c:pt>
                <c:pt idx="6626">
                  <c:v>5.85034</c:v>
                </c:pt>
                <c:pt idx="6627">
                  <c:v>5.84857</c:v>
                </c:pt>
                <c:pt idx="6628">
                  <c:v>5.84857</c:v>
                </c:pt>
                <c:pt idx="6629">
                  <c:v>5.85034</c:v>
                </c:pt>
                <c:pt idx="6630">
                  <c:v>5.85034</c:v>
                </c:pt>
                <c:pt idx="6631">
                  <c:v>5.85034</c:v>
                </c:pt>
                <c:pt idx="6632">
                  <c:v>5.852099999999996</c:v>
                </c:pt>
                <c:pt idx="6633">
                  <c:v>5.852099999999996</c:v>
                </c:pt>
                <c:pt idx="6634">
                  <c:v>5.852099999999996</c:v>
                </c:pt>
                <c:pt idx="6635">
                  <c:v>5.852099999999996</c:v>
                </c:pt>
                <c:pt idx="6636">
                  <c:v>5.852099999999996</c:v>
                </c:pt>
                <c:pt idx="6637">
                  <c:v>5.85034</c:v>
                </c:pt>
                <c:pt idx="6638">
                  <c:v>5.84857</c:v>
                </c:pt>
                <c:pt idx="6639">
                  <c:v>5.84681</c:v>
                </c:pt>
                <c:pt idx="6640">
                  <c:v>5.84327</c:v>
                </c:pt>
                <c:pt idx="6641">
                  <c:v>5.84327</c:v>
                </c:pt>
                <c:pt idx="6642">
                  <c:v>5.84327</c:v>
                </c:pt>
                <c:pt idx="6643">
                  <c:v>5.84327</c:v>
                </c:pt>
                <c:pt idx="6644">
                  <c:v>5.84504</c:v>
                </c:pt>
                <c:pt idx="6645">
                  <c:v>5.84504</c:v>
                </c:pt>
                <c:pt idx="6646">
                  <c:v>5.84504</c:v>
                </c:pt>
                <c:pt idx="6647">
                  <c:v>5.84681</c:v>
                </c:pt>
                <c:pt idx="6648">
                  <c:v>5.84681</c:v>
                </c:pt>
                <c:pt idx="6649">
                  <c:v>5.84504</c:v>
                </c:pt>
                <c:pt idx="6650">
                  <c:v>5.84504</c:v>
                </c:pt>
                <c:pt idx="6651">
                  <c:v>5.84504</c:v>
                </c:pt>
                <c:pt idx="6652">
                  <c:v>5.84327</c:v>
                </c:pt>
                <c:pt idx="6653">
                  <c:v>5.84327</c:v>
                </c:pt>
                <c:pt idx="6654">
                  <c:v>5.84327</c:v>
                </c:pt>
                <c:pt idx="6655">
                  <c:v>5.84327</c:v>
                </c:pt>
                <c:pt idx="6656">
                  <c:v>5.841509999999999</c:v>
                </c:pt>
                <c:pt idx="6657">
                  <c:v>5.841509999999999</c:v>
                </c:pt>
                <c:pt idx="6658">
                  <c:v>5.841509999999999</c:v>
                </c:pt>
                <c:pt idx="6659">
                  <c:v>5.84327</c:v>
                </c:pt>
                <c:pt idx="6660">
                  <c:v>5.84327</c:v>
                </c:pt>
                <c:pt idx="6661">
                  <c:v>5.84504</c:v>
                </c:pt>
                <c:pt idx="6662">
                  <c:v>5.84327</c:v>
                </c:pt>
                <c:pt idx="6663">
                  <c:v>5.84327</c:v>
                </c:pt>
                <c:pt idx="6664">
                  <c:v>5.84327</c:v>
                </c:pt>
                <c:pt idx="6665">
                  <c:v>5.84327</c:v>
                </c:pt>
                <c:pt idx="6666">
                  <c:v>5.841509999999999</c:v>
                </c:pt>
                <c:pt idx="6667">
                  <c:v>5.841509999999999</c:v>
                </c:pt>
                <c:pt idx="6668">
                  <c:v>5.84327</c:v>
                </c:pt>
                <c:pt idx="6669">
                  <c:v>5.84327</c:v>
                </c:pt>
                <c:pt idx="6670">
                  <c:v>5.84327</c:v>
                </c:pt>
                <c:pt idx="6671">
                  <c:v>5.84504</c:v>
                </c:pt>
                <c:pt idx="6672">
                  <c:v>5.84504</c:v>
                </c:pt>
                <c:pt idx="6673">
                  <c:v>5.84681</c:v>
                </c:pt>
                <c:pt idx="6674">
                  <c:v>5.84681</c:v>
                </c:pt>
                <c:pt idx="6675">
                  <c:v>5.84681</c:v>
                </c:pt>
                <c:pt idx="6676">
                  <c:v>5.84681</c:v>
                </c:pt>
                <c:pt idx="6677">
                  <c:v>5.84857</c:v>
                </c:pt>
                <c:pt idx="6678">
                  <c:v>5.85034</c:v>
                </c:pt>
                <c:pt idx="6679">
                  <c:v>5.852099999999996</c:v>
                </c:pt>
                <c:pt idx="6680">
                  <c:v>5.85387</c:v>
                </c:pt>
                <c:pt idx="6681">
                  <c:v>5.85387</c:v>
                </c:pt>
                <c:pt idx="6682">
                  <c:v>5.85387</c:v>
                </c:pt>
                <c:pt idx="6683">
                  <c:v>5.85387</c:v>
                </c:pt>
                <c:pt idx="6684">
                  <c:v>5.85564</c:v>
                </c:pt>
                <c:pt idx="6685">
                  <c:v>5.85917</c:v>
                </c:pt>
                <c:pt idx="6686">
                  <c:v>5.860929999999995</c:v>
                </c:pt>
                <c:pt idx="6687">
                  <c:v>5.860929999999995</c:v>
                </c:pt>
                <c:pt idx="6688">
                  <c:v>5.862699999999998</c:v>
                </c:pt>
                <c:pt idx="6689">
                  <c:v>5.862699999999998</c:v>
                </c:pt>
                <c:pt idx="6690">
                  <c:v>5.86623</c:v>
                </c:pt>
                <c:pt idx="6691">
                  <c:v>5.86623</c:v>
                </c:pt>
                <c:pt idx="6692">
                  <c:v>5.86976</c:v>
                </c:pt>
                <c:pt idx="6693">
                  <c:v>5.87153</c:v>
                </c:pt>
                <c:pt idx="6694">
                  <c:v>5.8733</c:v>
                </c:pt>
                <c:pt idx="6695">
                  <c:v>5.87683</c:v>
                </c:pt>
                <c:pt idx="6696">
                  <c:v>5.87859</c:v>
                </c:pt>
                <c:pt idx="6697">
                  <c:v>5.88036</c:v>
                </c:pt>
                <c:pt idx="6698">
                  <c:v>5.88389</c:v>
                </c:pt>
                <c:pt idx="6699">
                  <c:v>5.887419999999995</c:v>
                </c:pt>
                <c:pt idx="6700">
                  <c:v>5.88919</c:v>
                </c:pt>
                <c:pt idx="6701">
                  <c:v>5.890959999999995</c:v>
                </c:pt>
                <c:pt idx="6702">
                  <c:v>5.892719999999995</c:v>
                </c:pt>
                <c:pt idx="6703">
                  <c:v>5.894489999999994</c:v>
                </c:pt>
                <c:pt idx="6704">
                  <c:v>5.898019999999995</c:v>
                </c:pt>
                <c:pt idx="6705">
                  <c:v>5.89979</c:v>
                </c:pt>
                <c:pt idx="6706">
                  <c:v>5.90332</c:v>
                </c:pt>
                <c:pt idx="6707">
                  <c:v>5.90685</c:v>
                </c:pt>
                <c:pt idx="6708">
                  <c:v>5.91038</c:v>
                </c:pt>
                <c:pt idx="6709">
                  <c:v>5.91215</c:v>
                </c:pt>
                <c:pt idx="6710">
                  <c:v>5.91568</c:v>
                </c:pt>
                <c:pt idx="6711">
                  <c:v>5.91745</c:v>
                </c:pt>
                <c:pt idx="6712">
                  <c:v>5.920979999999997</c:v>
                </c:pt>
                <c:pt idx="6713">
                  <c:v>5.924509999999995</c:v>
                </c:pt>
                <c:pt idx="6714">
                  <c:v>5.92804</c:v>
                </c:pt>
                <c:pt idx="6715">
                  <c:v>5.93158</c:v>
                </c:pt>
                <c:pt idx="6716">
                  <c:v>5.93511</c:v>
                </c:pt>
                <c:pt idx="6717">
                  <c:v>5.93687</c:v>
                </c:pt>
                <c:pt idx="6718">
                  <c:v>5.93864</c:v>
                </c:pt>
                <c:pt idx="6719">
                  <c:v>5.94217</c:v>
                </c:pt>
                <c:pt idx="6720">
                  <c:v>5.9457</c:v>
                </c:pt>
                <c:pt idx="6721">
                  <c:v>5.94747</c:v>
                </c:pt>
                <c:pt idx="6722">
                  <c:v>5.951</c:v>
                </c:pt>
                <c:pt idx="6723">
                  <c:v>5.954539999999995</c:v>
                </c:pt>
                <c:pt idx="6724">
                  <c:v>5.95807</c:v>
                </c:pt>
                <c:pt idx="6725">
                  <c:v>5.95983</c:v>
                </c:pt>
                <c:pt idx="6726">
                  <c:v>5.96337</c:v>
                </c:pt>
                <c:pt idx="6727">
                  <c:v>5.9669</c:v>
                </c:pt>
                <c:pt idx="6728">
                  <c:v>5.9722</c:v>
                </c:pt>
                <c:pt idx="6729">
                  <c:v>5.97396</c:v>
                </c:pt>
                <c:pt idx="6730">
                  <c:v>5.97573</c:v>
                </c:pt>
                <c:pt idx="6731">
                  <c:v>5.97749</c:v>
                </c:pt>
                <c:pt idx="6732">
                  <c:v>5.98103</c:v>
                </c:pt>
                <c:pt idx="6733">
                  <c:v>5.98456</c:v>
                </c:pt>
                <c:pt idx="6734">
                  <c:v>5.98632</c:v>
                </c:pt>
                <c:pt idx="6735">
                  <c:v>5.98986</c:v>
                </c:pt>
                <c:pt idx="6736">
                  <c:v>5.99162</c:v>
                </c:pt>
                <c:pt idx="6737">
                  <c:v>5.99515</c:v>
                </c:pt>
                <c:pt idx="6738">
                  <c:v>5.99869</c:v>
                </c:pt>
                <c:pt idx="6739">
                  <c:v>6.00042</c:v>
                </c:pt>
                <c:pt idx="6740">
                  <c:v>6.0037</c:v>
                </c:pt>
                <c:pt idx="6741">
                  <c:v>6.00534</c:v>
                </c:pt>
                <c:pt idx="6742">
                  <c:v>6.00862</c:v>
                </c:pt>
                <c:pt idx="6743">
                  <c:v>6.01026</c:v>
                </c:pt>
                <c:pt idx="6744">
                  <c:v>6.01355</c:v>
                </c:pt>
                <c:pt idx="6745">
                  <c:v>6.015189999999995</c:v>
                </c:pt>
                <c:pt idx="6746">
                  <c:v>6.01847</c:v>
                </c:pt>
                <c:pt idx="6747">
                  <c:v>6.020109999999995</c:v>
                </c:pt>
                <c:pt idx="6748">
                  <c:v>6.02175</c:v>
                </c:pt>
                <c:pt idx="6749">
                  <c:v>6.02339</c:v>
                </c:pt>
                <c:pt idx="6750">
                  <c:v>6.02667</c:v>
                </c:pt>
                <c:pt idx="6751">
                  <c:v>6.028309999999998</c:v>
                </c:pt>
                <c:pt idx="6752">
                  <c:v>6.03159</c:v>
                </c:pt>
                <c:pt idx="6753">
                  <c:v>6.03324</c:v>
                </c:pt>
                <c:pt idx="6754">
                  <c:v>6.034879999999998</c:v>
                </c:pt>
                <c:pt idx="6755">
                  <c:v>6.03652</c:v>
                </c:pt>
                <c:pt idx="6756">
                  <c:v>6.0398</c:v>
                </c:pt>
                <c:pt idx="6757">
                  <c:v>6.04308</c:v>
                </c:pt>
                <c:pt idx="6758">
                  <c:v>6.04636</c:v>
                </c:pt>
                <c:pt idx="6759">
                  <c:v>6.048</c:v>
                </c:pt>
                <c:pt idx="6760">
                  <c:v>6.04964</c:v>
                </c:pt>
                <c:pt idx="6761">
                  <c:v>6.04964</c:v>
                </c:pt>
                <c:pt idx="6762">
                  <c:v>6.052919999999995</c:v>
                </c:pt>
                <c:pt idx="6763">
                  <c:v>6.054559999999995</c:v>
                </c:pt>
                <c:pt idx="6764">
                  <c:v>6.057849999999998</c:v>
                </c:pt>
                <c:pt idx="6765">
                  <c:v>6.05949</c:v>
                </c:pt>
                <c:pt idx="6766">
                  <c:v>6.06277</c:v>
                </c:pt>
                <c:pt idx="6767">
                  <c:v>6.064409999999995</c:v>
                </c:pt>
                <c:pt idx="6768">
                  <c:v>6.06605</c:v>
                </c:pt>
                <c:pt idx="6769">
                  <c:v>6.067689999999995</c:v>
                </c:pt>
                <c:pt idx="6770">
                  <c:v>6.07097</c:v>
                </c:pt>
                <c:pt idx="6771">
                  <c:v>6.07425</c:v>
                </c:pt>
                <c:pt idx="6772">
                  <c:v>6.07589</c:v>
                </c:pt>
                <c:pt idx="6773">
                  <c:v>6.07918</c:v>
                </c:pt>
                <c:pt idx="6774">
                  <c:v>6.08082</c:v>
                </c:pt>
                <c:pt idx="6775">
                  <c:v>6.084099999999998</c:v>
                </c:pt>
                <c:pt idx="6776">
                  <c:v>6.08574</c:v>
                </c:pt>
                <c:pt idx="6777">
                  <c:v>6.08902</c:v>
                </c:pt>
                <c:pt idx="6778">
                  <c:v>6.0923</c:v>
                </c:pt>
                <c:pt idx="6779">
                  <c:v>6.093939999999995</c:v>
                </c:pt>
                <c:pt idx="6780">
                  <c:v>6.095579999999996</c:v>
                </c:pt>
                <c:pt idx="6781">
                  <c:v>6.09722</c:v>
                </c:pt>
                <c:pt idx="6782">
                  <c:v>6.09886</c:v>
                </c:pt>
                <c:pt idx="6783">
                  <c:v>6.100509999999995</c:v>
                </c:pt>
                <c:pt idx="6784">
                  <c:v>6.102149999999996</c:v>
                </c:pt>
                <c:pt idx="6785">
                  <c:v>6.105429999999997</c:v>
                </c:pt>
                <c:pt idx="6786">
                  <c:v>6.108709999999999</c:v>
                </c:pt>
                <c:pt idx="6787">
                  <c:v>6.110349999999999</c:v>
                </c:pt>
                <c:pt idx="6788">
                  <c:v>6.111989999999995</c:v>
                </c:pt>
                <c:pt idx="6789">
                  <c:v>6.11527</c:v>
                </c:pt>
                <c:pt idx="6790">
                  <c:v>6.118549999999995</c:v>
                </c:pt>
                <c:pt idx="6791">
                  <c:v>6.120189999999994</c:v>
                </c:pt>
                <c:pt idx="6792">
                  <c:v>6.121829999999997</c:v>
                </c:pt>
                <c:pt idx="6793">
                  <c:v>6.123479999999995</c:v>
                </c:pt>
                <c:pt idx="6794">
                  <c:v>6.12676</c:v>
                </c:pt>
                <c:pt idx="6795">
                  <c:v>6.128399999999997</c:v>
                </c:pt>
                <c:pt idx="6796">
                  <c:v>6.13004</c:v>
                </c:pt>
                <c:pt idx="6797">
                  <c:v>6.13004</c:v>
                </c:pt>
                <c:pt idx="6798">
                  <c:v>6.13332</c:v>
                </c:pt>
                <c:pt idx="6799">
                  <c:v>6.1366</c:v>
                </c:pt>
                <c:pt idx="6800">
                  <c:v>6.13988</c:v>
                </c:pt>
                <c:pt idx="6801">
                  <c:v>6.141519999999995</c:v>
                </c:pt>
                <c:pt idx="6802">
                  <c:v>6.144799999999996</c:v>
                </c:pt>
                <c:pt idx="6803">
                  <c:v>6.144799999999996</c:v>
                </c:pt>
                <c:pt idx="6804">
                  <c:v>6.14645</c:v>
                </c:pt>
                <c:pt idx="6805">
                  <c:v>6.148089999999995</c:v>
                </c:pt>
                <c:pt idx="6806">
                  <c:v>6.15137</c:v>
                </c:pt>
                <c:pt idx="6807">
                  <c:v>6.154649999999997</c:v>
                </c:pt>
                <c:pt idx="6808">
                  <c:v>6.15629</c:v>
                </c:pt>
                <c:pt idx="6809">
                  <c:v>6.15957</c:v>
                </c:pt>
                <c:pt idx="6810">
                  <c:v>6.15957</c:v>
                </c:pt>
                <c:pt idx="6811">
                  <c:v>6.16121</c:v>
                </c:pt>
                <c:pt idx="6812">
                  <c:v>6.164489999999991</c:v>
                </c:pt>
                <c:pt idx="6813">
                  <c:v>6.166129999999995</c:v>
                </c:pt>
                <c:pt idx="6814">
                  <c:v>6.167779999999995</c:v>
                </c:pt>
                <c:pt idx="6815">
                  <c:v>6.17106</c:v>
                </c:pt>
                <c:pt idx="6816">
                  <c:v>6.1727</c:v>
                </c:pt>
                <c:pt idx="6817">
                  <c:v>6.174339999999995</c:v>
                </c:pt>
                <c:pt idx="6818">
                  <c:v>6.175979999999996</c:v>
                </c:pt>
                <c:pt idx="6819">
                  <c:v>6.17762</c:v>
                </c:pt>
                <c:pt idx="6820">
                  <c:v>6.180899999999998</c:v>
                </c:pt>
                <c:pt idx="6821">
                  <c:v>6.182539999999995</c:v>
                </c:pt>
                <c:pt idx="6822">
                  <c:v>6.185819999999995</c:v>
                </c:pt>
                <c:pt idx="6823">
                  <c:v>6.187459999999995</c:v>
                </c:pt>
                <c:pt idx="6824">
                  <c:v>6.19075</c:v>
                </c:pt>
                <c:pt idx="6825">
                  <c:v>6.192389999999995</c:v>
                </c:pt>
                <c:pt idx="6826">
                  <c:v>6.19567</c:v>
                </c:pt>
                <c:pt idx="6827">
                  <c:v>6.198949999999995</c:v>
                </c:pt>
                <c:pt idx="6828">
                  <c:v>6.20059</c:v>
                </c:pt>
                <c:pt idx="6829">
                  <c:v>6.20223</c:v>
                </c:pt>
                <c:pt idx="6830">
                  <c:v>6.20223</c:v>
                </c:pt>
                <c:pt idx="6831">
                  <c:v>6.205509999999999</c:v>
                </c:pt>
                <c:pt idx="6832">
                  <c:v>6.207149999999999</c:v>
                </c:pt>
                <c:pt idx="6833">
                  <c:v>6.20879</c:v>
                </c:pt>
                <c:pt idx="6834">
                  <c:v>6.21207</c:v>
                </c:pt>
                <c:pt idx="6835">
                  <c:v>6.21207</c:v>
                </c:pt>
                <c:pt idx="6836">
                  <c:v>6.21536</c:v>
                </c:pt>
                <c:pt idx="6837">
                  <c:v>6.217</c:v>
                </c:pt>
                <c:pt idx="6838">
                  <c:v>6.21864</c:v>
                </c:pt>
                <c:pt idx="6839">
                  <c:v>6.22028</c:v>
                </c:pt>
                <c:pt idx="6840">
                  <c:v>6.221919999999995</c:v>
                </c:pt>
                <c:pt idx="6841">
                  <c:v>6.2252</c:v>
                </c:pt>
                <c:pt idx="6842">
                  <c:v>6.22684</c:v>
                </c:pt>
                <c:pt idx="6843">
                  <c:v>6.228479999999998</c:v>
                </c:pt>
                <c:pt idx="6844">
                  <c:v>6.23012</c:v>
                </c:pt>
                <c:pt idx="6845">
                  <c:v>6.23176</c:v>
                </c:pt>
                <c:pt idx="6846">
                  <c:v>6.23504</c:v>
                </c:pt>
                <c:pt idx="6847">
                  <c:v>6.23833</c:v>
                </c:pt>
                <c:pt idx="6848">
                  <c:v>6.23833</c:v>
                </c:pt>
                <c:pt idx="6849">
                  <c:v>6.24161</c:v>
                </c:pt>
                <c:pt idx="6850">
                  <c:v>6.24161</c:v>
                </c:pt>
                <c:pt idx="6851">
                  <c:v>6.24325</c:v>
                </c:pt>
                <c:pt idx="6852">
                  <c:v>6.24653</c:v>
                </c:pt>
                <c:pt idx="6853">
                  <c:v>6.24981</c:v>
                </c:pt>
                <c:pt idx="6854">
                  <c:v>6.25145</c:v>
                </c:pt>
                <c:pt idx="6855">
                  <c:v>6.25309</c:v>
                </c:pt>
                <c:pt idx="6856">
                  <c:v>6.25309</c:v>
                </c:pt>
                <c:pt idx="6857">
                  <c:v>6.25637</c:v>
                </c:pt>
                <c:pt idx="6858">
                  <c:v>6.25966</c:v>
                </c:pt>
                <c:pt idx="6859">
                  <c:v>6.2613</c:v>
                </c:pt>
                <c:pt idx="6860">
                  <c:v>6.262939999999995</c:v>
                </c:pt>
                <c:pt idx="6861">
                  <c:v>6.264579999999995</c:v>
                </c:pt>
                <c:pt idx="6862">
                  <c:v>6.26622</c:v>
                </c:pt>
                <c:pt idx="6863">
                  <c:v>6.2695</c:v>
                </c:pt>
                <c:pt idx="6864">
                  <c:v>6.27278</c:v>
                </c:pt>
                <c:pt idx="6865">
                  <c:v>6.27606</c:v>
                </c:pt>
                <c:pt idx="6866">
                  <c:v>6.2777</c:v>
                </c:pt>
                <c:pt idx="6867">
                  <c:v>6.27934</c:v>
                </c:pt>
                <c:pt idx="6868">
                  <c:v>6.28099</c:v>
                </c:pt>
                <c:pt idx="6869">
                  <c:v>6.28263</c:v>
                </c:pt>
                <c:pt idx="6870">
                  <c:v>6.285909999999999</c:v>
                </c:pt>
                <c:pt idx="6871">
                  <c:v>6.287549999999999</c:v>
                </c:pt>
                <c:pt idx="6872">
                  <c:v>6.29083</c:v>
                </c:pt>
                <c:pt idx="6873">
                  <c:v>6.29083</c:v>
                </c:pt>
                <c:pt idx="6874">
                  <c:v>6.294109999999995</c:v>
                </c:pt>
                <c:pt idx="6875">
                  <c:v>6.29575</c:v>
                </c:pt>
                <c:pt idx="6876">
                  <c:v>6.29739</c:v>
                </c:pt>
                <c:pt idx="6877">
                  <c:v>6.29903</c:v>
                </c:pt>
                <c:pt idx="6878">
                  <c:v>6.30067</c:v>
                </c:pt>
                <c:pt idx="6879">
                  <c:v>6.3056</c:v>
                </c:pt>
                <c:pt idx="6880">
                  <c:v>6.30724</c:v>
                </c:pt>
                <c:pt idx="6881">
                  <c:v>6.30724</c:v>
                </c:pt>
                <c:pt idx="6882">
                  <c:v>6.308879999999998</c:v>
                </c:pt>
                <c:pt idx="6883">
                  <c:v>6.31216</c:v>
                </c:pt>
                <c:pt idx="6884">
                  <c:v>6.31216</c:v>
                </c:pt>
                <c:pt idx="6885">
                  <c:v>6.3138</c:v>
                </c:pt>
                <c:pt idx="6886">
                  <c:v>6.315439999999995</c:v>
                </c:pt>
                <c:pt idx="6887">
                  <c:v>6.318719999999995</c:v>
                </c:pt>
                <c:pt idx="6888">
                  <c:v>6.321999999999996</c:v>
                </c:pt>
                <c:pt idx="6889">
                  <c:v>6.321999999999996</c:v>
                </c:pt>
                <c:pt idx="6890">
                  <c:v>6.32364</c:v>
                </c:pt>
                <c:pt idx="6891">
                  <c:v>6.326929999999995</c:v>
                </c:pt>
                <c:pt idx="6892">
                  <c:v>6.33021</c:v>
                </c:pt>
                <c:pt idx="6893">
                  <c:v>6.33349</c:v>
                </c:pt>
                <c:pt idx="6894">
                  <c:v>6.335129999999999</c:v>
                </c:pt>
                <c:pt idx="6895">
                  <c:v>6.33677</c:v>
                </c:pt>
                <c:pt idx="6896">
                  <c:v>6.33841</c:v>
                </c:pt>
                <c:pt idx="6897">
                  <c:v>6.34169</c:v>
                </c:pt>
                <c:pt idx="6898">
                  <c:v>6.34333</c:v>
                </c:pt>
                <c:pt idx="6899">
                  <c:v>6.34661</c:v>
                </c:pt>
                <c:pt idx="6900">
                  <c:v>6.3499</c:v>
                </c:pt>
                <c:pt idx="6901">
                  <c:v>6.35154</c:v>
                </c:pt>
                <c:pt idx="6902">
                  <c:v>6.353179999999996</c:v>
                </c:pt>
                <c:pt idx="6903">
                  <c:v>6.354819999999994</c:v>
                </c:pt>
                <c:pt idx="6904">
                  <c:v>6.35974</c:v>
                </c:pt>
                <c:pt idx="6905">
                  <c:v>6.363019999999995</c:v>
                </c:pt>
                <c:pt idx="6906">
                  <c:v>6.367939999999993</c:v>
                </c:pt>
                <c:pt idx="6907">
                  <c:v>6.37123</c:v>
                </c:pt>
                <c:pt idx="6908">
                  <c:v>6.37615</c:v>
                </c:pt>
                <c:pt idx="6909">
                  <c:v>6.37779</c:v>
                </c:pt>
                <c:pt idx="6910">
                  <c:v>6.38107</c:v>
                </c:pt>
                <c:pt idx="6911">
                  <c:v>6.382709999999998</c:v>
                </c:pt>
                <c:pt idx="6912">
                  <c:v>6.385989999999995</c:v>
                </c:pt>
                <c:pt idx="6913">
                  <c:v>6.38927</c:v>
                </c:pt>
                <c:pt idx="6914">
                  <c:v>6.390909999999995</c:v>
                </c:pt>
                <c:pt idx="6915">
                  <c:v>6.394199999999995</c:v>
                </c:pt>
                <c:pt idx="6916">
                  <c:v>6.399119999999995</c:v>
                </c:pt>
                <c:pt idx="6917">
                  <c:v>6.40076</c:v>
                </c:pt>
                <c:pt idx="6918">
                  <c:v>6.40404</c:v>
                </c:pt>
                <c:pt idx="6919">
                  <c:v>6.40896</c:v>
                </c:pt>
                <c:pt idx="6920">
                  <c:v>6.41224</c:v>
                </c:pt>
                <c:pt idx="6921">
                  <c:v>6.41388</c:v>
                </c:pt>
                <c:pt idx="6922">
                  <c:v>6.41717</c:v>
                </c:pt>
                <c:pt idx="6923">
                  <c:v>6.42045</c:v>
                </c:pt>
                <c:pt idx="6924">
                  <c:v>6.42373</c:v>
                </c:pt>
                <c:pt idx="6925">
                  <c:v>6.427009999999997</c:v>
                </c:pt>
                <c:pt idx="6926">
                  <c:v>6.42865</c:v>
                </c:pt>
                <c:pt idx="6927">
                  <c:v>6.43193</c:v>
                </c:pt>
                <c:pt idx="6928">
                  <c:v>6.43193</c:v>
                </c:pt>
                <c:pt idx="6929">
                  <c:v>6.43521</c:v>
                </c:pt>
                <c:pt idx="6930">
                  <c:v>6.43685</c:v>
                </c:pt>
                <c:pt idx="6931">
                  <c:v>6.44014</c:v>
                </c:pt>
                <c:pt idx="6932">
                  <c:v>6.44178</c:v>
                </c:pt>
                <c:pt idx="6933">
                  <c:v>6.44506</c:v>
                </c:pt>
                <c:pt idx="6934">
                  <c:v>6.44834</c:v>
                </c:pt>
                <c:pt idx="6935">
                  <c:v>6.45326</c:v>
                </c:pt>
                <c:pt idx="6936">
                  <c:v>6.45654</c:v>
                </c:pt>
                <c:pt idx="6937">
                  <c:v>6.45982</c:v>
                </c:pt>
                <c:pt idx="6938">
                  <c:v>6.46147</c:v>
                </c:pt>
                <c:pt idx="6939">
                  <c:v>6.463109999999999</c:v>
                </c:pt>
                <c:pt idx="6940">
                  <c:v>6.46475</c:v>
                </c:pt>
                <c:pt idx="6941">
                  <c:v>6.46639</c:v>
                </c:pt>
                <c:pt idx="6942">
                  <c:v>6.46803</c:v>
                </c:pt>
                <c:pt idx="6943">
                  <c:v>6.47131</c:v>
                </c:pt>
                <c:pt idx="6944">
                  <c:v>6.47295</c:v>
                </c:pt>
                <c:pt idx="6945">
                  <c:v>6.47623</c:v>
                </c:pt>
                <c:pt idx="6946">
                  <c:v>6.47623</c:v>
                </c:pt>
                <c:pt idx="6947">
                  <c:v>6.47951</c:v>
                </c:pt>
                <c:pt idx="6948">
                  <c:v>6.4828</c:v>
                </c:pt>
                <c:pt idx="6949">
                  <c:v>6.48936</c:v>
                </c:pt>
                <c:pt idx="6950">
                  <c:v>6.49264</c:v>
                </c:pt>
                <c:pt idx="6951">
                  <c:v>6.495919999999995</c:v>
                </c:pt>
                <c:pt idx="6952">
                  <c:v>6.4992</c:v>
                </c:pt>
                <c:pt idx="6953">
                  <c:v>6.50084</c:v>
                </c:pt>
                <c:pt idx="6954">
                  <c:v>6.504119999999995</c:v>
                </c:pt>
                <c:pt idx="6955">
                  <c:v>6.507409999999997</c:v>
                </c:pt>
                <c:pt idx="6956">
                  <c:v>6.507409999999997</c:v>
                </c:pt>
                <c:pt idx="6957">
                  <c:v>6.50905</c:v>
                </c:pt>
                <c:pt idx="6958">
                  <c:v>6.51397</c:v>
                </c:pt>
                <c:pt idx="6959">
                  <c:v>6.51725</c:v>
                </c:pt>
                <c:pt idx="6960">
                  <c:v>6.520529999999995</c:v>
                </c:pt>
                <c:pt idx="6961">
                  <c:v>6.522169999999996</c:v>
                </c:pt>
                <c:pt idx="6962">
                  <c:v>6.525449999999998</c:v>
                </c:pt>
                <c:pt idx="6963">
                  <c:v>6.52874</c:v>
                </c:pt>
                <c:pt idx="6964">
                  <c:v>6.53202</c:v>
                </c:pt>
                <c:pt idx="6965">
                  <c:v>6.5353</c:v>
                </c:pt>
                <c:pt idx="6966">
                  <c:v>6.53858</c:v>
                </c:pt>
                <c:pt idx="6967">
                  <c:v>6.54186</c:v>
                </c:pt>
                <c:pt idx="6968">
                  <c:v>6.54514</c:v>
                </c:pt>
                <c:pt idx="6969">
                  <c:v>6.54842</c:v>
                </c:pt>
                <c:pt idx="6970">
                  <c:v>6.55007</c:v>
                </c:pt>
                <c:pt idx="6971">
                  <c:v>6.55171</c:v>
                </c:pt>
                <c:pt idx="6972">
                  <c:v>6.55663</c:v>
                </c:pt>
                <c:pt idx="6973">
                  <c:v>6.55663</c:v>
                </c:pt>
                <c:pt idx="6974">
                  <c:v>6.559909999999999</c:v>
                </c:pt>
                <c:pt idx="6975">
                  <c:v>6.56155</c:v>
                </c:pt>
                <c:pt idx="6976">
                  <c:v>6.564829999999995</c:v>
                </c:pt>
                <c:pt idx="6977">
                  <c:v>6.568109999999995</c:v>
                </c:pt>
                <c:pt idx="6978">
                  <c:v>6.56975</c:v>
                </c:pt>
                <c:pt idx="6979">
                  <c:v>6.57304</c:v>
                </c:pt>
                <c:pt idx="6980">
                  <c:v>6.57468</c:v>
                </c:pt>
                <c:pt idx="6981">
                  <c:v>6.57796</c:v>
                </c:pt>
                <c:pt idx="6982">
                  <c:v>6.5796</c:v>
                </c:pt>
                <c:pt idx="6983">
                  <c:v>6.584519999999995</c:v>
                </c:pt>
                <c:pt idx="6984">
                  <c:v>6.58616</c:v>
                </c:pt>
                <c:pt idx="6985">
                  <c:v>6.58944</c:v>
                </c:pt>
                <c:pt idx="6986">
                  <c:v>6.592719999999995</c:v>
                </c:pt>
                <c:pt idx="6987">
                  <c:v>6.59765</c:v>
                </c:pt>
                <c:pt idx="6988">
                  <c:v>6.602569999999996</c:v>
                </c:pt>
                <c:pt idx="6989">
                  <c:v>6.605849999999997</c:v>
                </c:pt>
                <c:pt idx="6990">
                  <c:v>6.609129999999999</c:v>
                </c:pt>
                <c:pt idx="6991">
                  <c:v>6.614049999999995</c:v>
                </c:pt>
                <c:pt idx="6992">
                  <c:v>6.617339999999995</c:v>
                </c:pt>
                <c:pt idx="6993">
                  <c:v>6.622259999999995</c:v>
                </c:pt>
                <c:pt idx="6994">
                  <c:v>6.625539999999993</c:v>
                </c:pt>
                <c:pt idx="6995">
                  <c:v>6.63046</c:v>
                </c:pt>
                <c:pt idx="6996">
                  <c:v>6.63374</c:v>
                </c:pt>
                <c:pt idx="6997">
                  <c:v>6.637019999999995</c:v>
                </c:pt>
                <c:pt idx="6998">
                  <c:v>6.640309999999999</c:v>
                </c:pt>
                <c:pt idx="6999">
                  <c:v>6.64523</c:v>
                </c:pt>
                <c:pt idx="7000">
                  <c:v>6.65179</c:v>
                </c:pt>
                <c:pt idx="7001">
                  <c:v>6.656709999999998</c:v>
                </c:pt>
                <c:pt idx="7002">
                  <c:v>6.663279999999998</c:v>
                </c:pt>
                <c:pt idx="7003">
                  <c:v>6.668199999999995</c:v>
                </c:pt>
                <c:pt idx="7004">
                  <c:v>6.673119999999995</c:v>
                </c:pt>
                <c:pt idx="7005">
                  <c:v>6.67804</c:v>
                </c:pt>
                <c:pt idx="7006">
                  <c:v>6.682959999999995</c:v>
                </c:pt>
                <c:pt idx="7007">
                  <c:v>6.68625</c:v>
                </c:pt>
                <c:pt idx="7008">
                  <c:v>6.69117</c:v>
                </c:pt>
                <c:pt idx="7009">
                  <c:v>6.692809999999995</c:v>
                </c:pt>
                <c:pt idx="7010">
                  <c:v>6.697729999999995</c:v>
                </c:pt>
                <c:pt idx="7011">
                  <c:v>6.70429</c:v>
                </c:pt>
                <c:pt idx="7012">
                  <c:v>6.70922</c:v>
                </c:pt>
                <c:pt idx="7013">
                  <c:v>6.712499999999999</c:v>
                </c:pt>
                <c:pt idx="7014">
                  <c:v>6.717419999999995</c:v>
                </c:pt>
                <c:pt idx="7015">
                  <c:v>6.72562</c:v>
                </c:pt>
                <c:pt idx="7016">
                  <c:v>6.73219</c:v>
                </c:pt>
                <c:pt idx="7017">
                  <c:v>6.737109999999999</c:v>
                </c:pt>
                <c:pt idx="7018">
                  <c:v>6.74039</c:v>
                </c:pt>
                <c:pt idx="7019">
                  <c:v>6.74531</c:v>
                </c:pt>
                <c:pt idx="7020">
                  <c:v>6.75187</c:v>
                </c:pt>
                <c:pt idx="7021">
                  <c:v>6.7568</c:v>
                </c:pt>
                <c:pt idx="7022">
                  <c:v>6.760079999999998</c:v>
                </c:pt>
                <c:pt idx="7023">
                  <c:v>6.76336</c:v>
                </c:pt>
                <c:pt idx="7024">
                  <c:v>6.76828</c:v>
                </c:pt>
                <c:pt idx="7025">
                  <c:v>6.7732</c:v>
                </c:pt>
                <c:pt idx="7026">
                  <c:v>6.77977</c:v>
                </c:pt>
                <c:pt idx="7027">
                  <c:v>6.78633</c:v>
                </c:pt>
                <c:pt idx="7028">
                  <c:v>6.78961</c:v>
                </c:pt>
                <c:pt idx="7029">
                  <c:v>6.794529999999995</c:v>
                </c:pt>
                <c:pt idx="7030">
                  <c:v>6.797819999999995</c:v>
                </c:pt>
                <c:pt idx="7031">
                  <c:v>6.8011</c:v>
                </c:pt>
                <c:pt idx="7032">
                  <c:v>6.80602</c:v>
                </c:pt>
                <c:pt idx="7033">
                  <c:v>6.81094</c:v>
                </c:pt>
                <c:pt idx="7034">
                  <c:v>6.812579999999995</c:v>
                </c:pt>
                <c:pt idx="7035">
                  <c:v>6.815859999999995</c:v>
                </c:pt>
                <c:pt idx="7036">
                  <c:v>6.817499999999995</c:v>
                </c:pt>
                <c:pt idx="7037">
                  <c:v>6.822429999999995</c:v>
                </c:pt>
                <c:pt idx="7038">
                  <c:v>6.828989999999994</c:v>
                </c:pt>
                <c:pt idx="7039">
                  <c:v>6.837189999999995</c:v>
                </c:pt>
                <c:pt idx="7040">
                  <c:v>6.84376</c:v>
                </c:pt>
                <c:pt idx="7041">
                  <c:v>6.85032</c:v>
                </c:pt>
                <c:pt idx="7042">
                  <c:v>6.856879999999998</c:v>
                </c:pt>
                <c:pt idx="7043">
                  <c:v>6.860159999999995</c:v>
                </c:pt>
                <c:pt idx="7044">
                  <c:v>6.863439999999995</c:v>
                </c:pt>
                <c:pt idx="7045">
                  <c:v>6.863439999999995</c:v>
                </c:pt>
                <c:pt idx="7046">
                  <c:v>6.865089999999995</c:v>
                </c:pt>
                <c:pt idx="7047">
                  <c:v>6.866729999999999</c:v>
                </c:pt>
                <c:pt idx="7048">
                  <c:v>6.86837</c:v>
                </c:pt>
                <c:pt idx="7049">
                  <c:v>6.87001</c:v>
                </c:pt>
                <c:pt idx="7050">
                  <c:v>6.87329</c:v>
                </c:pt>
                <c:pt idx="7051">
                  <c:v>6.87821</c:v>
                </c:pt>
                <c:pt idx="7052">
                  <c:v>6.88477</c:v>
                </c:pt>
                <c:pt idx="7053">
                  <c:v>6.892979999999995</c:v>
                </c:pt>
                <c:pt idx="7054">
                  <c:v>6.90282</c:v>
                </c:pt>
                <c:pt idx="7055">
                  <c:v>6.91103</c:v>
                </c:pt>
                <c:pt idx="7056">
                  <c:v>6.91923</c:v>
                </c:pt>
                <c:pt idx="7057">
                  <c:v>6.92579</c:v>
                </c:pt>
                <c:pt idx="7058">
                  <c:v>6.92907</c:v>
                </c:pt>
                <c:pt idx="7059">
                  <c:v>6.93236</c:v>
                </c:pt>
                <c:pt idx="7060">
                  <c:v>6.93236</c:v>
                </c:pt>
                <c:pt idx="7061">
                  <c:v>6.93071</c:v>
                </c:pt>
                <c:pt idx="7062">
                  <c:v>6.92907</c:v>
                </c:pt>
                <c:pt idx="7063">
                  <c:v>6.927429999999998</c:v>
                </c:pt>
                <c:pt idx="7064">
                  <c:v>6.927429999999998</c:v>
                </c:pt>
                <c:pt idx="7065">
                  <c:v>6.93071</c:v>
                </c:pt>
                <c:pt idx="7066">
                  <c:v>6.93892</c:v>
                </c:pt>
                <c:pt idx="7067">
                  <c:v>6.94712</c:v>
                </c:pt>
                <c:pt idx="7068">
                  <c:v>6.95861</c:v>
                </c:pt>
                <c:pt idx="7069">
                  <c:v>6.96845</c:v>
                </c:pt>
                <c:pt idx="7070">
                  <c:v>6.97665</c:v>
                </c:pt>
                <c:pt idx="7071">
                  <c:v>6.9865</c:v>
                </c:pt>
                <c:pt idx="7072">
                  <c:v>6.99142</c:v>
                </c:pt>
                <c:pt idx="7073">
                  <c:v>6.99142</c:v>
                </c:pt>
                <c:pt idx="7074">
                  <c:v>6.99142</c:v>
                </c:pt>
                <c:pt idx="7075">
                  <c:v>6.98978</c:v>
                </c:pt>
                <c:pt idx="7076">
                  <c:v>6.98814</c:v>
                </c:pt>
                <c:pt idx="7077">
                  <c:v>6.98814</c:v>
                </c:pt>
                <c:pt idx="7078">
                  <c:v>6.98978</c:v>
                </c:pt>
                <c:pt idx="7079">
                  <c:v>6.99306</c:v>
                </c:pt>
                <c:pt idx="7080">
                  <c:v>6.99963</c:v>
                </c:pt>
                <c:pt idx="7081">
                  <c:v>7.01029</c:v>
                </c:pt>
                <c:pt idx="7082">
                  <c:v>7.020979999999995</c:v>
                </c:pt>
                <c:pt idx="7083">
                  <c:v>7.028109999999995</c:v>
                </c:pt>
                <c:pt idx="7084">
                  <c:v>7.03346</c:v>
                </c:pt>
                <c:pt idx="7085">
                  <c:v>7.03703</c:v>
                </c:pt>
                <c:pt idx="7086">
                  <c:v>7.04237</c:v>
                </c:pt>
                <c:pt idx="7087">
                  <c:v>7.044159999999995</c:v>
                </c:pt>
                <c:pt idx="7088">
                  <c:v>7.044159999999995</c:v>
                </c:pt>
                <c:pt idx="7089">
                  <c:v>7.040589999999995</c:v>
                </c:pt>
                <c:pt idx="7090">
                  <c:v>7.03703</c:v>
                </c:pt>
                <c:pt idx="7091">
                  <c:v>7.03703</c:v>
                </c:pt>
                <c:pt idx="7092">
                  <c:v>7.044159999999995</c:v>
                </c:pt>
                <c:pt idx="7093">
                  <c:v>7.05307</c:v>
                </c:pt>
                <c:pt idx="7094">
                  <c:v>7.05663</c:v>
                </c:pt>
                <c:pt idx="7095">
                  <c:v>7.0602</c:v>
                </c:pt>
                <c:pt idx="7096">
                  <c:v>7.065549999999996</c:v>
                </c:pt>
                <c:pt idx="7097">
                  <c:v>7.07446</c:v>
                </c:pt>
                <c:pt idx="7098">
                  <c:v>7.08337</c:v>
                </c:pt>
                <c:pt idx="7099">
                  <c:v>7.0905</c:v>
                </c:pt>
                <c:pt idx="7100">
                  <c:v>7.094069999999999</c:v>
                </c:pt>
                <c:pt idx="7101">
                  <c:v>7.09585</c:v>
                </c:pt>
                <c:pt idx="7102">
                  <c:v>7.09585</c:v>
                </c:pt>
                <c:pt idx="7103">
                  <c:v>7.09942</c:v>
                </c:pt>
                <c:pt idx="7104">
                  <c:v>7.1012</c:v>
                </c:pt>
                <c:pt idx="7105">
                  <c:v>7.102979999999995</c:v>
                </c:pt>
                <c:pt idx="7106">
                  <c:v>7.102979999999995</c:v>
                </c:pt>
                <c:pt idx="7107">
                  <c:v>7.106549999999999</c:v>
                </c:pt>
                <c:pt idx="7108">
                  <c:v>7.110109999999995</c:v>
                </c:pt>
                <c:pt idx="7109">
                  <c:v>7.11368</c:v>
                </c:pt>
                <c:pt idx="7110">
                  <c:v>7.119019999999995</c:v>
                </c:pt>
                <c:pt idx="7111">
                  <c:v>7.127939999999991</c:v>
                </c:pt>
                <c:pt idx="7112">
                  <c:v>7.13329</c:v>
                </c:pt>
                <c:pt idx="7113">
                  <c:v>7.13685</c:v>
                </c:pt>
                <c:pt idx="7114">
                  <c:v>7.142199999999995</c:v>
                </c:pt>
                <c:pt idx="7115">
                  <c:v>7.143979999999996</c:v>
                </c:pt>
                <c:pt idx="7116">
                  <c:v>7.14576</c:v>
                </c:pt>
                <c:pt idx="7117">
                  <c:v>7.14576</c:v>
                </c:pt>
                <c:pt idx="7118">
                  <c:v>7.14933</c:v>
                </c:pt>
                <c:pt idx="7119">
                  <c:v>7.154679999999995</c:v>
                </c:pt>
                <c:pt idx="7120">
                  <c:v>7.15824</c:v>
                </c:pt>
                <c:pt idx="7121">
                  <c:v>7.161809999999996</c:v>
                </c:pt>
                <c:pt idx="7122">
                  <c:v>7.167149999999995</c:v>
                </c:pt>
                <c:pt idx="7123">
                  <c:v>7.17607</c:v>
                </c:pt>
                <c:pt idx="7124">
                  <c:v>7.18141</c:v>
                </c:pt>
                <c:pt idx="7125">
                  <c:v>7.18676</c:v>
                </c:pt>
                <c:pt idx="7126">
                  <c:v>7.190329999999999</c:v>
                </c:pt>
                <c:pt idx="7127">
                  <c:v>7.193889999999995</c:v>
                </c:pt>
                <c:pt idx="7128">
                  <c:v>7.197459999999995</c:v>
                </c:pt>
                <c:pt idx="7129">
                  <c:v>7.197459999999995</c:v>
                </c:pt>
                <c:pt idx="7130">
                  <c:v>7.20102</c:v>
                </c:pt>
                <c:pt idx="7131">
                  <c:v>7.202809999999999</c:v>
                </c:pt>
                <c:pt idx="7132">
                  <c:v>7.20637</c:v>
                </c:pt>
                <c:pt idx="7133">
                  <c:v>7.21172</c:v>
                </c:pt>
                <c:pt idx="7134">
                  <c:v>7.21707</c:v>
                </c:pt>
                <c:pt idx="7135">
                  <c:v>7.224199999999995</c:v>
                </c:pt>
                <c:pt idx="7136">
                  <c:v>7.22954</c:v>
                </c:pt>
                <c:pt idx="7137">
                  <c:v>7.23667</c:v>
                </c:pt>
                <c:pt idx="7138">
                  <c:v>7.2438</c:v>
                </c:pt>
                <c:pt idx="7139">
                  <c:v>7.24737</c:v>
                </c:pt>
                <c:pt idx="7140">
                  <c:v>7.250929999999999</c:v>
                </c:pt>
                <c:pt idx="7141">
                  <c:v>7.250929999999999</c:v>
                </c:pt>
                <c:pt idx="7142">
                  <c:v>7.250929999999999</c:v>
                </c:pt>
                <c:pt idx="7143">
                  <c:v>7.254499999999997</c:v>
                </c:pt>
                <c:pt idx="7144">
                  <c:v>7.25985</c:v>
                </c:pt>
                <c:pt idx="7145">
                  <c:v>7.266979999999998</c:v>
                </c:pt>
                <c:pt idx="7146">
                  <c:v>7.27767</c:v>
                </c:pt>
                <c:pt idx="7147">
                  <c:v>7.28837</c:v>
                </c:pt>
                <c:pt idx="7148">
                  <c:v>7.29728</c:v>
                </c:pt>
                <c:pt idx="7149">
                  <c:v>7.307979999999995</c:v>
                </c:pt>
                <c:pt idx="7150">
                  <c:v>7.315109999999995</c:v>
                </c:pt>
                <c:pt idx="7151">
                  <c:v>7.320459999999995</c:v>
                </c:pt>
                <c:pt idx="7152">
                  <c:v>7.324019999999993</c:v>
                </c:pt>
                <c:pt idx="7153">
                  <c:v>7.33115</c:v>
                </c:pt>
                <c:pt idx="7154">
                  <c:v>7.34006</c:v>
                </c:pt>
                <c:pt idx="7155">
                  <c:v>7.347189999999995</c:v>
                </c:pt>
                <c:pt idx="7156">
                  <c:v>7.354319999999995</c:v>
                </c:pt>
                <c:pt idx="7157">
                  <c:v>7.36324</c:v>
                </c:pt>
                <c:pt idx="7158">
                  <c:v>7.37928</c:v>
                </c:pt>
                <c:pt idx="7159">
                  <c:v>7.397109999999995</c:v>
                </c:pt>
                <c:pt idx="7160">
                  <c:v>7.414929999999996</c:v>
                </c:pt>
                <c:pt idx="7161">
                  <c:v>7.43454</c:v>
                </c:pt>
                <c:pt idx="7162">
                  <c:v>7.454149999999998</c:v>
                </c:pt>
                <c:pt idx="7163">
                  <c:v>7.47019</c:v>
                </c:pt>
                <c:pt idx="7164">
                  <c:v>7.48802</c:v>
                </c:pt>
                <c:pt idx="7165">
                  <c:v>7.50406</c:v>
                </c:pt>
                <c:pt idx="7166">
                  <c:v>7.51832</c:v>
                </c:pt>
                <c:pt idx="7167">
                  <c:v>7.5308</c:v>
                </c:pt>
                <c:pt idx="7168">
                  <c:v>7.537929999999998</c:v>
                </c:pt>
                <c:pt idx="7169">
                  <c:v>7.54684</c:v>
                </c:pt>
                <c:pt idx="7170">
                  <c:v>7.55397</c:v>
                </c:pt>
                <c:pt idx="7171">
                  <c:v>7.56467</c:v>
                </c:pt>
                <c:pt idx="7172">
                  <c:v>7.57715</c:v>
                </c:pt>
                <c:pt idx="7173">
                  <c:v>7.587839999999995</c:v>
                </c:pt>
                <c:pt idx="7174">
                  <c:v>7.603879999999997</c:v>
                </c:pt>
                <c:pt idx="7175">
                  <c:v>7.619929999999996</c:v>
                </c:pt>
                <c:pt idx="7176">
                  <c:v>7.637749999999999</c:v>
                </c:pt>
                <c:pt idx="7177">
                  <c:v>7.653799999999999</c:v>
                </c:pt>
                <c:pt idx="7178">
                  <c:v>7.669839999999995</c:v>
                </c:pt>
                <c:pt idx="7179">
                  <c:v>7.682319999999995</c:v>
                </c:pt>
                <c:pt idx="7180">
                  <c:v>7.694789999999994</c:v>
                </c:pt>
                <c:pt idx="7181">
                  <c:v>7.70727</c:v>
                </c:pt>
                <c:pt idx="7182">
                  <c:v>7.71619</c:v>
                </c:pt>
                <c:pt idx="7183">
                  <c:v>7.721529999999999</c:v>
                </c:pt>
                <c:pt idx="7184">
                  <c:v>7.726879999999999</c:v>
                </c:pt>
                <c:pt idx="7185">
                  <c:v>7.73045</c:v>
                </c:pt>
                <c:pt idx="7186">
                  <c:v>7.73579</c:v>
                </c:pt>
                <c:pt idx="7187">
                  <c:v>7.742919999999995</c:v>
                </c:pt>
                <c:pt idx="7188">
                  <c:v>7.75184</c:v>
                </c:pt>
                <c:pt idx="7189">
                  <c:v>7.764309999999996</c:v>
                </c:pt>
                <c:pt idx="7190">
                  <c:v>7.77501</c:v>
                </c:pt>
                <c:pt idx="7191">
                  <c:v>7.78927</c:v>
                </c:pt>
                <c:pt idx="7192">
                  <c:v>7.80175</c:v>
                </c:pt>
                <c:pt idx="7193">
                  <c:v>7.81066</c:v>
                </c:pt>
                <c:pt idx="7194">
                  <c:v>7.81957</c:v>
                </c:pt>
                <c:pt idx="7195">
                  <c:v>7.8267</c:v>
                </c:pt>
                <c:pt idx="7196">
                  <c:v>7.83383</c:v>
                </c:pt>
                <c:pt idx="7197">
                  <c:v>7.840969999999999</c:v>
                </c:pt>
                <c:pt idx="7198">
                  <c:v>7.8481</c:v>
                </c:pt>
                <c:pt idx="7199">
                  <c:v>7.85523</c:v>
                </c:pt>
                <c:pt idx="7200">
                  <c:v>7.858789999999995</c:v>
                </c:pt>
                <c:pt idx="7201">
                  <c:v>7.864139999999993</c:v>
                </c:pt>
                <c:pt idx="7202">
                  <c:v>7.869489999999995</c:v>
                </c:pt>
                <c:pt idx="7203">
                  <c:v>7.874829999999998</c:v>
                </c:pt>
                <c:pt idx="7204">
                  <c:v>7.88196</c:v>
                </c:pt>
                <c:pt idx="7205">
                  <c:v>7.890879999999996</c:v>
                </c:pt>
                <c:pt idx="7206">
                  <c:v>7.89979</c:v>
                </c:pt>
                <c:pt idx="7207">
                  <c:v>7.9087</c:v>
                </c:pt>
                <c:pt idx="7208">
                  <c:v>7.91583</c:v>
                </c:pt>
                <c:pt idx="7209">
                  <c:v>7.924749999999999</c:v>
                </c:pt>
                <c:pt idx="7210">
                  <c:v>7.93188</c:v>
                </c:pt>
                <c:pt idx="7211">
                  <c:v>7.94079</c:v>
                </c:pt>
                <c:pt idx="7212">
                  <c:v>7.947919999999995</c:v>
                </c:pt>
                <c:pt idx="7213">
                  <c:v>7.95683</c:v>
                </c:pt>
                <c:pt idx="7214">
                  <c:v>7.962179999999996</c:v>
                </c:pt>
                <c:pt idx="7215">
                  <c:v>7.96931</c:v>
                </c:pt>
                <c:pt idx="7216">
                  <c:v>7.97644</c:v>
                </c:pt>
                <c:pt idx="7217">
                  <c:v>7.98179</c:v>
                </c:pt>
                <c:pt idx="7218">
                  <c:v>7.98892</c:v>
                </c:pt>
                <c:pt idx="7219">
                  <c:v>7.99605</c:v>
                </c:pt>
                <c:pt idx="7220">
                  <c:v>8.00547</c:v>
                </c:pt>
                <c:pt idx="7221">
                  <c:v>8.013340000000001</c:v>
                </c:pt>
                <c:pt idx="7222">
                  <c:v>8.021199999999998</c:v>
                </c:pt>
                <c:pt idx="7223">
                  <c:v>8.02907</c:v>
                </c:pt>
                <c:pt idx="7224">
                  <c:v>8.038899999999998</c:v>
                </c:pt>
                <c:pt idx="7225">
                  <c:v>8.046769999999998</c:v>
                </c:pt>
                <c:pt idx="7226">
                  <c:v>8.05463</c:v>
                </c:pt>
                <c:pt idx="7227">
                  <c:v>8.06446</c:v>
                </c:pt>
                <c:pt idx="7228">
                  <c:v>8.07233</c:v>
                </c:pt>
                <c:pt idx="7229">
                  <c:v>8.07823</c:v>
                </c:pt>
                <c:pt idx="7230">
                  <c:v>8.08413</c:v>
                </c:pt>
                <c:pt idx="7231">
                  <c:v>8.09003</c:v>
                </c:pt>
                <c:pt idx="7232">
                  <c:v>8.097890000000001</c:v>
                </c:pt>
                <c:pt idx="7233">
                  <c:v>8.101819999999998</c:v>
                </c:pt>
                <c:pt idx="7234">
                  <c:v>8.107719999999998</c:v>
                </c:pt>
                <c:pt idx="7235">
                  <c:v>8.111660000000001</c:v>
                </c:pt>
                <c:pt idx="7236">
                  <c:v>8.119520000000001</c:v>
                </c:pt>
                <c:pt idx="7237">
                  <c:v>8.129350000000001</c:v>
                </c:pt>
                <c:pt idx="7238">
                  <c:v>8.141149999999997</c:v>
                </c:pt>
                <c:pt idx="7239">
                  <c:v>8.15295</c:v>
                </c:pt>
                <c:pt idx="7240">
                  <c:v>8.16278</c:v>
                </c:pt>
                <c:pt idx="7241">
                  <c:v>8.17458</c:v>
                </c:pt>
                <c:pt idx="7242">
                  <c:v>8.18048</c:v>
                </c:pt>
                <c:pt idx="7243">
                  <c:v>8.188339999999998</c:v>
                </c:pt>
                <c:pt idx="7244">
                  <c:v>8.196210000000001</c:v>
                </c:pt>
                <c:pt idx="7245">
                  <c:v>8.202110000000001</c:v>
                </c:pt>
                <c:pt idx="7246">
                  <c:v>8.204069999999997</c:v>
                </c:pt>
                <c:pt idx="7247">
                  <c:v>8.20801</c:v>
                </c:pt>
                <c:pt idx="7248">
                  <c:v>8.213900000000001</c:v>
                </c:pt>
                <c:pt idx="7249">
                  <c:v>8.219800000000001</c:v>
                </c:pt>
                <c:pt idx="7250">
                  <c:v>8.223740000000001</c:v>
                </c:pt>
                <c:pt idx="7251">
                  <c:v>8.229640000000001</c:v>
                </c:pt>
                <c:pt idx="7252">
                  <c:v>8.237500000000001</c:v>
                </c:pt>
                <c:pt idx="7253">
                  <c:v>8.251269999999998</c:v>
                </c:pt>
                <c:pt idx="7254">
                  <c:v>8.261100000000001</c:v>
                </c:pt>
                <c:pt idx="7255">
                  <c:v>8.272900000000003</c:v>
                </c:pt>
                <c:pt idx="7256">
                  <c:v>8.28273</c:v>
                </c:pt>
                <c:pt idx="7257">
                  <c:v>8.29649</c:v>
                </c:pt>
                <c:pt idx="7258">
                  <c:v>8.304360000000001</c:v>
                </c:pt>
                <c:pt idx="7259">
                  <c:v>8.31419</c:v>
                </c:pt>
                <c:pt idx="7260">
                  <c:v>8.32009</c:v>
                </c:pt>
                <c:pt idx="7261">
                  <c:v>8.32205</c:v>
                </c:pt>
                <c:pt idx="7262">
                  <c:v>8.324020000000001</c:v>
                </c:pt>
                <c:pt idx="7263">
                  <c:v>8.325990000000002</c:v>
                </c:pt>
                <c:pt idx="7264">
                  <c:v>8.329920000000001</c:v>
                </c:pt>
                <c:pt idx="7265">
                  <c:v>8.33582</c:v>
                </c:pt>
                <c:pt idx="7266">
                  <c:v>8.343680000000002</c:v>
                </c:pt>
                <c:pt idx="7267">
                  <c:v>8.351550000000004</c:v>
                </c:pt>
                <c:pt idx="7268">
                  <c:v>8.35941</c:v>
                </c:pt>
                <c:pt idx="7269">
                  <c:v>8.36728</c:v>
                </c:pt>
                <c:pt idx="7270">
                  <c:v>8.37908</c:v>
                </c:pt>
                <c:pt idx="7271">
                  <c:v>8.39088</c:v>
                </c:pt>
                <c:pt idx="7272">
                  <c:v>8.39874</c:v>
                </c:pt>
                <c:pt idx="7273">
                  <c:v>8.40267</c:v>
                </c:pt>
                <c:pt idx="7274">
                  <c:v>8.40661</c:v>
                </c:pt>
                <c:pt idx="7275">
                  <c:v>8.414470000000001</c:v>
                </c:pt>
                <c:pt idx="7276">
                  <c:v>8.420369999999998</c:v>
                </c:pt>
                <c:pt idx="7277">
                  <c:v>8.426270000000001</c:v>
                </c:pt>
                <c:pt idx="7278">
                  <c:v>8.428240000000001</c:v>
                </c:pt>
                <c:pt idx="7279">
                  <c:v>8.430200000000001</c:v>
                </c:pt>
                <c:pt idx="7280">
                  <c:v>8.432170000000001</c:v>
                </c:pt>
                <c:pt idx="7281">
                  <c:v>8.438069999999997</c:v>
                </c:pt>
                <c:pt idx="7282">
                  <c:v>8.44593</c:v>
                </c:pt>
                <c:pt idx="7283">
                  <c:v>8.45183</c:v>
                </c:pt>
                <c:pt idx="7284">
                  <c:v>8.459700000000006</c:v>
                </c:pt>
                <c:pt idx="7285">
                  <c:v>8.46756</c:v>
                </c:pt>
                <c:pt idx="7286">
                  <c:v>8.47543</c:v>
                </c:pt>
                <c:pt idx="7287">
                  <c:v>8.48329</c:v>
                </c:pt>
                <c:pt idx="7288">
                  <c:v>8.49313</c:v>
                </c:pt>
                <c:pt idx="7289">
                  <c:v>8.499020000000001</c:v>
                </c:pt>
                <c:pt idx="7290">
                  <c:v>8.50689</c:v>
                </c:pt>
                <c:pt idx="7291">
                  <c:v>8.51279</c:v>
                </c:pt>
                <c:pt idx="7292">
                  <c:v>8.516720000000001</c:v>
                </c:pt>
                <c:pt idx="7293">
                  <c:v>8.520650000000001</c:v>
                </c:pt>
                <c:pt idx="7294">
                  <c:v>8.524590000000003</c:v>
                </c:pt>
                <c:pt idx="7295">
                  <c:v>8.528519999999998</c:v>
                </c:pt>
                <c:pt idx="7296">
                  <c:v>8.53442</c:v>
                </c:pt>
                <c:pt idx="7297">
                  <c:v>8.542280000000001</c:v>
                </c:pt>
                <c:pt idx="7298">
                  <c:v>8.548179999999998</c:v>
                </c:pt>
                <c:pt idx="7299">
                  <c:v>8.558010000000001</c:v>
                </c:pt>
                <c:pt idx="7300">
                  <c:v>8.56588000000001</c:v>
                </c:pt>
                <c:pt idx="7301">
                  <c:v>8.57571</c:v>
                </c:pt>
                <c:pt idx="7302">
                  <c:v>8.58554000000001</c:v>
                </c:pt>
                <c:pt idx="7303">
                  <c:v>8.59341</c:v>
                </c:pt>
                <c:pt idx="7304">
                  <c:v>8.599310000000001</c:v>
                </c:pt>
                <c:pt idx="7305">
                  <c:v>8.601269999999997</c:v>
                </c:pt>
                <c:pt idx="7306">
                  <c:v>8.605210000000001</c:v>
                </c:pt>
                <c:pt idx="7307">
                  <c:v>8.60914</c:v>
                </c:pt>
                <c:pt idx="7308">
                  <c:v>8.617000000000001</c:v>
                </c:pt>
                <c:pt idx="7309">
                  <c:v>8.624869999999997</c:v>
                </c:pt>
                <c:pt idx="7310">
                  <c:v>8.628799999999998</c:v>
                </c:pt>
                <c:pt idx="7311">
                  <c:v>8.634699999999998</c:v>
                </c:pt>
                <c:pt idx="7312">
                  <c:v>8.64453</c:v>
                </c:pt>
                <c:pt idx="7313">
                  <c:v>8.6524</c:v>
                </c:pt>
                <c:pt idx="7314">
                  <c:v>8.660260000000001</c:v>
                </c:pt>
                <c:pt idx="7315">
                  <c:v>8.666160000000001</c:v>
                </c:pt>
                <c:pt idx="7316">
                  <c:v>8.67599</c:v>
                </c:pt>
                <c:pt idx="7317">
                  <c:v>8.683860000000001</c:v>
                </c:pt>
                <c:pt idx="7318">
                  <c:v>8.689760000000001</c:v>
                </c:pt>
                <c:pt idx="7319">
                  <c:v>8.69173</c:v>
                </c:pt>
                <c:pt idx="7320">
                  <c:v>8.69369</c:v>
                </c:pt>
                <c:pt idx="7321">
                  <c:v>8.69959</c:v>
                </c:pt>
                <c:pt idx="7322">
                  <c:v>8.701560000000001</c:v>
                </c:pt>
                <c:pt idx="7323">
                  <c:v>8.705490000000002</c:v>
                </c:pt>
                <c:pt idx="7324">
                  <c:v>8.711389999999997</c:v>
                </c:pt>
                <c:pt idx="7325">
                  <c:v>8.719250000000001</c:v>
                </c:pt>
                <c:pt idx="7326">
                  <c:v>8.725150000000001</c:v>
                </c:pt>
                <c:pt idx="7327">
                  <c:v>8.733019999999997</c:v>
                </c:pt>
                <c:pt idx="7328">
                  <c:v>8.742850000000001</c:v>
                </c:pt>
                <c:pt idx="7329">
                  <c:v>8.75268</c:v>
                </c:pt>
                <c:pt idx="7330">
                  <c:v>8.76055</c:v>
                </c:pt>
                <c:pt idx="7331">
                  <c:v>8.76645</c:v>
                </c:pt>
                <c:pt idx="7332">
                  <c:v>8.774309999999997</c:v>
                </c:pt>
                <c:pt idx="7333">
                  <c:v>8.780209999999998</c:v>
                </c:pt>
                <c:pt idx="7334">
                  <c:v>8.786110000000001</c:v>
                </c:pt>
                <c:pt idx="7335">
                  <c:v>8.790040000000001</c:v>
                </c:pt>
                <c:pt idx="7336">
                  <c:v>8.792010000000001</c:v>
                </c:pt>
                <c:pt idx="7337">
                  <c:v>8.792010000000001</c:v>
                </c:pt>
                <c:pt idx="7338">
                  <c:v>8.795940000000003</c:v>
                </c:pt>
                <c:pt idx="7339">
                  <c:v>8.80184</c:v>
                </c:pt>
                <c:pt idx="7340">
                  <c:v>8.80774</c:v>
                </c:pt>
                <c:pt idx="7341">
                  <c:v>8.817570000000003</c:v>
                </c:pt>
                <c:pt idx="7342">
                  <c:v>8.82347</c:v>
                </c:pt>
                <c:pt idx="7343">
                  <c:v>8.831340000000001</c:v>
                </c:pt>
                <c:pt idx="7344">
                  <c:v>8.839200000000003</c:v>
                </c:pt>
                <c:pt idx="7345">
                  <c:v>8.84903</c:v>
                </c:pt>
                <c:pt idx="7346">
                  <c:v>8.85886</c:v>
                </c:pt>
                <c:pt idx="7347">
                  <c:v>8.86476</c:v>
                </c:pt>
                <c:pt idx="7348">
                  <c:v>8.870660000000002</c:v>
                </c:pt>
                <c:pt idx="7349">
                  <c:v>8.874590000000004</c:v>
                </c:pt>
                <c:pt idx="7350">
                  <c:v>8.88049</c:v>
                </c:pt>
                <c:pt idx="7351">
                  <c:v>8.88246</c:v>
                </c:pt>
                <c:pt idx="7352">
                  <c:v>8.88246</c:v>
                </c:pt>
                <c:pt idx="7353">
                  <c:v>8.88639</c:v>
                </c:pt>
                <c:pt idx="7354">
                  <c:v>8.89033</c:v>
                </c:pt>
                <c:pt idx="7355">
                  <c:v>8.898190000000001</c:v>
                </c:pt>
                <c:pt idx="7356">
                  <c:v>8.90409</c:v>
                </c:pt>
                <c:pt idx="7357">
                  <c:v>8.913920000000001</c:v>
                </c:pt>
                <c:pt idx="7358">
                  <c:v>8.921790000000001</c:v>
                </c:pt>
                <c:pt idx="7359">
                  <c:v>8.92965</c:v>
                </c:pt>
                <c:pt idx="7360">
                  <c:v>8.93948</c:v>
                </c:pt>
                <c:pt idx="7361">
                  <c:v>8.947349999999998</c:v>
                </c:pt>
                <c:pt idx="7362">
                  <c:v>8.95325</c:v>
                </c:pt>
                <c:pt idx="7363">
                  <c:v>8.959150000000002</c:v>
                </c:pt>
                <c:pt idx="7364">
                  <c:v>8.96308</c:v>
                </c:pt>
                <c:pt idx="7365">
                  <c:v>8.96701</c:v>
                </c:pt>
                <c:pt idx="7366">
                  <c:v>8.96898</c:v>
                </c:pt>
                <c:pt idx="7367">
                  <c:v>8.96898</c:v>
                </c:pt>
                <c:pt idx="7368">
                  <c:v>8.97095</c:v>
                </c:pt>
                <c:pt idx="7369">
                  <c:v>8.97291</c:v>
                </c:pt>
                <c:pt idx="7370">
                  <c:v>8.976840000000002</c:v>
                </c:pt>
                <c:pt idx="7371">
                  <c:v>8.982740000000006</c:v>
                </c:pt>
                <c:pt idx="7372">
                  <c:v>8.99061</c:v>
                </c:pt>
                <c:pt idx="7373">
                  <c:v>8.998470000000001</c:v>
                </c:pt>
                <c:pt idx="7374">
                  <c:v>9.007150000000001</c:v>
                </c:pt>
                <c:pt idx="7375">
                  <c:v>9.016020000000001</c:v>
                </c:pt>
                <c:pt idx="7376">
                  <c:v>9.027109999999998</c:v>
                </c:pt>
                <c:pt idx="7377">
                  <c:v>9.033760000000001</c:v>
                </c:pt>
                <c:pt idx="7378">
                  <c:v>9.040420000000001</c:v>
                </c:pt>
                <c:pt idx="7379">
                  <c:v>9.04264</c:v>
                </c:pt>
                <c:pt idx="7380">
                  <c:v>9.044849999999998</c:v>
                </c:pt>
                <c:pt idx="7381">
                  <c:v>9.044849999999998</c:v>
                </c:pt>
                <c:pt idx="7382">
                  <c:v>9.04264</c:v>
                </c:pt>
                <c:pt idx="7383">
                  <c:v>9.047069999999997</c:v>
                </c:pt>
                <c:pt idx="7384">
                  <c:v>9.049290000000001</c:v>
                </c:pt>
                <c:pt idx="7385">
                  <c:v>9.05373</c:v>
                </c:pt>
                <c:pt idx="7386">
                  <c:v>9.06038</c:v>
                </c:pt>
                <c:pt idx="7387">
                  <c:v>9.06703</c:v>
                </c:pt>
                <c:pt idx="7388">
                  <c:v>9.0759</c:v>
                </c:pt>
                <c:pt idx="7389">
                  <c:v>9.082560000000002</c:v>
                </c:pt>
                <c:pt idx="7390">
                  <c:v>9.089210000000001</c:v>
                </c:pt>
                <c:pt idx="7391">
                  <c:v>9.09143</c:v>
                </c:pt>
                <c:pt idx="7392">
                  <c:v>9.09808</c:v>
                </c:pt>
                <c:pt idx="7393">
                  <c:v>9.09808</c:v>
                </c:pt>
                <c:pt idx="7394">
                  <c:v>9.100300000000001</c:v>
                </c:pt>
                <c:pt idx="7395">
                  <c:v>9.09586</c:v>
                </c:pt>
                <c:pt idx="7396">
                  <c:v>9.09143</c:v>
                </c:pt>
                <c:pt idx="7397">
                  <c:v>9.082560000000002</c:v>
                </c:pt>
                <c:pt idx="7398">
                  <c:v>9.0759</c:v>
                </c:pt>
                <c:pt idx="7399">
                  <c:v>9.06703</c:v>
                </c:pt>
                <c:pt idx="7400">
                  <c:v>9.06038</c:v>
                </c:pt>
                <c:pt idx="7401">
                  <c:v>9.055940000000004</c:v>
                </c:pt>
                <c:pt idx="7402">
                  <c:v>9.05151</c:v>
                </c:pt>
                <c:pt idx="7403">
                  <c:v>9.049290000000001</c:v>
                </c:pt>
                <c:pt idx="7404">
                  <c:v>9.047069999999997</c:v>
                </c:pt>
                <c:pt idx="7405">
                  <c:v>9.044849999999998</c:v>
                </c:pt>
                <c:pt idx="7406">
                  <c:v>9.04264</c:v>
                </c:pt>
                <c:pt idx="7407">
                  <c:v>9.040420000000001</c:v>
                </c:pt>
                <c:pt idx="7408">
                  <c:v>9.0382</c:v>
                </c:pt>
                <c:pt idx="7409">
                  <c:v>9.031550000000001</c:v>
                </c:pt>
                <c:pt idx="7410">
                  <c:v>9.02268</c:v>
                </c:pt>
                <c:pt idx="7411">
                  <c:v>9.016020000000001</c:v>
                </c:pt>
                <c:pt idx="7412">
                  <c:v>9.004930000000001</c:v>
                </c:pt>
                <c:pt idx="7413">
                  <c:v>8.99454</c:v>
                </c:pt>
                <c:pt idx="7414">
                  <c:v>8.98668</c:v>
                </c:pt>
                <c:pt idx="7415">
                  <c:v>8.978810000000001</c:v>
                </c:pt>
                <c:pt idx="7416">
                  <c:v>8.97291</c:v>
                </c:pt>
                <c:pt idx="7417">
                  <c:v>8.96898</c:v>
                </c:pt>
                <c:pt idx="7418">
                  <c:v>8.96701</c:v>
                </c:pt>
                <c:pt idx="7419">
                  <c:v>8.965050000000006</c:v>
                </c:pt>
                <c:pt idx="7420">
                  <c:v>8.961110000000001</c:v>
                </c:pt>
                <c:pt idx="7421">
                  <c:v>8.95718</c:v>
                </c:pt>
                <c:pt idx="7422">
                  <c:v>8.95128</c:v>
                </c:pt>
                <c:pt idx="7423">
                  <c:v>8.94538</c:v>
                </c:pt>
                <c:pt idx="7424">
                  <c:v>8.93948</c:v>
                </c:pt>
                <c:pt idx="7425">
                  <c:v>8.931620000000001</c:v>
                </c:pt>
                <c:pt idx="7426">
                  <c:v>8.92375</c:v>
                </c:pt>
                <c:pt idx="7427">
                  <c:v>8.913920000000001</c:v>
                </c:pt>
                <c:pt idx="7428">
                  <c:v>8.90606</c:v>
                </c:pt>
                <c:pt idx="7429">
                  <c:v>8.894260000000001</c:v>
                </c:pt>
                <c:pt idx="7430">
                  <c:v>8.88639</c:v>
                </c:pt>
                <c:pt idx="7431">
                  <c:v>8.88049</c:v>
                </c:pt>
                <c:pt idx="7432">
                  <c:v>8.876560000000004</c:v>
                </c:pt>
                <c:pt idx="7433">
                  <c:v>8.87263</c:v>
                </c:pt>
                <c:pt idx="7434">
                  <c:v>8.870660000000002</c:v>
                </c:pt>
                <c:pt idx="7435">
                  <c:v>8.8687</c:v>
                </c:pt>
                <c:pt idx="7436">
                  <c:v>8.86476</c:v>
                </c:pt>
                <c:pt idx="7437">
                  <c:v>8.85886</c:v>
                </c:pt>
                <c:pt idx="7438">
                  <c:v>8.84903</c:v>
                </c:pt>
                <c:pt idx="7439">
                  <c:v>8.84313</c:v>
                </c:pt>
                <c:pt idx="7440">
                  <c:v>8.833300000000001</c:v>
                </c:pt>
                <c:pt idx="7441">
                  <c:v>8.82347</c:v>
                </c:pt>
                <c:pt idx="7442">
                  <c:v>8.811670000000001</c:v>
                </c:pt>
                <c:pt idx="7443">
                  <c:v>8.80381</c:v>
                </c:pt>
                <c:pt idx="7444">
                  <c:v>8.795940000000003</c:v>
                </c:pt>
                <c:pt idx="7445">
                  <c:v>8.788079999999998</c:v>
                </c:pt>
                <c:pt idx="7446">
                  <c:v>8.780209999999998</c:v>
                </c:pt>
                <c:pt idx="7447">
                  <c:v>8.774309999999997</c:v>
                </c:pt>
                <c:pt idx="7448">
                  <c:v>8.772350000000001</c:v>
                </c:pt>
                <c:pt idx="7449">
                  <c:v>8.768410000000001</c:v>
                </c:pt>
                <c:pt idx="7450">
                  <c:v>8.76645</c:v>
                </c:pt>
                <c:pt idx="7451">
                  <c:v>8.76251</c:v>
                </c:pt>
                <c:pt idx="7452">
                  <c:v>8.76055</c:v>
                </c:pt>
                <c:pt idx="7453">
                  <c:v>8.754650000000001</c:v>
                </c:pt>
                <c:pt idx="7454">
                  <c:v>8.750720000000001</c:v>
                </c:pt>
                <c:pt idx="7455">
                  <c:v>8.74678</c:v>
                </c:pt>
                <c:pt idx="7456">
                  <c:v>8.740879999999998</c:v>
                </c:pt>
                <c:pt idx="7457">
                  <c:v>8.733019999999997</c:v>
                </c:pt>
                <c:pt idx="7458">
                  <c:v>8.725150000000001</c:v>
                </c:pt>
                <c:pt idx="7459">
                  <c:v>8.717289999999998</c:v>
                </c:pt>
                <c:pt idx="7460">
                  <c:v>8.707460000000001</c:v>
                </c:pt>
                <c:pt idx="7461">
                  <c:v>8.701560000000001</c:v>
                </c:pt>
                <c:pt idx="7462">
                  <c:v>8.69566</c:v>
                </c:pt>
                <c:pt idx="7463">
                  <c:v>8.689760000000001</c:v>
                </c:pt>
                <c:pt idx="7464">
                  <c:v>8.68583</c:v>
                </c:pt>
                <c:pt idx="7465">
                  <c:v>8.683860000000001</c:v>
                </c:pt>
                <c:pt idx="7466">
                  <c:v>8.681890000000001</c:v>
                </c:pt>
                <c:pt idx="7467">
                  <c:v>8.677959999999998</c:v>
                </c:pt>
                <c:pt idx="7468">
                  <c:v>8.67403</c:v>
                </c:pt>
                <c:pt idx="7469">
                  <c:v>8.66813</c:v>
                </c:pt>
                <c:pt idx="7470">
                  <c:v>8.660260000000001</c:v>
                </c:pt>
                <c:pt idx="7471">
                  <c:v>8.6524</c:v>
                </c:pt>
                <c:pt idx="7472">
                  <c:v>8.64453</c:v>
                </c:pt>
                <c:pt idx="7473">
                  <c:v>8.63274</c:v>
                </c:pt>
                <c:pt idx="7474">
                  <c:v>8.620940000000001</c:v>
                </c:pt>
                <c:pt idx="7475">
                  <c:v>8.611109999999998</c:v>
                </c:pt>
                <c:pt idx="7476">
                  <c:v>8.601269999999997</c:v>
                </c:pt>
                <c:pt idx="7477">
                  <c:v>8.59341</c:v>
                </c:pt>
                <c:pt idx="7478">
                  <c:v>8.58751</c:v>
                </c:pt>
                <c:pt idx="7479">
                  <c:v>8.581610000000001</c:v>
                </c:pt>
                <c:pt idx="7480">
                  <c:v>8.577680000000002</c:v>
                </c:pt>
                <c:pt idx="7481">
                  <c:v>8.57178</c:v>
                </c:pt>
                <c:pt idx="7482">
                  <c:v>8.56785</c:v>
                </c:pt>
                <c:pt idx="7483">
                  <c:v>8.56588000000001</c:v>
                </c:pt>
                <c:pt idx="7484">
                  <c:v>8.55998</c:v>
                </c:pt>
                <c:pt idx="7485">
                  <c:v>8.55605</c:v>
                </c:pt>
                <c:pt idx="7486">
                  <c:v>8.55015</c:v>
                </c:pt>
                <c:pt idx="7487">
                  <c:v>8.544249999999998</c:v>
                </c:pt>
                <c:pt idx="7488">
                  <c:v>8.53638</c:v>
                </c:pt>
                <c:pt idx="7489">
                  <c:v>8.53049</c:v>
                </c:pt>
                <c:pt idx="7490">
                  <c:v>8.524590000000003</c:v>
                </c:pt>
                <c:pt idx="7491">
                  <c:v>8.514750000000001</c:v>
                </c:pt>
                <c:pt idx="7492">
                  <c:v>8.50689</c:v>
                </c:pt>
                <c:pt idx="7493">
                  <c:v>8.499020000000001</c:v>
                </c:pt>
                <c:pt idx="7494">
                  <c:v>8.49313</c:v>
                </c:pt>
                <c:pt idx="7495">
                  <c:v>8.48723</c:v>
                </c:pt>
                <c:pt idx="7496">
                  <c:v>8.479360000000001</c:v>
                </c:pt>
                <c:pt idx="7497">
                  <c:v>8.473460000000002</c:v>
                </c:pt>
                <c:pt idx="7498">
                  <c:v>8.4656</c:v>
                </c:pt>
                <c:pt idx="7499">
                  <c:v>8.459700000000006</c:v>
                </c:pt>
                <c:pt idx="7500">
                  <c:v>8.449870000000001</c:v>
                </c:pt>
                <c:pt idx="7501">
                  <c:v>8.442</c:v>
                </c:pt>
                <c:pt idx="7502">
                  <c:v>8.432170000000001</c:v>
                </c:pt>
                <c:pt idx="7503">
                  <c:v>8.4184</c:v>
                </c:pt>
                <c:pt idx="7504">
                  <c:v>8.40661</c:v>
                </c:pt>
                <c:pt idx="7505">
                  <c:v>8.394810000000001</c:v>
                </c:pt>
                <c:pt idx="7506">
                  <c:v>8.38104</c:v>
                </c:pt>
                <c:pt idx="7507">
                  <c:v>8.371210000000001</c:v>
                </c:pt>
                <c:pt idx="7508">
                  <c:v>8.36138</c:v>
                </c:pt>
                <c:pt idx="7509">
                  <c:v>8.35351</c:v>
                </c:pt>
                <c:pt idx="7510">
                  <c:v>8.343680000000002</c:v>
                </c:pt>
                <c:pt idx="7511">
                  <c:v>8.33385</c:v>
                </c:pt>
                <c:pt idx="7512">
                  <c:v>8.325990000000002</c:v>
                </c:pt>
                <c:pt idx="7513">
                  <c:v>8.31615</c:v>
                </c:pt>
                <c:pt idx="7514">
                  <c:v>8.304360000000001</c:v>
                </c:pt>
                <c:pt idx="7515">
                  <c:v>8.292560000000003</c:v>
                </c:pt>
                <c:pt idx="7516">
                  <c:v>8.280760000000001</c:v>
                </c:pt>
                <c:pt idx="7517">
                  <c:v>8.270930000000001</c:v>
                </c:pt>
                <c:pt idx="7518">
                  <c:v>8.263060000000001</c:v>
                </c:pt>
                <c:pt idx="7519">
                  <c:v>8.257160000000001</c:v>
                </c:pt>
                <c:pt idx="7520">
                  <c:v>8.249299999999998</c:v>
                </c:pt>
                <c:pt idx="7521">
                  <c:v>8.24143</c:v>
                </c:pt>
                <c:pt idx="7522">
                  <c:v>8.23553</c:v>
                </c:pt>
                <c:pt idx="7523">
                  <c:v>8.22767</c:v>
                </c:pt>
                <c:pt idx="7524">
                  <c:v>8.219800000000001</c:v>
                </c:pt>
                <c:pt idx="7525">
                  <c:v>8.211939999999998</c:v>
                </c:pt>
                <c:pt idx="7526">
                  <c:v>8.20801</c:v>
                </c:pt>
                <c:pt idx="7527">
                  <c:v>8.202110000000001</c:v>
                </c:pt>
                <c:pt idx="7528">
                  <c:v>8.196210000000001</c:v>
                </c:pt>
                <c:pt idx="7529">
                  <c:v>8.190309999999998</c:v>
                </c:pt>
                <c:pt idx="7530">
                  <c:v>8.182440000000006</c:v>
                </c:pt>
                <c:pt idx="7531">
                  <c:v>8.176540000000002</c:v>
                </c:pt>
                <c:pt idx="7532">
                  <c:v>8.17065</c:v>
                </c:pt>
                <c:pt idx="7533">
                  <c:v>8.164750000000001</c:v>
                </c:pt>
                <c:pt idx="7534">
                  <c:v>8.158850000000001</c:v>
                </c:pt>
                <c:pt idx="7535">
                  <c:v>8.15098</c:v>
                </c:pt>
                <c:pt idx="7536">
                  <c:v>8.141149999999997</c:v>
                </c:pt>
                <c:pt idx="7537">
                  <c:v>8.127389999999998</c:v>
                </c:pt>
                <c:pt idx="7538">
                  <c:v>8.115590000000002</c:v>
                </c:pt>
                <c:pt idx="7539">
                  <c:v>8.101819999999998</c:v>
                </c:pt>
                <c:pt idx="7540">
                  <c:v>8.08609</c:v>
                </c:pt>
                <c:pt idx="7541">
                  <c:v>8.0684</c:v>
                </c:pt>
                <c:pt idx="7542">
                  <c:v>8.052670000000002</c:v>
                </c:pt>
                <c:pt idx="7543">
                  <c:v>8.034969999999997</c:v>
                </c:pt>
                <c:pt idx="7544">
                  <c:v>8.017269999999998</c:v>
                </c:pt>
                <c:pt idx="7545">
                  <c:v>7.99783</c:v>
                </c:pt>
                <c:pt idx="7546">
                  <c:v>7.97822</c:v>
                </c:pt>
                <c:pt idx="7547">
                  <c:v>7.96396</c:v>
                </c:pt>
                <c:pt idx="7548">
                  <c:v>7.947919999999995</c:v>
                </c:pt>
                <c:pt idx="7549">
                  <c:v>7.93366</c:v>
                </c:pt>
                <c:pt idx="7550">
                  <c:v>7.9194</c:v>
                </c:pt>
                <c:pt idx="7551">
                  <c:v>7.90692</c:v>
                </c:pt>
                <c:pt idx="7552">
                  <c:v>7.898009999999997</c:v>
                </c:pt>
                <c:pt idx="7553">
                  <c:v>7.88909</c:v>
                </c:pt>
                <c:pt idx="7554">
                  <c:v>7.88196</c:v>
                </c:pt>
                <c:pt idx="7555">
                  <c:v>7.87305</c:v>
                </c:pt>
                <c:pt idx="7556">
                  <c:v>7.865919999999994</c:v>
                </c:pt>
                <c:pt idx="7557">
                  <c:v>7.857009999999995</c:v>
                </c:pt>
                <c:pt idx="7558">
                  <c:v>7.84988</c:v>
                </c:pt>
                <c:pt idx="7559">
                  <c:v>7.844529999999995</c:v>
                </c:pt>
                <c:pt idx="7560">
                  <c:v>7.84275</c:v>
                </c:pt>
                <c:pt idx="7561">
                  <c:v>7.83918</c:v>
                </c:pt>
                <c:pt idx="7562">
                  <c:v>7.8374</c:v>
                </c:pt>
                <c:pt idx="7563">
                  <c:v>7.83205</c:v>
                </c:pt>
                <c:pt idx="7564">
                  <c:v>7.8267</c:v>
                </c:pt>
                <c:pt idx="7565">
                  <c:v>7.823139999999995</c:v>
                </c:pt>
                <c:pt idx="7566">
                  <c:v>7.81957</c:v>
                </c:pt>
                <c:pt idx="7567">
                  <c:v>7.81957</c:v>
                </c:pt>
                <c:pt idx="7568">
                  <c:v>7.816009999999999</c:v>
                </c:pt>
                <c:pt idx="7569">
                  <c:v>7.812439999999995</c:v>
                </c:pt>
                <c:pt idx="7570">
                  <c:v>7.807099999999997</c:v>
                </c:pt>
                <c:pt idx="7571">
                  <c:v>7.805309999999999</c:v>
                </c:pt>
                <c:pt idx="7572">
                  <c:v>7.80175</c:v>
                </c:pt>
                <c:pt idx="7573">
                  <c:v>7.798179999999998</c:v>
                </c:pt>
                <c:pt idx="7574">
                  <c:v>7.7964</c:v>
                </c:pt>
                <c:pt idx="7575">
                  <c:v>7.79284</c:v>
                </c:pt>
                <c:pt idx="7576">
                  <c:v>7.78749</c:v>
                </c:pt>
                <c:pt idx="7577">
                  <c:v>7.78392</c:v>
                </c:pt>
                <c:pt idx="7578">
                  <c:v>7.78036</c:v>
                </c:pt>
                <c:pt idx="7579">
                  <c:v>7.77679</c:v>
                </c:pt>
                <c:pt idx="7580">
                  <c:v>7.77501</c:v>
                </c:pt>
                <c:pt idx="7581">
                  <c:v>7.77145</c:v>
                </c:pt>
                <c:pt idx="7582">
                  <c:v>7.7661</c:v>
                </c:pt>
                <c:pt idx="7583">
                  <c:v>7.762529999999995</c:v>
                </c:pt>
                <c:pt idx="7584">
                  <c:v>7.75897</c:v>
                </c:pt>
                <c:pt idx="7585">
                  <c:v>7.7554</c:v>
                </c:pt>
                <c:pt idx="7586">
                  <c:v>7.75184</c:v>
                </c:pt>
                <c:pt idx="7587">
                  <c:v>7.744709999999999</c:v>
                </c:pt>
                <c:pt idx="7588">
                  <c:v>7.74114</c:v>
                </c:pt>
                <c:pt idx="7589">
                  <c:v>7.737579999999998</c:v>
                </c:pt>
                <c:pt idx="7590">
                  <c:v>7.73401</c:v>
                </c:pt>
                <c:pt idx="7591">
                  <c:v>7.73045</c:v>
                </c:pt>
                <c:pt idx="7592">
                  <c:v>7.725099999999998</c:v>
                </c:pt>
                <c:pt idx="7593">
                  <c:v>7.72332</c:v>
                </c:pt>
                <c:pt idx="7594">
                  <c:v>7.72332</c:v>
                </c:pt>
                <c:pt idx="7595">
                  <c:v>7.71975</c:v>
                </c:pt>
                <c:pt idx="7596">
                  <c:v>7.71619</c:v>
                </c:pt>
                <c:pt idx="7597">
                  <c:v>7.71262</c:v>
                </c:pt>
                <c:pt idx="7598">
                  <c:v>7.70906</c:v>
                </c:pt>
                <c:pt idx="7599">
                  <c:v>7.70906</c:v>
                </c:pt>
                <c:pt idx="7600">
                  <c:v>7.70727</c:v>
                </c:pt>
                <c:pt idx="7601">
                  <c:v>7.70371</c:v>
                </c:pt>
                <c:pt idx="7602">
                  <c:v>7.70192</c:v>
                </c:pt>
                <c:pt idx="7603">
                  <c:v>7.70014</c:v>
                </c:pt>
                <c:pt idx="7604">
                  <c:v>7.696579999999995</c:v>
                </c:pt>
                <c:pt idx="7605">
                  <c:v>7.696579999999995</c:v>
                </c:pt>
                <c:pt idx="7606">
                  <c:v>7.694789999999994</c:v>
                </c:pt>
                <c:pt idx="7607">
                  <c:v>7.693009999999996</c:v>
                </c:pt>
                <c:pt idx="7608">
                  <c:v>7.69123</c:v>
                </c:pt>
                <c:pt idx="7609">
                  <c:v>7.68945</c:v>
                </c:pt>
                <c:pt idx="7610">
                  <c:v>7.68766</c:v>
                </c:pt>
                <c:pt idx="7611">
                  <c:v>7.68766</c:v>
                </c:pt>
                <c:pt idx="7612">
                  <c:v>7.685879999999995</c:v>
                </c:pt>
                <c:pt idx="7613">
                  <c:v>7.684099999999995</c:v>
                </c:pt>
                <c:pt idx="7614">
                  <c:v>7.680529999999996</c:v>
                </c:pt>
                <c:pt idx="7615">
                  <c:v>7.67875</c:v>
                </c:pt>
                <c:pt idx="7616">
                  <c:v>7.67697</c:v>
                </c:pt>
                <c:pt idx="7617">
                  <c:v>7.675189999999995</c:v>
                </c:pt>
                <c:pt idx="7618">
                  <c:v>7.67162</c:v>
                </c:pt>
                <c:pt idx="7619">
                  <c:v>7.669839999999995</c:v>
                </c:pt>
                <c:pt idx="7620">
                  <c:v>7.668059999999995</c:v>
                </c:pt>
                <c:pt idx="7621">
                  <c:v>7.66627</c:v>
                </c:pt>
                <c:pt idx="7622">
                  <c:v>7.664489999999991</c:v>
                </c:pt>
                <c:pt idx="7623">
                  <c:v>7.664489999999991</c:v>
                </c:pt>
                <c:pt idx="7624">
                  <c:v>7.662709999999995</c:v>
                </c:pt>
                <c:pt idx="7625">
                  <c:v>7.662709999999995</c:v>
                </c:pt>
                <c:pt idx="7626">
                  <c:v>7.660929999999995</c:v>
                </c:pt>
                <c:pt idx="7627">
                  <c:v>7.660929999999995</c:v>
                </c:pt>
                <c:pt idx="7628">
                  <c:v>7.659139999999995</c:v>
                </c:pt>
                <c:pt idx="7629">
                  <c:v>7.659139999999995</c:v>
                </c:pt>
                <c:pt idx="7630">
                  <c:v>7.657359999999995</c:v>
                </c:pt>
                <c:pt idx="7631">
                  <c:v>7.657359999999995</c:v>
                </c:pt>
                <c:pt idx="7632">
                  <c:v>7.657359999999995</c:v>
                </c:pt>
                <c:pt idx="7633">
                  <c:v>7.657359999999995</c:v>
                </c:pt>
                <c:pt idx="7634">
                  <c:v>7.659139999999995</c:v>
                </c:pt>
                <c:pt idx="7635">
                  <c:v>7.659139999999995</c:v>
                </c:pt>
                <c:pt idx="7636">
                  <c:v>7.659139999999995</c:v>
                </c:pt>
                <c:pt idx="7637">
                  <c:v>7.657359999999995</c:v>
                </c:pt>
                <c:pt idx="7638">
                  <c:v>7.657359999999995</c:v>
                </c:pt>
                <c:pt idx="7639">
                  <c:v>7.657359999999995</c:v>
                </c:pt>
                <c:pt idx="7640">
                  <c:v>7.657359999999995</c:v>
                </c:pt>
                <c:pt idx="7641">
                  <c:v>7.657359999999995</c:v>
                </c:pt>
                <c:pt idx="7642">
                  <c:v>7.657359999999995</c:v>
                </c:pt>
                <c:pt idx="7643">
                  <c:v>7.655579999999995</c:v>
                </c:pt>
                <c:pt idx="7644">
                  <c:v>7.655579999999995</c:v>
                </c:pt>
                <c:pt idx="7645">
                  <c:v>7.655579999999995</c:v>
                </c:pt>
                <c:pt idx="7646">
                  <c:v>7.655579999999995</c:v>
                </c:pt>
                <c:pt idx="7647">
                  <c:v>7.657359999999995</c:v>
                </c:pt>
                <c:pt idx="7648">
                  <c:v>7.659139999999995</c:v>
                </c:pt>
                <c:pt idx="7649">
                  <c:v>7.659139999999995</c:v>
                </c:pt>
                <c:pt idx="7650">
                  <c:v>7.659139999999995</c:v>
                </c:pt>
                <c:pt idx="7651">
                  <c:v>7.660929999999995</c:v>
                </c:pt>
                <c:pt idx="7652">
                  <c:v>7.662709999999995</c:v>
                </c:pt>
                <c:pt idx="7653">
                  <c:v>7.662709999999995</c:v>
                </c:pt>
                <c:pt idx="7654">
                  <c:v>7.662709999999995</c:v>
                </c:pt>
                <c:pt idx="7655">
                  <c:v>7.662709999999995</c:v>
                </c:pt>
                <c:pt idx="7656">
                  <c:v>7.664489999999991</c:v>
                </c:pt>
                <c:pt idx="7657">
                  <c:v>7.662709999999995</c:v>
                </c:pt>
                <c:pt idx="7658">
                  <c:v>7.662709999999995</c:v>
                </c:pt>
                <c:pt idx="7659">
                  <c:v>7.664489999999991</c:v>
                </c:pt>
                <c:pt idx="7660">
                  <c:v>7.66627</c:v>
                </c:pt>
                <c:pt idx="7661">
                  <c:v>7.668059999999995</c:v>
                </c:pt>
                <c:pt idx="7662">
                  <c:v>7.669839999999995</c:v>
                </c:pt>
                <c:pt idx="7663">
                  <c:v>7.669839999999995</c:v>
                </c:pt>
                <c:pt idx="7664">
                  <c:v>7.67162</c:v>
                </c:pt>
                <c:pt idx="7665">
                  <c:v>7.6734</c:v>
                </c:pt>
                <c:pt idx="7666">
                  <c:v>7.6734</c:v>
                </c:pt>
                <c:pt idx="7667">
                  <c:v>7.6734</c:v>
                </c:pt>
                <c:pt idx="7668">
                  <c:v>7.675189999999995</c:v>
                </c:pt>
                <c:pt idx="7669">
                  <c:v>7.67875</c:v>
                </c:pt>
                <c:pt idx="7670">
                  <c:v>7.680529999999996</c:v>
                </c:pt>
                <c:pt idx="7671">
                  <c:v>7.682319999999995</c:v>
                </c:pt>
                <c:pt idx="7672">
                  <c:v>7.684099999999995</c:v>
                </c:pt>
                <c:pt idx="7673">
                  <c:v>7.685879999999995</c:v>
                </c:pt>
                <c:pt idx="7674">
                  <c:v>7.68766</c:v>
                </c:pt>
                <c:pt idx="7675">
                  <c:v>7.69123</c:v>
                </c:pt>
                <c:pt idx="7676">
                  <c:v>7.69123</c:v>
                </c:pt>
                <c:pt idx="7677">
                  <c:v>7.693009999999996</c:v>
                </c:pt>
                <c:pt idx="7678">
                  <c:v>7.694789999999994</c:v>
                </c:pt>
                <c:pt idx="7679">
                  <c:v>7.694789999999994</c:v>
                </c:pt>
                <c:pt idx="7680">
                  <c:v>7.69836</c:v>
                </c:pt>
                <c:pt idx="7681">
                  <c:v>7.70014</c:v>
                </c:pt>
                <c:pt idx="7682">
                  <c:v>7.70371</c:v>
                </c:pt>
                <c:pt idx="7683">
                  <c:v>7.70549</c:v>
                </c:pt>
                <c:pt idx="7684">
                  <c:v>7.70727</c:v>
                </c:pt>
                <c:pt idx="7685">
                  <c:v>7.70906</c:v>
                </c:pt>
                <c:pt idx="7686">
                  <c:v>7.71084</c:v>
                </c:pt>
                <c:pt idx="7687">
                  <c:v>7.71262</c:v>
                </c:pt>
                <c:pt idx="7688">
                  <c:v>7.71619</c:v>
                </c:pt>
                <c:pt idx="7689">
                  <c:v>7.717969999999997</c:v>
                </c:pt>
                <c:pt idx="7690">
                  <c:v>7.717969999999997</c:v>
                </c:pt>
                <c:pt idx="7691">
                  <c:v>7.71975</c:v>
                </c:pt>
                <c:pt idx="7692">
                  <c:v>7.721529999999999</c:v>
                </c:pt>
                <c:pt idx="7693">
                  <c:v>7.725099999999998</c:v>
                </c:pt>
                <c:pt idx="7694">
                  <c:v>7.72866</c:v>
                </c:pt>
                <c:pt idx="7695">
                  <c:v>7.73223</c:v>
                </c:pt>
                <c:pt idx="7696">
                  <c:v>7.73223</c:v>
                </c:pt>
                <c:pt idx="7697">
                  <c:v>7.73579</c:v>
                </c:pt>
                <c:pt idx="7698">
                  <c:v>7.737579999999998</c:v>
                </c:pt>
                <c:pt idx="7699">
                  <c:v>7.74114</c:v>
                </c:pt>
                <c:pt idx="7700">
                  <c:v>7.744709999999999</c:v>
                </c:pt>
                <c:pt idx="7701">
                  <c:v>7.74827</c:v>
                </c:pt>
                <c:pt idx="7702">
                  <c:v>7.75005</c:v>
                </c:pt>
                <c:pt idx="7703">
                  <c:v>7.75184</c:v>
                </c:pt>
                <c:pt idx="7704">
                  <c:v>7.75362</c:v>
                </c:pt>
                <c:pt idx="7705">
                  <c:v>7.75362</c:v>
                </c:pt>
                <c:pt idx="7706">
                  <c:v>7.757179999999995</c:v>
                </c:pt>
                <c:pt idx="7707">
                  <c:v>7.762529999999995</c:v>
                </c:pt>
                <c:pt idx="7708">
                  <c:v>7.764309999999996</c:v>
                </c:pt>
                <c:pt idx="7709">
                  <c:v>7.767879999999995</c:v>
                </c:pt>
                <c:pt idx="7710">
                  <c:v>7.77145</c:v>
                </c:pt>
                <c:pt idx="7711">
                  <c:v>7.77323</c:v>
                </c:pt>
                <c:pt idx="7712">
                  <c:v>7.77679</c:v>
                </c:pt>
                <c:pt idx="7713">
                  <c:v>7.78036</c:v>
                </c:pt>
                <c:pt idx="7714">
                  <c:v>7.78214</c:v>
                </c:pt>
                <c:pt idx="7715">
                  <c:v>7.78571</c:v>
                </c:pt>
                <c:pt idx="7716">
                  <c:v>7.78927</c:v>
                </c:pt>
                <c:pt idx="7717">
                  <c:v>7.79105</c:v>
                </c:pt>
                <c:pt idx="7718">
                  <c:v>7.79462</c:v>
                </c:pt>
                <c:pt idx="7719">
                  <c:v>7.7964</c:v>
                </c:pt>
                <c:pt idx="7720">
                  <c:v>7.80175</c:v>
                </c:pt>
                <c:pt idx="7721">
                  <c:v>7.805309999999999</c:v>
                </c:pt>
                <c:pt idx="7722">
                  <c:v>7.807099999999997</c:v>
                </c:pt>
                <c:pt idx="7723">
                  <c:v>7.808879999999998</c:v>
                </c:pt>
                <c:pt idx="7724">
                  <c:v>7.812439999999995</c:v>
                </c:pt>
                <c:pt idx="7725">
                  <c:v>7.814229999999998</c:v>
                </c:pt>
                <c:pt idx="7726">
                  <c:v>7.816009999999999</c:v>
                </c:pt>
                <c:pt idx="7727">
                  <c:v>7.81957</c:v>
                </c:pt>
                <c:pt idx="7728">
                  <c:v>7.82136</c:v>
                </c:pt>
                <c:pt idx="7729">
                  <c:v>7.82491999999999</c:v>
                </c:pt>
                <c:pt idx="7730">
                  <c:v>7.828489999999995</c:v>
                </c:pt>
                <c:pt idx="7731">
                  <c:v>7.83205</c:v>
                </c:pt>
                <c:pt idx="7732">
                  <c:v>7.83205</c:v>
                </c:pt>
                <c:pt idx="7733">
                  <c:v>7.83383</c:v>
                </c:pt>
                <c:pt idx="7734">
                  <c:v>7.8374</c:v>
                </c:pt>
                <c:pt idx="7735">
                  <c:v>7.840969999999999</c:v>
                </c:pt>
                <c:pt idx="7736">
                  <c:v>7.844529999999995</c:v>
                </c:pt>
                <c:pt idx="7737">
                  <c:v>7.84631</c:v>
                </c:pt>
                <c:pt idx="7738">
                  <c:v>7.84988</c:v>
                </c:pt>
                <c:pt idx="7739">
                  <c:v>7.85344</c:v>
                </c:pt>
                <c:pt idx="7740">
                  <c:v>7.85523</c:v>
                </c:pt>
                <c:pt idx="7741">
                  <c:v>7.858789999999995</c:v>
                </c:pt>
                <c:pt idx="7742">
                  <c:v>7.862359999999995</c:v>
                </c:pt>
                <c:pt idx="7743">
                  <c:v>7.865919999999994</c:v>
                </c:pt>
                <c:pt idx="7744">
                  <c:v>7.869489999999995</c:v>
                </c:pt>
                <c:pt idx="7745">
                  <c:v>7.87127</c:v>
                </c:pt>
                <c:pt idx="7746">
                  <c:v>7.874829999999998</c:v>
                </c:pt>
                <c:pt idx="7747">
                  <c:v>7.8784</c:v>
                </c:pt>
                <c:pt idx="7748">
                  <c:v>7.880179999999997</c:v>
                </c:pt>
                <c:pt idx="7749">
                  <c:v>7.88196</c:v>
                </c:pt>
                <c:pt idx="7750">
                  <c:v>7.887309999999998</c:v>
                </c:pt>
                <c:pt idx="7751">
                  <c:v>7.890879999999996</c:v>
                </c:pt>
                <c:pt idx="7752">
                  <c:v>7.89266</c:v>
                </c:pt>
                <c:pt idx="7753">
                  <c:v>7.894439999999995</c:v>
                </c:pt>
                <c:pt idx="7754">
                  <c:v>7.898009999999997</c:v>
                </c:pt>
                <c:pt idx="7755">
                  <c:v>7.89979</c:v>
                </c:pt>
                <c:pt idx="7756">
                  <c:v>7.90157</c:v>
                </c:pt>
                <c:pt idx="7757">
                  <c:v>7.90692</c:v>
                </c:pt>
                <c:pt idx="7758">
                  <c:v>7.91049</c:v>
                </c:pt>
                <c:pt idx="7759">
                  <c:v>7.91583</c:v>
                </c:pt>
                <c:pt idx="7760">
                  <c:v>7.91762</c:v>
                </c:pt>
                <c:pt idx="7761">
                  <c:v>7.9194</c:v>
                </c:pt>
                <c:pt idx="7762">
                  <c:v>7.92118</c:v>
                </c:pt>
                <c:pt idx="7763">
                  <c:v>7.922959999999995</c:v>
                </c:pt>
                <c:pt idx="7764">
                  <c:v>7.924749999999999</c:v>
                </c:pt>
                <c:pt idx="7765">
                  <c:v>7.93009</c:v>
                </c:pt>
                <c:pt idx="7766">
                  <c:v>7.93366</c:v>
                </c:pt>
                <c:pt idx="7767">
                  <c:v>7.93722</c:v>
                </c:pt>
                <c:pt idx="7768">
                  <c:v>7.94079</c:v>
                </c:pt>
                <c:pt idx="7769">
                  <c:v>7.94257</c:v>
                </c:pt>
                <c:pt idx="7770">
                  <c:v>7.94614</c:v>
                </c:pt>
                <c:pt idx="7771">
                  <c:v>7.9497</c:v>
                </c:pt>
                <c:pt idx="7772">
                  <c:v>7.95327</c:v>
                </c:pt>
                <c:pt idx="7773">
                  <c:v>7.95683</c:v>
                </c:pt>
                <c:pt idx="7774">
                  <c:v>7.962179999999996</c:v>
                </c:pt>
                <c:pt idx="7775">
                  <c:v>7.96396</c:v>
                </c:pt>
                <c:pt idx="7776">
                  <c:v>7.967529999999996</c:v>
                </c:pt>
                <c:pt idx="7777">
                  <c:v>7.97109</c:v>
                </c:pt>
                <c:pt idx="7778">
                  <c:v>7.97288</c:v>
                </c:pt>
                <c:pt idx="7779">
                  <c:v>7.97644</c:v>
                </c:pt>
                <c:pt idx="7780">
                  <c:v>7.98179</c:v>
                </c:pt>
                <c:pt idx="7781">
                  <c:v>7.98535</c:v>
                </c:pt>
                <c:pt idx="7782">
                  <c:v>7.98892</c:v>
                </c:pt>
                <c:pt idx="7783">
                  <c:v>7.9907</c:v>
                </c:pt>
                <c:pt idx="7784">
                  <c:v>7.99248</c:v>
                </c:pt>
                <c:pt idx="7785">
                  <c:v>7.99783</c:v>
                </c:pt>
                <c:pt idx="7786">
                  <c:v>8.00154</c:v>
                </c:pt>
                <c:pt idx="7787">
                  <c:v>8.00351</c:v>
                </c:pt>
                <c:pt idx="7788">
                  <c:v>8.00941</c:v>
                </c:pt>
                <c:pt idx="7789">
                  <c:v>8.013340000000001</c:v>
                </c:pt>
                <c:pt idx="7790">
                  <c:v>8.015300000000003</c:v>
                </c:pt>
                <c:pt idx="7791">
                  <c:v>8.019240000000003</c:v>
                </c:pt>
                <c:pt idx="7792">
                  <c:v>8.023169999999998</c:v>
                </c:pt>
                <c:pt idx="7793">
                  <c:v>8.0271</c:v>
                </c:pt>
                <c:pt idx="7794">
                  <c:v>8.03104</c:v>
                </c:pt>
                <c:pt idx="7795">
                  <c:v>8.034969999999997</c:v>
                </c:pt>
                <c:pt idx="7796">
                  <c:v>8.038899999999998</c:v>
                </c:pt>
                <c:pt idx="7797">
                  <c:v>8.044799999999998</c:v>
                </c:pt>
                <c:pt idx="7798">
                  <c:v>8.050700000000002</c:v>
                </c:pt>
                <c:pt idx="7799">
                  <c:v>8.056600000000004</c:v>
                </c:pt>
                <c:pt idx="7800">
                  <c:v>8.058560000000003</c:v>
                </c:pt>
                <c:pt idx="7801">
                  <c:v>8.06053</c:v>
                </c:pt>
                <c:pt idx="7802">
                  <c:v>8.06446</c:v>
                </c:pt>
                <c:pt idx="7803">
                  <c:v>8.070360000000001</c:v>
                </c:pt>
                <c:pt idx="7804">
                  <c:v>8.076260000000001</c:v>
                </c:pt>
                <c:pt idx="7805">
                  <c:v>8.07823</c:v>
                </c:pt>
                <c:pt idx="7806">
                  <c:v>8.08216</c:v>
                </c:pt>
                <c:pt idx="7807">
                  <c:v>8.08413</c:v>
                </c:pt>
                <c:pt idx="7808">
                  <c:v>8.088059999999998</c:v>
                </c:pt>
                <c:pt idx="7809">
                  <c:v>8.091990000000001</c:v>
                </c:pt>
                <c:pt idx="7810">
                  <c:v>8.095920000000001</c:v>
                </c:pt>
                <c:pt idx="7811">
                  <c:v>8.099860000000001</c:v>
                </c:pt>
                <c:pt idx="7812">
                  <c:v>8.10379</c:v>
                </c:pt>
                <c:pt idx="7813">
                  <c:v>8.107719999999998</c:v>
                </c:pt>
                <c:pt idx="7814">
                  <c:v>8.113620000000001</c:v>
                </c:pt>
                <c:pt idx="7815">
                  <c:v>8.117550000000001</c:v>
                </c:pt>
                <c:pt idx="7816">
                  <c:v>8.121490000000001</c:v>
                </c:pt>
                <c:pt idx="7817">
                  <c:v>8.12542</c:v>
                </c:pt>
                <c:pt idx="7818">
                  <c:v>8.129350000000001</c:v>
                </c:pt>
                <c:pt idx="7819">
                  <c:v>8.133290000000001</c:v>
                </c:pt>
                <c:pt idx="7820">
                  <c:v>8.137219999999997</c:v>
                </c:pt>
                <c:pt idx="7821">
                  <c:v>8.141149999999997</c:v>
                </c:pt>
                <c:pt idx="7822">
                  <c:v>8.147049999999998</c:v>
                </c:pt>
                <c:pt idx="7823">
                  <c:v>8.15098</c:v>
                </c:pt>
                <c:pt idx="7824">
                  <c:v>8.15295</c:v>
                </c:pt>
                <c:pt idx="7825">
                  <c:v>8.158850000000001</c:v>
                </c:pt>
                <c:pt idx="7826">
                  <c:v>8.16278</c:v>
                </c:pt>
                <c:pt idx="7827">
                  <c:v>8.16671</c:v>
                </c:pt>
                <c:pt idx="7828">
                  <c:v>8.17065</c:v>
                </c:pt>
                <c:pt idx="7829">
                  <c:v>8.17458</c:v>
                </c:pt>
                <c:pt idx="7830">
                  <c:v>8.18048</c:v>
                </c:pt>
                <c:pt idx="7831">
                  <c:v>8.18638</c:v>
                </c:pt>
                <c:pt idx="7832">
                  <c:v>8.190309999999998</c:v>
                </c:pt>
                <c:pt idx="7833">
                  <c:v>8.196210000000001</c:v>
                </c:pt>
                <c:pt idx="7834">
                  <c:v>8.202110000000001</c:v>
                </c:pt>
                <c:pt idx="7835">
                  <c:v>8.20801</c:v>
                </c:pt>
                <c:pt idx="7836">
                  <c:v>8.211939999999998</c:v>
                </c:pt>
                <c:pt idx="7837">
                  <c:v>8.215870000000001</c:v>
                </c:pt>
                <c:pt idx="7838">
                  <c:v>8.217840000000001</c:v>
                </c:pt>
                <c:pt idx="7839">
                  <c:v>8.223740000000001</c:v>
                </c:pt>
                <c:pt idx="7840">
                  <c:v>8.22767</c:v>
                </c:pt>
                <c:pt idx="7841">
                  <c:v>8.23553</c:v>
                </c:pt>
                <c:pt idx="7842">
                  <c:v>8.239470000000001</c:v>
                </c:pt>
                <c:pt idx="7843">
                  <c:v>8.2434</c:v>
                </c:pt>
                <c:pt idx="7844">
                  <c:v>8.247329999999998</c:v>
                </c:pt>
                <c:pt idx="7845">
                  <c:v>8.249299999999998</c:v>
                </c:pt>
                <c:pt idx="7846">
                  <c:v>8.2552</c:v>
                </c:pt>
                <c:pt idx="7847">
                  <c:v>8.25913</c:v>
                </c:pt>
                <c:pt idx="7848">
                  <c:v>8.26503</c:v>
                </c:pt>
                <c:pt idx="7849">
                  <c:v>8.268959999999998</c:v>
                </c:pt>
                <c:pt idx="7850">
                  <c:v>8.272900000000003</c:v>
                </c:pt>
                <c:pt idx="7851">
                  <c:v>8.278790000000001</c:v>
                </c:pt>
                <c:pt idx="7852">
                  <c:v>8.280760000000001</c:v>
                </c:pt>
                <c:pt idx="7853">
                  <c:v>8.286660000000001</c:v>
                </c:pt>
                <c:pt idx="7854">
                  <c:v>8.290590000000003</c:v>
                </c:pt>
                <c:pt idx="7855">
                  <c:v>8.29649</c:v>
                </c:pt>
                <c:pt idx="7856">
                  <c:v>8.30239</c:v>
                </c:pt>
                <c:pt idx="7857">
                  <c:v>8.308290000000001</c:v>
                </c:pt>
                <c:pt idx="7858">
                  <c:v>8.31419</c:v>
                </c:pt>
                <c:pt idx="7859">
                  <c:v>8.31615</c:v>
                </c:pt>
                <c:pt idx="7860">
                  <c:v>8.32205</c:v>
                </c:pt>
                <c:pt idx="7861">
                  <c:v>8.325990000000002</c:v>
                </c:pt>
                <c:pt idx="7862">
                  <c:v>8.331890000000001</c:v>
                </c:pt>
                <c:pt idx="7863">
                  <c:v>8.33975</c:v>
                </c:pt>
                <c:pt idx="7864">
                  <c:v>8.347620000000001</c:v>
                </c:pt>
                <c:pt idx="7865">
                  <c:v>8.351550000000004</c:v>
                </c:pt>
                <c:pt idx="7866">
                  <c:v>8.35745</c:v>
                </c:pt>
                <c:pt idx="7867">
                  <c:v>8.36335</c:v>
                </c:pt>
                <c:pt idx="7868">
                  <c:v>8.36728</c:v>
                </c:pt>
                <c:pt idx="7869">
                  <c:v>8.371210000000001</c:v>
                </c:pt>
                <c:pt idx="7870">
                  <c:v>8.37514</c:v>
                </c:pt>
                <c:pt idx="7871">
                  <c:v>8.38104</c:v>
                </c:pt>
                <c:pt idx="7872">
                  <c:v>8.386940000000002</c:v>
                </c:pt>
                <c:pt idx="7873">
                  <c:v>8.392840000000004</c:v>
                </c:pt>
                <c:pt idx="7874">
                  <c:v>8.394810000000001</c:v>
                </c:pt>
                <c:pt idx="7875">
                  <c:v>8.39874</c:v>
                </c:pt>
                <c:pt idx="7876">
                  <c:v>8.40464</c:v>
                </c:pt>
                <c:pt idx="7877">
                  <c:v>8.408570000000001</c:v>
                </c:pt>
                <c:pt idx="7878">
                  <c:v>8.416440000000006</c:v>
                </c:pt>
                <c:pt idx="7879">
                  <c:v>8.420369999999998</c:v>
                </c:pt>
                <c:pt idx="7880">
                  <c:v>8.426270000000001</c:v>
                </c:pt>
                <c:pt idx="7881">
                  <c:v>8.428240000000001</c:v>
                </c:pt>
                <c:pt idx="7882">
                  <c:v>8.430200000000001</c:v>
                </c:pt>
                <c:pt idx="7883">
                  <c:v>8.436100000000001</c:v>
                </c:pt>
                <c:pt idx="7884">
                  <c:v>8.443969999999998</c:v>
                </c:pt>
                <c:pt idx="7885">
                  <c:v>8.449870000000001</c:v>
                </c:pt>
                <c:pt idx="7886">
                  <c:v>8.453800000000002</c:v>
                </c:pt>
                <c:pt idx="7887">
                  <c:v>8.45773</c:v>
                </c:pt>
                <c:pt idx="7888">
                  <c:v>8.46363</c:v>
                </c:pt>
                <c:pt idx="7889">
                  <c:v>8.46953</c:v>
                </c:pt>
                <c:pt idx="7890">
                  <c:v>8.4715</c:v>
                </c:pt>
                <c:pt idx="7891">
                  <c:v>8.47543</c:v>
                </c:pt>
                <c:pt idx="7892">
                  <c:v>8.479360000000001</c:v>
                </c:pt>
                <c:pt idx="7893">
                  <c:v>8.48526</c:v>
                </c:pt>
                <c:pt idx="7894">
                  <c:v>8.491160000000001</c:v>
                </c:pt>
                <c:pt idx="7895">
                  <c:v>8.495090000000002</c:v>
                </c:pt>
                <c:pt idx="7896">
                  <c:v>8.499020000000001</c:v>
                </c:pt>
                <c:pt idx="7897">
                  <c:v>8.500990000000001</c:v>
                </c:pt>
                <c:pt idx="7898">
                  <c:v>8.50689</c:v>
                </c:pt>
                <c:pt idx="7899">
                  <c:v>8.51279</c:v>
                </c:pt>
                <c:pt idx="7900">
                  <c:v>8.520650000000001</c:v>
                </c:pt>
                <c:pt idx="7901">
                  <c:v>8.52655</c:v>
                </c:pt>
                <c:pt idx="7902">
                  <c:v>8.53245</c:v>
                </c:pt>
                <c:pt idx="7903">
                  <c:v>8.53442</c:v>
                </c:pt>
                <c:pt idx="7904">
                  <c:v>8.53638</c:v>
                </c:pt>
                <c:pt idx="7905">
                  <c:v>8.542280000000001</c:v>
                </c:pt>
                <c:pt idx="7906">
                  <c:v>8.546219999999998</c:v>
                </c:pt>
                <c:pt idx="7907">
                  <c:v>8.55212</c:v>
                </c:pt>
                <c:pt idx="7908">
                  <c:v>8.55605</c:v>
                </c:pt>
                <c:pt idx="7909">
                  <c:v>8.55998</c:v>
                </c:pt>
                <c:pt idx="7910">
                  <c:v>8.56588000000001</c:v>
                </c:pt>
                <c:pt idx="7911">
                  <c:v>8.57178</c:v>
                </c:pt>
                <c:pt idx="7912">
                  <c:v>8.579640000000004</c:v>
                </c:pt>
                <c:pt idx="7913">
                  <c:v>8.58358</c:v>
                </c:pt>
                <c:pt idx="7914">
                  <c:v>8.58554000000001</c:v>
                </c:pt>
                <c:pt idx="7915">
                  <c:v>8.58751</c:v>
                </c:pt>
                <c:pt idx="7916">
                  <c:v>8.59341</c:v>
                </c:pt>
                <c:pt idx="7917">
                  <c:v>8.601269999999997</c:v>
                </c:pt>
                <c:pt idx="7918">
                  <c:v>8.605210000000001</c:v>
                </c:pt>
                <c:pt idx="7919">
                  <c:v>8.605210000000001</c:v>
                </c:pt>
                <c:pt idx="7920">
                  <c:v>8.60914</c:v>
                </c:pt>
                <c:pt idx="7921">
                  <c:v>8.61504</c:v>
                </c:pt>
                <c:pt idx="7922">
                  <c:v>8.620940000000001</c:v>
                </c:pt>
                <c:pt idx="7923">
                  <c:v>8.626840000000001</c:v>
                </c:pt>
                <c:pt idx="7924">
                  <c:v>8.628799999999998</c:v>
                </c:pt>
                <c:pt idx="7925">
                  <c:v>8.634699999999998</c:v>
                </c:pt>
                <c:pt idx="7926">
                  <c:v>8.63863</c:v>
                </c:pt>
                <c:pt idx="7927">
                  <c:v>8.646500000000001</c:v>
                </c:pt>
                <c:pt idx="7928">
                  <c:v>8.65043</c:v>
                </c:pt>
                <c:pt idx="7929">
                  <c:v>8.65633</c:v>
                </c:pt>
                <c:pt idx="7930">
                  <c:v>8.660260000000001</c:v>
                </c:pt>
                <c:pt idx="7931">
                  <c:v>8.666160000000001</c:v>
                </c:pt>
                <c:pt idx="7932">
                  <c:v>8.670100000000001</c:v>
                </c:pt>
                <c:pt idx="7933">
                  <c:v>8.67599</c:v>
                </c:pt>
                <c:pt idx="7934">
                  <c:v>8.67599</c:v>
                </c:pt>
                <c:pt idx="7935">
                  <c:v>8.67993</c:v>
                </c:pt>
                <c:pt idx="7936">
                  <c:v>8.683860000000001</c:v>
                </c:pt>
                <c:pt idx="7937">
                  <c:v>8.689760000000001</c:v>
                </c:pt>
                <c:pt idx="7938">
                  <c:v>8.69566</c:v>
                </c:pt>
                <c:pt idx="7939">
                  <c:v>8.69959</c:v>
                </c:pt>
                <c:pt idx="7940">
                  <c:v>8.703520000000001</c:v>
                </c:pt>
                <c:pt idx="7941">
                  <c:v>8.709420000000001</c:v>
                </c:pt>
                <c:pt idx="7942">
                  <c:v>8.711389999999997</c:v>
                </c:pt>
                <c:pt idx="7943">
                  <c:v>8.715319999999998</c:v>
                </c:pt>
                <c:pt idx="7944">
                  <c:v>8.719250000000001</c:v>
                </c:pt>
                <c:pt idx="7945">
                  <c:v>8.723190000000001</c:v>
                </c:pt>
                <c:pt idx="7946">
                  <c:v>8.729090000000001</c:v>
                </c:pt>
                <c:pt idx="7947">
                  <c:v>8.734979999999998</c:v>
                </c:pt>
                <c:pt idx="7948">
                  <c:v>8.740879999999998</c:v>
                </c:pt>
                <c:pt idx="7949">
                  <c:v>8.74678</c:v>
                </c:pt>
                <c:pt idx="7950">
                  <c:v>8.748749999999997</c:v>
                </c:pt>
                <c:pt idx="7951">
                  <c:v>8.754650000000001</c:v>
                </c:pt>
                <c:pt idx="7952">
                  <c:v>8.75858</c:v>
                </c:pt>
                <c:pt idx="7953">
                  <c:v>8.76055</c:v>
                </c:pt>
                <c:pt idx="7954">
                  <c:v>8.76645</c:v>
                </c:pt>
                <c:pt idx="7955">
                  <c:v>8.77038</c:v>
                </c:pt>
                <c:pt idx="7956">
                  <c:v>8.776280000000001</c:v>
                </c:pt>
                <c:pt idx="7957">
                  <c:v>8.780209999999998</c:v>
                </c:pt>
                <c:pt idx="7958">
                  <c:v>8.784140000000001</c:v>
                </c:pt>
                <c:pt idx="7959">
                  <c:v>8.788079999999998</c:v>
                </c:pt>
                <c:pt idx="7960">
                  <c:v>8.790040000000001</c:v>
                </c:pt>
                <c:pt idx="7961">
                  <c:v>8.793969999999997</c:v>
                </c:pt>
                <c:pt idx="7962">
                  <c:v>8.799869999999998</c:v>
                </c:pt>
                <c:pt idx="7963">
                  <c:v>8.80381</c:v>
                </c:pt>
                <c:pt idx="7964">
                  <c:v>8.80971</c:v>
                </c:pt>
                <c:pt idx="7965">
                  <c:v>8.815600000000006</c:v>
                </c:pt>
                <c:pt idx="7966">
                  <c:v>8.819540000000006</c:v>
                </c:pt>
                <c:pt idx="7967">
                  <c:v>8.82347</c:v>
                </c:pt>
                <c:pt idx="7968">
                  <c:v>8.82544</c:v>
                </c:pt>
                <c:pt idx="7969">
                  <c:v>8.82937</c:v>
                </c:pt>
                <c:pt idx="7970">
                  <c:v>8.833300000000001</c:v>
                </c:pt>
                <c:pt idx="7971">
                  <c:v>8.835270000000001</c:v>
                </c:pt>
                <c:pt idx="7972">
                  <c:v>8.841169999999998</c:v>
                </c:pt>
                <c:pt idx="7973">
                  <c:v>8.847069999999998</c:v>
                </c:pt>
                <c:pt idx="7974">
                  <c:v>8.852970000000002</c:v>
                </c:pt>
                <c:pt idx="7975">
                  <c:v>8.856900000000004</c:v>
                </c:pt>
                <c:pt idx="7976">
                  <c:v>8.85886</c:v>
                </c:pt>
                <c:pt idx="7977">
                  <c:v>8.8628</c:v>
                </c:pt>
                <c:pt idx="7978">
                  <c:v>8.8687</c:v>
                </c:pt>
                <c:pt idx="7979">
                  <c:v>8.874590000000004</c:v>
                </c:pt>
                <c:pt idx="7980">
                  <c:v>8.876560000000004</c:v>
                </c:pt>
                <c:pt idx="7981">
                  <c:v>8.88049</c:v>
                </c:pt>
                <c:pt idx="7982">
                  <c:v>8.88443</c:v>
                </c:pt>
                <c:pt idx="7983">
                  <c:v>8.892290000000002</c:v>
                </c:pt>
                <c:pt idx="7984">
                  <c:v>8.898190000000001</c:v>
                </c:pt>
                <c:pt idx="7985">
                  <c:v>8.90212</c:v>
                </c:pt>
                <c:pt idx="7986">
                  <c:v>8.90606</c:v>
                </c:pt>
                <c:pt idx="7987">
                  <c:v>8.908019999999998</c:v>
                </c:pt>
                <c:pt idx="7988">
                  <c:v>8.90999</c:v>
                </c:pt>
                <c:pt idx="7989">
                  <c:v>8.911960000000001</c:v>
                </c:pt>
                <c:pt idx="7990">
                  <c:v>8.915890000000002</c:v>
                </c:pt>
                <c:pt idx="7991">
                  <c:v>8.921790000000001</c:v>
                </c:pt>
                <c:pt idx="7992">
                  <c:v>8.92769</c:v>
                </c:pt>
                <c:pt idx="7993">
                  <c:v>8.93358</c:v>
                </c:pt>
                <c:pt idx="7994">
                  <c:v>8.937520000000001</c:v>
                </c:pt>
                <c:pt idx="7995">
                  <c:v>8.93948</c:v>
                </c:pt>
                <c:pt idx="7996">
                  <c:v>8.941450000000001</c:v>
                </c:pt>
                <c:pt idx="7997">
                  <c:v>8.94538</c:v>
                </c:pt>
                <c:pt idx="7998">
                  <c:v>8.95128</c:v>
                </c:pt>
                <c:pt idx="7999">
                  <c:v>8.95718</c:v>
                </c:pt>
                <c:pt idx="8000">
                  <c:v>8.961110000000001</c:v>
                </c:pt>
                <c:pt idx="8001">
                  <c:v>8.965050000000006</c:v>
                </c:pt>
                <c:pt idx="8002">
                  <c:v>8.96701</c:v>
                </c:pt>
                <c:pt idx="8003">
                  <c:v>8.97095</c:v>
                </c:pt>
                <c:pt idx="8004">
                  <c:v>8.97488</c:v>
                </c:pt>
                <c:pt idx="8005">
                  <c:v>8.978810000000001</c:v>
                </c:pt>
                <c:pt idx="8006">
                  <c:v>8.982740000000006</c:v>
                </c:pt>
                <c:pt idx="8007">
                  <c:v>8.98864</c:v>
                </c:pt>
                <c:pt idx="8008">
                  <c:v>8.99258</c:v>
                </c:pt>
                <c:pt idx="8009">
                  <c:v>8.99651</c:v>
                </c:pt>
                <c:pt idx="8010">
                  <c:v>9.0005</c:v>
                </c:pt>
                <c:pt idx="8011">
                  <c:v>9.004930000000001</c:v>
                </c:pt>
                <c:pt idx="8012">
                  <c:v>9.01159</c:v>
                </c:pt>
                <c:pt idx="8013">
                  <c:v>9.018239999999998</c:v>
                </c:pt>
                <c:pt idx="8014">
                  <c:v>9.02268</c:v>
                </c:pt>
                <c:pt idx="8015">
                  <c:v>9.027109999999998</c:v>
                </c:pt>
                <c:pt idx="8016">
                  <c:v>9.027109999999998</c:v>
                </c:pt>
                <c:pt idx="8017">
                  <c:v>9.033760000000001</c:v>
                </c:pt>
                <c:pt idx="8018">
                  <c:v>9.0382</c:v>
                </c:pt>
                <c:pt idx="8019">
                  <c:v>9.080340000000001</c:v>
                </c:pt>
                <c:pt idx="8020">
                  <c:v>9.240019999999997</c:v>
                </c:pt>
                <c:pt idx="8021">
                  <c:v>9.404140000000003</c:v>
                </c:pt>
                <c:pt idx="8022">
                  <c:v>9.488420000000001</c:v>
                </c:pt>
                <c:pt idx="8023">
                  <c:v>9.497290000000001</c:v>
                </c:pt>
                <c:pt idx="8024">
                  <c:v>9.503950000000001</c:v>
                </c:pt>
                <c:pt idx="8025">
                  <c:v>9.506170000000001</c:v>
                </c:pt>
                <c:pt idx="8026">
                  <c:v>9.508379999999998</c:v>
                </c:pt>
                <c:pt idx="8027">
                  <c:v>9.512820000000001</c:v>
                </c:pt>
                <c:pt idx="8028">
                  <c:v>9.51947</c:v>
                </c:pt>
                <c:pt idx="8029">
                  <c:v>9.521690000000001</c:v>
                </c:pt>
                <c:pt idx="8030">
                  <c:v>9.523910000000001</c:v>
                </c:pt>
                <c:pt idx="8031">
                  <c:v>9.52613</c:v>
                </c:pt>
                <c:pt idx="8032">
                  <c:v>9.530560000000001</c:v>
                </c:pt>
                <c:pt idx="8033">
                  <c:v>9.535</c:v>
                </c:pt>
                <c:pt idx="8034">
                  <c:v>9.541650000000001</c:v>
                </c:pt>
                <c:pt idx="8035">
                  <c:v>9.546090000000001</c:v>
                </c:pt>
                <c:pt idx="8036">
                  <c:v>9.548309999999997</c:v>
                </c:pt>
                <c:pt idx="8037">
                  <c:v>9.55052</c:v>
                </c:pt>
                <c:pt idx="8038">
                  <c:v>9.554960000000001</c:v>
                </c:pt>
                <c:pt idx="8039">
                  <c:v>9.55939</c:v>
                </c:pt>
                <c:pt idx="8040">
                  <c:v>9.561610000000003</c:v>
                </c:pt>
                <c:pt idx="8041">
                  <c:v>9.56383</c:v>
                </c:pt>
                <c:pt idx="8042">
                  <c:v>9.568269999999998</c:v>
                </c:pt>
                <c:pt idx="8043">
                  <c:v>9.574920000000001</c:v>
                </c:pt>
                <c:pt idx="8044">
                  <c:v>9.579350000000001</c:v>
                </c:pt>
                <c:pt idx="8045">
                  <c:v>9.58379</c:v>
                </c:pt>
                <c:pt idx="8046">
                  <c:v>9.58379</c:v>
                </c:pt>
                <c:pt idx="8047">
                  <c:v>9.58823</c:v>
                </c:pt>
                <c:pt idx="8048">
                  <c:v>9.594880000000001</c:v>
                </c:pt>
                <c:pt idx="8049">
                  <c:v>9.597100000000001</c:v>
                </c:pt>
                <c:pt idx="8050">
                  <c:v>9.599319999999998</c:v>
                </c:pt>
                <c:pt idx="8051">
                  <c:v>9.603750000000001</c:v>
                </c:pt>
                <c:pt idx="8052">
                  <c:v>9.605970000000001</c:v>
                </c:pt>
                <c:pt idx="8053">
                  <c:v>9.608189999999998</c:v>
                </c:pt>
                <c:pt idx="8054">
                  <c:v>9.6104</c:v>
                </c:pt>
                <c:pt idx="8055">
                  <c:v>9.614840000000001</c:v>
                </c:pt>
                <c:pt idx="8056">
                  <c:v>9.61928</c:v>
                </c:pt>
                <c:pt idx="8057">
                  <c:v>9.623710000000001</c:v>
                </c:pt>
                <c:pt idx="8058">
                  <c:v>9.628149999999997</c:v>
                </c:pt>
                <c:pt idx="8059">
                  <c:v>9.63258</c:v>
                </c:pt>
                <c:pt idx="8060">
                  <c:v>9.634799999999998</c:v>
                </c:pt>
                <c:pt idx="8061">
                  <c:v>9.639240000000001</c:v>
                </c:pt>
                <c:pt idx="8062">
                  <c:v>9.641450000000001</c:v>
                </c:pt>
                <c:pt idx="8063">
                  <c:v>9.643669999999998</c:v>
                </c:pt>
                <c:pt idx="8064">
                  <c:v>9.65033</c:v>
                </c:pt>
                <c:pt idx="8065">
                  <c:v>9.65254</c:v>
                </c:pt>
                <c:pt idx="8066">
                  <c:v>9.654760000000001</c:v>
                </c:pt>
                <c:pt idx="8067">
                  <c:v>9.654760000000001</c:v>
                </c:pt>
                <c:pt idx="8068">
                  <c:v>9.6592</c:v>
                </c:pt>
                <c:pt idx="8069">
                  <c:v>9.66585</c:v>
                </c:pt>
                <c:pt idx="8070">
                  <c:v>9.670290000000001</c:v>
                </c:pt>
                <c:pt idx="8071">
                  <c:v>9.674720000000001</c:v>
                </c:pt>
                <c:pt idx="8072">
                  <c:v>9.67694</c:v>
                </c:pt>
                <c:pt idx="8073">
                  <c:v>9.679160000000001</c:v>
                </c:pt>
                <c:pt idx="8074">
                  <c:v>9.681379999999998</c:v>
                </c:pt>
                <c:pt idx="8075">
                  <c:v>9.68581</c:v>
                </c:pt>
                <c:pt idx="8076">
                  <c:v>9.68803</c:v>
                </c:pt>
                <c:pt idx="8077">
                  <c:v>9.69247</c:v>
                </c:pt>
                <c:pt idx="8078">
                  <c:v>9.696900000000001</c:v>
                </c:pt>
                <c:pt idx="8079">
                  <c:v>9.699120000000001</c:v>
                </c:pt>
                <c:pt idx="8080">
                  <c:v>9.703550000000003</c:v>
                </c:pt>
                <c:pt idx="8081">
                  <c:v>9.705770000000001</c:v>
                </c:pt>
                <c:pt idx="8082">
                  <c:v>9.707989999999998</c:v>
                </c:pt>
                <c:pt idx="8083">
                  <c:v>9.71243</c:v>
                </c:pt>
                <c:pt idx="8084">
                  <c:v>9.714640000000001</c:v>
                </c:pt>
                <c:pt idx="8085">
                  <c:v>9.716859999999998</c:v>
                </c:pt>
                <c:pt idx="8086">
                  <c:v>9.721299999999997</c:v>
                </c:pt>
                <c:pt idx="8087">
                  <c:v>9.727949999999998</c:v>
                </c:pt>
                <c:pt idx="8088">
                  <c:v>9.730169999999997</c:v>
                </c:pt>
                <c:pt idx="8089">
                  <c:v>9.734599999999998</c:v>
                </c:pt>
                <c:pt idx="8090">
                  <c:v>9.736819999999997</c:v>
                </c:pt>
                <c:pt idx="8091">
                  <c:v>9.741259999999997</c:v>
                </c:pt>
                <c:pt idx="8092">
                  <c:v>9.745690000000001</c:v>
                </c:pt>
                <c:pt idx="8093">
                  <c:v>9.75013</c:v>
                </c:pt>
                <c:pt idx="8094">
                  <c:v>9.752350000000003</c:v>
                </c:pt>
                <c:pt idx="8095">
                  <c:v>9.752350000000003</c:v>
                </c:pt>
                <c:pt idx="8096">
                  <c:v>9.754560000000001</c:v>
                </c:pt>
                <c:pt idx="8097">
                  <c:v>9.759</c:v>
                </c:pt>
                <c:pt idx="8098">
                  <c:v>9.76565</c:v>
                </c:pt>
                <c:pt idx="8099">
                  <c:v>9.767869999999998</c:v>
                </c:pt>
                <c:pt idx="8100">
                  <c:v>9.77453</c:v>
                </c:pt>
                <c:pt idx="8101">
                  <c:v>9.781180000000001</c:v>
                </c:pt>
                <c:pt idx="8102">
                  <c:v>9.7834</c:v>
                </c:pt>
                <c:pt idx="8103">
                  <c:v>9.78561</c:v>
                </c:pt>
                <c:pt idx="8104">
                  <c:v>9.78783</c:v>
                </c:pt>
                <c:pt idx="8105">
                  <c:v>9.792269999999998</c:v>
                </c:pt>
                <c:pt idx="8106">
                  <c:v>9.796700000000001</c:v>
                </c:pt>
                <c:pt idx="8107">
                  <c:v>9.796700000000001</c:v>
                </c:pt>
                <c:pt idx="8108">
                  <c:v>9.798919999999997</c:v>
                </c:pt>
                <c:pt idx="8109">
                  <c:v>9.80114</c:v>
                </c:pt>
                <c:pt idx="8110">
                  <c:v>9.80558000000001</c:v>
                </c:pt>
                <c:pt idx="8111">
                  <c:v>9.81445</c:v>
                </c:pt>
                <c:pt idx="8112">
                  <c:v>9.821100000000001</c:v>
                </c:pt>
                <c:pt idx="8113">
                  <c:v>9.823320000000001</c:v>
                </c:pt>
                <c:pt idx="8114">
                  <c:v>9.823320000000001</c:v>
                </c:pt>
                <c:pt idx="8115">
                  <c:v>9.82775</c:v>
                </c:pt>
                <c:pt idx="8116">
                  <c:v>9.83219</c:v>
                </c:pt>
                <c:pt idx="8117">
                  <c:v>9.83663</c:v>
                </c:pt>
                <c:pt idx="8118">
                  <c:v>9.84328</c:v>
                </c:pt>
                <c:pt idx="8119">
                  <c:v>9.84993</c:v>
                </c:pt>
                <c:pt idx="8120">
                  <c:v>9.85215</c:v>
                </c:pt>
                <c:pt idx="8121">
                  <c:v>9.85215</c:v>
                </c:pt>
                <c:pt idx="8122">
                  <c:v>9.85659</c:v>
                </c:pt>
                <c:pt idx="8123">
                  <c:v>9.861020000000003</c:v>
                </c:pt>
                <c:pt idx="8124">
                  <c:v>9.86768</c:v>
                </c:pt>
                <c:pt idx="8125">
                  <c:v>9.872110000000002</c:v>
                </c:pt>
                <c:pt idx="8126">
                  <c:v>9.87433</c:v>
                </c:pt>
                <c:pt idx="8127">
                  <c:v>9.876550000000006</c:v>
                </c:pt>
                <c:pt idx="8128">
                  <c:v>9.88098</c:v>
                </c:pt>
                <c:pt idx="8129">
                  <c:v>9.887640000000002</c:v>
                </c:pt>
                <c:pt idx="8130">
                  <c:v>9.89207</c:v>
                </c:pt>
                <c:pt idx="8131">
                  <c:v>9.89207</c:v>
                </c:pt>
                <c:pt idx="8132">
                  <c:v>9.896510000000002</c:v>
                </c:pt>
                <c:pt idx="8133">
                  <c:v>9.898720000000001</c:v>
                </c:pt>
                <c:pt idx="8134">
                  <c:v>9.903160000000001</c:v>
                </c:pt>
                <c:pt idx="8135">
                  <c:v>9.9076</c:v>
                </c:pt>
                <c:pt idx="8136">
                  <c:v>9.91203</c:v>
                </c:pt>
                <c:pt idx="8137">
                  <c:v>9.914250000000001</c:v>
                </c:pt>
                <c:pt idx="8138">
                  <c:v>9.920900000000001</c:v>
                </c:pt>
                <c:pt idx="8139">
                  <c:v>9.92312</c:v>
                </c:pt>
                <c:pt idx="8140">
                  <c:v>9.929770000000001</c:v>
                </c:pt>
                <c:pt idx="8141">
                  <c:v>9.931990000000001</c:v>
                </c:pt>
                <c:pt idx="8142">
                  <c:v>9.93643</c:v>
                </c:pt>
                <c:pt idx="8143">
                  <c:v>9.938650000000001</c:v>
                </c:pt>
                <c:pt idx="8144">
                  <c:v>9.940860000000001</c:v>
                </c:pt>
                <c:pt idx="8145">
                  <c:v>9.94308</c:v>
                </c:pt>
                <c:pt idx="8146">
                  <c:v>9.947520000000001</c:v>
                </c:pt>
                <c:pt idx="8147">
                  <c:v>9.95195</c:v>
                </c:pt>
                <c:pt idx="8148">
                  <c:v>9.95639</c:v>
                </c:pt>
                <c:pt idx="8149">
                  <c:v>9.96082</c:v>
                </c:pt>
                <c:pt idx="8150">
                  <c:v>9.96526</c:v>
                </c:pt>
                <c:pt idx="8151">
                  <c:v>9.96748</c:v>
                </c:pt>
                <c:pt idx="8152">
                  <c:v>9.97413</c:v>
                </c:pt>
                <c:pt idx="8153">
                  <c:v>9.978570000000001</c:v>
                </c:pt>
                <c:pt idx="8154">
                  <c:v>9.983</c:v>
                </c:pt>
                <c:pt idx="8155">
                  <c:v>9.98522</c:v>
                </c:pt>
                <c:pt idx="8156">
                  <c:v>9.98522</c:v>
                </c:pt>
                <c:pt idx="8157">
                  <c:v>9.98966</c:v>
                </c:pt>
                <c:pt idx="8158">
                  <c:v>9.996310000000001</c:v>
                </c:pt>
                <c:pt idx="8159">
                  <c:v>10.0009</c:v>
                </c:pt>
                <c:pt idx="8160">
                  <c:v>10.009</c:v>
                </c:pt>
                <c:pt idx="8161">
                  <c:v>10.0117</c:v>
                </c:pt>
                <c:pt idx="8162">
                  <c:v>10.0117</c:v>
                </c:pt>
                <c:pt idx="8163">
                  <c:v>10.0144</c:v>
                </c:pt>
                <c:pt idx="8164">
                  <c:v>10.0198</c:v>
                </c:pt>
                <c:pt idx="8165">
                  <c:v>10.0225</c:v>
                </c:pt>
                <c:pt idx="8166">
                  <c:v>10.0252</c:v>
                </c:pt>
                <c:pt idx="8167">
                  <c:v>10.0279</c:v>
                </c:pt>
                <c:pt idx="8168">
                  <c:v>10.0333</c:v>
                </c:pt>
                <c:pt idx="8169">
                  <c:v>10.0413</c:v>
                </c:pt>
                <c:pt idx="8170">
                  <c:v>10.0467</c:v>
                </c:pt>
                <c:pt idx="8171">
                  <c:v>10.0548</c:v>
                </c:pt>
                <c:pt idx="8172">
                  <c:v>10.0575</c:v>
                </c:pt>
                <c:pt idx="8173">
                  <c:v>10.0629</c:v>
                </c:pt>
                <c:pt idx="8174">
                  <c:v>10.0683</c:v>
                </c:pt>
                <c:pt idx="8175">
                  <c:v>10.071</c:v>
                </c:pt>
                <c:pt idx="8176">
                  <c:v>10.0764</c:v>
                </c:pt>
                <c:pt idx="8177">
                  <c:v>10.0818</c:v>
                </c:pt>
                <c:pt idx="8178">
                  <c:v>10.0845</c:v>
                </c:pt>
                <c:pt idx="8179">
                  <c:v>10.0899</c:v>
                </c:pt>
                <c:pt idx="8180">
                  <c:v>10.0926</c:v>
                </c:pt>
                <c:pt idx="8181">
                  <c:v>10.1007</c:v>
                </c:pt>
                <c:pt idx="8182">
                  <c:v>10.1007</c:v>
                </c:pt>
                <c:pt idx="8183">
                  <c:v>10.106</c:v>
                </c:pt>
                <c:pt idx="8184">
                  <c:v>10.098</c:v>
                </c:pt>
                <c:pt idx="8185">
                  <c:v>10.0764</c:v>
                </c:pt>
                <c:pt idx="8186">
                  <c:v>10.0575</c:v>
                </c:pt>
                <c:pt idx="8187">
                  <c:v>10.0521</c:v>
                </c:pt>
                <c:pt idx="8188">
                  <c:v>10.0548</c:v>
                </c:pt>
                <c:pt idx="8189">
                  <c:v>10.0575</c:v>
                </c:pt>
                <c:pt idx="8190">
                  <c:v>10.0602</c:v>
                </c:pt>
                <c:pt idx="8191">
                  <c:v>10.0656</c:v>
                </c:pt>
                <c:pt idx="8192">
                  <c:v>10.071</c:v>
                </c:pt>
                <c:pt idx="8193">
                  <c:v>10.0764</c:v>
                </c:pt>
                <c:pt idx="8194">
                  <c:v>10.0818</c:v>
                </c:pt>
                <c:pt idx="8195">
                  <c:v>10.0872</c:v>
                </c:pt>
                <c:pt idx="8196">
                  <c:v>10.0926</c:v>
                </c:pt>
                <c:pt idx="8197">
                  <c:v>10.0953</c:v>
                </c:pt>
                <c:pt idx="8198">
                  <c:v>10.098</c:v>
                </c:pt>
                <c:pt idx="8199">
                  <c:v>10.1007</c:v>
                </c:pt>
                <c:pt idx="8200">
                  <c:v>10.1087</c:v>
                </c:pt>
                <c:pt idx="8201">
                  <c:v>10.1249</c:v>
                </c:pt>
                <c:pt idx="8202">
                  <c:v>10.1546</c:v>
                </c:pt>
                <c:pt idx="8203">
                  <c:v>10.1842</c:v>
                </c:pt>
                <c:pt idx="8204">
                  <c:v>10.1977</c:v>
                </c:pt>
                <c:pt idx="8205">
                  <c:v>10.2031</c:v>
                </c:pt>
                <c:pt idx="8206">
                  <c:v>10.2085</c:v>
                </c:pt>
                <c:pt idx="8207">
                  <c:v>10.2004</c:v>
                </c:pt>
                <c:pt idx="8208">
                  <c:v>10.1761</c:v>
                </c:pt>
                <c:pt idx="8209">
                  <c:v>10.1654</c:v>
                </c:pt>
                <c:pt idx="8210">
                  <c:v>10.1896</c:v>
                </c:pt>
                <c:pt idx="8211">
                  <c:v>10.222</c:v>
                </c:pt>
                <c:pt idx="8212">
                  <c:v>10.2328</c:v>
                </c:pt>
                <c:pt idx="8213">
                  <c:v>10.2301</c:v>
                </c:pt>
                <c:pt idx="8214">
                  <c:v>10.2085</c:v>
                </c:pt>
                <c:pt idx="8215">
                  <c:v>10.1896</c:v>
                </c:pt>
                <c:pt idx="8216">
                  <c:v>10.1815</c:v>
                </c:pt>
                <c:pt idx="8217">
                  <c:v>10.1842</c:v>
                </c:pt>
                <c:pt idx="8218">
                  <c:v>10.1896</c:v>
                </c:pt>
                <c:pt idx="8219">
                  <c:v>10.1896</c:v>
                </c:pt>
                <c:pt idx="8220">
                  <c:v>10.195</c:v>
                </c:pt>
                <c:pt idx="8221">
                  <c:v>10.2004</c:v>
                </c:pt>
                <c:pt idx="8222">
                  <c:v>10.2031</c:v>
                </c:pt>
                <c:pt idx="8223">
                  <c:v>10.2085</c:v>
                </c:pt>
                <c:pt idx="8224">
                  <c:v>10.2166</c:v>
                </c:pt>
                <c:pt idx="8225">
                  <c:v>10.2193</c:v>
                </c:pt>
                <c:pt idx="8226">
                  <c:v>10.222</c:v>
                </c:pt>
                <c:pt idx="8227">
                  <c:v>10.2247</c:v>
                </c:pt>
                <c:pt idx="8228">
                  <c:v>10.2328</c:v>
                </c:pt>
                <c:pt idx="8229">
                  <c:v>10.2624</c:v>
                </c:pt>
                <c:pt idx="8230">
                  <c:v>10.2948</c:v>
                </c:pt>
                <c:pt idx="8231">
                  <c:v>10.319</c:v>
                </c:pt>
                <c:pt idx="8232">
                  <c:v>10.3217</c:v>
                </c:pt>
                <c:pt idx="8233">
                  <c:v>10.3244</c:v>
                </c:pt>
                <c:pt idx="8234">
                  <c:v>10.3271</c:v>
                </c:pt>
                <c:pt idx="8235">
                  <c:v>10.3352</c:v>
                </c:pt>
                <c:pt idx="8236">
                  <c:v>10.3379</c:v>
                </c:pt>
                <c:pt idx="8237">
                  <c:v>10.346</c:v>
                </c:pt>
                <c:pt idx="8238">
                  <c:v>10.3487</c:v>
                </c:pt>
                <c:pt idx="8239">
                  <c:v>10.3568</c:v>
                </c:pt>
                <c:pt idx="8240">
                  <c:v>10.3595</c:v>
                </c:pt>
                <c:pt idx="8241">
                  <c:v>10.3649</c:v>
                </c:pt>
                <c:pt idx="8242">
                  <c:v>10.3649</c:v>
                </c:pt>
                <c:pt idx="8243">
                  <c:v>10.3702</c:v>
                </c:pt>
                <c:pt idx="8244">
                  <c:v>10.3729</c:v>
                </c:pt>
                <c:pt idx="8245">
                  <c:v>10.3783</c:v>
                </c:pt>
                <c:pt idx="8246">
                  <c:v>10.3837</c:v>
                </c:pt>
                <c:pt idx="8247">
                  <c:v>10.3891</c:v>
                </c:pt>
                <c:pt idx="8248">
                  <c:v>10.3945</c:v>
                </c:pt>
                <c:pt idx="8249">
                  <c:v>10.3999</c:v>
                </c:pt>
                <c:pt idx="8250">
                  <c:v>10.4053</c:v>
                </c:pt>
                <c:pt idx="8251">
                  <c:v>10.4107</c:v>
                </c:pt>
                <c:pt idx="8252">
                  <c:v>10.4134</c:v>
                </c:pt>
                <c:pt idx="8253">
                  <c:v>10.4188</c:v>
                </c:pt>
                <c:pt idx="8254">
                  <c:v>10.4215</c:v>
                </c:pt>
                <c:pt idx="8255">
                  <c:v>10.4269</c:v>
                </c:pt>
                <c:pt idx="8256">
                  <c:v>10.4323</c:v>
                </c:pt>
                <c:pt idx="8257">
                  <c:v>10.4376</c:v>
                </c:pt>
                <c:pt idx="8258">
                  <c:v>10.443</c:v>
                </c:pt>
                <c:pt idx="8259">
                  <c:v>10.4457</c:v>
                </c:pt>
                <c:pt idx="8260">
                  <c:v>10.4511</c:v>
                </c:pt>
                <c:pt idx="8261">
                  <c:v>10.4538</c:v>
                </c:pt>
                <c:pt idx="8262">
                  <c:v>10.4619</c:v>
                </c:pt>
                <c:pt idx="8263">
                  <c:v>10.4673</c:v>
                </c:pt>
                <c:pt idx="8264">
                  <c:v>10.47</c:v>
                </c:pt>
                <c:pt idx="8265">
                  <c:v>10.4754</c:v>
                </c:pt>
                <c:pt idx="8266">
                  <c:v>10.4781</c:v>
                </c:pt>
                <c:pt idx="8267">
                  <c:v>10.4808</c:v>
                </c:pt>
                <c:pt idx="8268">
                  <c:v>10.4835</c:v>
                </c:pt>
                <c:pt idx="8269">
                  <c:v>10.4916</c:v>
                </c:pt>
                <c:pt idx="8270">
                  <c:v>10.4943</c:v>
                </c:pt>
                <c:pt idx="8271">
                  <c:v>10.4996</c:v>
                </c:pt>
                <c:pt idx="8272">
                  <c:v>10.505</c:v>
                </c:pt>
                <c:pt idx="8273">
                  <c:v>10.5077</c:v>
                </c:pt>
                <c:pt idx="8274">
                  <c:v>10.5104</c:v>
                </c:pt>
                <c:pt idx="8275">
                  <c:v>10.5158</c:v>
                </c:pt>
                <c:pt idx="8276">
                  <c:v>10.5239</c:v>
                </c:pt>
                <c:pt idx="8277">
                  <c:v>10.5293</c:v>
                </c:pt>
                <c:pt idx="8278">
                  <c:v>10.5347</c:v>
                </c:pt>
                <c:pt idx="8279">
                  <c:v>10.5374</c:v>
                </c:pt>
                <c:pt idx="8280">
                  <c:v>10.5401</c:v>
                </c:pt>
                <c:pt idx="8281">
                  <c:v>10.5428</c:v>
                </c:pt>
                <c:pt idx="8282">
                  <c:v>10.5482</c:v>
                </c:pt>
                <c:pt idx="8283">
                  <c:v>10.5536</c:v>
                </c:pt>
                <c:pt idx="8284">
                  <c:v>10.5617</c:v>
                </c:pt>
                <c:pt idx="8285">
                  <c:v>10.5643</c:v>
                </c:pt>
                <c:pt idx="8286">
                  <c:v>10.5724</c:v>
                </c:pt>
                <c:pt idx="8287">
                  <c:v>10.5751</c:v>
                </c:pt>
                <c:pt idx="8288">
                  <c:v>10.5805</c:v>
                </c:pt>
                <c:pt idx="8289">
                  <c:v>10.5778</c:v>
                </c:pt>
                <c:pt idx="8290">
                  <c:v>10.5563</c:v>
                </c:pt>
                <c:pt idx="8291">
                  <c:v>10.532</c:v>
                </c:pt>
                <c:pt idx="8292">
                  <c:v>10.5212</c:v>
                </c:pt>
                <c:pt idx="8293">
                  <c:v>10.5266</c:v>
                </c:pt>
                <c:pt idx="8294">
                  <c:v>10.532</c:v>
                </c:pt>
                <c:pt idx="8295">
                  <c:v>10.5401</c:v>
                </c:pt>
                <c:pt idx="8296">
                  <c:v>10.5482</c:v>
                </c:pt>
                <c:pt idx="8297">
                  <c:v>10.5509</c:v>
                </c:pt>
                <c:pt idx="8298">
                  <c:v>10.567</c:v>
                </c:pt>
                <c:pt idx="8299">
                  <c:v>10.5994</c:v>
                </c:pt>
                <c:pt idx="8300">
                  <c:v>10.6317</c:v>
                </c:pt>
                <c:pt idx="8301">
                  <c:v>10.6452</c:v>
                </c:pt>
                <c:pt idx="8302">
                  <c:v>10.6533</c:v>
                </c:pt>
                <c:pt idx="8303">
                  <c:v>10.656</c:v>
                </c:pt>
                <c:pt idx="8304">
                  <c:v>10.6614</c:v>
                </c:pt>
                <c:pt idx="8305">
                  <c:v>10.6668</c:v>
                </c:pt>
                <c:pt idx="8306">
                  <c:v>10.6722</c:v>
                </c:pt>
                <c:pt idx="8307">
                  <c:v>10.6776</c:v>
                </c:pt>
                <c:pt idx="8308">
                  <c:v>10.6803</c:v>
                </c:pt>
                <c:pt idx="8309">
                  <c:v>10.683</c:v>
                </c:pt>
                <c:pt idx="8310">
                  <c:v>10.6884</c:v>
                </c:pt>
                <c:pt idx="8311">
                  <c:v>10.6938</c:v>
                </c:pt>
                <c:pt idx="8312">
                  <c:v>10.6991</c:v>
                </c:pt>
                <c:pt idx="8313">
                  <c:v>10.7018</c:v>
                </c:pt>
                <c:pt idx="8314">
                  <c:v>10.7072</c:v>
                </c:pt>
                <c:pt idx="8315">
                  <c:v>10.7126</c:v>
                </c:pt>
                <c:pt idx="8316">
                  <c:v>10.718</c:v>
                </c:pt>
                <c:pt idx="8317">
                  <c:v>10.6964</c:v>
                </c:pt>
                <c:pt idx="8318">
                  <c:v>10.6749</c:v>
                </c:pt>
                <c:pt idx="8319">
                  <c:v>10.6587</c:v>
                </c:pt>
                <c:pt idx="8320">
                  <c:v>10.6749</c:v>
                </c:pt>
                <c:pt idx="8321">
                  <c:v>10.7045</c:v>
                </c:pt>
                <c:pt idx="8322">
                  <c:v>10.718</c:v>
                </c:pt>
                <c:pt idx="8323">
                  <c:v>10.7072</c:v>
                </c:pt>
                <c:pt idx="8324">
                  <c:v>10.6857</c:v>
                </c:pt>
                <c:pt idx="8325">
                  <c:v>10.6911</c:v>
                </c:pt>
                <c:pt idx="8326">
                  <c:v>10.6938</c:v>
                </c:pt>
                <c:pt idx="8327">
                  <c:v>10.6991</c:v>
                </c:pt>
                <c:pt idx="8328">
                  <c:v>10.7153</c:v>
                </c:pt>
                <c:pt idx="8329">
                  <c:v>10.7261</c:v>
                </c:pt>
                <c:pt idx="8330">
                  <c:v>10.7315</c:v>
                </c:pt>
                <c:pt idx="8331">
                  <c:v>10.718</c:v>
                </c:pt>
                <c:pt idx="8332">
                  <c:v>10.7234</c:v>
                </c:pt>
                <c:pt idx="8333">
                  <c:v>10.7261</c:v>
                </c:pt>
                <c:pt idx="8334">
                  <c:v>10.7315</c:v>
                </c:pt>
                <c:pt idx="8335">
                  <c:v>10.7423</c:v>
                </c:pt>
                <c:pt idx="8336">
                  <c:v>10.745</c:v>
                </c:pt>
                <c:pt idx="8337">
                  <c:v>10.7504</c:v>
                </c:pt>
                <c:pt idx="8338">
                  <c:v>10.7558</c:v>
                </c:pt>
                <c:pt idx="8339">
                  <c:v>10.7612</c:v>
                </c:pt>
                <c:pt idx="8340">
                  <c:v>10.7612</c:v>
                </c:pt>
                <c:pt idx="8341">
                  <c:v>10.7692</c:v>
                </c:pt>
                <c:pt idx="8342">
                  <c:v>10.7746</c:v>
                </c:pt>
                <c:pt idx="8343">
                  <c:v>10.78</c:v>
                </c:pt>
                <c:pt idx="8344">
                  <c:v>10.7854</c:v>
                </c:pt>
                <c:pt idx="8345">
                  <c:v>10.7881</c:v>
                </c:pt>
                <c:pt idx="8346">
                  <c:v>10.7935</c:v>
                </c:pt>
                <c:pt idx="8347">
                  <c:v>10.7989</c:v>
                </c:pt>
                <c:pt idx="8348">
                  <c:v>10.8016</c:v>
                </c:pt>
                <c:pt idx="8349">
                  <c:v>10.807</c:v>
                </c:pt>
                <c:pt idx="8350">
                  <c:v>10.8124</c:v>
                </c:pt>
                <c:pt idx="8351">
                  <c:v>10.8178</c:v>
                </c:pt>
                <c:pt idx="8352">
                  <c:v>10.8232</c:v>
                </c:pt>
                <c:pt idx="8353">
                  <c:v>10.8259</c:v>
                </c:pt>
                <c:pt idx="8354">
                  <c:v>10.8312</c:v>
                </c:pt>
                <c:pt idx="8355">
                  <c:v>10.8366</c:v>
                </c:pt>
                <c:pt idx="8356">
                  <c:v>10.842</c:v>
                </c:pt>
                <c:pt idx="8357">
                  <c:v>10.8474</c:v>
                </c:pt>
                <c:pt idx="8358">
                  <c:v>10.8528</c:v>
                </c:pt>
                <c:pt idx="8359">
                  <c:v>10.8582</c:v>
                </c:pt>
                <c:pt idx="8360">
                  <c:v>10.8663</c:v>
                </c:pt>
                <c:pt idx="8361">
                  <c:v>10.869</c:v>
                </c:pt>
                <c:pt idx="8362">
                  <c:v>10.8744</c:v>
                </c:pt>
                <c:pt idx="8363">
                  <c:v>10.8771</c:v>
                </c:pt>
                <c:pt idx="8364">
                  <c:v>10.8798</c:v>
                </c:pt>
                <c:pt idx="8365">
                  <c:v>10.8852</c:v>
                </c:pt>
                <c:pt idx="8366">
                  <c:v>10.8932</c:v>
                </c:pt>
                <c:pt idx="8367">
                  <c:v>10.9013</c:v>
                </c:pt>
                <c:pt idx="8368">
                  <c:v>10.904</c:v>
                </c:pt>
                <c:pt idx="8369">
                  <c:v>10.9067</c:v>
                </c:pt>
                <c:pt idx="8370">
                  <c:v>10.9121</c:v>
                </c:pt>
                <c:pt idx="8371">
                  <c:v>10.9175</c:v>
                </c:pt>
                <c:pt idx="8372">
                  <c:v>10.9229</c:v>
                </c:pt>
                <c:pt idx="8373">
                  <c:v>10.9283</c:v>
                </c:pt>
                <c:pt idx="8374">
                  <c:v>10.9337</c:v>
                </c:pt>
                <c:pt idx="8375">
                  <c:v>10.9364</c:v>
                </c:pt>
                <c:pt idx="8376">
                  <c:v>10.9391</c:v>
                </c:pt>
                <c:pt idx="8377">
                  <c:v>10.9418</c:v>
                </c:pt>
                <c:pt idx="8378">
                  <c:v>10.9472</c:v>
                </c:pt>
                <c:pt idx="8379">
                  <c:v>10.9553</c:v>
                </c:pt>
                <c:pt idx="8380">
                  <c:v>10.9606</c:v>
                </c:pt>
                <c:pt idx="8381">
                  <c:v>10.966</c:v>
                </c:pt>
                <c:pt idx="8382">
                  <c:v>10.9957</c:v>
                </c:pt>
                <c:pt idx="8383">
                  <c:v>11.0276</c:v>
                </c:pt>
                <c:pt idx="8384">
                  <c:v>11.0247</c:v>
                </c:pt>
                <c:pt idx="8385">
                  <c:v>11.0041</c:v>
                </c:pt>
                <c:pt idx="8386">
                  <c:v>10.9876</c:v>
                </c:pt>
                <c:pt idx="8387">
                  <c:v>10.993</c:v>
                </c:pt>
                <c:pt idx="8388">
                  <c:v>10.9957</c:v>
                </c:pt>
                <c:pt idx="8389">
                  <c:v>10.9984</c:v>
                </c:pt>
                <c:pt idx="8390">
                  <c:v>11.0012</c:v>
                </c:pt>
                <c:pt idx="8391">
                  <c:v>11.0041</c:v>
                </c:pt>
                <c:pt idx="8392">
                  <c:v>11.01</c:v>
                </c:pt>
                <c:pt idx="8393">
                  <c:v>11.0188</c:v>
                </c:pt>
                <c:pt idx="8394">
                  <c:v>11.0247</c:v>
                </c:pt>
                <c:pt idx="8395">
                  <c:v>11.0276</c:v>
                </c:pt>
                <c:pt idx="8396">
                  <c:v>11.0305</c:v>
                </c:pt>
                <c:pt idx="8397">
                  <c:v>11.0364</c:v>
                </c:pt>
                <c:pt idx="8398">
                  <c:v>11.0423</c:v>
                </c:pt>
                <c:pt idx="8399">
                  <c:v>11.0481</c:v>
                </c:pt>
                <c:pt idx="8400">
                  <c:v>11.0569</c:v>
                </c:pt>
                <c:pt idx="8401">
                  <c:v>11.0599</c:v>
                </c:pt>
                <c:pt idx="8402">
                  <c:v>11.0628</c:v>
                </c:pt>
                <c:pt idx="8403">
                  <c:v>11.0657</c:v>
                </c:pt>
                <c:pt idx="8404">
                  <c:v>11.0745</c:v>
                </c:pt>
                <c:pt idx="8405">
                  <c:v>11.0775</c:v>
                </c:pt>
                <c:pt idx="8406">
                  <c:v>11.0833</c:v>
                </c:pt>
                <c:pt idx="8407">
                  <c:v>11.0892</c:v>
                </c:pt>
                <c:pt idx="8408">
                  <c:v>11.0951</c:v>
                </c:pt>
                <c:pt idx="8409">
                  <c:v>11.101</c:v>
                </c:pt>
                <c:pt idx="8410">
                  <c:v>11.1039</c:v>
                </c:pt>
                <c:pt idx="8411">
                  <c:v>11.1068</c:v>
                </c:pt>
                <c:pt idx="8412">
                  <c:v>11.1127</c:v>
                </c:pt>
                <c:pt idx="8413">
                  <c:v>11.1156</c:v>
                </c:pt>
                <c:pt idx="8414">
                  <c:v>11.1215</c:v>
                </c:pt>
                <c:pt idx="8415">
                  <c:v>11.1274</c:v>
                </c:pt>
                <c:pt idx="8416">
                  <c:v>11.1303</c:v>
                </c:pt>
                <c:pt idx="8417">
                  <c:v>11.1362</c:v>
                </c:pt>
                <c:pt idx="8418">
                  <c:v>11.142</c:v>
                </c:pt>
                <c:pt idx="8419">
                  <c:v>11.1508</c:v>
                </c:pt>
                <c:pt idx="8420">
                  <c:v>11.1538</c:v>
                </c:pt>
                <c:pt idx="8421">
                  <c:v>11.1567</c:v>
                </c:pt>
                <c:pt idx="8422">
                  <c:v>11.1596</c:v>
                </c:pt>
                <c:pt idx="8423">
                  <c:v>11.1684</c:v>
                </c:pt>
                <c:pt idx="8424">
                  <c:v>11.1743</c:v>
                </c:pt>
                <c:pt idx="8425">
                  <c:v>11.1772</c:v>
                </c:pt>
                <c:pt idx="8426">
                  <c:v>11.1831</c:v>
                </c:pt>
                <c:pt idx="8427">
                  <c:v>11.189</c:v>
                </c:pt>
                <c:pt idx="8428">
                  <c:v>11.1919</c:v>
                </c:pt>
                <c:pt idx="8429">
                  <c:v>11.1949</c:v>
                </c:pt>
                <c:pt idx="8430">
                  <c:v>11.2007</c:v>
                </c:pt>
                <c:pt idx="8431">
                  <c:v>11.2125</c:v>
                </c:pt>
                <c:pt idx="8432">
                  <c:v>11.2213</c:v>
                </c:pt>
                <c:pt idx="8433">
                  <c:v>11.2242</c:v>
                </c:pt>
                <c:pt idx="8434">
                  <c:v>11.2301</c:v>
                </c:pt>
                <c:pt idx="8435">
                  <c:v>11.233</c:v>
                </c:pt>
                <c:pt idx="8436">
                  <c:v>11.2359</c:v>
                </c:pt>
                <c:pt idx="8437">
                  <c:v>11.2389</c:v>
                </c:pt>
                <c:pt idx="8438">
                  <c:v>11.2418</c:v>
                </c:pt>
                <c:pt idx="8439">
                  <c:v>11.2477</c:v>
                </c:pt>
                <c:pt idx="8440">
                  <c:v>11.2565</c:v>
                </c:pt>
                <c:pt idx="8441">
                  <c:v>11.2623</c:v>
                </c:pt>
                <c:pt idx="8442">
                  <c:v>11.2682</c:v>
                </c:pt>
                <c:pt idx="8443">
                  <c:v>11.2741</c:v>
                </c:pt>
                <c:pt idx="8444">
                  <c:v>11.2829</c:v>
                </c:pt>
                <c:pt idx="8445">
                  <c:v>11.2858</c:v>
                </c:pt>
                <c:pt idx="8446">
                  <c:v>11.2917</c:v>
                </c:pt>
                <c:pt idx="8447">
                  <c:v>11.2946</c:v>
                </c:pt>
                <c:pt idx="8448">
                  <c:v>11.3005</c:v>
                </c:pt>
                <c:pt idx="8449">
                  <c:v>11.3064</c:v>
                </c:pt>
                <c:pt idx="8450">
                  <c:v>11.3122</c:v>
                </c:pt>
                <c:pt idx="8451">
                  <c:v>11.3416</c:v>
                </c:pt>
                <c:pt idx="8452">
                  <c:v>11.3768</c:v>
                </c:pt>
                <c:pt idx="8453">
                  <c:v>11.3885</c:v>
                </c:pt>
                <c:pt idx="8454">
                  <c:v>11.368</c:v>
                </c:pt>
                <c:pt idx="8455">
                  <c:v>11.3474</c:v>
                </c:pt>
                <c:pt idx="8456">
                  <c:v>11.3474</c:v>
                </c:pt>
                <c:pt idx="8457">
                  <c:v>11.3533</c:v>
                </c:pt>
                <c:pt idx="8458">
                  <c:v>11.3562</c:v>
                </c:pt>
                <c:pt idx="8459">
                  <c:v>11.3592</c:v>
                </c:pt>
                <c:pt idx="8460">
                  <c:v>11.368</c:v>
                </c:pt>
                <c:pt idx="8461">
                  <c:v>11.3709</c:v>
                </c:pt>
                <c:pt idx="8462">
                  <c:v>11.3768</c:v>
                </c:pt>
                <c:pt idx="8463">
                  <c:v>11.3856</c:v>
                </c:pt>
                <c:pt idx="8464">
                  <c:v>11.3885</c:v>
                </c:pt>
                <c:pt idx="8465">
                  <c:v>11.3973</c:v>
                </c:pt>
                <c:pt idx="8466">
                  <c:v>11.4032</c:v>
                </c:pt>
                <c:pt idx="8467">
                  <c:v>11.4091</c:v>
                </c:pt>
                <c:pt idx="8468">
                  <c:v>11.4149</c:v>
                </c:pt>
                <c:pt idx="8469">
                  <c:v>11.4179</c:v>
                </c:pt>
                <c:pt idx="8470">
                  <c:v>11.4267</c:v>
                </c:pt>
                <c:pt idx="8471">
                  <c:v>11.4325</c:v>
                </c:pt>
                <c:pt idx="8472">
                  <c:v>11.4355</c:v>
                </c:pt>
                <c:pt idx="8473">
                  <c:v>11.4384</c:v>
                </c:pt>
                <c:pt idx="8474">
                  <c:v>11.4443</c:v>
                </c:pt>
                <c:pt idx="8475">
                  <c:v>11.4531</c:v>
                </c:pt>
                <c:pt idx="8476">
                  <c:v>11.4589</c:v>
                </c:pt>
                <c:pt idx="8477">
                  <c:v>11.4619</c:v>
                </c:pt>
                <c:pt idx="8478">
                  <c:v>11.4648</c:v>
                </c:pt>
                <c:pt idx="8479">
                  <c:v>11.4677</c:v>
                </c:pt>
                <c:pt idx="8480">
                  <c:v>11.4736</c:v>
                </c:pt>
                <c:pt idx="8481">
                  <c:v>11.4824</c:v>
                </c:pt>
                <c:pt idx="8482">
                  <c:v>11.4883</c:v>
                </c:pt>
                <c:pt idx="8483">
                  <c:v>11.4912</c:v>
                </c:pt>
                <c:pt idx="8484">
                  <c:v>11.5</c:v>
                </c:pt>
                <c:pt idx="8485">
                  <c:v>11.5059</c:v>
                </c:pt>
                <c:pt idx="8486">
                  <c:v>11.5118</c:v>
                </c:pt>
                <c:pt idx="8487">
                  <c:v>11.5147</c:v>
                </c:pt>
                <c:pt idx="8488">
                  <c:v>11.5206</c:v>
                </c:pt>
                <c:pt idx="8489">
                  <c:v>11.5264</c:v>
                </c:pt>
                <c:pt idx="8490">
                  <c:v>11.5294</c:v>
                </c:pt>
                <c:pt idx="8491">
                  <c:v>11.5323</c:v>
                </c:pt>
                <c:pt idx="8492">
                  <c:v>11.5382</c:v>
                </c:pt>
                <c:pt idx="8493">
                  <c:v>11.544</c:v>
                </c:pt>
                <c:pt idx="8494">
                  <c:v>11.5528</c:v>
                </c:pt>
                <c:pt idx="8495">
                  <c:v>11.5587</c:v>
                </c:pt>
                <c:pt idx="8496">
                  <c:v>11.5881</c:v>
                </c:pt>
                <c:pt idx="8497">
                  <c:v>11.6115</c:v>
                </c:pt>
                <c:pt idx="8498">
                  <c:v>11.6086</c:v>
                </c:pt>
                <c:pt idx="8499">
                  <c:v>11.5851</c:v>
                </c:pt>
                <c:pt idx="8500">
                  <c:v>11.5851</c:v>
                </c:pt>
                <c:pt idx="8501">
                  <c:v>11.5939</c:v>
                </c:pt>
                <c:pt idx="8502">
                  <c:v>11.5998</c:v>
                </c:pt>
                <c:pt idx="8503">
                  <c:v>11.6027</c:v>
                </c:pt>
                <c:pt idx="8504">
                  <c:v>11.6057</c:v>
                </c:pt>
                <c:pt idx="8505">
                  <c:v>11.6086</c:v>
                </c:pt>
                <c:pt idx="8506">
                  <c:v>11.6145</c:v>
                </c:pt>
                <c:pt idx="8507">
                  <c:v>11.6203</c:v>
                </c:pt>
                <c:pt idx="8508">
                  <c:v>11.6291</c:v>
                </c:pt>
                <c:pt idx="8509">
                  <c:v>11.6321</c:v>
                </c:pt>
                <c:pt idx="8510">
                  <c:v>11.6379</c:v>
                </c:pt>
                <c:pt idx="8511">
                  <c:v>11.6438</c:v>
                </c:pt>
                <c:pt idx="8512">
                  <c:v>11.6526</c:v>
                </c:pt>
                <c:pt idx="8513">
                  <c:v>11.6614</c:v>
                </c:pt>
                <c:pt idx="8514">
                  <c:v>11.6644</c:v>
                </c:pt>
                <c:pt idx="8515">
                  <c:v>11.6673</c:v>
                </c:pt>
                <c:pt idx="8516">
                  <c:v>11.6732</c:v>
                </c:pt>
                <c:pt idx="8517">
                  <c:v>11.6761</c:v>
                </c:pt>
                <c:pt idx="8518">
                  <c:v>11.6849</c:v>
                </c:pt>
                <c:pt idx="8519">
                  <c:v>11.6908</c:v>
                </c:pt>
                <c:pt idx="8520">
                  <c:v>11.6966</c:v>
                </c:pt>
                <c:pt idx="8521">
                  <c:v>11.6996</c:v>
                </c:pt>
                <c:pt idx="8522">
                  <c:v>11.7084</c:v>
                </c:pt>
                <c:pt idx="8523">
                  <c:v>11.7142</c:v>
                </c:pt>
                <c:pt idx="8524">
                  <c:v>11.7201</c:v>
                </c:pt>
                <c:pt idx="8525">
                  <c:v>11.723</c:v>
                </c:pt>
                <c:pt idx="8526">
                  <c:v>11.7289</c:v>
                </c:pt>
                <c:pt idx="8527">
                  <c:v>11.7377</c:v>
                </c:pt>
                <c:pt idx="8528">
                  <c:v>11.7436</c:v>
                </c:pt>
                <c:pt idx="8529">
                  <c:v>11.7494</c:v>
                </c:pt>
                <c:pt idx="8530">
                  <c:v>11.7583</c:v>
                </c:pt>
                <c:pt idx="8531">
                  <c:v>11.7641</c:v>
                </c:pt>
                <c:pt idx="8532">
                  <c:v>11.77</c:v>
                </c:pt>
                <c:pt idx="8533">
                  <c:v>11.7759</c:v>
                </c:pt>
                <c:pt idx="8534">
                  <c:v>11.7817</c:v>
                </c:pt>
                <c:pt idx="8535">
                  <c:v>11.7876</c:v>
                </c:pt>
                <c:pt idx="8536">
                  <c:v>11.8199</c:v>
                </c:pt>
                <c:pt idx="8537">
                  <c:v>11.8551</c:v>
                </c:pt>
                <c:pt idx="8538">
                  <c:v>11.8815</c:v>
                </c:pt>
                <c:pt idx="8539">
                  <c:v>11.8698</c:v>
                </c:pt>
                <c:pt idx="8540">
                  <c:v>11.8492</c:v>
                </c:pt>
                <c:pt idx="8541">
                  <c:v>11.8257</c:v>
                </c:pt>
                <c:pt idx="8542">
                  <c:v>11.8257</c:v>
                </c:pt>
                <c:pt idx="8543">
                  <c:v>11.8316</c:v>
                </c:pt>
                <c:pt idx="8544">
                  <c:v>11.8345</c:v>
                </c:pt>
                <c:pt idx="8545">
                  <c:v>11.8433</c:v>
                </c:pt>
                <c:pt idx="8546">
                  <c:v>11.8522</c:v>
                </c:pt>
                <c:pt idx="8547">
                  <c:v>11.858</c:v>
                </c:pt>
                <c:pt idx="8548">
                  <c:v>11.8639</c:v>
                </c:pt>
                <c:pt idx="8549">
                  <c:v>11.8698</c:v>
                </c:pt>
                <c:pt idx="8550">
                  <c:v>11.8756</c:v>
                </c:pt>
                <c:pt idx="8551">
                  <c:v>11.8786</c:v>
                </c:pt>
                <c:pt idx="8552">
                  <c:v>11.8815</c:v>
                </c:pt>
                <c:pt idx="8553">
                  <c:v>11.8874</c:v>
                </c:pt>
                <c:pt idx="8554">
                  <c:v>11.8962</c:v>
                </c:pt>
                <c:pt idx="8555">
                  <c:v>11.902</c:v>
                </c:pt>
                <c:pt idx="8556">
                  <c:v>11.9079</c:v>
                </c:pt>
                <c:pt idx="8557">
                  <c:v>11.9138</c:v>
                </c:pt>
                <c:pt idx="8558">
                  <c:v>11.9167</c:v>
                </c:pt>
                <c:pt idx="8559">
                  <c:v>11.9226</c:v>
                </c:pt>
                <c:pt idx="8560">
                  <c:v>11.9255</c:v>
                </c:pt>
                <c:pt idx="8561">
                  <c:v>11.9314</c:v>
                </c:pt>
                <c:pt idx="8562">
                  <c:v>11.9402</c:v>
                </c:pt>
                <c:pt idx="8563">
                  <c:v>11.9431</c:v>
                </c:pt>
                <c:pt idx="8564">
                  <c:v>11.9461</c:v>
                </c:pt>
                <c:pt idx="8565">
                  <c:v>11.9519</c:v>
                </c:pt>
                <c:pt idx="8566">
                  <c:v>11.9607</c:v>
                </c:pt>
                <c:pt idx="8567">
                  <c:v>11.9666</c:v>
                </c:pt>
                <c:pt idx="8568">
                  <c:v>11.9725</c:v>
                </c:pt>
                <c:pt idx="8569">
                  <c:v>11.9754</c:v>
                </c:pt>
                <c:pt idx="8570">
                  <c:v>11.9783</c:v>
                </c:pt>
                <c:pt idx="8571">
                  <c:v>11.9842</c:v>
                </c:pt>
                <c:pt idx="8572">
                  <c:v>11.993</c:v>
                </c:pt>
                <c:pt idx="8573">
                  <c:v>11.9989</c:v>
                </c:pt>
                <c:pt idx="8574">
                  <c:v>12.0052</c:v>
                </c:pt>
                <c:pt idx="8575">
                  <c:v>12.0115</c:v>
                </c:pt>
                <c:pt idx="8576">
                  <c:v>12.0179</c:v>
                </c:pt>
                <c:pt idx="8577">
                  <c:v>12.0211</c:v>
                </c:pt>
                <c:pt idx="8578">
                  <c:v>12.0275</c:v>
                </c:pt>
                <c:pt idx="8579">
                  <c:v>12.0339</c:v>
                </c:pt>
                <c:pt idx="8580">
                  <c:v>12.0403</c:v>
                </c:pt>
                <c:pt idx="8581">
                  <c:v>12.0435</c:v>
                </c:pt>
                <c:pt idx="8582">
                  <c:v>12.0467</c:v>
                </c:pt>
                <c:pt idx="8583">
                  <c:v>12.053</c:v>
                </c:pt>
                <c:pt idx="8584">
                  <c:v>12.0562</c:v>
                </c:pt>
                <c:pt idx="8585">
                  <c:v>12.0626</c:v>
                </c:pt>
                <c:pt idx="8586">
                  <c:v>12.069</c:v>
                </c:pt>
                <c:pt idx="8587">
                  <c:v>12.0722</c:v>
                </c:pt>
                <c:pt idx="8588">
                  <c:v>12.0786</c:v>
                </c:pt>
                <c:pt idx="8589">
                  <c:v>12.085</c:v>
                </c:pt>
                <c:pt idx="8590">
                  <c:v>12.0913</c:v>
                </c:pt>
                <c:pt idx="8591">
                  <c:v>12.0977</c:v>
                </c:pt>
                <c:pt idx="8592">
                  <c:v>12.1041</c:v>
                </c:pt>
                <c:pt idx="8593">
                  <c:v>12.1073</c:v>
                </c:pt>
                <c:pt idx="8594">
                  <c:v>12.1105</c:v>
                </c:pt>
                <c:pt idx="8595">
                  <c:v>12.1169</c:v>
                </c:pt>
                <c:pt idx="8596">
                  <c:v>12.1201</c:v>
                </c:pt>
                <c:pt idx="8597">
                  <c:v>12.1297</c:v>
                </c:pt>
                <c:pt idx="8598">
                  <c:v>12.136</c:v>
                </c:pt>
                <c:pt idx="8599">
                  <c:v>12.1424</c:v>
                </c:pt>
                <c:pt idx="8600">
                  <c:v>12.1456</c:v>
                </c:pt>
                <c:pt idx="8601">
                  <c:v>12.1488</c:v>
                </c:pt>
                <c:pt idx="8602">
                  <c:v>12.1552</c:v>
                </c:pt>
                <c:pt idx="8603">
                  <c:v>12.1584</c:v>
                </c:pt>
                <c:pt idx="8604">
                  <c:v>12.1648</c:v>
                </c:pt>
                <c:pt idx="8605">
                  <c:v>12.1712</c:v>
                </c:pt>
                <c:pt idx="8606">
                  <c:v>12.1807</c:v>
                </c:pt>
                <c:pt idx="8607">
                  <c:v>12.1839</c:v>
                </c:pt>
                <c:pt idx="8608">
                  <c:v>12.1935</c:v>
                </c:pt>
                <c:pt idx="8609">
                  <c:v>12.1967</c:v>
                </c:pt>
                <c:pt idx="8610">
                  <c:v>12.2063</c:v>
                </c:pt>
                <c:pt idx="8611">
                  <c:v>12.2095</c:v>
                </c:pt>
                <c:pt idx="8612">
                  <c:v>12.2158</c:v>
                </c:pt>
                <c:pt idx="8613">
                  <c:v>12.219</c:v>
                </c:pt>
                <c:pt idx="8614">
                  <c:v>12.2222</c:v>
                </c:pt>
                <c:pt idx="8615">
                  <c:v>12.2286</c:v>
                </c:pt>
                <c:pt idx="8616">
                  <c:v>12.2318</c:v>
                </c:pt>
                <c:pt idx="8617">
                  <c:v>12.2414</c:v>
                </c:pt>
                <c:pt idx="8618">
                  <c:v>12.2446</c:v>
                </c:pt>
                <c:pt idx="8619">
                  <c:v>12.251</c:v>
                </c:pt>
                <c:pt idx="8620">
                  <c:v>12.2573</c:v>
                </c:pt>
                <c:pt idx="8621">
                  <c:v>12.2637</c:v>
                </c:pt>
                <c:pt idx="8622">
                  <c:v>12.2701</c:v>
                </c:pt>
                <c:pt idx="8623">
                  <c:v>12.2733</c:v>
                </c:pt>
                <c:pt idx="8624">
                  <c:v>12.2797</c:v>
                </c:pt>
                <c:pt idx="8625">
                  <c:v>12.2829</c:v>
                </c:pt>
                <c:pt idx="8626">
                  <c:v>12.2893</c:v>
                </c:pt>
                <c:pt idx="8627">
                  <c:v>12.2956</c:v>
                </c:pt>
                <c:pt idx="8628">
                  <c:v>12.302</c:v>
                </c:pt>
                <c:pt idx="8629">
                  <c:v>12.3052</c:v>
                </c:pt>
                <c:pt idx="8630">
                  <c:v>12.3148</c:v>
                </c:pt>
                <c:pt idx="8631">
                  <c:v>12.3212</c:v>
                </c:pt>
                <c:pt idx="8632">
                  <c:v>12.3276</c:v>
                </c:pt>
                <c:pt idx="8633">
                  <c:v>12.334</c:v>
                </c:pt>
                <c:pt idx="8634">
                  <c:v>12.3371</c:v>
                </c:pt>
                <c:pt idx="8635">
                  <c:v>12.3403</c:v>
                </c:pt>
                <c:pt idx="8636">
                  <c:v>12.3467</c:v>
                </c:pt>
                <c:pt idx="8637">
                  <c:v>12.3499</c:v>
                </c:pt>
                <c:pt idx="8638">
                  <c:v>12.3563</c:v>
                </c:pt>
                <c:pt idx="8639">
                  <c:v>12.3563</c:v>
                </c:pt>
                <c:pt idx="8640">
                  <c:v>12.3627</c:v>
                </c:pt>
                <c:pt idx="8641">
                  <c:v>12.3691</c:v>
                </c:pt>
                <c:pt idx="8642">
                  <c:v>12.3755</c:v>
                </c:pt>
                <c:pt idx="8643">
                  <c:v>12.3786</c:v>
                </c:pt>
                <c:pt idx="8644">
                  <c:v>12.3818</c:v>
                </c:pt>
                <c:pt idx="8645">
                  <c:v>12.385</c:v>
                </c:pt>
                <c:pt idx="8646">
                  <c:v>12.3914</c:v>
                </c:pt>
                <c:pt idx="8647">
                  <c:v>12.401</c:v>
                </c:pt>
                <c:pt idx="8648">
                  <c:v>12.4074</c:v>
                </c:pt>
                <c:pt idx="8649">
                  <c:v>12.4106</c:v>
                </c:pt>
                <c:pt idx="8650">
                  <c:v>12.4106</c:v>
                </c:pt>
                <c:pt idx="8651">
                  <c:v>12.4106</c:v>
                </c:pt>
                <c:pt idx="8652">
                  <c:v>12.417</c:v>
                </c:pt>
                <c:pt idx="8653">
                  <c:v>12.4233</c:v>
                </c:pt>
                <c:pt idx="8654">
                  <c:v>12.4265</c:v>
                </c:pt>
                <c:pt idx="8655">
                  <c:v>12.4297</c:v>
                </c:pt>
                <c:pt idx="8656">
                  <c:v>12.4329</c:v>
                </c:pt>
                <c:pt idx="8657">
                  <c:v>12.4361</c:v>
                </c:pt>
                <c:pt idx="8658">
                  <c:v>12.4425</c:v>
                </c:pt>
                <c:pt idx="8659">
                  <c:v>12.4457</c:v>
                </c:pt>
                <c:pt idx="8660">
                  <c:v>12.4489</c:v>
                </c:pt>
                <c:pt idx="8661">
                  <c:v>12.4521</c:v>
                </c:pt>
                <c:pt idx="8662">
                  <c:v>12.4585</c:v>
                </c:pt>
                <c:pt idx="8663">
                  <c:v>12.4585</c:v>
                </c:pt>
                <c:pt idx="8664">
                  <c:v>12.4585</c:v>
                </c:pt>
                <c:pt idx="8665">
                  <c:v>12.4553</c:v>
                </c:pt>
                <c:pt idx="8666">
                  <c:v>12.4585</c:v>
                </c:pt>
                <c:pt idx="8667">
                  <c:v>12.4648</c:v>
                </c:pt>
                <c:pt idx="8668">
                  <c:v>12.4712</c:v>
                </c:pt>
                <c:pt idx="8669">
                  <c:v>12.4744</c:v>
                </c:pt>
                <c:pt idx="8670">
                  <c:v>12.4744</c:v>
                </c:pt>
                <c:pt idx="8671">
                  <c:v>12.4776</c:v>
                </c:pt>
                <c:pt idx="8672">
                  <c:v>12.4808</c:v>
                </c:pt>
                <c:pt idx="8673">
                  <c:v>12.484</c:v>
                </c:pt>
                <c:pt idx="8674">
                  <c:v>12.4904</c:v>
                </c:pt>
                <c:pt idx="8675">
                  <c:v>12.4904</c:v>
                </c:pt>
                <c:pt idx="8676">
                  <c:v>12.4936</c:v>
                </c:pt>
                <c:pt idx="8677">
                  <c:v>12.4968</c:v>
                </c:pt>
                <c:pt idx="8678">
                  <c:v>12.4999</c:v>
                </c:pt>
                <c:pt idx="8679">
                  <c:v>12.5031</c:v>
                </c:pt>
                <c:pt idx="8680">
                  <c:v>12.5031</c:v>
                </c:pt>
                <c:pt idx="8681">
                  <c:v>12.5031</c:v>
                </c:pt>
                <c:pt idx="8682">
                  <c:v>12.5095</c:v>
                </c:pt>
                <c:pt idx="8683">
                  <c:v>12.5159</c:v>
                </c:pt>
                <c:pt idx="8684">
                  <c:v>12.5223</c:v>
                </c:pt>
                <c:pt idx="8685">
                  <c:v>12.5287</c:v>
                </c:pt>
                <c:pt idx="8686">
                  <c:v>12.5287</c:v>
                </c:pt>
                <c:pt idx="8687">
                  <c:v>12.5319</c:v>
                </c:pt>
                <c:pt idx="8688">
                  <c:v>12.5351</c:v>
                </c:pt>
                <c:pt idx="8689">
                  <c:v>12.5351</c:v>
                </c:pt>
                <c:pt idx="8690">
                  <c:v>12.5383</c:v>
                </c:pt>
                <c:pt idx="8691">
                  <c:v>12.5414</c:v>
                </c:pt>
                <c:pt idx="8692">
                  <c:v>12.5478</c:v>
                </c:pt>
                <c:pt idx="8693">
                  <c:v>12.5478</c:v>
                </c:pt>
                <c:pt idx="8694">
                  <c:v>12.551</c:v>
                </c:pt>
                <c:pt idx="8695">
                  <c:v>12.5542</c:v>
                </c:pt>
                <c:pt idx="8696">
                  <c:v>12.5606</c:v>
                </c:pt>
                <c:pt idx="8697">
                  <c:v>12.5638</c:v>
                </c:pt>
                <c:pt idx="8698">
                  <c:v>12.567</c:v>
                </c:pt>
                <c:pt idx="8699">
                  <c:v>12.5702</c:v>
                </c:pt>
                <c:pt idx="8700">
                  <c:v>12.5766</c:v>
                </c:pt>
                <c:pt idx="8701">
                  <c:v>12.5766</c:v>
                </c:pt>
                <c:pt idx="8702">
                  <c:v>12.5829</c:v>
                </c:pt>
                <c:pt idx="8703">
                  <c:v>12.5861</c:v>
                </c:pt>
                <c:pt idx="8704">
                  <c:v>12.5893</c:v>
                </c:pt>
                <c:pt idx="8705">
                  <c:v>12.5925</c:v>
                </c:pt>
                <c:pt idx="8706">
                  <c:v>12.5957</c:v>
                </c:pt>
                <c:pt idx="8707">
                  <c:v>12.6021</c:v>
                </c:pt>
                <c:pt idx="8708">
                  <c:v>12.6085</c:v>
                </c:pt>
                <c:pt idx="8709">
                  <c:v>12.6149</c:v>
                </c:pt>
                <c:pt idx="8710">
                  <c:v>12.6181</c:v>
                </c:pt>
                <c:pt idx="8711">
                  <c:v>12.6181</c:v>
                </c:pt>
                <c:pt idx="8712">
                  <c:v>12.6244</c:v>
                </c:pt>
                <c:pt idx="8713">
                  <c:v>12.6308</c:v>
                </c:pt>
                <c:pt idx="8714">
                  <c:v>12.634</c:v>
                </c:pt>
                <c:pt idx="8715">
                  <c:v>12.634</c:v>
                </c:pt>
                <c:pt idx="8716">
                  <c:v>12.6372</c:v>
                </c:pt>
                <c:pt idx="8717">
                  <c:v>12.6404</c:v>
                </c:pt>
                <c:pt idx="8718">
                  <c:v>12.6468</c:v>
                </c:pt>
                <c:pt idx="8719">
                  <c:v>12.6532</c:v>
                </c:pt>
                <c:pt idx="8720">
                  <c:v>12.6564</c:v>
                </c:pt>
                <c:pt idx="8721">
                  <c:v>12.6596</c:v>
                </c:pt>
                <c:pt idx="8722">
                  <c:v>12.6659</c:v>
                </c:pt>
                <c:pt idx="8723">
                  <c:v>12.6723</c:v>
                </c:pt>
                <c:pt idx="8724">
                  <c:v>12.6787</c:v>
                </c:pt>
                <c:pt idx="8725">
                  <c:v>12.6819</c:v>
                </c:pt>
                <c:pt idx="8726">
                  <c:v>12.6883</c:v>
                </c:pt>
                <c:pt idx="8727">
                  <c:v>12.6915</c:v>
                </c:pt>
                <c:pt idx="8728">
                  <c:v>12.6979</c:v>
                </c:pt>
                <c:pt idx="8729">
                  <c:v>12.7011</c:v>
                </c:pt>
                <c:pt idx="8730">
                  <c:v>12.7043</c:v>
                </c:pt>
                <c:pt idx="8731">
                  <c:v>12.7106</c:v>
                </c:pt>
                <c:pt idx="8732">
                  <c:v>12.7138</c:v>
                </c:pt>
                <c:pt idx="8733">
                  <c:v>12.717</c:v>
                </c:pt>
                <c:pt idx="8734">
                  <c:v>12.7202</c:v>
                </c:pt>
                <c:pt idx="8735">
                  <c:v>12.7266</c:v>
                </c:pt>
                <c:pt idx="8736">
                  <c:v>12.7362</c:v>
                </c:pt>
                <c:pt idx="8737">
                  <c:v>12.7362</c:v>
                </c:pt>
                <c:pt idx="8738">
                  <c:v>12.7426</c:v>
                </c:pt>
                <c:pt idx="8739">
                  <c:v>12.7458</c:v>
                </c:pt>
                <c:pt idx="8740">
                  <c:v>12.7489</c:v>
                </c:pt>
                <c:pt idx="8741">
                  <c:v>12.7521</c:v>
                </c:pt>
                <c:pt idx="8742">
                  <c:v>12.7521</c:v>
                </c:pt>
                <c:pt idx="8743">
                  <c:v>12.7617</c:v>
                </c:pt>
                <c:pt idx="8744">
                  <c:v>12.7681</c:v>
                </c:pt>
                <c:pt idx="8745">
                  <c:v>12.7777</c:v>
                </c:pt>
                <c:pt idx="8746">
                  <c:v>12.7777</c:v>
                </c:pt>
                <c:pt idx="8747">
                  <c:v>12.7841</c:v>
                </c:pt>
                <c:pt idx="8748">
                  <c:v>12.7872</c:v>
                </c:pt>
                <c:pt idx="8749">
                  <c:v>12.7936</c:v>
                </c:pt>
                <c:pt idx="8750">
                  <c:v>12.7968</c:v>
                </c:pt>
                <c:pt idx="8751">
                  <c:v>12.8</c:v>
                </c:pt>
                <c:pt idx="8752">
                  <c:v>12.8032</c:v>
                </c:pt>
                <c:pt idx="8753">
                  <c:v>12.8064</c:v>
                </c:pt>
                <c:pt idx="8754">
                  <c:v>12.8128</c:v>
                </c:pt>
                <c:pt idx="8755">
                  <c:v>12.8224</c:v>
                </c:pt>
                <c:pt idx="8756">
                  <c:v>12.8287</c:v>
                </c:pt>
                <c:pt idx="8757">
                  <c:v>12.8351</c:v>
                </c:pt>
                <c:pt idx="8758">
                  <c:v>12.8351</c:v>
                </c:pt>
                <c:pt idx="8759">
                  <c:v>12.8383</c:v>
                </c:pt>
                <c:pt idx="8760">
                  <c:v>12.8447</c:v>
                </c:pt>
                <c:pt idx="8761">
                  <c:v>12.8511</c:v>
                </c:pt>
                <c:pt idx="8762">
                  <c:v>12.8575</c:v>
                </c:pt>
                <c:pt idx="8763">
                  <c:v>12.8607</c:v>
                </c:pt>
                <c:pt idx="8764">
                  <c:v>12.8671</c:v>
                </c:pt>
                <c:pt idx="8765">
                  <c:v>12.8734</c:v>
                </c:pt>
                <c:pt idx="8766">
                  <c:v>12.8766</c:v>
                </c:pt>
                <c:pt idx="8767">
                  <c:v>12.8798</c:v>
                </c:pt>
                <c:pt idx="8768">
                  <c:v>12.883</c:v>
                </c:pt>
                <c:pt idx="8769">
                  <c:v>12.8862</c:v>
                </c:pt>
                <c:pt idx="8770">
                  <c:v>12.8894</c:v>
                </c:pt>
                <c:pt idx="8771">
                  <c:v>12.8958</c:v>
                </c:pt>
                <c:pt idx="8772">
                  <c:v>12.899</c:v>
                </c:pt>
                <c:pt idx="8773">
                  <c:v>12.9054</c:v>
                </c:pt>
                <c:pt idx="8774">
                  <c:v>12.9117</c:v>
                </c:pt>
                <c:pt idx="8775">
                  <c:v>12.9181</c:v>
                </c:pt>
                <c:pt idx="8776">
                  <c:v>12.9245</c:v>
                </c:pt>
                <c:pt idx="8777">
                  <c:v>12.9245</c:v>
                </c:pt>
                <c:pt idx="8778">
                  <c:v>12.9309</c:v>
                </c:pt>
                <c:pt idx="8779">
                  <c:v>12.9309</c:v>
                </c:pt>
                <c:pt idx="8780">
                  <c:v>12.9373</c:v>
                </c:pt>
                <c:pt idx="8781">
                  <c:v>12.9437</c:v>
                </c:pt>
                <c:pt idx="8782">
                  <c:v>12.9501</c:v>
                </c:pt>
                <c:pt idx="8783">
                  <c:v>12.9532</c:v>
                </c:pt>
                <c:pt idx="8784">
                  <c:v>12.9628</c:v>
                </c:pt>
                <c:pt idx="8785">
                  <c:v>12.966</c:v>
                </c:pt>
                <c:pt idx="8786">
                  <c:v>12.9692</c:v>
                </c:pt>
                <c:pt idx="8787">
                  <c:v>12.9724</c:v>
                </c:pt>
                <c:pt idx="8788">
                  <c:v>12.9788</c:v>
                </c:pt>
                <c:pt idx="8789">
                  <c:v>12.982</c:v>
                </c:pt>
                <c:pt idx="8790">
                  <c:v>12.9884</c:v>
                </c:pt>
                <c:pt idx="8791">
                  <c:v>12.9947</c:v>
                </c:pt>
                <c:pt idx="8792">
                  <c:v>13.0013</c:v>
                </c:pt>
                <c:pt idx="8793">
                  <c:v>13.0048</c:v>
                </c:pt>
                <c:pt idx="8794">
                  <c:v>13.0084</c:v>
                </c:pt>
                <c:pt idx="8795">
                  <c:v>13.0155</c:v>
                </c:pt>
                <c:pt idx="8796">
                  <c:v>13.0191</c:v>
                </c:pt>
                <c:pt idx="8797">
                  <c:v>13.0262</c:v>
                </c:pt>
                <c:pt idx="8798">
                  <c:v>13.0333</c:v>
                </c:pt>
                <c:pt idx="8799">
                  <c:v>13.0405</c:v>
                </c:pt>
                <c:pt idx="8800">
                  <c:v>13.044</c:v>
                </c:pt>
                <c:pt idx="8801">
                  <c:v>13.0476</c:v>
                </c:pt>
                <c:pt idx="8802">
                  <c:v>13.0512</c:v>
                </c:pt>
                <c:pt idx="8803">
                  <c:v>13.0583</c:v>
                </c:pt>
                <c:pt idx="8804">
                  <c:v>13.0654</c:v>
                </c:pt>
                <c:pt idx="8805">
                  <c:v>13.0654</c:v>
                </c:pt>
                <c:pt idx="8806">
                  <c:v>13.069</c:v>
                </c:pt>
                <c:pt idx="8807">
                  <c:v>13.0761</c:v>
                </c:pt>
                <c:pt idx="8808">
                  <c:v>13.0833</c:v>
                </c:pt>
                <c:pt idx="8809">
                  <c:v>13.0868</c:v>
                </c:pt>
                <c:pt idx="8810">
                  <c:v>13.094</c:v>
                </c:pt>
                <c:pt idx="8811">
                  <c:v>13.1046</c:v>
                </c:pt>
                <c:pt idx="8812">
                  <c:v>13.1082</c:v>
                </c:pt>
                <c:pt idx="8813">
                  <c:v>13.1189</c:v>
                </c:pt>
                <c:pt idx="8814">
                  <c:v>13.1189</c:v>
                </c:pt>
                <c:pt idx="8815">
                  <c:v>13.1296</c:v>
                </c:pt>
                <c:pt idx="8816">
                  <c:v>13.1332</c:v>
                </c:pt>
                <c:pt idx="8817">
                  <c:v>13.1403</c:v>
                </c:pt>
                <c:pt idx="8818">
                  <c:v>13.1439</c:v>
                </c:pt>
                <c:pt idx="8819">
                  <c:v>13.1439</c:v>
                </c:pt>
                <c:pt idx="8820">
                  <c:v>13.1474</c:v>
                </c:pt>
                <c:pt idx="8821">
                  <c:v>13.151</c:v>
                </c:pt>
                <c:pt idx="8822">
                  <c:v>13.1617</c:v>
                </c:pt>
                <c:pt idx="8823">
                  <c:v>13.1688</c:v>
                </c:pt>
                <c:pt idx="8824">
                  <c:v>13.1724</c:v>
                </c:pt>
                <c:pt idx="8825">
                  <c:v>13.176</c:v>
                </c:pt>
                <c:pt idx="8826">
                  <c:v>13.1866</c:v>
                </c:pt>
                <c:pt idx="8827">
                  <c:v>13.1938</c:v>
                </c:pt>
                <c:pt idx="8828">
                  <c:v>13.1973</c:v>
                </c:pt>
                <c:pt idx="8829">
                  <c:v>13.2009</c:v>
                </c:pt>
                <c:pt idx="8830">
                  <c:v>13.208</c:v>
                </c:pt>
                <c:pt idx="8831">
                  <c:v>13.2152</c:v>
                </c:pt>
                <c:pt idx="8832">
                  <c:v>13.2187</c:v>
                </c:pt>
                <c:pt idx="8833">
                  <c:v>13.2223</c:v>
                </c:pt>
                <c:pt idx="8834">
                  <c:v>13.2294</c:v>
                </c:pt>
                <c:pt idx="8835">
                  <c:v>13.2366</c:v>
                </c:pt>
                <c:pt idx="8836">
                  <c:v>13.2401</c:v>
                </c:pt>
                <c:pt idx="8837">
                  <c:v>13.2437</c:v>
                </c:pt>
                <c:pt idx="8838">
                  <c:v>13.2508</c:v>
                </c:pt>
                <c:pt idx="8839">
                  <c:v>13.2615</c:v>
                </c:pt>
                <c:pt idx="8840">
                  <c:v>13.2686</c:v>
                </c:pt>
                <c:pt idx="8841">
                  <c:v>13.2686</c:v>
                </c:pt>
                <c:pt idx="8842">
                  <c:v>13.2722</c:v>
                </c:pt>
                <c:pt idx="8843">
                  <c:v>13.2793</c:v>
                </c:pt>
                <c:pt idx="8844">
                  <c:v>13.2865</c:v>
                </c:pt>
                <c:pt idx="8845">
                  <c:v>13.2936</c:v>
                </c:pt>
                <c:pt idx="8846">
                  <c:v>13.3007</c:v>
                </c:pt>
                <c:pt idx="8847">
                  <c:v>13.3043</c:v>
                </c:pt>
                <c:pt idx="8848">
                  <c:v>13.3114</c:v>
                </c:pt>
                <c:pt idx="8849">
                  <c:v>13.315</c:v>
                </c:pt>
                <c:pt idx="8850">
                  <c:v>13.3221</c:v>
                </c:pt>
                <c:pt idx="8851">
                  <c:v>13.3257</c:v>
                </c:pt>
                <c:pt idx="8852">
                  <c:v>13.3328</c:v>
                </c:pt>
                <c:pt idx="8853">
                  <c:v>13.3328</c:v>
                </c:pt>
                <c:pt idx="8854">
                  <c:v>13.3399</c:v>
                </c:pt>
                <c:pt idx="8855">
                  <c:v>13.3471</c:v>
                </c:pt>
                <c:pt idx="8856">
                  <c:v>13.3506</c:v>
                </c:pt>
                <c:pt idx="8857">
                  <c:v>13.3578</c:v>
                </c:pt>
                <c:pt idx="8858">
                  <c:v>13.3649</c:v>
                </c:pt>
                <c:pt idx="8859">
                  <c:v>13.372</c:v>
                </c:pt>
                <c:pt idx="8860">
                  <c:v>13.3756</c:v>
                </c:pt>
                <c:pt idx="8861">
                  <c:v>13.3792</c:v>
                </c:pt>
                <c:pt idx="8862">
                  <c:v>13.3863</c:v>
                </c:pt>
                <c:pt idx="8863">
                  <c:v>13.397</c:v>
                </c:pt>
                <c:pt idx="8864">
                  <c:v>13.4041</c:v>
                </c:pt>
                <c:pt idx="8865">
                  <c:v>13.4113</c:v>
                </c:pt>
                <c:pt idx="8866">
                  <c:v>13.4148</c:v>
                </c:pt>
                <c:pt idx="8867">
                  <c:v>13.4184</c:v>
                </c:pt>
                <c:pt idx="8868">
                  <c:v>13.4219</c:v>
                </c:pt>
                <c:pt idx="8869">
                  <c:v>13.4255</c:v>
                </c:pt>
                <c:pt idx="8870">
                  <c:v>13.4326</c:v>
                </c:pt>
                <c:pt idx="8871">
                  <c:v>13.4326</c:v>
                </c:pt>
                <c:pt idx="8872">
                  <c:v>13.4433</c:v>
                </c:pt>
                <c:pt idx="8873">
                  <c:v>13.4505</c:v>
                </c:pt>
                <c:pt idx="8874">
                  <c:v>13.454</c:v>
                </c:pt>
                <c:pt idx="8875">
                  <c:v>13.4576</c:v>
                </c:pt>
                <c:pt idx="8876">
                  <c:v>13.4612</c:v>
                </c:pt>
                <c:pt idx="8877">
                  <c:v>13.4683</c:v>
                </c:pt>
                <c:pt idx="8878">
                  <c:v>13.4754</c:v>
                </c:pt>
                <c:pt idx="8879">
                  <c:v>13.479</c:v>
                </c:pt>
                <c:pt idx="8880">
                  <c:v>13.4826</c:v>
                </c:pt>
                <c:pt idx="8881">
                  <c:v>13.4861</c:v>
                </c:pt>
                <c:pt idx="8882">
                  <c:v>13.4968</c:v>
                </c:pt>
                <c:pt idx="8883">
                  <c:v>13.5004</c:v>
                </c:pt>
                <c:pt idx="8884">
                  <c:v>13.5075</c:v>
                </c:pt>
                <c:pt idx="8885">
                  <c:v>13.5111</c:v>
                </c:pt>
                <c:pt idx="8886">
                  <c:v>13.5146</c:v>
                </c:pt>
                <c:pt idx="8887">
                  <c:v>13.5218</c:v>
                </c:pt>
                <c:pt idx="8888">
                  <c:v>13.5289</c:v>
                </c:pt>
                <c:pt idx="8889">
                  <c:v>13.5325</c:v>
                </c:pt>
                <c:pt idx="8890">
                  <c:v>13.5396</c:v>
                </c:pt>
                <c:pt idx="8891">
                  <c:v>13.5432</c:v>
                </c:pt>
                <c:pt idx="8892">
                  <c:v>13.5503</c:v>
                </c:pt>
                <c:pt idx="8893">
                  <c:v>13.5574</c:v>
                </c:pt>
                <c:pt idx="8894">
                  <c:v>13.5646</c:v>
                </c:pt>
                <c:pt idx="8895">
                  <c:v>13.5681</c:v>
                </c:pt>
                <c:pt idx="8896">
                  <c:v>13.5717</c:v>
                </c:pt>
                <c:pt idx="8897">
                  <c:v>13.5752</c:v>
                </c:pt>
                <c:pt idx="8898">
                  <c:v>13.5824</c:v>
                </c:pt>
                <c:pt idx="8899">
                  <c:v>13.5895</c:v>
                </c:pt>
                <c:pt idx="8900">
                  <c:v>13.5966</c:v>
                </c:pt>
                <c:pt idx="8901">
                  <c:v>13.6002</c:v>
                </c:pt>
                <c:pt idx="8902">
                  <c:v>13.6073</c:v>
                </c:pt>
                <c:pt idx="8903">
                  <c:v>13.6109</c:v>
                </c:pt>
                <c:pt idx="8904">
                  <c:v>13.618</c:v>
                </c:pt>
                <c:pt idx="8905">
                  <c:v>13.6216</c:v>
                </c:pt>
                <c:pt idx="8906">
                  <c:v>13.6287</c:v>
                </c:pt>
                <c:pt idx="8907">
                  <c:v>13.6323</c:v>
                </c:pt>
                <c:pt idx="8908">
                  <c:v>13.6394</c:v>
                </c:pt>
                <c:pt idx="8909">
                  <c:v>13.643</c:v>
                </c:pt>
                <c:pt idx="8910">
                  <c:v>13.6501</c:v>
                </c:pt>
                <c:pt idx="8911">
                  <c:v>13.6572</c:v>
                </c:pt>
                <c:pt idx="8912">
                  <c:v>13.6608</c:v>
                </c:pt>
                <c:pt idx="8913">
                  <c:v>13.6644</c:v>
                </c:pt>
                <c:pt idx="8914">
                  <c:v>13.6715</c:v>
                </c:pt>
                <c:pt idx="8915">
                  <c:v>13.6751</c:v>
                </c:pt>
                <c:pt idx="8916">
                  <c:v>13.6822</c:v>
                </c:pt>
                <c:pt idx="8917">
                  <c:v>13.6858</c:v>
                </c:pt>
                <c:pt idx="8918">
                  <c:v>13.6929</c:v>
                </c:pt>
                <c:pt idx="8919">
                  <c:v>13.7</c:v>
                </c:pt>
                <c:pt idx="8920">
                  <c:v>13.7072</c:v>
                </c:pt>
                <c:pt idx="8921">
                  <c:v>13.7107</c:v>
                </c:pt>
                <c:pt idx="8922">
                  <c:v>13.7143</c:v>
                </c:pt>
                <c:pt idx="8923">
                  <c:v>13.7214</c:v>
                </c:pt>
                <c:pt idx="8924">
                  <c:v>13.7285</c:v>
                </c:pt>
                <c:pt idx="8925">
                  <c:v>13.7357</c:v>
                </c:pt>
                <c:pt idx="8926">
                  <c:v>13.7392</c:v>
                </c:pt>
                <c:pt idx="8927">
                  <c:v>13.7428</c:v>
                </c:pt>
                <c:pt idx="8928">
                  <c:v>13.7499</c:v>
                </c:pt>
                <c:pt idx="8929">
                  <c:v>13.7535</c:v>
                </c:pt>
                <c:pt idx="8930">
                  <c:v>13.7606</c:v>
                </c:pt>
                <c:pt idx="8931">
                  <c:v>13.7678</c:v>
                </c:pt>
                <c:pt idx="8932">
                  <c:v>13.7713</c:v>
                </c:pt>
                <c:pt idx="8933">
                  <c:v>13.7749</c:v>
                </c:pt>
                <c:pt idx="8934">
                  <c:v>13.7785</c:v>
                </c:pt>
                <c:pt idx="8935">
                  <c:v>13.7856</c:v>
                </c:pt>
                <c:pt idx="8936">
                  <c:v>13.7927</c:v>
                </c:pt>
                <c:pt idx="8937">
                  <c:v>13.7999</c:v>
                </c:pt>
                <c:pt idx="8938">
                  <c:v>13.807</c:v>
                </c:pt>
                <c:pt idx="8939">
                  <c:v>13.8105</c:v>
                </c:pt>
                <c:pt idx="8940">
                  <c:v>13.8141</c:v>
                </c:pt>
                <c:pt idx="8941">
                  <c:v>13.8212</c:v>
                </c:pt>
                <c:pt idx="8942">
                  <c:v>13.8284</c:v>
                </c:pt>
                <c:pt idx="8943">
                  <c:v>13.8355</c:v>
                </c:pt>
                <c:pt idx="8944">
                  <c:v>13.8391</c:v>
                </c:pt>
                <c:pt idx="8945">
                  <c:v>13.8462</c:v>
                </c:pt>
                <c:pt idx="8946">
                  <c:v>13.8498</c:v>
                </c:pt>
                <c:pt idx="8947">
                  <c:v>13.8569</c:v>
                </c:pt>
                <c:pt idx="8948">
                  <c:v>13.8605</c:v>
                </c:pt>
                <c:pt idx="8949">
                  <c:v>13.8676</c:v>
                </c:pt>
                <c:pt idx="8950">
                  <c:v>13.8712</c:v>
                </c:pt>
                <c:pt idx="8951">
                  <c:v>13.8818</c:v>
                </c:pt>
                <c:pt idx="8952">
                  <c:v>13.889</c:v>
                </c:pt>
                <c:pt idx="8953">
                  <c:v>13.8925</c:v>
                </c:pt>
                <c:pt idx="8954">
                  <c:v>13.8997</c:v>
                </c:pt>
                <c:pt idx="8955">
                  <c:v>13.9032</c:v>
                </c:pt>
                <c:pt idx="8956">
                  <c:v>13.9104</c:v>
                </c:pt>
                <c:pt idx="8957">
                  <c:v>13.9175</c:v>
                </c:pt>
                <c:pt idx="8958">
                  <c:v>13.9211</c:v>
                </c:pt>
                <c:pt idx="8959">
                  <c:v>13.9246</c:v>
                </c:pt>
                <c:pt idx="8960">
                  <c:v>13.9318</c:v>
                </c:pt>
                <c:pt idx="8961">
                  <c:v>13.9389</c:v>
                </c:pt>
                <c:pt idx="8962">
                  <c:v>13.9425</c:v>
                </c:pt>
                <c:pt idx="8963">
                  <c:v>13.9496</c:v>
                </c:pt>
                <c:pt idx="8964">
                  <c:v>13.9532</c:v>
                </c:pt>
                <c:pt idx="8965">
                  <c:v>13.9603</c:v>
                </c:pt>
                <c:pt idx="8966">
                  <c:v>13.9674</c:v>
                </c:pt>
                <c:pt idx="8967">
                  <c:v>13.971</c:v>
                </c:pt>
                <c:pt idx="8968">
                  <c:v>13.9781</c:v>
                </c:pt>
                <c:pt idx="8969">
                  <c:v>13.9888</c:v>
                </c:pt>
                <c:pt idx="8970">
                  <c:v>13.9924</c:v>
                </c:pt>
                <c:pt idx="8971">
                  <c:v>13.9995</c:v>
                </c:pt>
                <c:pt idx="8972">
                  <c:v>14.007</c:v>
                </c:pt>
                <c:pt idx="8973">
                  <c:v>14.0108</c:v>
                </c:pt>
                <c:pt idx="8974">
                  <c:v>14.0184</c:v>
                </c:pt>
                <c:pt idx="8975">
                  <c:v>14.0259</c:v>
                </c:pt>
                <c:pt idx="8976">
                  <c:v>14.0335</c:v>
                </c:pt>
                <c:pt idx="8977">
                  <c:v>14.041</c:v>
                </c:pt>
                <c:pt idx="8978">
                  <c:v>14.0448</c:v>
                </c:pt>
                <c:pt idx="8979">
                  <c:v>14.0523</c:v>
                </c:pt>
                <c:pt idx="8980">
                  <c:v>14.0561</c:v>
                </c:pt>
                <c:pt idx="8981">
                  <c:v>14.0637</c:v>
                </c:pt>
                <c:pt idx="8982">
                  <c:v>14.0675</c:v>
                </c:pt>
                <c:pt idx="8983">
                  <c:v>14.075</c:v>
                </c:pt>
                <c:pt idx="8984">
                  <c:v>14.0788</c:v>
                </c:pt>
                <c:pt idx="8985">
                  <c:v>14.0863</c:v>
                </c:pt>
                <c:pt idx="8986">
                  <c:v>14.0939</c:v>
                </c:pt>
                <c:pt idx="8987">
                  <c:v>14.1014</c:v>
                </c:pt>
                <c:pt idx="8988">
                  <c:v>14.109</c:v>
                </c:pt>
                <c:pt idx="8989">
                  <c:v>14.1166</c:v>
                </c:pt>
                <c:pt idx="8990">
                  <c:v>14.1203</c:v>
                </c:pt>
                <c:pt idx="8991">
                  <c:v>14.1279</c:v>
                </c:pt>
                <c:pt idx="8992">
                  <c:v>14.1317</c:v>
                </c:pt>
                <c:pt idx="8993">
                  <c:v>14.1392</c:v>
                </c:pt>
                <c:pt idx="8994">
                  <c:v>14.1468</c:v>
                </c:pt>
                <c:pt idx="8995">
                  <c:v>14.1581</c:v>
                </c:pt>
                <c:pt idx="8996">
                  <c:v>14.1694</c:v>
                </c:pt>
                <c:pt idx="8997">
                  <c:v>14.1694</c:v>
                </c:pt>
                <c:pt idx="8998">
                  <c:v>14.177</c:v>
                </c:pt>
                <c:pt idx="8999">
                  <c:v>14.1808</c:v>
                </c:pt>
                <c:pt idx="9000">
                  <c:v>14.1883</c:v>
                </c:pt>
                <c:pt idx="9001">
                  <c:v>14.1921</c:v>
                </c:pt>
                <c:pt idx="9002">
                  <c:v>14.1996</c:v>
                </c:pt>
                <c:pt idx="9003">
                  <c:v>14.2072</c:v>
                </c:pt>
                <c:pt idx="9004">
                  <c:v>14.2185</c:v>
                </c:pt>
                <c:pt idx="9005">
                  <c:v>14.2223</c:v>
                </c:pt>
                <c:pt idx="9006">
                  <c:v>14.2261</c:v>
                </c:pt>
                <c:pt idx="9007">
                  <c:v>14.2336</c:v>
                </c:pt>
                <c:pt idx="9008">
                  <c:v>14.2374</c:v>
                </c:pt>
                <c:pt idx="9009">
                  <c:v>14.245</c:v>
                </c:pt>
                <c:pt idx="9010">
                  <c:v>14.2525</c:v>
                </c:pt>
                <c:pt idx="9011">
                  <c:v>14.2601</c:v>
                </c:pt>
                <c:pt idx="9012">
                  <c:v>14.2676</c:v>
                </c:pt>
                <c:pt idx="9013">
                  <c:v>14.279</c:v>
                </c:pt>
                <c:pt idx="9014">
                  <c:v>14.2865</c:v>
                </c:pt>
                <c:pt idx="9015">
                  <c:v>14.2865</c:v>
                </c:pt>
                <c:pt idx="9016">
                  <c:v>14.2903</c:v>
                </c:pt>
                <c:pt idx="9017">
                  <c:v>14.2978</c:v>
                </c:pt>
                <c:pt idx="9018">
                  <c:v>14.3054</c:v>
                </c:pt>
                <c:pt idx="9019">
                  <c:v>14.3092</c:v>
                </c:pt>
                <c:pt idx="9020">
                  <c:v>14.3167</c:v>
                </c:pt>
                <c:pt idx="9021">
                  <c:v>14.3243</c:v>
                </c:pt>
                <c:pt idx="9022">
                  <c:v>14.3318</c:v>
                </c:pt>
                <c:pt idx="9023">
                  <c:v>14.3394</c:v>
                </c:pt>
                <c:pt idx="9024">
                  <c:v>14.3469</c:v>
                </c:pt>
                <c:pt idx="9025">
                  <c:v>14.3545</c:v>
                </c:pt>
                <c:pt idx="9026">
                  <c:v>14.3621</c:v>
                </c:pt>
                <c:pt idx="9027">
                  <c:v>14.3658</c:v>
                </c:pt>
                <c:pt idx="9028">
                  <c:v>14.3734</c:v>
                </c:pt>
                <c:pt idx="9029">
                  <c:v>14.3809</c:v>
                </c:pt>
                <c:pt idx="9030">
                  <c:v>14.3885</c:v>
                </c:pt>
                <c:pt idx="9031">
                  <c:v>14.3923</c:v>
                </c:pt>
                <c:pt idx="9032">
                  <c:v>14.3998</c:v>
                </c:pt>
                <c:pt idx="9033">
                  <c:v>14.4074</c:v>
                </c:pt>
                <c:pt idx="9034">
                  <c:v>14.4112</c:v>
                </c:pt>
                <c:pt idx="9035">
                  <c:v>14.4187</c:v>
                </c:pt>
                <c:pt idx="9036">
                  <c:v>14.4263</c:v>
                </c:pt>
                <c:pt idx="9037">
                  <c:v>14.4338</c:v>
                </c:pt>
                <c:pt idx="9038">
                  <c:v>14.4376</c:v>
                </c:pt>
                <c:pt idx="9039">
                  <c:v>14.4451</c:v>
                </c:pt>
                <c:pt idx="9040">
                  <c:v>14.4527</c:v>
                </c:pt>
                <c:pt idx="9041">
                  <c:v>14.4603</c:v>
                </c:pt>
                <c:pt idx="9042">
                  <c:v>14.464</c:v>
                </c:pt>
                <c:pt idx="9043">
                  <c:v>14.4678</c:v>
                </c:pt>
                <c:pt idx="9044">
                  <c:v>14.4754</c:v>
                </c:pt>
                <c:pt idx="9045">
                  <c:v>14.4829</c:v>
                </c:pt>
                <c:pt idx="9046">
                  <c:v>14.4905</c:v>
                </c:pt>
                <c:pt idx="9047">
                  <c:v>14.498</c:v>
                </c:pt>
                <c:pt idx="9048">
                  <c:v>14.5018</c:v>
                </c:pt>
                <c:pt idx="9049">
                  <c:v>14.5094</c:v>
                </c:pt>
                <c:pt idx="9050">
                  <c:v>14.5169</c:v>
                </c:pt>
                <c:pt idx="9051">
                  <c:v>14.5207</c:v>
                </c:pt>
                <c:pt idx="9052">
                  <c:v>14.532</c:v>
                </c:pt>
                <c:pt idx="9053">
                  <c:v>14.5358</c:v>
                </c:pt>
                <c:pt idx="9054">
                  <c:v>14.5433</c:v>
                </c:pt>
                <c:pt idx="9055">
                  <c:v>14.5471</c:v>
                </c:pt>
                <c:pt idx="9056">
                  <c:v>14.5547</c:v>
                </c:pt>
                <c:pt idx="9057">
                  <c:v>14.5622</c:v>
                </c:pt>
                <c:pt idx="9058">
                  <c:v>14.566</c:v>
                </c:pt>
                <c:pt idx="9059">
                  <c:v>14.5736</c:v>
                </c:pt>
                <c:pt idx="9060">
                  <c:v>14.5811</c:v>
                </c:pt>
                <c:pt idx="9061">
                  <c:v>14.5849</c:v>
                </c:pt>
                <c:pt idx="9062">
                  <c:v>14.5924</c:v>
                </c:pt>
                <c:pt idx="9063">
                  <c:v>14.5962</c:v>
                </c:pt>
                <c:pt idx="9064">
                  <c:v>14.6038</c:v>
                </c:pt>
                <c:pt idx="9065">
                  <c:v>14.6113</c:v>
                </c:pt>
                <c:pt idx="9066">
                  <c:v>14.6227</c:v>
                </c:pt>
                <c:pt idx="9067">
                  <c:v>14.6264</c:v>
                </c:pt>
                <c:pt idx="9068">
                  <c:v>14.634</c:v>
                </c:pt>
                <c:pt idx="9069">
                  <c:v>14.6378</c:v>
                </c:pt>
                <c:pt idx="9070">
                  <c:v>14.6453</c:v>
                </c:pt>
                <c:pt idx="9071">
                  <c:v>14.6529</c:v>
                </c:pt>
                <c:pt idx="9072">
                  <c:v>14.6604</c:v>
                </c:pt>
                <c:pt idx="9073">
                  <c:v>14.668</c:v>
                </c:pt>
                <c:pt idx="9074">
                  <c:v>14.6755</c:v>
                </c:pt>
                <c:pt idx="9075">
                  <c:v>14.6831</c:v>
                </c:pt>
                <c:pt idx="9076">
                  <c:v>14.6869</c:v>
                </c:pt>
                <c:pt idx="9077">
                  <c:v>14.6906</c:v>
                </c:pt>
                <c:pt idx="9078">
                  <c:v>14.702</c:v>
                </c:pt>
                <c:pt idx="9079">
                  <c:v>14.7058</c:v>
                </c:pt>
                <c:pt idx="9080">
                  <c:v>14.7133</c:v>
                </c:pt>
                <c:pt idx="9081">
                  <c:v>14.7171</c:v>
                </c:pt>
                <c:pt idx="9082">
                  <c:v>14.7246</c:v>
                </c:pt>
                <c:pt idx="9083">
                  <c:v>14.7322</c:v>
                </c:pt>
                <c:pt idx="9084">
                  <c:v>14.7397</c:v>
                </c:pt>
                <c:pt idx="9085">
                  <c:v>14.7473</c:v>
                </c:pt>
                <c:pt idx="9086">
                  <c:v>14.7549</c:v>
                </c:pt>
                <c:pt idx="9087">
                  <c:v>14.7624</c:v>
                </c:pt>
                <c:pt idx="9088">
                  <c:v>14.7662</c:v>
                </c:pt>
                <c:pt idx="9089">
                  <c:v>14.7737</c:v>
                </c:pt>
                <c:pt idx="9090">
                  <c:v>14.7775</c:v>
                </c:pt>
                <c:pt idx="9091">
                  <c:v>14.7888</c:v>
                </c:pt>
                <c:pt idx="9092">
                  <c:v>14.7926</c:v>
                </c:pt>
                <c:pt idx="9093">
                  <c:v>14.8002</c:v>
                </c:pt>
                <c:pt idx="9094">
                  <c:v>14.8077</c:v>
                </c:pt>
                <c:pt idx="9095">
                  <c:v>14.8153</c:v>
                </c:pt>
                <c:pt idx="9096">
                  <c:v>14.8191</c:v>
                </c:pt>
                <c:pt idx="9097">
                  <c:v>14.8266</c:v>
                </c:pt>
                <c:pt idx="9098">
                  <c:v>14.8342</c:v>
                </c:pt>
                <c:pt idx="9099">
                  <c:v>14.8417</c:v>
                </c:pt>
                <c:pt idx="9100">
                  <c:v>14.8493</c:v>
                </c:pt>
                <c:pt idx="9101">
                  <c:v>14.8531</c:v>
                </c:pt>
                <c:pt idx="9102">
                  <c:v>14.8606</c:v>
                </c:pt>
                <c:pt idx="9103">
                  <c:v>14.8682</c:v>
                </c:pt>
                <c:pt idx="9104">
                  <c:v>14.8757</c:v>
                </c:pt>
                <c:pt idx="9105">
                  <c:v>14.8757</c:v>
                </c:pt>
                <c:pt idx="9106">
                  <c:v>14.8833</c:v>
                </c:pt>
                <c:pt idx="9107">
                  <c:v>14.887</c:v>
                </c:pt>
                <c:pt idx="9108">
                  <c:v>14.8946</c:v>
                </c:pt>
                <c:pt idx="9109">
                  <c:v>14.9022</c:v>
                </c:pt>
                <c:pt idx="9110">
                  <c:v>14.9059</c:v>
                </c:pt>
                <c:pt idx="9111">
                  <c:v>14.9135</c:v>
                </c:pt>
                <c:pt idx="9112">
                  <c:v>14.921</c:v>
                </c:pt>
                <c:pt idx="9113">
                  <c:v>14.9286</c:v>
                </c:pt>
                <c:pt idx="9114">
                  <c:v>14.9361</c:v>
                </c:pt>
                <c:pt idx="9115">
                  <c:v>14.9437</c:v>
                </c:pt>
                <c:pt idx="9116">
                  <c:v>14.9475</c:v>
                </c:pt>
                <c:pt idx="9117">
                  <c:v>14.9588</c:v>
                </c:pt>
                <c:pt idx="9118">
                  <c:v>14.9664</c:v>
                </c:pt>
                <c:pt idx="9119">
                  <c:v>14.9739</c:v>
                </c:pt>
                <c:pt idx="9120">
                  <c:v>14.9815</c:v>
                </c:pt>
                <c:pt idx="9121">
                  <c:v>14.9852</c:v>
                </c:pt>
                <c:pt idx="9122">
                  <c:v>14.9928</c:v>
                </c:pt>
                <c:pt idx="9123">
                  <c:v>14.9966</c:v>
                </c:pt>
                <c:pt idx="9124">
                  <c:v>15.0047</c:v>
                </c:pt>
                <c:pt idx="9125">
                  <c:v>15.0174</c:v>
                </c:pt>
                <c:pt idx="9126">
                  <c:v>15.0217</c:v>
                </c:pt>
                <c:pt idx="9127">
                  <c:v>15.0302</c:v>
                </c:pt>
                <c:pt idx="9128">
                  <c:v>15.0388</c:v>
                </c:pt>
                <c:pt idx="9129">
                  <c:v>15.0473</c:v>
                </c:pt>
                <c:pt idx="9130">
                  <c:v>15.0558</c:v>
                </c:pt>
                <c:pt idx="9131">
                  <c:v>15.0601</c:v>
                </c:pt>
                <c:pt idx="9132">
                  <c:v>15.0643</c:v>
                </c:pt>
                <c:pt idx="9133">
                  <c:v>15.0729</c:v>
                </c:pt>
                <c:pt idx="9134">
                  <c:v>15.0856</c:v>
                </c:pt>
                <c:pt idx="9135">
                  <c:v>15.0942</c:v>
                </c:pt>
                <c:pt idx="9136">
                  <c:v>15.0984</c:v>
                </c:pt>
                <c:pt idx="9137">
                  <c:v>15.107</c:v>
                </c:pt>
                <c:pt idx="9138">
                  <c:v>15.1155</c:v>
                </c:pt>
                <c:pt idx="9139">
                  <c:v>15.124</c:v>
                </c:pt>
                <c:pt idx="9140">
                  <c:v>15.1325</c:v>
                </c:pt>
                <c:pt idx="9141">
                  <c:v>15.1411</c:v>
                </c:pt>
                <c:pt idx="9142">
                  <c:v>15.1496</c:v>
                </c:pt>
                <c:pt idx="9143">
                  <c:v>15.1581</c:v>
                </c:pt>
                <c:pt idx="9144">
                  <c:v>15.1666</c:v>
                </c:pt>
                <c:pt idx="9145">
                  <c:v>15.1709</c:v>
                </c:pt>
                <c:pt idx="9146">
                  <c:v>15.1752</c:v>
                </c:pt>
                <c:pt idx="9147">
                  <c:v>15.1837</c:v>
                </c:pt>
                <c:pt idx="9148">
                  <c:v>15.1922</c:v>
                </c:pt>
                <c:pt idx="9149">
                  <c:v>15.1965</c:v>
                </c:pt>
                <c:pt idx="9150">
                  <c:v>15.2092</c:v>
                </c:pt>
                <c:pt idx="9151">
                  <c:v>15.2178</c:v>
                </c:pt>
                <c:pt idx="9152">
                  <c:v>15.2263</c:v>
                </c:pt>
                <c:pt idx="9153">
                  <c:v>15.2306</c:v>
                </c:pt>
                <c:pt idx="9154">
                  <c:v>15.2391</c:v>
                </c:pt>
                <c:pt idx="9155">
                  <c:v>15.2476</c:v>
                </c:pt>
                <c:pt idx="9156">
                  <c:v>15.2561</c:v>
                </c:pt>
                <c:pt idx="9157">
                  <c:v>15.2604</c:v>
                </c:pt>
                <c:pt idx="9158">
                  <c:v>15.2689</c:v>
                </c:pt>
                <c:pt idx="9159">
                  <c:v>15.2774</c:v>
                </c:pt>
                <c:pt idx="9160">
                  <c:v>15.2817</c:v>
                </c:pt>
                <c:pt idx="9161">
                  <c:v>15.2902</c:v>
                </c:pt>
                <c:pt idx="9162">
                  <c:v>15.303</c:v>
                </c:pt>
                <c:pt idx="9163">
                  <c:v>15.3115</c:v>
                </c:pt>
                <c:pt idx="9164">
                  <c:v>15.3158</c:v>
                </c:pt>
                <c:pt idx="9165">
                  <c:v>15.3243</c:v>
                </c:pt>
                <c:pt idx="9166">
                  <c:v>15.3329</c:v>
                </c:pt>
                <c:pt idx="9167">
                  <c:v>15.3456</c:v>
                </c:pt>
                <c:pt idx="9168">
                  <c:v>15.3542</c:v>
                </c:pt>
                <c:pt idx="9169">
                  <c:v>15.3627</c:v>
                </c:pt>
                <c:pt idx="9170">
                  <c:v>15.3712</c:v>
                </c:pt>
                <c:pt idx="9171">
                  <c:v>15.3755</c:v>
                </c:pt>
                <c:pt idx="9172">
                  <c:v>15.3797</c:v>
                </c:pt>
                <c:pt idx="9173">
                  <c:v>15.384</c:v>
                </c:pt>
                <c:pt idx="9174">
                  <c:v>15.3925</c:v>
                </c:pt>
                <c:pt idx="9175">
                  <c:v>15.4053</c:v>
                </c:pt>
                <c:pt idx="9176">
                  <c:v>15.4138</c:v>
                </c:pt>
                <c:pt idx="9177">
                  <c:v>15.4224</c:v>
                </c:pt>
                <c:pt idx="9178">
                  <c:v>15.4266</c:v>
                </c:pt>
                <c:pt idx="9179">
                  <c:v>15.4351</c:v>
                </c:pt>
                <c:pt idx="9180">
                  <c:v>15.4437</c:v>
                </c:pt>
                <c:pt idx="9181">
                  <c:v>15.4479</c:v>
                </c:pt>
                <c:pt idx="9182">
                  <c:v>15.4607</c:v>
                </c:pt>
                <c:pt idx="9183">
                  <c:v>15.4692</c:v>
                </c:pt>
                <c:pt idx="9184">
                  <c:v>15.4778</c:v>
                </c:pt>
                <c:pt idx="9185">
                  <c:v>15.482</c:v>
                </c:pt>
                <c:pt idx="9186">
                  <c:v>15.4948</c:v>
                </c:pt>
                <c:pt idx="9187">
                  <c:v>15.5033</c:v>
                </c:pt>
                <c:pt idx="9188">
                  <c:v>15.5161</c:v>
                </c:pt>
                <c:pt idx="9189">
                  <c:v>15.5161</c:v>
                </c:pt>
                <c:pt idx="9190">
                  <c:v>15.5247</c:v>
                </c:pt>
                <c:pt idx="9191">
                  <c:v>15.5332</c:v>
                </c:pt>
                <c:pt idx="9192">
                  <c:v>15.5417</c:v>
                </c:pt>
                <c:pt idx="9193">
                  <c:v>15.546</c:v>
                </c:pt>
                <c:pt idx="9194">
                  <c:v>15.5545</c:v>
                </c:pt>
                <c:pt idx="9195">
                  <c:v>15.5673</c:v>
                </c:pt>
                <c:pt idx="9196">
                  <c:v>15.5758</c:v>
                </c:pt>
                <c:pt idx="9197">
                  <c:v>15.5801</c:v>
                </c:pt>
                <c:pt idx="9198">
                  <c:v>15.5886</c:v>
                </c:pt>
                <c:pt idx="9199">
                  <c:v>15.5971</c:v>
                </c:pt>
                <c:pt idx="9200">
                  <c:v>15.6056</c:v>
                </c:pt>
                <c:pt idx="9201">
                  <c:v>15.6142</c:v>
                </c:pt>
                <c:pt idx="9202">
                  <c:v>15.6184</c:v>
                </c:pt>
                <c:pt idx="9203">
                  <c:v>15.6269</c:v>
                </c:pt>
                <c:pt idx="9204">
                  <c:v>15.6312</c:v>
                </c:pt>
                <c:pt idx="9205">
                  <c:v>15.644</c:v>
                </c:pt>
                <c:pt idx="9206">
                  <c:v>15.6525</c:v>
                </c:pt>
                <c:pt idx="9207">
                  <c:v>15.661</c:v>
                </c:pt>
                <c:pt idx="9208">
                  <c:v>15.6696</c:v>
                </c:pt>
                <c:pt idx="9209">
                  <c:v>15.6781</c:v>
                </c:pt>
                <c:pt idx="9210">
                  <c:v>15.6866</c:v>
                </c:pt>
                <c:pt idx="9211">
                  <c:v>15.6951</c:v>
                </c:pt>
                <c:pt idx="9212">
                  <c:v>15.7037</c:v>
                </c:pt>
                <c:pt idx="9213">
                  <c:v>15.7122</c:v>
                </c:pt>
                <c:pt idx="9214">
                  <c:v>15.7207</c:v>
                </c:pt>
                <c:pt idx="9215">
                  <c:v>15.7292</c:v>
                </c:pt>
                <c:pt idx="9216">
                  <c:v>15.7378</c:v>
                </c:pt>
                <c:pt idx="9217">
                  <c:v>15.7463</c:v>
                </c:pt>
                <c:pt idx="9218">
                  <c:v>15.7548</c:v>
                </c:pt>
                <c:pt idx="9219">
                  <c:v>15.7633</c:v>
                </c:pt>
                <c:pt idx="9220">
                  <c:v>15.7719</c:v>
                </c:pt>
                <c:pt idx="9221">
                  <c:v>15.7804</c:v>
                </c:pt>
                <c:pt idx="9222">
                  <c:v>15.7847</c:v>
                </c:pt>
                <c:pt idx="9223">
                  <c:v>15.7974</c:v>
                </c:pt>
                <c:pt idx="9224">
                  <c:v>15.8017</c:v>
                </c:pt>
                <c:pt idx="9225">
                  <c:v>15.8145</c:v>
                </c:pt>
                <c:pt idx="9226">
                  <c:v>15.8187</c:v>
                </c:pt>
                <c:pt idx="9227">
                  <c:v>15.8273</c:v>
                </c:pt>
                <c:pt idx="9228">
                  <c:v>15.8358</c:v>
                </c:pt>
                <c:pt idx="9229">
                  <c:v>15.8443</c:v>
                </c:pt>
                <c:pt idx="9230">
                  <c:v>15.8528</c:v>
                </c:pt>
                <c:pt idx="9231">
                  <c:v>15.8614</c:v>
                </c:pt>
                <c:pt idx="9232">
                  <c:v>15.8699</c:v>
                </c:pt>
                <c:pt idx="9233">
                  <c:v>15.8784</c:v>
                </c:pt>
                <c:pt idx="9234">
                  <c:v>15.8869</c:v>
                </c:pt>
                <c:pt idx="9235">
                  <c:v>15.8997</c:v>
                </c:pt>
                <c:pt idx="9236">
                  <c:v>15.904</c:v>
                </c:pt>
                <c:pt idx="9237">
                  <c:v>15.9125</c:v>
                </c:pt>
                <c:pt idx="9238">
                  <c:v>15.9168</c:v>
                </c:pt>
                <c:pt idx="9239">
                  <c:v>15.9253</c:v>
                </c:pt>
                <c:pt idx="9240">
                  <c:v>15.9338</c:v>
                </c:pt>
                <c:pt idx="9241">
                  <c:v>15.9466</c:v>
                </c:pt>
                <c:pt idx="9242">
                  <c:v>15.9551</c:v>
                </c:pt>
                <c:pt idx="9243">
                  <c:v>15.9637</c:v>
                </c:pt>
                <c:pt idx="9244">
                  <c:v>15.9722</c:v>
                </c:pt>
                <c:pt idx="9245">
                  <c:v>15.9807</c:v>
                </c:pt>
                <c:pt idx="9246">
                  <c:v>15.9892</c:v>
                </c:pt>
                <c:pt idx="9247">
                  <c:v>15.9978</c:v>
                </c:pt>
                <c:pt idx="9248">
                  <c:v>16.0105</c:v>
                </c:pt>
                <c:pt idx="9249">
                  <c:v>16.01910000000001</c:v>
                </c:pt>
                <c:pt idx="9250">
                  <c:v>16.0276</c:v>
                </c:pt>
                <c:pt idx="9251">
                  <c:v>16.0404</c:v>
                </c:pt>
                <c:pt idx="9252">
                  <c:v>16.0489</c:v>
                </c:pt>
                <c:pt idx="9253">
                  <c:v>16.0574</c:v>
                </c:pt>
                <c:pt idx="9254">
                  <c:v>16.06169999999998</c:v>
                </c:pt>
                <c:pt idx="9255">
                  <c:v>16.0745</c:v>
                </c:pt>
                <c:pt idx="9256">
                  <c:v>16.08299999999998</c:v>
                </c:pt>
                <c:pt idx="9257">
                  <c:v>16.0873</c:v>
                </c:pt>
                <c:pt idx="9258">
                  <c:v>16.1001</c:v>
                </c:pt>
                <c:pt idx="9259">
                  <c:v>16.1086</c:v>
                </c:pt>
                <c:pt idx="9260">
                  <c:v>16.1171</c:v>
                </c:pt>
                <c:pt idx="9261">
                  <c:v>16.1256</c:v>
                </c:pt>
                <c:pt idx="9262">
                  <c:v>16.1342</c:v>
                </c:pt>
                <c:pt idx="9263">
                  <c:v>16.1427</c:v>
                </c:pt>
                <c:pt idx="9264">
                  <c:v>16.1512</c:v>
                </c:pt>
                <c:pt idx="9265">
                  <c:v>16.164</c:v>
                </c:pt>
                <c:pt idx="9266">
                  <c:v>16.1725</c:v>
                </c:pt>
                <c:pt idx="9267">
                  <c:v>16.181</c:v>
                </c:pt>
                <c:pt idx="9268">
                  <c:v>16.1896</c:v>
                </c:pt>
                <c:pt idx="9269">
                  <c:v>16.1981</c:v>
                </c:pt>
                <c:pt idx="9270">
                  <c:v>16.2151</c:v>
                </c:pt>
                <c:pt idx="9271">
                  <c:v>16.2237</c:v>
                </c:pt>
                <c:pt idx="9272">
                  <c:v>16.2364</c:v>
                </c:pt>
                <c:pt idx="9273">
                  <c:v>16.245</c:v>
                </c:pt>
                <c:pt idx="9274">
                  <c:v>16.2578</c:v>
                </c:pt>
                <c:pt idx="9275">
                  <c:v>16.2663</c:v>
                </c:pt>
                <c:pt idx="9276">
                  <c:v>16.2748</c:v>
                </c:pt>
                <c:pt idx="9277">
                  <c:v>16.2876</c:v>
                </c:pt>
                <c:pt idx="9278">
                  <c:v>16.2961</c:v>
                </c:pt>
                <c:pt idx="9279">
                  <c:v>16.3046</c:v>
                </c:pt>
                <c:pt idx="9280">
                  <c:v>16.3174</c:v>
                </c:pt>
                <c:pt idx="9281">
                  <c:v>16.3302</c:v>
                </c:pt>
                <c:pt idx="9282">
                  <c:v>16.343</c:v>
                </c:pt>
                <c:pt idx="9283">
                  <c:v>16.35579999999998</c:v>
                </c:pt>
                <c:pt idx="9284">
                  <c:v>16.3643</c:v>
                </c:pt>
                <c:pt idx="9285">
                  <c:v>16.37280000000001</c:v>
                </c:pt>
                <c:pt idx="9286">
                  <c:v>16.3814</c:v>
                </c:pt>
                <c:pt idx="9287">
                  <c:v>16.3899</c:v>
                </c:pt>
                <c:pt idx="9288">
                  <c:v>16.3984</c:v>
                </c:pt>
                <c:pt idx="9289">
                  <c:v>16.4112</c:v>
                </c:pt>
                <c:pt idx="9290">
                  <c:v>16.424</c:v>
                </c:pt>
                <c:pt idx="9291">
                  <c:v>16.4325</c:v>
                </c:pt>
                <c:pt idx="9292">
                  <c:v>16.441</c:v>
                </c:pt>
                <c:pt idx="9293">
                  <c:v>16.4453</c:v>
                </c:pt>
                <c:pt idx="9294">
                  <c:v>16.4538</c:v>
                </c:pt>
                <c:pt idx="9295">
                  <c:v>16.4666</c:v>
                </c:pt>
                <c:pt idx="9296">
                  <c:v>16.4751</c:v>
                </c:pt>
                <c:pt idx="9297">
                  <c:v>16.48369999999995</c:v>
                </c:pt>
                <c:pt idx="9298">
                  <c:v>16.4922</c:v>
                </c:pt>
                <c:pt idx="9299">
                  <c:v>16.50069999999998</c:v>
                </c:pt>
                <c:pt idx="9300">
                  <c:v>16.5092</c:v>
                </c:pt>
                <c:pt idx="9301">
                  <c:v>16.52199999999999</c:v>
                </c:pt>
                <c:pt idx="9302">
                  <c:v>16.5305</c:v>
                </c:pt>
                <c:pt idx="9303">
                  <c:v>16.5348</c:v>
                </c:pt>
                <c:pt idx="9304">
                  <c:v>16.5433</c:v>
                </c:pt>
                <c:pt idx="9305">
                  <c:v>16.5476</c:v>
                </c:pt>
                <c:pt idx="9306">
                  <c:v>16.5646</c:v>
                </c:pt>
                <c:pt idx="9307">
                  <c:v>16.5732</c:v>
                </c:pt>
                <c:pt idx="9308">
                  <c:v>16.5774</c:v>
                </c:pt>
                <c:pt idx="9309">
                  <c:v>16.5859</c:v>
                </c:pt>
                <c:pt idx="9310">
                  <c:v>16.5902</c:v>
                </c:pt>
                <c:pt idx="9311">
                  <c:v>16.5987</c:v>
                </c:pt>
                <c:pt idx="9312">
                  <c:v>16.603</c:v>
                </c:pt>
                <c:pt idx="9313">
                  <c:v>16.6158</c:v>
                </c:pt>
                <c:pt idx="9314">
                  <c:v>16.62</c:v>
                </c:pt>
                <c:pt idx="9315">
                  <c:v>16.6286</c:v>
                </c:pt>
                <c:pt idx="9316">
                  <c:v>16.6328</c:v>
                </c:pt>
                <c:pt idx="9317">
                  <c:v>16.6371</c:v>
                </c:pt>
                <c:pt idx="9318">
                  <c:v>16.6456</c:v>
                </c:pt>
                <c:pt idx="9319">
                  <c:v>16.6541</c:v>
                </c:pt>
                <c:pt idx="9320">
                  <c:v>16.6627</c:v>
                </c:pt>
                <c:pt idx="9321">
                  <c:v>16.6712</c:v>
                </c:pt>
                <c:pt idx="9322">
                  <c:v>16.6755</c:v>
                </c:pt>
                <c:pt idx="9323">
                  <c:v>16.684</c:v>
                </c:pt>
                <c:pt idx="9324">
                  <c:v>16.6925</c:v>
                </c:pt>
                <c:pt idx="9325">
                  <c:v>16.701</c:v>
                </c:pt>
                <c:pt idx="9326">
                  <c:v>16.7053</c:v>
                </c:pt>
                <c:pt idx="9327">
                  <c:v>16.7138</c:v>
                </c:pt>
                <c:pt idx="9328">
                  <c:v>16.7223</c:v>
                </c:pt>
                <c:pt idx="9329">
                  <c:v>16.73089999999999</c:v>
                </c:pt>
                <c:pt idx="9330">
                  <c:v>16.73089999999999</c:v>
                </c:pt>
                <c:pt idx="9331">
                  <c:v>16.7394</c:v>
                </c:pt>
                <c:pt idx="9332">
                  <c:v>16.7479</c:v>
                </c:pt>
                <c:pt idx="9333">
                  <c:v>16.7564</c:v>
                </c:pt>
                <c:pt idx="9334">
                  <c:v>16.7607</c:v>
                </c:pt>
                <c:pt idx="9335">
                  <c:v>16.77349999999998</c:v>
                </c:pt>
                <c:pt idx="9336">
                  <c:v>16.782</c:v>
                </c:pt>
                <c:pt idx="9337">
                  <c:v>16.7863</c:v>
                </c:pt>
                <c:pt idx="9338">
                  <c:v>16.79479999999998</c:v>
                </c:pt>
                <c:pt idx="9339">
                  <c:v>16.8076</c:v>
                </c:pt>
                <c:pt idx="9340">
                  <c:v>16.8161</c:v>
                </c:pt>
                <c:pt idx="9341">
                  <c:v>16.8246</c:v>
                </c:pt>
                <c:pt idx="9342">
                  <c:v>16.8289</c:v>
                </c:pt>
                <c:pt idx="9343">
                  <c:v>16.8374</c:v>
                </c:pt>
                <c:pt idx="9344">
                  <c:v>16.8459</c:v>
                </c:pt>
                <c:pt idx="9345">
                  <c:v>16.85450000000001</c:v>
                </c:pt>
                <c:pt idx="9346">
                  <c:v>16.8673</c:v>
                </c:pt>
                <c:pt idx="9347">
                  <c:v>16.87580000000001</c:v>
                </c:pt>
                <c:pt idx="9348">
                  <c:v>16.88</c:v>
                </c:pt>
                <c:pt idx="9349">
                  <c:v>16.8886</c:v>
                </c:pt>
                <c:pt idx="9350">
                  <c:v>16.89709999999999</c:v>
                </c:pt>
                <c:pt idx="9351">
                  <c:v>16.9056</c:v>
                </c:pt>
                <c:pt idx="9352">
                  <c:v>16.91839999999998</c:v>
                </c:pt>
                <c:pt idx="9353">
                  <c:v>16.9269</c:v>
                </c:pt>
                <c:pt idx="9354">
                  <c:v>16.9355</c:v>
                </c:pt>
                <c:pt idx="9355">
                  <c:v>16.944</c:v>
                </c:pt>
                <c:pt idx="9356">
                  <c:v>16.9568</c:v>
                </c:pt>
                <c:pt idx="9357">
                  <c:v>16.9696</c:v>
                </c:pt>
                <c:pt idx="9358">
                  <c:v>16.98229999999995</c:v>
                </c:pt>
                <c:pt idx="9359">
                  <c:v>16.9909</c:v>
                </c:pt>
                <c:pt idx="9360">
                  <c:v>16.9994</c:v>
                </c:pt>
                <c:pt idx="9361">
                  <c:v>17.0077</c:v>
                </c:pt>
                <c:pt idx="9362">
                  <c:v>17.01599999999999</c:v>
                </c:pt>
                <c:pt idx="9363">
                  <c:v>17.0284</c:v>
                </c:pt>
                <c:pt idx="9364">
                  <c:v>17.0367</c:v>
                </c:pt>
                <c:pt idx="9365">
                  <c:v>17.0492</c:v>
                </c:pt>
                <c:pt idx="9366">
                  <c:v>17.0575</c:v>
                </c:pt>
                <c:pt idx="9367">
                  <c:v>17.0699</c:v>
                </c:pt>
                <c:pt idx="9368">
                  <c:v>17.0823</c:v>
                </c:pt>
                <c:pt idx="9369">
                  <c:v>17.09059999999998</c:v>
                </c:pt>
                <c:pt idx="9370">
                  <c:v>17.1031</c:v>
                </c:pt>
                <c:pt idx="9371">
                  <c:v>17.1155</c:v>
                </c:pt>
                <c:pt idx="9372">
                  <c:v>17.1279</c:v>
                </c:pt>
                <c:pt idx="9373">
                  <c:v>17.1362</c:v>
                </c:pt>
                <c:pt idx="9374">
                  <c:v>17.1404</c:v>
                </c:pt>
                <c:pt idx="9375">
                  <c:v>17.157</c:v>
                </c:pt>
                <c:pt idx="9376">
                  <c:v>17.1694</c:v>
                </c:pt>
                <c:pt idx="9377">
                  <c:v>17.186</c:v>
                </c:pt>
                <c:pt idx="9378">
                  <c:v>17.1984</c:v>
                </c:pt>
                <c:pt idx="9379">
                  <c:v>17.2109</c:v>
                </c:pt>
                <c:pt idx="9380">
                  <c:v>17.22329999999998</c:v>
                </c:pt>
                <c:pt idx="9381">
                  <c:v>17.2357</c:v>
                </c:pt>
                <c:pt idx="9382">
                  <c:v>17.244</c:v>
                </c:pt>
                <c:pt idx="9383">
                  <c:v>17.2523</c:v>
                </c:pt>
                <c:pt idx="9384">
                  <c:v>17.2648</c:v>
                </c:pt>
                <c:pt idx="9385">
                  <c:v>17.2772</c:v>
                </c:pt>
                <c:pt idx="9386">
                  <c:v>17.2897</c:v>
                </c:pt>
                <c:pt idx="9387">
                  <c:v>17.3104</c:v>
                </c:pt>
                <c:pt idx="9388">
                  <c:v>17.3187</c:v>
                </c:pt>
                <c:pt idx="9389">
                  <c:v>17.3353</c:v>
                </c:pt>
                <c:pt idx="9390">
                  <c:v>17.3477</c:v>
                </c:pt>
                <c:pt idx="9391">
                  <c:v>17.3601</c:v>
                </c:pt>
                <c:pt idx="9392">
                  <c:v>17.3684</c:v>
                </c:pt>
                <c:pt idx="9393">
                  <c:v>17.3767</c:v>
                </c:pt>
                <c:pt idx="9394">
                  <c:v>17.3892</c:v>
                </c:pt>
                <c:pt idx="9395">
                  <c:v>17.40579999999995</c:v>
                </c:pt>
                <c:pt idx="9396">
                  <c:v>17.4182</c:v>
                </c:pt>
                <c:pt idx="9397">
                  <c:v>17.4348</c:v>
                </c:pt>
                <c:pt idx="9398">
                  <c:v>17.4514</c:v>
                </c:pt>
                <c:pt idx="9399">
                  <c:v>17.46379999999995</c:v>
                </c:pt>
                <c:pt idx="9400">
                  <c:v>17.48039999999995</c:v>
                </c:pt>
                <c:pt idx="9401">
                  <c:v>17.48869999999995</c:v>
                </c:pt>
                <c:pt idx="9402">
                  <c:v>17.5011</c:v>
                </c:pt>
                <c:pt idx="9403">
                  <c:v>17.5136</c:v>
                </c:pt>
                <c:pt idx="9404">
                  <c:v>17.526</c:v>
                </c:pt>
                <c:pt idx="9405">
                  <c:v>17.5384</c:v>
                </c:pt>
                <c:pt idx="9406">
                  <c:v>17.5509</c:v>
                </c:pt>
                <c:pt idx="9407">
                  <c:v>17.5675</c:v>
                </c:pt>
                <c:pt idx="9408">
                  <c:v>17.584</c:v>
                </c:pt>
                <c:pt idx="9409">
                  <c:v>17.5965</c:v>
                </c:pt>
                <c:pt idx="9410">
                  <c:v>17.60889999999999</c:v>
                </c:pt>
                <c:pt idx="9411">
                  <c:v>17.6172</c:v>
                </c:pt>
                <c:pt idx="9412">
                  <c:v>17.6338</c:v>
                </c:pt>
                <c:pt idx="9413">
                  <c:v>17.6462</c:v>
                </c:pt>
                <c:pt idx="9414">
                  <c:v>17.6628</c:v>
                </c:pt>
                <c:pt idx="9415">
                  <c:v>17.6794</c:v>
                </c:pt>
                <c:pt idx="9416">
                  <c:v>17.6919</c:v>
                </c:pt>
                <c:pt idx="9417">
                  <c:v>17.7043</c:v>
                </c:pt>
                <c:pt idx="9418">
                  <c:v>17.7209</c:v>
                </c:pt>
                <c:pt idx="9419">
                  <c:v>17.7333</c:v>
                </c:pt>
                <c:pt idx="9420">
                  <c:v>17.7499</c:v>
                </c:pt>
                <c:pt idx="9421">
                  <c:v>17.7582</c:v>
                </c:pt>
                <c:pt idx="9422">
                  <c:v>17.7706</c:v>
                </c:pt>
                <c:pt idx="9423">
                  <c:v>17.78719999999998</c:v>
                </c:pt>
                <c:pt idx="9424">
                  <c:v>17.7997</c:v>
                </c:pt>
                <c:pt idx="9425">
                  <c:v>17.8121</c:v>
                </c:pt>
                <c:pt idx="9426">
                  <c:v>17.8287</c:v>
                </c:pt>
                <c:pt idx="9427">
                  <c:v>17.8411</c:v>
                </c:pt>
                <c:pt idx="9428">
                  <c:v>17.8577</c:v>
                </c:pt>
                <c:pt idx="9429">
                  <c:v>17.87430000000001</c:v>
                </c:pt>
                <c:pt idx="9430">
                  <c:v>17.89089999999999</c:v>
                </c:pt>
                <c:pt idx="9431">
                  <c:v>17.9075</c:v>
                </c:pt>
                <c:pt idx="9432">
                  <c:v>17.9158</c:v>
                </c:pt>
                <c:pt idx="9433">
                  <c:v>17.9323</c:v>
                </c:pt>
                <c:pt idx="9434">
                  <c:v>17.9406</c:v>
                </c:pt>
                <c:pt idx="9435">
                  <c:v>17.9572</c:v>
                </c:pt>
                <c:pt idx="9436">
                  <c:v>17.9697</c:v>
                </c:pt>
                <c:pt idx="9437">
                  <c:v>17.98209999999995</c:v>
                </c:pt>
                <c:pt idx="9438">
                  <c:v>17.9945</c:v>
                </c:pt>
                <c:pt idx="9439">
                  <c:v>18.00679999999998</c:v>
                </c:pt>
                <c:pt idx="9440">
                  <c:v>18.0228</c:v>
                </c:pt>
                <c:pt idx="9441">
                  <c:v>18.0349</c:v>
                </c:pt>
                <c:pt idx="9442">
                  <c:v>18.0549</c:v>
                </c:pt>
                <c:pt idx="9443">
                  <c:v>18.067</c:v>
                </c:pt>
                <c:pt idx="9444">
                  <c:v>18.075</c:v>
                </c:pt>
                <c:pt idx="9445">
                  <c:v>18.0911</c:v>
                </c:pt>
                <c:pt idx="9446">
                  <c:v>18.1071</c:v>
                </c:pt>
                <c:pt idx="9447">
                  <c:v>18.1192</c:v>
                </c:pt>
                <c:pt idx="9448">
                  <c:v>18.1312</c:v>
                </c:pt>
                <c:pt idx="9449">
                  <c:v>18.1433</c:v>
                </c:pt>
                <c:pt idx="9450">
                  <c:v>18.1553</c:v>
                </c:pt>
                <c:pt idx="9451">
                  <c:v>18.17139999999999</c:v>
                </c:pt>
                <c:pt idx="9452">
                  <c:v>18.1875</c:v>
                </c:pt>
                <c:pt idx="9453">
                  <c:v>18.1995</c:v>
                </c:pt>
                <c:pt idx="9454">
                  <c:v>18.21559999999998</c:v>
                </c:pt>
                <c:pt idx="9455">
                  <c:v>18.2276</c:v>
                </c:pt>
                <c:pt idx="9456">
                  <c:v>18.2397</c:v>
                </c:pt>
                <c:pt idx="9457">
                  <c:v>18.2557</c:v>
                </c:pt>
                <c:pt idx="9458">
                  <c:v>18.2638</c:v>
                </c:pt>
                <c:pt idx="9459">
                  <c:v>18.2758</c:v>
                </c:pt>
                <c:pt idx="9460">
                  <c:v>18.2878</c:v>
                </c:pt>
                <c:pt idx="9461">
                  <c:v>18.3039</c:v>
                </c:pt>
                <c:pt idx="9462">
                  <c:v>18.316</c:v>
                </c:pt>
                <c:pt idx="9463">
                  <c:v>18.332</c:v>
                </c:pt>
                <c:pt idx="9464">
                  <c:v>18.3441</c:v>
                </c:pt>
                <c:pt idx="9465">
                  <c:v>18.3561</c:v>
                </c:pt>
                <c:pt idx="9466">
                  <c:v>18.3682</c:v>
                </c:pt>
                <c:pt idx="9467">
                  <c:v>18.38019999999998</c:v>
                </c:pt>
                <c:pt idx="9468">
                  <c:v>18.3922</c:v>
                </c:pt>
                <c:pt idx="9469">
                  <c:v>18.4083</c:v>
                </c:pt>
                <c:pt idx="9470">
                  <c:v>18.42439999999998</c:v>
                </c:pt>
                <c:pt idx="9471">
                  <c:v>18.4364</c:v>
                </c:pt>
                <c:pt idx="9472">
                  <c:v>18.44849999999995</c:v>
                </c:pt>
                <c:pt idx="9473">
                  <c:v>18.4605</c:v>
                </c:pt>
                <c:pt idx="9474">
                  <c:v>18.4766</c:v>
                </c:pt>
                <c:pt idx="9475">
                  <c:v>18.48859999999996</c:v>
                </c:pt>
                <c:pt idx="9476">
                  <c:v>18.5047</c:v>
                </c:pt>
                <c:pt idx="9477">
                  <c:v>18.5167</c:v>
                </c:pt>
                <c:pt idx="9478">
                  <c:v>18.5288</c:v>
                </c:pt>
                <c:pt idx="9479">
                  <c:v>18.5408</c:v>
                </c:pt>
                <c:pt idx="9480">
                  <c:v>18.5569</c:v>
                </c:pt>
                <c:pt idx="9481">
                  <c:v>18.5689</c:v>
                </c:pt>
                <c:pt idx="9482">
                  <c:v>18.57700000000001</c:v>
                </c:pt>
                <c:pt idx="9483">
                  <c:v>18.589</c:v>
                </c:pt>
                <c:pt idx="9484">
                  <c:v>18.601</c:v>
                </c:pt>
                <c:pt idx="9485">
                  <c:v>18.6171</c:v>
                </c:pt>
                <c:pt idx="9486">
                  <c:v>18.6292</c:v>
                </c:pt>
                <c:pt idx="9487">
                  <c:v>18.6452</c:v>
                </c:pt>
                <c:pt idx="9488">
                  <c:v>18.6573</c:v>
                </c:pt>
                <c:pt idx="9489">
                  <c:v>18.6693</c:v>
                </c:pt>
                <c:pt idx="9490">
                  <c:v>18.6814</c:v>
                </c:pt>
                <c:pt idx="9491">
                  <c:v>18.6934</c:v>
                </c:pt>
                <c:pt idx="9492">
                  <c:v>18.7135</c:v>
                </c:pt>
                <c:pt idx="9493">
                  <c:v>18.7255</c:v>
                </c:pt>
                <c:pt idx="9494">
                  <c:v>18.74159999999998</c:v>
                </c:pt>
                <c:pt idx="9495">
                  <c:v>18.7496</c:v>
                </c:pt>
                <c:pt idx="9496">
                  <c:v>18.76569999999995</c:v>
                </c:pt>
                <c:pt idx="9497">
                  <c:v>18.7777</c:v>
                </c:pt>
                <c:pt idx="9498">
                  <c:v>18.7898</c:v>
                </c:pt>
                <c:pt idx="9499">
                  <c:v>18.7978</c:v>
                </c:pt>
                <c:pt idx="9500">
                  <c:v>18.8099</c:v>
                </c:pt>
                <c:pt idx="9501">
                  <c:v>18.8259</c:v>
                </c:pt>
                <c:pt idx="9502">
                  <c:v>18.838</c:v>
                </c:pt>
                <c:pt idx="9503">
                  <c:v>18.854</c:v>
                </c:pt>
                <c:pt idx="9504">
                  <c:v>18.8661</c:v>
                </c:pt>
                <c:pt idx="9505">
                  <c:v>18.8821</c:v>
                </c:pt>
                <c:pt idx="9506">
                  <c:v>18.8902</c:v>
                </c:pt>
                <c:pt idx="9507">
                  <c:v>18.9022</c:v>
                </c:pt>
                <c:pt idx="9508">
                  <c:v>18.9143</c:v>
                </c:pt>
                <c:pt idx="9509">
                  <c:v>18.9263</c:v>
                </c:pt>
                <c:pt idx="9510">
                  <c:v>18.9383</c:v>
                </c:pt>
                <c:pt idx="9511">
                  <c:v>18.95039999999998</c:v>
                </c:pt>
                <c:pt idx="9512">
                  <c:v>18.9665</c:v>
                </c:pt>
                <c:pt idx="9513">
                  <c:v>18.9785</c:v>
                </c:pt>
                <c:pt idx="9514">
                  <c:v>18.9906</c:v>
                </c:pt>
                <c:pt idx="9515">
                  <c:v>19.0066</c:v>
                </c:pt>
                <c:pt idx="9516">
                  <c:v>19.0187</c:v>
                </c:pt>
                <c:pt idx="9517">
                  <c:v>19.0307</c:v>
                </c:pt>
                <c:pt idx="9518">
                  <c:v>19.0428</c:v>
                </c:pt>
                <c:pt idx="9519">
                  <c:v>19.05880000000001</c:v>
                </c:pt>
                <c:pt idx="9520">
                  <c:v>19.0749</c:v>
                </c:pt>
                <c:pt idx="9521">
                  <c:v>19.0869</c:v>
                </c:pt>
                <c:pt idx="9522">
                  <c:v>19.099</c:v>
                </c:pt>
                <c:pt idx="9523">
                  <c:v>19.107</c:v>
                </c:pt>
                <c:pt idx="9524">
                  <c:v>19.119</c:v>
                </c:pt>
                <c:pt idx="9525">
                  <c:v>19.1311</c:v>
                </c:pt>
                <c:pt idx="9526">
                  <c:v>19.1431</c:v>
                </c:pt>
                <c:pt idx="9527">
                  <c:v>19.15919999999999</c:v>
                </c:pt>
                <c:pt idx="9528">
                  <c:v>19.1712</c:v>
                </c:pt>
                <c:pt idx="9529">
                  <c:v>19.1833</c:v>
                </c:pt>
                <c:pt idx="9530">
                  <c:v>19.1953</c:v>
                </c:pt>
                <c:pt idx="9531">
                  <c:v>19.2114</c:v>
                </c:pt>
                <c:pt idx="9532">
                  <c:v>19.2234</c:v>
                </c:pt>
                <c:pt idx="9533">
                  <c:v>19.23549999999998</c:v>
                </c:pt>
                <c:pt idx="9534">
                  <c:v>19.2475</c:v>
                </c:pt>
                <c:pt idx="9535">
                  <c:v>19.2596</c:v>
                </c:pt>
                <c:pt idx="9536">
                  <c:v>19.2716</c:v>
                </c:pt>
                <c:pt idx="9537">
                  <c:v>19.2877</c:v>
                </c:pt>
                <c:pt idx="9538">
                  <c:v>19.2997</c:v>
                </c:pt>
                <c:pt idx="9539">
                  <c:v>19.3158</c:v>
                </c:pt>
                <c:pt idx="9540">
                  <c:v>19.32379999999998</c:v>
                </c:pt>
                <c:pt idx="9541">
                  <c:v>19.3359</c:v>
                </c:pt>
                <c:pt idx="9542">
                  <c:v>19.3479</c:v>
                </c:pt>
                <c:pt idx="9543">
                  <c:v>19.36</c:v>
                </c:pt>
                <c:pt idx="9544">
                  <c:v>19.372</c:v>
                </c:pt>
                <c:pt idx="9545">
                  <c:v>19.3841</c:v>
                </c:pt>
                <c:pt idx="9546">
                  <c:v>19.3961</c:v>
                </c:pt>
                <c:pt idx="9547">
                  <c:v>19.4082</c:v>
                </c:pt>
                <c:pt idx="9548">
                  <c:v>19.4242</c:v>
                </c:pt>
                <c:pt idx="9549">
                  <c:v>19.4323</c:v>
                </c:pt>
                <c:pt idx="9550">
                  <c:v>19.4483</c:v>
                </c:pt>
                <c:pt idx="9551">
                  <c:v>19.4604</c:v>
                </c:pt>
                <c:pt idx="9552">
                  <c:v>19.4724</c:v>
                </c:pt>
                <c:pt idx="9553">
                  <c:v>19.4845</c:v>
                </c:pt>
                <c:pt idx="9554">
                  <c:v>19.4965</c:v>
                </c:pt>
                <c:pt idx="9555">
                  <c:v>19.5045</c:v>
                </c:pt>
                <c:pt idx="9556">
                  <c:v>19.5166</c:v>
                </c:pt>
                <c:pt idx="9557">
                  <c:v>19.5286</c:v>
                </c:pt>
                <c:pt idx="9558">
                  <c:v>19.5407</c:v>
                </c:pt>
                <c:pt idx="9559">
                  <c:v>19.5487</c:v>
                </c:pt>
                <c:pt idx="9560">
                  <c:v>19.5607</c:v>
                </c:pt>
                <c:pt idx="9561">
                  <c:v>19.5728</c:v>
                </c:pt>
                <c:pt idx="9562">
                  <c:v>19.5889</c:v>
                </c:pt>
                <c:pt idx="9563">
                  <c:v>19.6009</c:v>
                </c:pt>
                <c:pt idx="9564">
                  <c:v>19.6129</c:v>
                </c:pt>
                <c:pt idx="9565">
                  <c:v>19.621</c:v>
                </c:pt>
                <c:pt idx="9566">
                  <c:v>19.637</c:v>
                </c:pt>
                <c:pt idx="9567">
                  <c:v>19.6491</c:v>
                </c:pt>
                <c:pt idx="9568">
                  <c:v>19.6611</c:v>
                </c:pt>
                <c:pt idx="9569">
                  <c:v>19.6732</c:v>
                </c:pt>
                <c:pt idx="9570">
                  <c:v>19.68519999999998</c:v>
                </c:pt>
                <c:pt idx="9571">
                  <c:v>19.6933</c:v>
                </c:pt>
                <c:pt idx="9572">
                  <c:v>19.7053</c:v>
                </c:pt>
                <c:pt idx="9573">
                  <c:v>19.7174</c:v>
                </c:pt>
                <c:pt idx="9574">
                  <c:v>19.72939999999998</c:v>
                </c:pt>
                <c:pt idx="9575">
                  <c:v>19.7414</c:v>
                </c:pt>
                <c:pt idx="9576">
                  <c:v>19.7495</c:v>
                </c:pt>
                <c:pt idx="9577">
                  <c:v>19.76549999999995</c:v>
                </c:pt>
                <c:pt idx="9578">
                  <c:v>19.7776</c:v>
                </c:pt>
                <c:pt idx="9579">
                  <c:v>19.7896</c:v>
                </c:pt>
                <c:pt idx="9580">
                  <c:v>19.7977</c:v>
                </c:pt>
                <c:pt idx="9581">
                  <c:v>19.8097</c:v>
                </c:pt>
                <c:pt idx="9582">
                  <c:v>19.8218</c:v>
                </c:pt>
                <c:pt idx="9583">
                  <c:v>19.8338</c:v>
                </c:pt>
                <c:pt idx="9584">
                  <c:v>19.8458</c:v>
                </c:pt>
                <c:pt idx="9585">
                  <c:v>19.8539</c:v>
                </c:pt>
                <c:pt idx="9586">
                  <c:v>19.8699</c:v>
                </c:pt>
                <c:pt idx="9587">
                  <c:v>19.878</c:v>
                </c:pt>
                <c:pt idx="9588">
                  <c:v>19.886</c:v>
                </c:pt>
                <c:pt idx="9589">
                  <c:v>19.898</c:v>
                </c:pt>
                <c:pt idx="9590">
                  <c:v>19.9101</c:v>
                </c:pt>
                <c:pt idx="9591">
                  <c:v>19.9262</c:v>
                </c:pt>
                <c:pt idx="9592">
                  <c:v>19.9422</c:v>
                </c:pt>
                <c:pt idx="9593">
                  <c:v>19.9543</c:v>
                </c:pt>
                <c:pt idx="9594">
                  <c:v>19.96229999999995</c:v>
                </c:pt>
                <c:pt idx="9595">
                  <c:v>19.9743</c:v>
                </c:pt>
                <c:pt idx="9596">
                  <c:v>19.9864</c:v>
                </c:pt>
                <c:pt idx="9597">
                  <c:v>19.9984</c:v>
                </c:pt>
                <c:pt idx="9598">
                  <c:v>20.0055</c:v>
                </c:pt>
                <c:pt idx="9599">
                  <c:v>20.0156</c:v>
                </c:pt>
                <c:pt idx="9600">
                  <c:v>20.0258</c:v>
                </c:pt>
                <c:pt idx="9601">
                  <c:v>20.036</c:v>
                </c:pt>
                <c:pt idx="9602">
                  <c:v>20.0461</c:v>
                </c:pt>
                <c:pt idx="9603">
                  <c:v>20.0563</c:v>
                </c:pt>
                <c:pt idx="9604">
                  <c:v>20.0597</c:v>
                </c:pt>
                <c:pt idx="9605">
                  <c:v>20.0733</c:v>
                </c:pt>
                <c:pt idx="9606">
                  <c:v>20.0834</c:v>
                </c:pt>
                <c:pt idx="9607">
                  <c:v>20.0902</c:v>
                </c:pt>
                <c:pt idx="9608">
                  <c:v>20.1004</c:v>
                </c:pt>
                <c:pt idx="9609">
                  <c:v>20.114</c:v>
                </c:pt>
                <c:pt idx="9610">
                  <c:v>20.1207</c:v>
                </c:pt>
                <c:pt idx="9611">
                  <c:v>20.1275</c:v>
                </c:pt>
                <c:pt idx="9612">
                  <c:v>20.1377</c:v>
                </c:pt>
                <c:pt idx="9613">
                  <c:v>20.1513</c:v>
                </c:pt>
                <c:pt idx="9614">
                  <c:v>20.158</c:v>
                </c:pt>
                <c:pt idx="9615">
                  <c:v>20.17160000000001</c:v>
                </c:pt>
                <c:pt idx="9616">
                  <c:v>20.1784</c:v>
                </c:pt>
                <c:pt idx="9617">
                  <c:v>20.1886</c:v>
                </c:pt>
                <c:pt idx="9618">
                  <c:v>20.1987</c:v>
                </c:pt>
                <c:pt idx="9619">
                  <c:v>20.2089</c:v>
                </c:pt>
                <c:pt idx="9620">
                  <c:v>20.2123</c:v>
                </c:pt>
                <c:pt idx="9621">
                  <c:v>20.2225</c:v>
                </c:pt>
                <c:pt idx="9622">
                  <c:v>20.2326</c:v>
                </c:pt>
                <c:pt idx="9623">
                  <c:v>20.2462</c:v>
                </c:pt>
                <c:pt idx="9624">
                  <c:v>20.2564</c:v>
                </c:pt>
                <c:pt idx="9625">
                  <c:v>20.2632</c:v>
                </c:pt>
                <c:pt idx="9626">
                  <c:v>20.2733</c:v>
                </c:pt>
                <c:pt idx="9627">
                  <c:v>20.2801</c:v>
                </c:pt>
                <c:pt idx="9628">
                  <c:v>20.29029999999998</c:v>
                </c:pt>
                <c:pt idx="9629">
                  <c:v>20.2971</c:v>
                </c:pt>
                <c:pt idx="9630">
                  <c:v>20.3106</c:v>
                </c:pt>
                <c:pt idx="9631">
                  <c:v>20.3174</c:v>
                </c:pt>
                <c:pt idx="9632">
                  <c:v>20.3276</c:v>
                </c:pt>
                <c:pt idx="9633">
                  <c:v>20.3378</c:v>
                </c:pt>
                <c:pt idx="9634">
                  <c:v>20.3479</c:v>
                </c:pt>
                <c:pt idx="9635">
                  <c:v>20.3581</c:v>
                </c:pt>
                <c:pt idx="9636">
                  <c:v>20.3649</c:v>
                </c:pt>
                <c:pt idx="9637">
                  <c:v>20.3717</c:v>
                </c:pt>
                <c:pt idx="9638">
                  <c:v>20.38179999999998</c:v>
                </c:pt>
                <c:pt idx="9639">
                  <c:v>20.392</c:v>
                </c:pt>
                <c:pt idx="9640">
                  <c:v>20.4022</c:v>
                </c:pt>
                <c:pt idx="9641">
                  <c:v>20.4124</c:v>
                </c:pt>
                <c:pt idx="9642">
                  <c:v>20.4191</c:v>
                </c:pt>
                <c:pt idx="9643">
                  <c:v>20.4293</c:v>
                </c:pt>
                <c:pt idx="9644">
                  <c:v>20.4361</c:v>
                </c:pt>
                <c:pt idx="9645">
                  <c:v>20.4463</c:v>
                </c:pt>
                <c:pt idx="9646">
                  <c:v>20.4531</c:v>
                </c:pt>
                <c:pt idx="9647">
                  <c:v>20.4632</c:v>
                </c:pt>
                <c:pt idx="9648">
                  <c:v>20.4734</c:v>
                </c:pt>
                <c:pt idx="9649">
                  <c:v>20.48359999999995</c:v>
                </c:pt>
                <c:pt idx="9650">
                  <c:v>20.4937</c:v>
                </c:pt>
                <c:pt idx="9651">
                  <c:v>20.5073</c:v>
                </c:pt>
                <c:pt idx="9652">
                  <c:v>20.51749999999999</c:v>
                </c:pt>
                <c:pt idx="9653">
                  <c:v>20.5243</c:v>
                </c:pt>
                <c:pt idx="9654">
                  <c:v>20.5276</c:v>
                </c:pt>
                <c:pt idx="9655">
                  <c:v>20.5378</c:v>
                </c:pt>
                <c:pt idx="9656">
                  <c:v>20.54799999999999</c:v>
                </c:pt>
                <c:pt idx="9657">
                  <c:v>20.5582</c:v>
                </c:pt>
                <c:pt idx="9658">
                  <c:v>20.5683</c:v>
                </c:pt>
                <c:pt idx="9659">
                  <c:v>20.57849999999998</c:v>
                </c:pt>
                <c:pt idx="9660">
                  <c:v>20.5853</c:v>
                </c:pt>
                <c:pt idx="9661">
                  <c:v>20.5955</c:v>
                </c:pt>
                <c:pt idx="9662">
                  <c:v>20.6056</c:v>
                </c:pt>
                <c:pt idx="9663">
                  <c:v>20.60900000000001</c:v>
                </c:pt>
                <c:pt idx="9664">
                  <c:v>20.6192</c:v>
                </c:pt>
                <c:pt idx="9665">
                  <c:v>20.6294</c:v>
                </c:pt>
                <c:pt idx="9666">
                  <c:v>20.6429</c:v>
                </c:pt>
                <c:pt idx="9667">
                  <c:v>20.65309999999999</c:v>
                </c:pt>
                <c:pt idx="9668">
                  <c:v>20.6565</c:v>
                </c:pt>
                <c:pt idx="9669">
                  <c:v>20.6701</c:v>
                </c:pt>
                <c:pt idx="9670">
                  <c:v>20.6802</c:v>
                </c:pt>
                <c:pt idx="9671">
                  <c:v>20.6904</c:v>
                </c:pt>
                <c:pt idx="9672">
                  <c:v>20.6972</c:v>
                </c:pt>
                <c:pt idx="9673">
                  <c:v>20.704</c:v>
                </c:pt>
                <c:pt idx="9674">
                  <c:v>20.71409999999999</c:v>
                </c:pt>
                <c:pt idx="9675">
                  <c:v>20.7209</c:v>
                </c:pt>
                <c:pt idx="9676">
                  <c:v>20.7345</c:v>
                </c:pt>
                <c:pt idx="9677">
                  <c:v>20.7447</c:v>
                </c:pt>
                <c:pt idx="9678">
                  <c:v>20.7514</c:v>
                </c:pt>
                <c:pt idx="9679">
                  <c:v>20.7582</c:v>
                </c:pt>
                <c:pt idx="9680">
                  <c:v>20.765</c:v>
                </c:pt>
                <c:pt idx="9681">
                  <c:v>20.7752</c:v>
                </c:pt>
                <c:pt idx="9682">
                  <c:v>20.782</c:v>
                </c:pt>
                <c:pt idx="9683">
                  <c:v>20.7921</c:v>
                </c:pt>
                <c:pt idx="9684">
                  <c:v>20.8057</c:v>
                </c:pt>
                <c:pt idx="9685">
                  <c:v>20.8159</c:v>
                </c:pt>
                <c:pt idx="9686">
                  <c:v>20.8227</c:v>
                </c:pt>
                <c:pt idx="9687">
                  <c:v>20.8294</c:v>
                </c:pt>
                <c:pt idx="9688">
                  <c:v>20.83620000000001</c:v>
                </c:pt>
                <c:pt idx="9689">
                  <c:v>20.8464</c:v>
                </c:pt>
                <c:pt idx="9690">
                  <c:v>20.8532</c:v>
                </c:pt>
                <c:pt idx="9691">
                  <c:v>20.8633</c:v>
                </c:pt>
                <c:pt idx="9692">
                  <c:v>20.8735</c:v>
                </c:pt>
                <c:pt idx="9693">
                  <c:v>20.8837</c:v>
                </c:pt>
                <c:pt idx="9694">
                  <c:v>20.8939</c:v>
                </c:pt>
                <c:pt idx="9695">
                  <c:v>20.9006</c:v>
                </c:pt>
                <c:pt idx="9696">
                  <c:v>20.91079999999998</c:v>
                </c:pt>
                <c:pt idx="9697">
                  <c:v>20.921</c:v>
                </c:pt>
                <c:pt idx="9698">
                  <c:v>20.9345</c:v>
                </c:pt>
                <c:pt idx="9699">
                  <c:v>20.94129999999998</c:v>
                </c:pt>
                <c:pt idx="9700">
                  <c:v>20.9481</c:v>
                </c:pt>
                <c:pt idx="9701">
                  <c:v>20.9583</c:v>
                </c:pt>
                <c:pt idx="9702">
                  <c:v>20.9617</c:v>
                </c:pt>
                <c:pt idx="9703">
                  <c:v>20.97180000000001</c:v>
                </c:pt>
                <c:pt idx="9704">
                  <c:v>20.982</c:v>
                </c:pt>
                <c:pt idx="9705">
                  <c:v>20.9922</c:v>
                </c:pt>
                <c:pt idx="9706">
                  <c:v>21.0029</c:v>
                </c:pt>
                <c:pt idx="9707">
                  <c:v>21.0153</c:v>
                </c:pt>
                <c:pt idx="9708">
                  <c:v>21.02349999999998</c:v>
                </c:pt>
                <c:pt idx="9709">
                  <c:v>21.03590000000001</c:v>
                </c:pt>
                <c:pt idx="9710">
                  <c:v>21.0441</c:v>
                </c:pt>
                <c:pt idx="9711">
                  <c:v>21.0565</c:v>
                </c:pt>
                <c:pt idx="9712">
                  <c:v>21.06469999999998</c:v>
                </c:pt>
                <c:pt idx="9713">
                  <c:v>21.07710000000001</c:v>
                </c:pt>
                <c:pt idx="9714">
                  <c:v>21.0895</c:v>
                </c:pt>
                <c:pt idx="9715">
                  <c:v>21.10600000000001</c:v>
                </c:pt>
                <c:pt idx="9716">
                  <c:v>21.1142</c:v>
                </c:pt>
                <c:pt idx="9717">
                  <c:v>21.1266</c:v>
                </c:pt>
                <c:pt idx="9718">
                  <c:v>21.139</c:v>
                </c:pt>
                <c:pt idx="9719">
                  <c:v>21.14720000000001</c:v>
                </c:pt>
                <c:pt idx="9720">
                  <c:v>21.1555</c:v>
                </c:pt>
                <c:pt idx="9721">
                  <c:v>21.1637</c:v>
                </c:pt>
                <c:pt idx="9722">
                  <c:v>21.172</c:v>
                </c:pt>
                <c:pt idx="9723">
                  <c:v>21.1802</c:v>
                </c:pt>
                <c:pt idx="9724">
                  <c:v>21.1926</c:v>
                </c:pt>
                <c:pt idx="9725">
                  <c:v>21.2091</c:v>
                </c:pt>
                <c:pt idx="9726">
                  <c:v>21.2132</c:v>
                </c:pt>
                <c:pt idx="9727">
                  <c:v>21.2256</c:v>
                </c:pt>
                <c:pt idx="9728">
                  <c:v>21.2338</c:v>
                </c:pt>
                <c:pt idx="9729">
                  <c:v>21.2503</c:v>
                </c:pt>
                <c:pt idx="9730">
                  <c:v>21.26269999999995</c:v>
                </c:pt>
                <c:pt idx="9731">
                  <c:v>21.2709</c:v>
                </c:pt>
                <c:pt idx="9732">
                  <c:v>21.2833</c:v>
                </c:pt>
                <c:pt idx="9733">
                  <c:v>21.2916</c:v>
                </c:pt>
                <c:pt idx="9734">
                  <c:v>21.3039</c:v>
                </c:pt>
                <c:pt idx="9735">
                  <c:v>21.3122</c:v>
                </c:pt>
                <c:pt idx="9736">
                  <c:v>21.3204</c:v>
                </c:pt>
                <c:pt idx="9737">
                  <c:v>21.3369</c:v>
                </c:pt>
                <c:pt idx="9738">
                  <c:v>21.34519999999998</c:v>
                </c:pt>
                <c:pt idx="9739">
                  <c:v>21.3617</c:v>
                </c:pt>
                <c:pt idx="9740">
                  <c:v>21.3699</c:v>
                </c:pt>
                <c:pt idx="9741">
                  <c:v>21.3782</c:v>
                </c:pt>
                <c:pt idx="9742">
                  <c:v>21.3905</c:v>
                </c:pt>
                <c:pt idx="9743">
                  <c:v>21.3988</c:v>
                </c:pt>
                <c:pt idx="9744">
                  <c:v>21.4112</c:v>
                </c:pt>
                <c:pt idx="9745">
                  <c:v>21.4235</c:v>
                </c:pt>
                <c:pt idx="9746">
                  <c:v>21.4359</c:v>
                </c:pt>
                <c:pt idx="9747">
                  <c:v>21.4441</c:v>
                </c:pt>
                <c:pt idx="9748">
                  <c:v>21.4483</c:v>
                </c:pt>
                <c:pt idx="9749">
                  <c:v>21.46059999999995</c:v>
                </c:pt>
                <c:pt idx="9750">
                  <c:v>21.4689</c:v>
                </c:pt>
                <c:pt idx="9751">
                  <c:v>21.4813</c:v>
                </c:pt>
                <c:pt idx="9752">
                  <c:v>21.49780000000001</c:v>
                </c:pt>
                <c:pt idx="9753">
                  <c:v>21.5143</c:v>
                </c:pt>
                <c:pt idx="9754">
                  <c:v>21.5225</c:v>
                </c:pt>
                <c:pt idx="9755">
                  <c:v>21.52659999999998</c:v>
                </c:pt>
                <c:pt idx="9756">
                  <c:v>21.5349</c:v>
                </c:pt>
                <c:pt idx="9757">
                  <c:v>21.5431</c:v>
                </c:pt>
                <c:pt idx="9758">
                  <c:v>21.5596</c:v>
                </c:pt>
                <c:pt idx="9759">
                  <c:v>21.572</c:v>
                </c:pt>
                <c:pt idx="9760">
                  <c:v>21.5844</c:v>
                </c:pt>
                <c:pt idx="9761">
                  <c:v>21.5926</c:v>
                </c:pt>
                <c:pt idx="9762">
                  <c:v>21.6009</c:v>
                </c:pt>
                <c:pt idx="9763">
                  <c:v>21.6132</c:v>
                </c:pt>
                <c:pt idx="9764">
                  <c:v>21.62559999999998</c:v>
                </c:pt>
                <c:pt idx="9765">
                  <c:v>21.63800000000001</c:v>
                </c:pt>
                <c:pt idx="9766">
                  <c:v>21.6462</c:v>
                </c:pt>
                <c:pt idx="9767">
                  <c:v>21.6586</c:v>
                </c:pt>
                <c:pt idx="9768">
                  <c:v>21.66679999999998</c:v>
                </c:pt>
                <c:pt idx="9769">
                  <c:v>21.67920000000001</c:v>
                </c:pt>
                <c:pt idx="9770">
                  <c:v>21.6875</c:v>
                </c:pt>
                <c:pt idx="9771">
                  <c:v>21.6998</c:v>
                </c:pt>
                <c:pt idx="9772">
                  <c:v>21.7122</c:v>
                </c:pt>
                <c:pt idx="9773">
                  <c:v>21.7205</c:v>
                </c:pt>
                <c:pt idx="9774">
                  <c:v>21.7287</c:v>
                </c:pt>
                <c:pt idx="9775">
                  <c:v>21.7411</c:v>
                </c:pt>
                <c:pt idx="9776">
                  <c:v>21.7534</c:v>
                </c:pt>
                <c:pt idx="9777">
                  <c:v>21.7617</c:v>
                </c:pt>
                <c:pt idx="9778">
                  <c:v>21.7699</c:v>
                </c:pt>
                <c:pt idx="9779">
                  <c:v>21.78229999999995</c:v>
                </c:pt>
                <c:pt idx="9780">
                  <c:v>21.7947</c:v>
                </c:pt>
                <c:pt idx="9781">
                  <c:v>21.8029</c:v>
                </c:pt>
                <c:pt idx="9782">
                  <c:v>21.8112</c:v>
                </c:pt>
                <c:pt idx="9783">
                  <c:v>21.81940000000001</c:v>
                </c:pt>
                <c:pt idx="9784">
                  <c:v>21.8359</c:v>
                </c:pt>
                <c:pt idx="9785">
                  <c:v>21.84829999999998</c:v>
                </c:pt>
                <c:pt idx="9786">
                  <c:v>21.8524</c:v>
                </c:pt>
                <c:pt idx="9787">
                  <c:v>21.8607</c:v>
                </c:pt>
                <c:pt idx="9788">
                  <c:v>21.873</c:v>
                </c:pt>
                <c:pt idx="9789">
                  <c:v>21.8813</c:v>
                </c:pt>
                <c:pt idx="9790">
                  <c:v>21.8937</c:v>
                </c:pt>
                <c:pt idx="9791">
                  <c:v>21.9019</c:v>
                </c:pt>
                <c:pt idx="9792">
                  <c:v>21.9102</c:v>
                </c:pt>
                <c:pt idx="9793">
                  <c:v>21.92249999999995</c:v>
                </c:pt>
                <c:pt idx="9794">
                  <c:v>21.9308</c:v>
                </c:pt>
                <c:pt idx="9795">
                  <c:v>21.939</c:v>
                </c:pt>
                <c:pt idx="9796">
                  <c:v>21.9514</c:v>
                </c:pt>
                <c:pt idx="9797">
                  <c:v>21.96379999999995</c:v>
                </c:pt>
                <c:pt idx="9798">
                  <c:v>21.9761</c:v>
                </c:pt>
                <c:pt idx="9799">
                  <c:v>21.9844</c:v>
                </c:pt>
                <c:pt idx="9800">
                  <c:v>21.99259999999995</c:v>
                </c:pt>
                <c:pt idx="9801">
                  <c:v>22.00690000000001</c:v>
                </c:pt>
                <c:pt idx="9802">
                  <c:v>22.0182</c:v>
                </c:pt>
                <c:pt idx="9803">
                  <c:v>22.0351</c:v>
                </c:pt>
                <c:pt idx="9804">
                  <c:v>22.0521</c:v>
                </c:pt>
                <c:pt idx="9805">
                  <c:v>22.0634</c:v>
                </c:pt>
                <c:pt idx="9806">
                  <c:v>22.08599999999998</c:v>
                </c:pt>
                <c:pt idx="9807">
                  <c:v>22.0973</c:v>
                </c:pt>
                <c:pt idx="9808">
                  <c:v>22.1086</c:v>
                </c:pt>
                <c:pt idx="9809">
                  <c:v>22.1199</c:v>
                </c:pt>
                <c:pt idx="9810">
                  <c:v>22.1312</c:v>
                </c:pt>
                <c:pt idx="9811">
                  <c:v>22.1481</c:v>
                </c:pt>
                <c:pt idx="9812">
                  <c:v>22.1651</c:v>
                </c:pt>
                <c:pt idx="9813">
                  <c:v>22.18209999999998</c:v>
                </c:pt>
                <c:pt idx="9814">
                  <c:v>22.1934</c:v>
                </c:pt>
                <c:pt idx="9815">
                  <c:v>22.2103</c:v>
                </c:pt>
                <c:pt idx="9816">
                  <c:v>22.2216</c:v>
                </c:pt>
                <c:pt idx="9817">
                  <c:v>22.2329</c:v>
                </c:pt>
                <c:pt idx="9818">
                  <c:v>22.2499</c:v>
                </c:pt>
                <c:pt idx="9819">
                  <c:v>22.2668</c:v>
                </c:pt>
                <c:pt idx="9820">
                  <c:v>22.27809999999998</c:v>
                </c:pt>
                <c:pt idx="9821">
                  <c:v>22.2894</c:v>
                </c:pt>
                <c:pt idx="9822">
                  <c:v>22.3007</c:v>
                </c:pt>
                <c:pt idx="9823">
                  <c:v>22.3177</c:v>
                </c:pt>
                <c:pt idx="9824">
                  <c:v>22.329</c:v>
                </c:pt>
                <c:pt idx="9825">
                  <c:v>22.3459</c:v>
                </c:pt>
                <c:pt idx="9826">
                  <c:v>22.3573</c:v>
                </c:pt>
                <c:pt idx="9827">
                  <c:v>22.37419999999999</c:v>
                </c:pt>
                <c:pt idx="9828">
                  <c:v>22.3855</c:v>
                </c:pt>
                <c:pt idx="9829">
                  <c:v>22.4025</c:v>
                </c:pt>
                <c:pt idx="9830">
                  <c:v>22.41379999999998</c:v>
                </c:pt>
                <c:pt idx="9831">
                  <c:v>22.4251</c:v>
                </c:pt>
                <c:pt idx="9832">
                  <c:v>22.4364</c:v>
                </c:pt>
                <c:pt idx="9833">
                  <c:v>22.4477</c:v>
                </c:pt>
                <c:pt idx="9834">
                  <c:v>22.459</c:v>
                </c:pt>
                <c:pt idx="9835">
                  <c:v>22.4759</c:v>
                </c:pt>
                <c:pt idx="9836">
                  <c:v>22.4929</c:v>
                </c:pt>
                <c:pt idx="9837">
                  <c:v>22.50979999999998</c:v>
                </c:pt>
                <c:pt idx="9838">
                  <c:v>22.5211</c:v>
                </c:pt>
                <c:pt idx="9839">
                  <c:v>22.5381</c:v>
                </c:pt>
                <c:pt idx="9840">
                  <c:v>22.54939999999998</c:v>
                </c:pt>
                <c:pt idx="9841">
                  <c:v>22.5664</c:v>
                </c:pt>
                <c:pt idx="9842">
                  <c:v>22.572</c:v>
                </c:pt>
                <c:pt idx="9843">
                  <c:v>22.589</c:v>
                </c:pt>
                <c:pt idx="9844">
                  <c:v>22.6003</c:v>
                </c:pt>
                <c:pt idx="9845">
                  <c:v>22.6116</c:v>
                </c:pt>
                <c:pt idx="9846">
                  <c:v>22.6285</c:v>
                </c:pt>
                <c:pt idx="9847">
                  <c:v>22.64549999999998</c:v>
                </c:pt>
                <c:pt idx="9848">
                  <c:v>22.6624</c:v>
                </c:pt>
                <c:pt idx="9849">
                  <c:v>22.6737</c:v>
                </c:pt>
                <c:pt idx="9850">
                  <c:v>22.685</c:v>
                </c:pt>
                <c:pt idx="9851">
                  <c:v>22.702</c:v>
                </c:pt>
                <c:pt idx="9852">
                  <c:v>22.7076</c:v>
                </c:pt>
                <c:pt idx="9853">
                  <c:v>22.7189</c:v>
                </c:pt>
                <c:pt idx="9854">
                  <c:v>22.7359</c:v>
                </c:pt>
                <c:pt idx="9855">
                  <c:v>22.7529</c:v>
                </c:pt>
                <c:pt idx="9856">
                  <c:v>22.7642</c:v>
                </c:pt>
                <c:pt idx="9857">
                  <c:v>22.78109999999998</c:v>
                </c:pt>
                <c:pt idx="9858">
                  <c:v>22.7924</c:v>
                </c:pt>
                <c:pt idx="9859">
                  <c:v>22.8094</c:v>
                </c:pt>
                <c:pt idx="9860">
                  <c:v>22.8207</c:v>
                </c:pt>
                <c:pt idx="9861">
                  <c:v>22.832</c:v>
                </c:pt>
                <c:pt idx="9862">
                  <c:v>22.8433</c:v>
                </c:pt>
                <c:pt idx="9863">
                  <c:v>22.8546</c:v>
                </c:pt>
                <c:pt idx="9864">
                  <c:v>22.8715</c:v>
                </c:pt>
                <c:pt idx="9865">
                  <c:v>22.8828</c:v>
                </c:pt>
                <c:pt idx="9866">
                  <c:v>22.8998</c:v>
                </c:pt>
                <c:pt idx="9867">
                  <c:v>22.9054</c:v>
                </c:pt>
                <c:pt idx="9868">
                  <c:v>22.9167</c:v>
                </c:pt>
                <c:pt idx="9869">
                  <c:v>22.9337</c:v>
                </c:pt>
                <c:pt idx="9870">
                  <c:v>22.9506</c:v>
                </c:pt>
                <c:pt idx="9871">
                  <c:v>22.962</c:v>
                </c:pt>
                <c:pt idx="9872">
                  <c:v>22.97329999999998</c:v>
                </c:pt>
                <c:pt idx="9873">
                  <c:v>22.9902</c:v>
                </c:pt>
                <c:pt idx="9874">
                  <c:v>23.0055</c:v>
                </c:pt>
                <c:pt idx="9875">
                  <c:v>23.0468</c:v>
                </c:pt>
                <c:pt idx="9876">
                  <c:v>23.088</c:v>
                </c:pt>
                <c:pt idx="9877">
                  <c:v>23.1292</c:v>
                </c:pt>
                <c:pt idx="9878">
                  <c:v>23.1499</c:v>
                </c:pt>
                <c:pt idx="9879">
                  <c:v>23.1911</c:v>
                </c:pt>
                <c:pt idx="9880">
                  <c:v>23.253</c:v>
                </c:pt>
                <c:pt idx="9881">
                  <c:v>23.3354</c:v>
                </c:pt>
                <c:pt idx="9882">
                  <c:v>23.3767</c:v>
                </c:pt>
                <c:pt idx="9883">
                  <c:v>23.4179</c:v>
                </c:pt>
                <c:pt idx="9884">
                  <c:v>23.4798</c:v>
                </c:pt>
                <c:pt idx="9885">
                  <c:v>23.521</c:v>
                </c:pt>
                <c:pt idx="9886">
                  <c:v>23.5829</c:v>
                </c:pt>
                <c:pt idx="9887">
                  <c:v>23.6447</c:v>
                </c:pt>
                <c:pt idx="9888">
                  <c:v>23.6654</c:v>
                </c:pt>
                <c:pt idx="9889">
                  <c:v>23.7272</c:v>
                </c:pt>
                <c:pt idx="9890">
                  <c:v>23.7685</c:v>
                </c:pt>
                <c:pt idx="9891">
                  <c:v>23.8509</c:v>
                </c:pt>
                <c:pt idx="9892">
                  <c:v>23.8922</c:v>
                </c:pt>
                <c:pt idx="9893">
                  <c:v>23.9334</c:v>
                </c:pt>
                <c:pt idx="9894">
                  <c:v>23.97469999999998</c:v>
                </c:pt>
                <c:pt idx="9895">
                  <c:v>24.0422</c:v>
                </c:pt>
                <c:pt idx="9896">
                  <c:v>24.1137</c:v>
                </c:pt>
                <c:pt idx="9897">
                  <c:v>24.1376</c:v>
                </c:pt>
                <c:pt idx="9898">
                  <c:v>24.1853</c:v>
                </c:pt>
                <c:pt idx="9899">
                  <c:v>24.233</c:v>
                </c:pt>
                <c:pt idx="9900">
                  <c:v>24.3045</c:v>
                </c:pt>
                <c:pt idx="9901">
                  <c:v>24.3998</c:v>
                </c:pt>
                <c:pt idx="9902">
                  <c:v>24.4237</c:v>
                </c:pt>
                <c:pt idx="9903">
                  <c:v>24.4952</c:v>
                </c:pt>
                <c:pt idx="9904">
                  <c:v>24.51910000000001</c:v>
                </c:pt>
                <c:pt idx="9905">
                  <c:v>24.59059999999998</c:v>
                </c:pt>
                <c:pt idx="9906">
                  <c:v>24.6383</c:v>
                </c:pt>
                <c:pt idx="9907">
                  <c:v>24.686</c:v>
                </c:pt>
                <c:pt idx="9908">
                  <c:v>24.7575</c:v>
                </c:pt>
                <c:pt idx="9909">
                  <c:v>24.8052</c:v>
                </c:pt>
                <c:pt idx="9910">
                  <c:v>24.8767</c:v>
                </c:pt>
                <c:pt idx="9911">
                  <c:v>24.92439999999998</c:v>
                </c:pt>
                <c:pt idx="9912">
                  <c:v>24.9959</c:v>
                </c:pt>
                <c:pt idx="9913">
                  <c:v>25.0744</c:v>
                </c:pt>
                <c:pt idx="9914">
                  <c:v>25.127</c:v>
                </c:pt>
                <c:pt idx="9915">
                  <c:v>25.1796</c:v>
                </c:pt>
                <c:pt idx="9916">
                  <c:v>25.2322</c:v>
                </c:pt>
                <c:pt idx="9917">
                  <c:v>25.2849</c:v>
                </c:pt>
                <c:pt idx="9918">
                  <c:v>25.3638</c:v>
                </c:pt>
                <c:pt idx="9919">
                  <c:v>25.4164</c:v>
                </c:pt>
                <c:pt idx="9920">
                  <c:v>25.469</c:v>
                </c:pt>
                <c:pt idx="9921">
                  <c:v>25.54789999999999</c:v>
                </c:pt>
                <c:pt idx="9922">
                  <c:v>25.6269</c:v>
                </c:pt>
                <c:pt idx="9923">
                  <c:v>25.6795</c:v>
                </c:pt>
                <c:pt idx="9924">
                  <c:v>25.7584</c:v>
                </c:pt>
                <c:pt idx="9925">
                  <c:v>25.8373</c:v>
                </c:pt>
                <c:pt idx="9926">
                  <c:v>25.89</c:v>
                </c:pt>
                <c:pt idx="9927">
                  <c:v>25.94259999999995</c:v>
                </c:pt>
                <c:pt idx="9928">
                  <c:v>25.9952</c:v>
                </c:pt>
                <c:pt idx="9929">
                  <c:v>26.0554</c:v>
                </c:pt>
                <c:pt idx="9930">
                  <c:v>26.17749999999999</c:v>
                </c:pt>
                <c:pt idx="9931">
                  <c:v>26.2691</c:v>
                </c:pt>
                <c:pt idx="9932">
                  <c:v>26.39110000000001</c:v>
                </c:pt>
                <c:pt idx="9933">
                  <c:v>26.4522</c:v>
                </c:pt>
                <c:pt idx="9934">
                  <c:v>26.5437</c:v>
                </c:pt>
                <c:pt idx="9935">
                  <c:v>26.5742</c:v>
                </c:pt>
                <c:pt idx="9936">
                  <c:v>26.6353</c:v>
                </c:pt>
                <c:pt idx="9937">
                  <c:v>26.7268</c:v>
                </c:pt>
                <c:pt idx="9938">
                  <c:v>26.7879</c:v>
                </c:pt>
                <c:pt idx="9939">
                  <c:v>26.8794</c:v>
                </c:pt>
                <c:pt idx="9940">
                  <c:v>26.971</c:v>
                </c:pt>
                <c:pt idx="9941">
                  <c:v>27.0782</c:v>
                </c:pt>
                <c:pt idx="9942">
                  <c:v>27.1545</c:v>
                </c:pt>
                <c:pt idx="9943">
                  <c:v>27.2307</c:v>
                </c:pt>
                <c:pt idx="9944">
                  <c:v>27.307</c:v>
                </c:pt>
                <c:pt idx="9945">
                  <c:v>27.38329999999998</c:v>
                </c:pt>
                <c:pt idx="9946">
                  <c:v>27.53590000000001</c:v>
                </c:pt>
                <c:pt idx="9947">
                  <c:v>27.6122</c:v>
                </c:pt>
                <c:pt idx="9948">
                  <c:v>27.7267</c:v>
                </c:pt>
                <c:pt idx="9949">
                  <c:v>27.803</c:v>
                </c:pt>
                <c:pt idx="9950">
                  <c:v>27.9174</c:v>
                </c:pt>
                <c:pt idx="9951">
                  <c:v>27.9937</c:v>
                </c:pt>
                <c:pt idx="9952">
                  <c:v>28.0778</c:v>
                </c:pt>
                <c:pt idx="9953">
                  <c:v>28.2049</c:v>
                </c:pt>
                <c:pt idx="9954">
                  <c:v>28.3321</c:v>
                </c:pt>
                <c:pt idx="9955">
                  <c:v>28.5016</c:v>
                </c:pt>
                <c:pt idx="9956">
                  <c:v>28.5864</c:v>
                </c:pt>
                <c:pt idx="9957">
                  <c:v>28.6712</c:v>
                </c:pt>
                <c:pt idx="9958">
                  <c:v>28.7983</c:v>
                </c:pt>
                <c:pt idx="9959">
                  <c:v>28.8831</c:v>
                </c:pt>
                <c:pt idx="9960">
                  <c:v>28.9679</c:v>
                </c:pt>
                <c:pt idx="9961">
                  <c:v>29.095</c:v>
                </c:pt>
                <c:pt idx="9962">
                  <c:v>29.2222</c:v>
                </c:pt>
                <c:pt idx="9963">
                  <c:v>29.3069</c:v>
                </c:pt>
                <c:pt idx="9964">
                  <c:v>29.3917</c:v>
                </c:pt>
                <c:pt idx="9965">
                  <c:v>29.5189</c:v>
                </c:pt>
                <c:pt idx="9966">
                  <c:v>29.646</c:v>
                </c:pt>
                <c:pt idx="9967">
                  <c:v>29.7732</c:v>
                </c:pt>
                <c:pt idx="9968">
                  <c:v>29.858</c:v>
                </c:pt>
                <c:pt idx="9969">
                  <c:v>29.94269999999995</c:v>
                </c:pt>
                <c:pt idx="9970">
                  <c:v>30.0786</c:v>
                </c:pt>
                <c:pt idx="9971">
                  <c:v>30.22169999999998</c:v>
                </c:pt>
                <c:pt idx="9972">
                  <c:v>30.317</c:v>
                </c:pt>
                <c:pt idx="9973">
                  <c:v>30.4601</c:v>
                </c:pt>
                <c:pt idx="9974">
                  <c:v>30.6031</c:v>
                </c:pt>
                <c:pt idx="9975">
                  <c:v>30.6508</c:v>
                </c:pt>
                <c:pt idx="9976">
                  <c:v>30.8416</c:v>
                </c:pt>
                <c:pt idx="9977">
                  <c:v>30.9369</c:v>
                </c:pt>
                <c:pt idx="9978">
                  <c:v>31.1277</c:v>
                </c:pt>
                <c:pt idx="9979">
                  <c:v>31.223</c:v>
                </c:pt>
                <c:pt idx="9980">
                  <c:v>31.3661</c:v>
                </c:pt>
                <c:pt idx="9981">
                  <c:v>31.4614</c:v>
                </c:pt>
                <c:pt idx="9982">
                  <c:v>31.5568</c:v>
                </c:pt>
                <c:pt idx="9983">
                  <c:v>31.6522</c:v>
                </c:pt>
                <c:pt idx="9984">
                  <c:v>31.7952</c:v>
                </c:pt>
                <c:pt idx="9985">
                  <c:v>31.986</c:v>
                </c:pt>
                <c:pt idx="9986">
                  <c:v>32.12900000000001</c:v>
                </c:pt>
                <c:pt idx="9987">
                  <c:v>32.2244</c:v>
                </c:pt>
                <c:pt idx="9988">
                  <c:v>32.3674</c:v>
                </c:pt>
                <c:pt idx="9989">
                  <c:v>32.4628</c:v>
                </c:pt>
                <c:pt idx="9990">
                  <c:v>32.55820000000001</c:v>
                </c:pt>
                <c:pt idx="9991">
                  <c:v>32.7012</c:v>
                </c:pt>
                <c:pt idx="9992">
                  <c:v>32.8443</c:v>
                </c:pt>
                <c:pt idx="9993">
                  <c:v>32.93960000000001</c:v>
                </c:pt>
                <c:pt idx="9994">
                  <c:v>33.035</c:v>
                </c:pt>
                <c:pt idx="9995">
                  <c:v>33.1781</c:v>
                </c:pt>
                <c:pt idx="9996">
                  <c:v>33.3211</c:v>
                </c:pt>
                <c:pt idx="9997">
                  <c:v>33.4165</c:v>
                </c:pt>
                <c:pt idx="9998">
                  <c:v>33.5118</c:v>
                </c:pt>
                <c:pt idx="9999">
                  <c:v>33.60720000000001</c:v>
                </c:pt>
                <c:pt idx="10000">
                  <c:v>33.70260000000001</c:v>
                </c:pt>
                <c:pt idx="10001">
                  <c:v>33.8456</c:v>
                </c:pt>
                <c:pt idx="10002">
                  <c:v>33.941</c:v>
                </c:pt>
                <c:pt idx="10003">
                  <c:v>34.084</c:v>
                </c:pt>
                <c:pt idx="10004">
                  <c:v>34.2271</c:v>
                </c:pt>
                <c:pt idx="10005">
                  <c:v>34.3701</c:v>
                </c:pt>
                <c:pt idx="10006">
                  <c:v>34.4655</c:v>
                </c:pt>
                <c:pt idx="10007">
                  <c:v>34.5609</c:v>
                </c:pt>
                <c:pt idx="10008">
                  <c:v>34.6086</c:v>
                </c:pt>
                <c:pt idx="10009">
                  <c:v>34.7516</c:v>
                </c:pt>
                <c:pt idx="10010">
                  <c:v>34.8947</c:v>
                </c:pt>
                <c:pt idx="10011">
                  <c:v>35.0377</c:v>
                </c:pt>
                <c:pt idx="10012">
                  <c:v>35.1331</c:v>
                </c:pt>
                <c:pt idx="10013">
                  <c:v>35.2761</c:v>
                </c:pt>
                <c:pt idx="10014">
                  <c:v>35.3715</c:v>
                </c:pt>
                <c:pt idx="10015">
                  <c:v>35.5146</c:v>
                </c:pt>
                <c:pt idx="10016">
                  <c:v>35.56220000000001</c:v>
                </c:pt>
                <c:pt idx="10017">
                  <c:v>35.7053</c:v>
                </c:pt>
                <c:pt idx="10018">
                  <c:v>35.8007</c:v>
                </c:pt>
                <c:pt idx="10019">
                  <c:v>35.896</c:v>
                </c:pt>
                <c:pt idx="10020">
                  <c:v>35.99140000000001</c:v>
                </c:pt>
                <c:pt idx="10021">
                  <c:v>36.0925</c:v>
                </c:pt>
                <c:pt idx="10022">
                  <c:v>36.1943</c:v>
                </c:pt>
                <c:pt idx="10023">
                  <c:v>36.3469</c:v>
                </c:pt>
                <c:pt idx="10024">
                  <c:v>36.44860000000001</c:v>
                </c:pt>
                <c:pt idx="10025">
                  <c:v>36.5503</c:v>
                </c:pt>
                <c:pt idx="10026">
                  <c:v>36.652</c:v>
                </c:pt>
                <c:pt idx="10027">
                  <c:v>36.75380000000001</c:v>
                </c:pt>
                <c:pt idx="10028">
                  <c:v>36.8046</c:v>
                </c:pt>
                <c:pt idx="10029">
                  <c:v>36.9063</c:v>
                </c:pt>
                <c:pt idx="10030">
                  <c:v>37.0076</c:v>
                </c:pt>
                <c:pt idx="10031">
                  <c:v>37.1506</c:v>
                </c:pt>
                <c:pt idx="10032">
                  <c:v>37.3414</c:v>
                </c:pt>
                <c:pt idx="10033">
                  <c:v>37.4844</c:v>
                </c:pt>
                <c:pt idx="10034">
                  <c:v>37.5321</c:v>
                </c:pt>
                <c:pt idx="10035">
                  <c:v>37.57980000000001</c:v>
                </c:pt>
                <c:pt idx="10036">
                  <c:v>37.72280000000001</c:v>
                </c:pt>
                <c:pt idx="10037">
                  <c:v>37.8182</c:v>
                </c:pt>
                <c:pt idx="10038">
                  <c:v>37.9136</c:v>
                </c:pt>
                <c:pt idx="10039">
                  <c:v>37.96120000000001</c:v>
                </c:pt>
                <c:pt idx="10040">
                  <c:v>38.0604</c:v>
                </c:pt>
                <c:pt idx="10041">
                  <c:v>38.1112</c:v>
                </c:pt>
                <c:pt idx="10042">
                  <c:v>38.2638</c:v>
                </c:pt>
                <c:pt idx="10043">
                  <c:v>38.4164</c:v>
                </c:pt>
                <c:pt idx="10044">
                  <c:v>38.4673</c:v>
                </c:pt>
                <c:pt idx="10045">
                  <c:v>38.569</c:v>
                </c:pt>
                <c:pt idx="10046">
                  <c:v>38.6199</c:v>
                </c:pt>
                <c:pt idx="10047">
                  <c:v>38.7216</c:v>
                </c:pt>
                <c:pt idx="10048">
                  <c:v>38.8742</c:v>
                </c:pt>
                <c:pt idx="10049">
                  <c:v>38.9759</c:v>
                </c:pt>
                <c:pt idx="10050">
                  <c:v>39.1205</c:v>
                </c:pt>
                <c:pt idx="10051">
                  <c:v>39.16820000000001</c:v>
                </c:pt>
                <c:pt idx="10052">
                  <c:v>39.2635</c:v>
                </c:pt>
                <c:pt idx="10053">
                  <c:v>39.3589</c:v>
                </c:pt>
                <c:pt idx="10054">
                  <c:v>39.4543</c:v>
                </c:pt>
                <c:pt idx="10055">
                  <c:v>39.54960000000001</c:v>
                </c:pt>
                <c:pt idx="10056">
                  <c:v>39.645</c:v>
                </c:pt>
                <c:pt idx="10057">
                  <c:v>39.6927</c:v>
                </c:pt>
                <c:pt idx="10058">
                  <c:v>39.788</c:v>
                </c:pt>
                <c:pt idx="10059">
                  <c:v>39.8357</c:v>
                </c:pt>
                <c:pt idx="10060">
                  <c:v>39.9311</c:v>
                </c:pt>
                <c:pt idx="10061">
                  <c:v>40.0265</c:v>
                </c:pt>
                <c:pt idx="10062">
                  <c:v>40.1218</c:v>
                </c:pt>
                <c:pt idx="10063">
                  <c:v>40.1695</c:v>
                </c:pt>
                <c:pt idx="10064">
                  <c:v>40.21720000000001</c:v>
                </c:pt>
                <c:pt idx="10065">
                  <c:v>40.4079</c:v>
                </c:pt>
                <c:pt idx="10066">
                  <c:v>40.5033</c:v>
                </c:pt>
                <c:pt idx="10067">
                  <c:v>40.551</c:v>
                </c:pt>
                <c:pt idx="10068">
                  <c:v>40.5987</c:v>
                </c:pt>
                <c:pt idx="10069">
                  <c:v>40.694</c:v>
                </c:pt>
                <c:pt idx="10070">
                  <c:v>40.7894</c:v>
                </c:pt>
                <c:pt idx="10071">
                  <c:v>40.8848</c:v>
                </c:pt>
                <c:pt idx="10072">
                  <c:v>40.9801</c:v>
                </c:pt>
                <c:pt idx="10073">
                  <c:v>41.0297</c:v>
                </c:pt>
                <c:pt idx="10074">
                  <c:v>41.13140000000001</c:v>
                </c:pt>
                <c:pt idx="10075">
                  <c:v>41.1823</c:v>
                </c:pt>
                <c:pt idx="10076">
                  <c:v>41.28400000000001</c:v>
                </c:pt>
                <c:pt idx="10077">
                  <c:v>41.3348</c:v>
                </c:pt>
                <c:pt idx="10078">
                  <c:v>41.43660000000001</c:v>
                </c:pt>
                <c:pt idx="10079">
                  <c:v>41.5383</c:v>
                </c:pt>
                <c:pt idx="10080">
                  <c:v>41.64</c:v>
                </c:pt>
                <c:pt idx="10081">
                  <c:v>41.7417</c:v>
                </c:pt>
                <c:pt idx="10082">
                  <c:v>41.8435</c:v>
                </c:pt>
                <c:pt idx="10083">
                  <c:v>41.9452</c:v>
                </c:pt>
                <c:pt idx="10084">
                  <c:v>42.0</c:v>
                </c:pt>
                <c:pt idx="10085">
                  <c:v>42.044</c:v>
                </c:pt>
                <c:pt idx="10086">
                  <c:v>42.0917</c:v>
                </c:pt>
                <c:pt idx="10087">
                  <c:v>42.187</c:v>
                </c:pt>
                <c:pt idx="10088">
                  <c:v>42.2824</c:v>
                </c:pt>
                <c:pt idx="10089">
                  <c:v>42.3778</c:v>
                </c:pt>
                <c:pt idx="10090">
                  <c:v>42.4255</c:v>
                </c:pt>
                <c:pt idx="10091">
                  <c:v>42.4731</c:v>
                </c:pt>
                <c:pt idx="10092">
                  <c:v>42.5208</c:v>
                </c:pt>
                <c:pt idx="10093">
                  <c:v>42.5685</c:v>
                </c:pt>
                <c:pt idx="10094">
                  <c:v>42.7116</c:v>
                </c:pt>
                <c:pt idx="10095">
                  <c:v>42.7592</c:v>
                </c:pt>
                <c:pt idx="10096">
                  <c:v>42.8546</c:v>
                </c:pt>
                <c:pt idx="10097">
                  <c:v>42.9023</c:v>
                </c:pt>
                <c:pt idx="10098">
                  <c:v>42.9977</c:v>
                </c:pt>
                <c:pt idx="10099">
                  <c:v>43.0453</c:v>
                </c:pt>
                <c:pt idx="10100">
                  <c:v>43.09300000000001</c:v>
                </c:pt>
                <c:pt idx="10101">
                  <c:v>43.1884</c:v>
                </c:pt>
                <c:pt idx="10102">
                  <c:v>43.2361</c:v>
                </c:pt>
                <c:pt idx="10103">
                  <c:v>43.28380000000001</c:v>
                </c:pt>
                <c:pt idx="10104">
                  <c:v>43.3315</c:v>
                </c:pt>
                <c:pt idx="10105">
                  <c:v>43.3791</c:v>
                </c:pt>
                <c:pt idx="10106">
                  <c:v>43.4745</c:v>
                </c:pt>
                <c:pt idx="10107">
                  <c:v>43.5699</c:v>
                </c:pt>
                <c:pt idx="10108">
                  <c:v>43.66520000000001</c:v>
                </c:pt>
                <c:pt idx="10109">
                  <c:v>43.7129</c:v>
                </c:pt>
                <c:pt idx="10110">
                  <c:v>43.76060000000001</c:v>
                </c:pt>
                <c:pt idx="10111">
                  <c:v>43.8083</c:v>
                </c:pt>
                <c:pt idx="10112">
                  <c:v>43.856</c:v>
                </c:pt>
                <c:pt idx="10113">
                  <c:v>43.9513</c:v>
                </c:pt>
                <c:pt idx="10114">
                  <c:v>44.0467</c:v>
                </c:pt>
                <c:pt idx="10115">
                  <c:v>44.0944</c:v>
                </c:pt>
                <c:pt idx="10116">
                  <c:v>44.1421</c:v>
                </c:pt>
                <c:pt idx="10117">
                  <c:v>44.18980000000001</c:v>
                </c:pt>
                <c:pt idx="10118">
                  <c:v>44.2851</c:v>
                </c:pt>
                <c:pt idx="10119">
                  <c:v>44.33280000000001</c:v>
                </c:pt>
                <c:pt idx="10120">
                  <c:v>44.3805</c:v>
                </c:pt>
                <c:pt idx="10121">
                  <c:v>44.4759</c:v>
                </c:pt>
                <c:pt idx="10122">
                  <c:v>44.5235</c:v>
                </c:pt>
                <c:pt idx="10123">
                  <c:v>44.6189</c:v>
                </c:pt>
                <c:pt idx="10124">
                  <c:v>44.6666</c:v>
                </c:pt>
                <c:pt idx="10125">
                  <c:v>44.7143</c:v>
                </c:pt>
                <c:pt idx="10126">
                  <c:v>44.762</c:v>
                </c:pt>
                <c:pt idx="10127">
                  <c:v>44.8096</c:v>
                </c:pt>
                <c:pt idx="10128">
                  <c:v>44.905</c:v>
                </c:pt>
                <c:pt idx="10129">
                  <c:v>45.00040000000001</c:v>
                </c:pt>
                <c:pt idx="10130">
                  <c:v>45.0481</c:v>
                </c:pt>
                <c:pt idx="10131">
                  <c:v>45.0957</c:v>
                </c:pt>
                <c:pt idx="10132">
                  <c:v>45.0957</c:v>
                </c:pt>
                <c:pt idx="10133">
                  <c:v>45.1434</c:v>
                </c:pt>
                <c:pt idx="10134">
                  <c:v>45.23880000000001</c:v>
                </c:pt>
                <c:pt idx="10135">
                  <c:v>45.3342</c:v>
                </c:pt>
                <c:pt idx="10136">
                  <c:v>45.4295</c:v>
                </c:pt>
                <c:pt idx="10137">
                  <c:v>45.4772</c:v>
                </c:pt>
                <c:pt idx="10138">
                  <c:v>45.5249</c:v>
                </c:pt>
                <c:pt idx="10139">
                  <c:v>45.5726</c:v>
                </c:pt>
                <c:pt idx="10140">
                  <c:v>45.668</c:v>
                </c:pt>
                <c:pt idx="10141">
                  <c:v>45.668</c:v>
                </c:pt>
                <c:pt idx="10142">
                  <c:v>45.7633</c:v>
                </c:pt>
                <c:pt idx="10143">
                  <c:v>45.7633</c:v>
                </c:pt>
                <c:pt idx="10144">
                  <c:v>45.811</c:v>
                </c:pt>
                <c:pt idx="10145">
                  <c:v>45.8587</c:v>
                </c:pt>
                <c:pt idx="10146">
                  <c:v>45.9541</c:v>
                </c:pt>
                <c:pt idx="10147">
                  <c:v>46.04940000000001</c:v>
                </c:pt>
                <c:pt idx="10148">
                  <c:v>46.0971</c:v>
                </c:pt>
                <c:pt idx="10149">
                  <c:v>46.1448</c:v>
                </c:pt>
                <c:pt idx="10150">
                  <c:v>46.1925</c:v>
                </c:pt>
                <c:pt idx="10151">
                  <c:v>46.2402</c:v>
                </c:pt>
                <c:pt idx="10152">
                  <c:v>46.3355</c:v>
                </c:pt>
                <c:pt idx="10153">
                  <c:v>46.3355</c:v>
                </c:pt>
                <c:pt idx="10154">
                  <c:v>46.4309</c:v>
                </c:pt>
                <c:pt idx="10155">
                  <c:v>46.5263</c:v>
                </c:pt>
                <c:pt idx="10156">
                  <c:v>46.5739</c:v>
                </c:pt>
                <c:pt idx="10157">
                  <c:v>46.6216</c:v>
                </c:pt>
                <c:pt idx="10158">
                  <c:v>46.6216</c:v>
                </c:pt>
                <c:pt idx="10159">
                  <c:v>46.71700000000001</c:v>
                </c:pt>
                <c:pt idx="10160">
                  <c:v>46.7647</c:v>
                </c:pt>
                <c:pt idx="10161">
                  <c:v>46.7647</c:v>
                </c:pt>
                <c:pt idx="10162">
                  <c:v>46.7647</c:v>
                </c:pt>
                <c:pt idx="10163">
                  <c:v>46.86</c:v>
                </c:pt>
                <c:pt idx="10164">
                  <c:v>46.9554</c:v>
                </c:pt>
                <c:pt idx="10165">
                  <c:v>47.0508</c:v>
                </c:pt>
                <c:pt idx="10166">
                  <c:v>47.0985</c:v>
                </c:pt>
                <c:pt idx="10167">
                  <c:v>47.1461</c:v>
                </c:pt>
                <c:pt idx="10168">
                  <c:v>47.1938</c:v>
                </c:pt>
                <c:pt idx="10169">
                  <c:v>47.2892</c:v>
                </c:pt>
                <c:pt idx="10170">
                  <c:v>47.2892</c:v>
                </c:pt>
                <c:pt idx="10171">
                  <c:v>47.3369</c:v>
                </c:pt>
                <c:pt idx="10172">
                  <c:v>47.3846</c:v>
                </c:pt>
                <c:pt idx="10173">
                  <c:v>47.4799</c:v>
                </c:pt>
                <c:pt idx="10174">
                  <c:v>47.5276</c:v>
                </c:pt>
                <c:pt idx="10175">
                  <c:v>47.5276</c:v>
                </c:pt>
                <c:pt idx="10176">
                  <c:v>47.5753</c:v>
                </c:pt>
                <c:pt idx="10177">
                  <c:v>47.62300000000001</c:v>
                </c:pt>
                <c:pt idx="10178">
                  <c:v>47.7184</c:v>
                </c:pt>
                <c:pt idx="10179">
                  <c:v>47.76600000000001</c:v>
                </c:pt>
                <c:pt idx="10180">
                  <c:v>47.8137</c:v>
                </c:pt>
                <c:pt idx="10181">
                  <c:v>47.8137</c:v>
                </c:pt>
                <c:pt idx="10182">
                  <c:v>47.9091</c:v>
                </c:pt>
                <c:pt idx="10183">
                  <c:v>47.9568</c:v>
                </c:pt>
                <c:pt idx="10184">
                  <c:v>48.0</c:v>
                </c:pt>
                <c:pt idx="10185">
                  <c:v>48.0</c:v>
                </c:pt>
                <c:pt idx="10186">
                  <c:v>48.0491</c:v>
                </c:pt>
                <c:pt idx="10187">
                  <c:v>48.094</c:v>
                </c:pt>
                <c:pt idx="10188">
                  <c:v>48.1837</c:v>
                </c:pt>
                <c:pt idx="10189">
                  <c:v>48.2286</c:v>
                </c:pt>
                <c:pt idx="10190">
                  <c:v>48.2735</c:v>
                </c:pt>
                <c:pt idx="10191">
                  <c:v>48.3183</c:v>
                </c:pt>
                <c:pt idx="10192">
                  <c:v>48.36320000000001</c:v>
                </c:pt>
                <c:pt idx="10193">
                  <c:v>48.4081</c:v>
                </c:pt>
                <c:pt idx="10194">
                  <c:v>48.453</c:v>
                </c:pt>
                <c:pt idx="10195">
                  <c:v>48.453</c:v>
                </c:pt>
                <c:pt idx="10196">
                  <c:v>48.4979</c:v>
                </c:pt>
                <c:pt idx="10197">
                  <c:v>48.5876</c:v>
                </c:pt>
                <c:pt idx="10198">
                  <c:v>48.6325</c:v>
                </c:pt>
                <c:pt idx="10199">
                  <c:v>48.67740000000001</c:v>
                </c:pt>
                <c:pt idx="10200">
                  <c:v>49.22940000000001</c:v>
                </c:pt>
                <c:pt idx="10201">
                  <c:v>50.3261</c:v>
                </c:pt>
                <c:pt idx="10202">
                  <c:v>51.4429</c:v>
                </c:pt>
                <c:pt idx="10203">
                  <c:v>51.757</c:v>
                </c:pt>
                <c:pt idx="10204">
                  <c:v>51.8019</c:v>
                </c:pt>
                <c:pt idx="10205">
                  <c:v>51.8468</c:v>
                </c:pt>
                <c:pt idx="10206">
                  <c:v>51.9365</c:v>
                </c:pt>
                <c:pt idx="10207">
                  <c:v>51.9814</c:v>
                </c:pt>
                <c:pt idx="10208">
                  <c:v>51.9814</c:v>
                </c:pt>
                <c:pt idx="10209">
                  <c:v>51.9814</c:v>
                </c:pt>
                <c:pt idx="10210">
                  <c:v>52.0279</c:v>
                </c:pt>
                <c:pt idx="10211">
                  <c:v>52.1233</c:v>
                </c:pt>
                <c:pt idx="10212">
                  <c:v>52.17100000000001</c:v>
                </c:pt>
                <c:pt idx="10213">
                  <c:v>52.17100000000001</c:v>
                </c:pt>
                <c:pt idx="10214">
                  <c:v>52.2187</c:v>
                </c:pt>
                <c:pt idx="10215">
                  <c:v>52.26640000000001</c:v>
                </c:pt>
                <c:pt idx="10216">
                  <c:v>52.314</c:v>
                </c:pt>
                <c:pt idx="10217">
                  <c:v>52.3617</c:v>
                </c:pt>
                <c:pt idx="10218">
                  <c:v>52.3617</c:v>
                </c:pt>
                <c:pt idx="10219">
                  <c:v>52.4571</c:v>
                </c:pt>
                <c:pt idx="10220">
                  <c:v>52.4571</c:v>
                </c:pt>
                <c:pt idx="10221">
                  <c:v>52.5525</c:v>
                </c:pt>
                <c:pt idx="10222">
                  <c:v>52.5048</c:v>
                </c:pt>
                <c:pt idx="10223">
                  <c:v>52.5525</c:v>
                </c:pt>
                <c:pt idx="10224">
                  <c:v>52.6001</c:v>
                </c:pt>
                <c:pt idx="10225">
                  <c:v>52.6955</c:v>
                </c:pt>
                <c:pt idx="10226">
                  <c:v>52.7432</c:v>
                </c:pt>
                <c:pt idx="10227">
                  <c:v>52.7909</c:v>
                </c:pt>
                <c:pt idx="10228">
                  <c:v>52.7909</c:v>
                </c:pt>
                <c:pt idx="10229">
                  <c:v>52.8386</c:v>
                </c:pt>
                <c:pt idx="10230">
                  <c:v>52.8862</c:v>
                </c:pt>
                <c:pt idx="10231">
                  <c:v>52.9339</c:v>
                </c:pt>
                <c:pt idx="10232">
                  <c:v>52.9816</c:v>
                </c:pt>
                <c:pt idx="10233">
                  <c:v>53.0276</c:v>
                </c:pt>
                <c:pt idx="10234">
                  <c:v>53.0725</c:v>
                </c:pt>
                <c:pt idx="10235">
                  <c:v>53.0725</c:v>
                </c:pt>
                <c:pt idx="10236">
                  <c:v>53.1173</c:v>
                </c:pt>
                <c:pt idx="10237">
                  <c:v>53.1173</c:v>
                </c:pt>
                <c:pt idx="10238">
                  <c:v>53.16220000000001</c:v>
                </c:pt>
                <c:pt idx="10239">
                  <c:v>53.2071</c:v>
                </c:pt>
                <c:pt idx="10240">
                  <c:v>53.252</c:v>
                </c:pt>
                <c:pt idx="10241">
                  <c:v>53.29680000000001</c:v>
                </c:pt>
                <c:pt idx="10242">
                  <c:v>53.3417</c:v>
                </c:pt>
                <c:pt idx="10243">
                  <c:v>53.3866</c:v>
                </c:pt>
                <c:pt idx="10244">
                  <c:v>53.4315</c:v>
                </c:pt>
                <c:pt idx="10245">
                  <c:v>53.4315</c:v>
                </c:pt>
                <c:pt idx="10246">
                  <c:v>53.4315</c:v>
                </c:pt>
                <c:pt idx="10247">
                  <c:v>53.47640000000001</c:v>
                </c:pt>
                <c:pt idx="10248">
                  <c:v>53.5212</c:v>
                </c:pt>
                <c:pt idx="10249">
                  <c:v>53.5212</c:v>
                </c:pt>
                <c:pt idx="10250">
                  <c:v>53.5661</c:v>
                </c:pt>
                <c:pt idx="10251">
                  <c:v>53.611</c:v>
                </c:pt>
                <c:pt idx="10252">
                  <c:v>53.6559</c:v>
                </c:pt>
                <c:pt idx="10253">
                  <c:v>53.6559</c:v>
                </c:pt>
                <c:pt idx="10254">
                  <c:v>53.7008</c:v>
                </c:pt>
                <c:pt idx="10255">
                  <c:v>53.7456</c:v>
                </c:pt>
                <c:pt idx="10256">
                  <c:v>53.7456</c:v>
                </c:pt>
                <c:pt idx="10257">
                  <c:v>53.7905</c:v>
                </c:pt>
                <c:pt idx="10258">
                  <c:v>53.7905</c:v>
                </c:pt>
                <c:pt idx="10259">
                  <c:v>53.8354</c:v>
                </c:pt>
                <c:pt idx="10260">
                  <c:v>53.8803</c:v>
                </c:pt>
                <c:pt idx="10261">
                  <c:v>53.9251</c:v>
                </c:pt>
                <c:pt idx="10262">
                  <c:v>53.97</c:v>
                </c:pt>
                <c:pt idx="10263">
                  <c:v>53.97</c:v>
                </c:pt>
                <c:pt idx="10264">
                  <c:v>54.0635</c:v>
                </c:pt>
                <c:pt idx="10265">
                  <c:v>54.0635</c:v>
                </c:pt>
                <c:pt idx="10266">
                  <c:v>54.1112</c:v>
                </c:pt>
                <c:pt idx="10267">
                  <c:v>54.1112</c:v>
                </c:pt>
                <c:pt idx="10268">
                  <c:v>54.1589</c:v>
                </c:pt>
                <c:pt idx="10269">
                  <c:v>54.1589</c:v>
                </c:pt>
                <c:pt idx="10270">
                  <c:v>54.1589</c:v>
                </c:pt>
                <c:pt idx="10271">
                  <c:v>54.2066</c:v>
                </c:pt>
                <c:pt idx="10272">
                  <c:v>54.2066</c:v>
                </c:pt>
                <c:pt idx="10273">
                  <c:v>54.2543</c:v>
                </c:pt>
                <c:pt idx="10274">
                  <c:v>54.3019</c:v>
                </c:pt>
                <c:pt idx="10275">
                  <c:v>54.3496</c:v>
                </c:pt>
                <c:pt idx="10276">
                  <c:v>54.3973</c:v>
                </c:pt>
                <c:pt idx="10277">
                  <c:v>54.445</c:v>
                </c:pt>
                <c:pt idx="10278">
                  <c:v>54.54040000000001</c:v>
                </c:pt>
                <c:pt idx="10279">
                  <c:v>54.588</c:v>
                </c:pt>
                <c:pt idx="10280">
                  <c:v>54.588</c:v>
                </c:pt>
                <c:pt idx="10281">
                  <c:v>54.588</c:v>
                </c:pt>
                <c:pt idx="10282">
                  <c:v>54.6357</c:v>
                </c:pt>
                <c:pt idx="10283">
                  <c:v>54.68340000000001</c:v>
                </c:pt>
                <c:pt idx="10284">
                  <c:v>54.68340000000001</c:v>
                </c:pt>
                <c:pt idx="10285">
                  <c:v>54.7311</c:v>
                </c:pt>
                <c:pt idx="10286">
                  <c:v>54.68340000000001</c:v>
                </c:pt>
                <c:pt idx="10287">
                  <c:v>54.7311</c:v>
                </c:pt>
                <c:pt idx="10288">
                  <c:v>54.7311</c:v>
                </c:pt>
                <c:pt idx="10289">
                  <c:v>54.77880000000001</c:v>
                </c:pt>
                <c:pt idx="10290">
                  <c:v>54.8741</c:v>
                </c:pt>
                <c:pt idx="10291">
                  <c:v>54.9218</c:v>
                </c:pt>
                <c:pt idx="10292">
                  <c:v>54.8741</c:v>
                </c:pt>
                <c:pt idx="10293">
                  <c:v>54.9218</c:v>
                </c:pt>
                <c:pt idx="10294">
                  <c:v>54.9695</c:v>
                </c:pt>
                <c:pt idx="10295">
                  <c:v>54.9695</c:v>
                </c:pt>
                <c:pt idx="10296">
                  <c:v>55.0162</c:v>
                </c:pt>
                <c:pt idx="10297">
                  <c:v>54.9695</c:v>
                </c:pt>
                <c:pt idx="10298">
                  <c:v>54.9695</c:v>
                </c:pt>
                <c:pt idx="10299">
                  <c:v>55.0162</c:v>
                </c:pt>
                <c:pt idx="10300">
                  <c:v>55.0611</c:v>
                </c:pt>
                <c:pt idx="10301">
                  <c:v>55.1508</c:v>
                </c:pt>
                <c:pt idx="10302">
                  <c:v>55.1508</c:v>
                </c:pt>
                <c:pt idx="10303">
                  <c:v>55.1957</c:v>
                </c:pt>
                <c:pt idx="10304">
                  <c:v>55.1957</c:v>
                </c:pt>
                <c:pt idx="10305">
                  <c:v>55.2855</c:v>
                </c:pt>
                <c:pt idx="10306">
                  <c:v>55.3303</c:v>
                </c:pt>
                <c:pt idx="10307">
                  <c:v>55.3303</c:v>
                </c:pt>
                <c:pt idx="10308">
                  <c:v>55.3303</c:v>
                </c:pt>
                <c:pt idx="10309">
                  <c:v>55.3303</c:v>
                </c:pt>
                <c:pt idx="10310">
                  <c:v>55.3752</c:v>
                </c:pt>
                <c:pt idx="10311">
                  <c:v>55.3752</c:v>
                </c:pt>
                <c:pt idx="10312">
                  <c:v>55.4201</c:v>
                </c:pt>
                <c:pt idx="10313">
                  <c:v>55.5099</c:v>
                </c:pt>
                <c:pt idx="10314">
                  <c:v>55.5099</c:v>
                </c:pt>
                <c:pt idx="10315">
                  <c:v>55.5099</c:v>
                </c:pt>
                <c:pt idx="10316">
                  <c:v>55.5547</c:v>
                </c:pt>
                <c:pt idx="10317">
                  <c:v>55.5547</c:v>
                </c:pt>
                <c:pt idx="10318">
                  <c:v>55.5547</c:v>
                </c:pt>
                <c:pt idx="10319">
                  <c:v>55.6445</c:v>
                </c:pt>
                <c:pt idx="10320">
                  <c:v>55.6445</c:v>
                </c:pt>
                <c:pt idx="10321">
                  <c:v>55.6445</c:v>
                </c:pt>
                <c:pt idx="10322">
                  <c:v>55.6445</c:v>
                </c:pt>
                <c:pt idx="10323">
                  <c:v>55.68940000000001</c:v>
                </c:pt>
                <c:pt idx="10324">
                  <c:v>55.68940000000001</c:v>
                </c:pt>
                <c:pt idx="10325">
                  <c:v>55.7342</c:v>
                </c:pt>
                <c:pt idx="10326">
                  <c:v>55.68940000000001</c:v>
                </c:pt>
                <c:pt idx="10327">
                  <c:v>55.7342</c:v>
                </c:pt>
                <c:pt idx="10328">
                  <c:v>55.7791</c:v>
                </c:pt>
                <c:pt idx="10329">
                  <c:v>55.82400000000001</c:v>
                </c:pt>
                <c:pt idx="10330">
                  <c:v>55.8689</c:v>
                </c:pt>
                <c:pt idx="10331">
                  <c:v>55.9138</c:v>
                </c:pt>
                <c:pt idx="10332">
                  <c:v>55.8689</c:v>
                </c:pt>
                <c:pt idx="10333">
                  <c:v>55.9138</c:v>
                </c:pt>
                <c:pt idx="10334">
                  <c:v>55.9138</c:v>
                </c:pt>
                <c:pt idx="10335">
                  <c:v>55.9586</c:v>
                </c:pt>
                <c:pt idx="10336">
                  <c:v>55.9586</c:v>
                </c:pt>
                <c:pt idx="10337">
                  <c:v>56.0037</c:v>
                </c:pt>
                <c:pt idx="10338">
                  <c:v>56.0037</c:v>
                </c:pt>
                <c:pt idx="10339">
                  <c:v>56.0514</c:v>
                </c:pt>
                <c:pt idx="10340">
                  <c:v>56.0514</c:v>
                </c:pt>
                <c:pt idx="10341">
                  <c:v>56.0991</c:v>
                </c:pt>
                <c:pt idx="10342">
                  <c:v>56.0991</c:v>
                </c:pt>
                <c:pt idx="10343">
                  <c:v>56.14680000000001</c:v>
                </c:pt>
                <c:pt idx="10344">
                  <c:v>56.14680000000001</c:v>
                </c:pt>
                <c:pt idx="10345">
                  <c:v>56.1945</c:v>
                </c:pt>
                <c:pt idx="10346">
                  <c:v>56.1945</c:v>
                </c:pt>
                <c:pt idx="10347">
                  <c:v>56.1945</c:v>
                </c:pt>
                <c:pt idx="10348">
                  <c:v>56.1945</c:v>
                </c:pt>
                <c:pt idx="10349">
                  <c:v>56.24220000000001</c:v>
                </c:pt>
                <c:pt idx="10350">
                  <c:v>56.24220000000001</c:v>
                </c:pt>
                <c:pt idx="10351">
                  <c:v>56.2898</c:v>
                </c:pt>
                <c:pt idx="10352">
                  <c:v>56.3375</c:v>
                </c:pt>
                <c:pt idx="10353">
                  <c:v>56.3375</c:v>
                </c:pt>
                <c:pt idx="10354">
                  <c:v>56.3375</c:v>
                </c:pt>
                <c:pt idx="10355">
                  <c:v>56.3852</c:v>
                </c:pt>
                <c:pt idx="10356">
                  <c:v>56.3852</c:v>
                </c:pt>
                <c:pt idx="10357">
                  <c:v>56.3852</c:v>
                </c:pt>
                <c:pt idx="10358">
                  <c:v>56.3852</c:v>
                </c:pt>
                <c:pt idx="10359">
                  <c:v>56.4329</c:v>
                </c:pt>
                <c:pt idx="10360">
                  <c:v>56.4329</c:v>
                </c:pt>
                <c:pt idx="10361">
                  <c:v>56.4806</c:v>
                </c:pt>
                <c:pt idx="10362">
                  <c:v>56.5283</c:v>
                </c:pt>
                <c:pt idx="10363">
                  <c:v>56.5759</c:v>
                </c:pt>
                <c:pt idx="10364">
                  <c:v>56.5759</c:v>
                </c:pt>
                <c:pt idx="10365">
                  <c:v>56.5283</c:v>
                </c:pt>
                <c:pt idx="10366">
                  <c:v>56.5759</c:v>
                </c:pt>
                <c:pt idx="10367">
                  <c:v>56.6236</c:v>
                </c:pt>
                <c:pt idx="10368">
                  <c:v>56.719</c:v>
                </c:pt>
                <c:pt idx="10369">
                  <c:v>56.719</c:v>
                </c:pt>
                <c:pt idx="10370">
                  <c:v>56.6713</c:v>
                </c:pt>
                <c:pt idx="10371">
                  <c:v>56.6713</c:v>
                </c:pt>
                <c:pt idx="10372">
                  <c:v>56.7667</c:v>
                </c:pt>
                <c:pt idx="10373">
                  <c:v>56.8144</c:v>
                </c:pt>
                <c:pt idx="10374">
                  <c:v>56.8144</c:v>
                </c:pt>
                <c:pt idx="10375">
                  <c:v>56.8144</c:v>
                </c:pt>
                <c:pt idx="10376">
                  <c:v>56.862</c:v>
                </c:pt>
                <c:pt idx="10377">
                  <c:v>56.862</c:v>
                </c:pt>
                <c:pt idx="10378">
                  <c:v>56.862</c:v>
                </c:pt>
                <c:pt idx="10379">
                  <c:v>56.9097</c:v>
                </c:pt>
                <c:pt idx="10380">
                  <c:v>56.862</c:v>
                </c:pt>
                <c:pt idx="10381">
                  <c:v>56.9097</c:v>
                </c:pt>
                <c:pt idx="10382">
                  <c:v>56.9097</c:v>
                </c:pt>
                <c:pt idx="10383">
                  <c:v>57.0</c:v>
                </c:pt>
                <c:pt idx="10384">
                  <c:v>57.0</c:v>
                </c:pt>
                <c:pt idx="10385">
                  <c:v>57.0</c:v>
                </c:pt>
                <c:pt idx="10386">
                  <c:v>57.0</c:v>
                </c:pt>
                <c:pt idx="10387">
                  <c:v>57.0</c:v>
                </c:pt>
                <c:pt idx="10388">
                  <c:v>57.0</c:v>
                </c:pt>
                <c:pt idx="10389">
                  <c:v>57.0497</c:v>
                </c:pt>
                <c:pt idx="10390">
                  <c:v>57.0946</c:v>
                </c:pt>
                <c:pt idx="10391">
                  <c:v>57.0946</c:v>
                </c:pt>
                <c:pt idx="10392">
                  <c:v>57.1394</c:v>
                </c:pt>
                <c:pt idx="10393">
                  <c:v>57.1394</c:v>
                </c:pt>
                <c:pt idx="10394">
                  <c:v>57.1843</c:v>
                </c:pt>
                <c:pt idx="10395">
                  <c:v>57.1843</c:v>
                </c:pt>
                <c:pt idx="10396">
                  <c:v>57.22920000000001</c:v>
                </c:pt>
                <c:pt idx="10397">
                  <c:v>57.1843</c:v>
                </c:pt>
                <c:pt idx="10398">
                  <c:v>57.1843</c:v>
                </c:pt>
                <c:pt idx="10399">
                  <c:v>57.22920000000001</c:v>
                </c:pt>
                <c:pt idx="10400">
                  <c:v>57.1843</c:v>
                </c:pt>
                <c:pt idx="10401">
                  <c:v>57.22920000000001</c:v>
                </c:pt>
                <c:pt idx="10402">
                  <c:v>57.22920000000001</c:v>
                </c:pt>
                <c:pt idx="10403">
                  <c:v>57.2741</c:v>
                </c:pt>
                <c:pt idx="10404">
                  <c:v>57.3189</c:v>
                </c:pt>
                <c:pt idx="10405">
                  <c:v>57.3189</c:v>
                </c:pt>
                <c:pt idx="10406">
                  <c:v>57.3189</c:v>
                </c:pt>
                <c:pt idx="10407">
                  <c:v>57.3189</c:v>
                </c:pt>
                <c:pt idx="10408">
                  <c:v>57.3189</c:v>
                </c:pt>
                <c:pt idx="10409">
                  <c:v>57.3638</c:v>
                </c:pt>
                <c:pt idx="10410">
                  <c:v>57.4087</c:v>
                </c:pt>
                <c:pt idx="10411">
                  <c:v>57.3638</c:v>
                </c:pt>
                <c:pt idx="10412">
                  <c:v>57.4087</c:v>
                </c:pt>
                <c:pt idx="10413">
                  <c:v>57.4087</c:v>
                </c:pt>
                <c:pt idx="10414">
                  <c:v>57.4536</c:v>
                </c:pt>
                <c:pt idx="10415">
                  <c:v>57.4536</c:v>
                </c:pt>
                <c:pt idx="10416">
                  <c:v>57.4536</c:v>
                </c:pt>
                <c:pt idx="10417">
                  <c:v>57.4087</c:v>
                </c:pt>
                <c:pt idx="10418">
                  <c:v>57.4536</c:v>
                </c:pt>
                <c:pt idx="10419">
                  <c:v>57.4536</c:v>
                </c:pt>
                <c:pt idx="10420">
                  <c:v>57.4985</c:v>
                </c:pt>
                <c:pt idx="10421">
                  <c:v>57.5433</c:v>
                </c:pt>
                <c:pt idx="10422">
                  <c:v>57.5433</c:v>
                </c:pt>
                <c:pt idx="10423">
                  <c:v>57.5882</c:v>
                </c:pt>
                <c:pt idx="10424">
                  <c:v>57.5433</c:v>
                </c:pt>
                <c:pt idx="10425">
                  <c:v>57.5433</c:v>
                </c:pt>
                <c:pt idx="10426">
                  <c:v>57.6331</c:v>
                </c:pt>
                <c:pt idx="10427">
                  <c:v>57.6331</c:v>
                </c:pt>
                <c:pt idx="10428">
                  <c:v>57.6331</c:v>
                </c:pt>
                <c:pt idx="10429">
                  <c:v>57.6331</c:v>
                </c:pt>
                <c:pt idx="10430">
                  <c:v>57.678</c:v>
                </c:pt>
                <c:pt idx="10431">
                  <c:v>57.678</c:v>
                </c:pt>
                <c:pt idx="10432">
                  <c:v>57.7229</c:v>
                </c:pt>
                <c:pt idx="10433">
                  <c:v>57.7229</c:v>
                </c:pt>
                <c:pt idx="10434">
                  <c:v>57.7677</c:v>
                </c:pt>
                <c:pt idx="10435">
                  <c:v>57.7677</c:v>
                </c:pt>
                <c:pt idx="10436">
                  <c:v>57.8126</c:v>
                </c:pt>
                <c:pt idx="10437">
                  <c:v>57.7677</c:v>
                </c:pt>
                <c:pt idx="10438">
                  <c:v>57.8126</c:v>
                </c:pt>
                <c:pt idx="10439">
                  <c:v>57.8126</c:v>
                </c:pt>
                <c:pt idx="10440">
                  <c:v>57.85749999999999</c:v>
                </c:pt>
                <c:pt idx="10441">
                  <c:v>57.8126</c:v>
                </c:pt>
                <c:pt idx="10442">
                  <c:v>57.8126</c:v>
                </c:pt>
                <c:pt idx="10443">
                  <c:v>57.8126</c:v>
                </c:pt>
                <c:pt idx="10444">
                  <c:v>57.85749999999999</c:v>
                </c:pt>
                <c:pt idx="10445">
                  <c:v>57.85749999999999</c:v>
                </c:pt>
                <c:pt idx="10446">
                  <c:v>57.9024</c:v>
                </c:pt>
                <c:pt idx="10447">
                  <c:v>57.9024</c:v>
                </c:pt>
                <c:pt idx="10448">
                  <c:v>57.9473</c:v>
                </c:pt>
                <c:pt idx="10449">
                  <c:v>57.9473</c:v>
                </c:pt>
                <c:pt idx="10450">
                  <c:v>57.9921</c:v>
                </c:pt>
                <c:pt idx="10451">
                  <c:v>57.9473</c:v>
                </c:pt>
                <c:pt idx="10452">
                  <c:v>57.9473</c:v>
                </c:pt>
                <c:pt idx="10453">
                  <c:v>57.9921</c:v>
                </c:pt>
                <c:pt idx="10454">
                  <c:v>57.9921</c:v>
                </c:pt>
                <c:pt idx="10455">
                  <c:v>57.9921</c:v>
                </c:pt>
                <c:pt idx="10456">
                  <c:v>58.03700000000001</c:v>
                </c:pt>
                <c:pt idx="10457">
                  <c:v>57.9921</c:v>
                </c:pt>
                <c:pt idx="10458">
                  <c:v>58.03700000000001</c:v>
                </c:pt>
                <c:pt idx="10459">
                  <c:v>58.0819</c:v>
                </c:pt>
                <c:pt idx="10460">
                  <c:v>58.1268</c:v>
                </c:pt>
                <c:pt idx="10461">
                  <c:v>58.1268</c:v>
                </c:pt>
                <c:pt idx="10462">
                  <c:v>58.1268</c:v>
                </c:pt>
                <c:pt idx="10463">
                  <c:v>58.1268</c:v>
                </c:pt>
                <c:pt idx="10464">
                  <c:v>58.1268</c:v>
                </c:pt>
                <c:pt idx="10465">
                  <c:v>58.17160000000001</c:v>
                </c:pt>
                <c:pt idx="10466">
                  <c:v>58.17160000000001</c:v>
                </c:pt>
                <c:pt idx="10467">
                  <c:v>58.17160000000001</c:v>
                </c:pt>
                <c:pt idx="10468">
                  <c:v>58.17160000000001</c:v>
                </c:pt>
                <c:pt idx="10469">
                  <c:v>58.17160000000001</c:v>
                </c:pt>
                <c:pt idx="10470">
                  <c:v>58.2614</c:v>
                </c:pt>
                <c:pt idx="10471">
                  <c:v>58.2614</c:v>
                </c:pt>
                <c:pt idx="10472">
                  <c:v>58.2614</c:v>
                </c:pt>
                <c:pt idx="10473">
                  <c:v>58.2165</c:v>
                </c:pt>
                <c:pt idx="10474">
                  <c:v>58.2165</c:v>
                </c:pt>
                <c:pt idx="10475">
                  <c:v>58.2165</c:v>
                </c:pt>
                <c:pt idx="10476">
                  <c:v>58.2614</c:v>
                </c:pt>
                <c:pt idx="10477">
                  <c:v>58.2614</c:v>
                </c:pt>
                <c:pt idx="10478">
                  <c:v>58.3063</c:v>
                </c:pt>
                <c:pt idx="10479">
                  <c:v>58.3063</c:v>
                </c:pt>
                <c:pt idx="10480">
                  <c:v>58.3063</c:v>
                </c:pt>
                <c:pt idx="10481">
                  <c:v>58.3512</c:v>
                </c:pt>
                <c:pt idx="10482">
                  <c:v>58.3512</c:v>
                </c:pt>
                <c:pt idx="10483">
                  <c:v>58.3512</c:v>
                </c:pt>
                <c:pt idx="10484">
                  <c:v>58.3512</c:v>
                </c:pt>
                <c:pt idx="10485">
                  <c:v>58.3512</c:v>
                </c:pt>
                <c:pt idx="10486">
                  <c:v>58.396</c:v>
                </c:pt>
                <c:pt idx="10487">
                  <c:v>58.396</c:v>
                </c:pt>
                <c:pt idx="10488">
                  <c:v>58.4409</c:v>
                </c:pt>
                <c:pt idx="10489">
                  <c:v>58.4858</c:v>
                </c:pt>
                <c:pt idx="10490">
                  <c:v>58.4858</c:v>
                </c:pt>
                <c:pt idx="10491">
                  <c:v>58.4858</c:v>
                </c:pt>
                <c:pt idx="10492">
                  <c:v>58.4409</c:v>
                </c:pt>
                <c:pt idx="10493">
                  <c:v>58.4409</c:v>
                </c:pt>
                <c:pt idx="10494">
                  <c:v>58.4858</c:v>
                </c:pt>
                <c:pt idx="10495">
                  <c:v>58.5307</c:v>
                </c:pt>
                <c:pt idx="10496">
                  <c:v>58.5756</c:v>
                </c:pt>
                <c:pt idx="10497">
                  <c:v>58.5756</c:v>
                </c:pt>
                <c:pt idx="10498">
                  <c:v>58.5756</c:v>
                </c:pt>
                <c:pt idx="10499">
                  <c:v>58.5756</c:v>
                </c:pt>
                <c:pt idx="10500">
                  <c:v>58.5756</c:v>
                </c:pt>
                <c:pt idx="10501">
                  <c:v>58.5307</c:v>
                </c:pt>
                <c:pt idx="10502">
                  <c:v>58.5307</c:v>
                </c:pt>
                <c:pt idx="10503">
                  <c:v>58.5756</c:v>
                </c:pt>
                <c:pt idx="10504">
                  <c:v>58.5756</c:v>
                </c:pt>
                <c:pt idx="10505">
                  <c:v>58.62040000000001</c:v>
                </c:pt>
                <c:pt idx="10506">
                  <c:v>58.62040000000001</c:v>
                </c:pt>
                <c:pt idx="10507">
                  <c:v>58.62040000000001</c:v>
                </c:pt>
                <c:pt idx="10508">
                  <c:v>58.6653</c:v>
                </c:pt>
                <c:pt idx="10509">
                  <c:v>58.6653</c:v>
                </c:pt>
                <c:pt idx="10510">
                  <c:v>58.7102</c:v>
                </c:pt>
                <c:pt idx="10511">
                  <c:v>58.7102</c:v>
                </c:pt>
                <c:pt idx="10512">
                  <c:v>58.7102</c:v>
                </c:pt>
                <c:pt idx="10513">
                  <c:v>58.7102</c:v>
                </c:pt>
                <c:pt idx="10514">
                  <c:v>58.7551</c:v>
                </c:pt>
                <c:pt idx="10515">
                  <c:v>58.7102</c:v>
                </c:pt>
                <c:pt idx="10516">
                  <c:v>58.7102</c:v>
                </c:pt>
                <c:pt idx="10517">
                  <c:v>58.7551</c:v>
                </c:pt>
                <c:pt idx="10518">
                  <c:v>58.7999</c:v>
                </c:pt>
                <c:pt idx="10519">
                  <c:v>58.7999</c:v>
                </c:pt>
                <c:pt idx="10520">
                  <c:v>58.8448</c:v>
                </c:pt>
                <c:pt idx="10521">
                  <c:v>58.8448</c:v>
                </c:pt>
                <c:pt idx="10522">
                  <c:v>58.8448</c:v>
                </c:pt>
                <c:pt idx="10523">
                  <c:v>58.8448</c:v>
                </c:pt>
                <c:pt idx="10524">
                  <c:v>58.8448</c:v>
                </c:pt>
                <c:pt idx="10525">
                  <c:v>58.8897</c:v>
                </c:pt>
                <c:pt idx="10526">
                  <c:v>58.8897</c:v>
                </c:pt>
                <c:pt idx="10527">
                  <c:v>58.8897</c:v>
                </c:pt>
                <c:pt idx="10528">
                  <c:v>58.8897</c:v>
                </c:pt>
                <c:pt idx="10529">
                  <c:v>58.8448</c:v>
                </c:pt>
                <c:pt idx="10530">
                  <c:v>58.8897</c:v>
                </c:pt>
                <c:pt idx="10531">
                  <c:v>58.8897</c:v>
                </c:pt>
                <c:pt idx="10532">
                  <c:v>58.9346</c:v>
                </c:pt>
                <c:pt idx="10533">
                  <c:v>58.9795</c:v>
                </c:pt>
                <c:pt idx="10534">
                  <c:v>58.9346</c:v>
                </c:pt>
                <c:pt idx="10535">
                  <c:v>58.9795</c:v>
                </c:pt>
                <c:pt idx="10536">
                  <c:v>58.9346</c:v>
                </c:pt>
                <c:pt idx="10537">
                  <c:v>58.9795</c:v>
                </c:pt>
                <c:pt idx="10538">
                  <c:v>58.9795</c:v>
                </c:pt>
                <c:pt idx="10539">
                  <c:v>58.9795</c:v>
                </c:pt>
                <c:pt idx="10540">
                  <c:v>58.9795</c:v>
                </c:pt>
                <c:pt idx="10541">
                  <c:v>59.0735</c:v>
                </c:pt>
                <c:pt idx="10542">
                  <c:v>59.0259</c:v>
                </c:pt>
                <c:pt idx="10543">
                  <c:v>59.0735</c:v>
                </c:pt>
                <c:pt idx="10544">
                  <c:v>59.0735</c:v>
                </c:pt>
                <c:pt idx="10545">
                  <c:v>59.1212</c:v>
                </c:pt>
                <c:pt idx="10546">
                  <c:v>59.0735</c:v>
                </c:pt>
                <c:pt idx="10547">
                  <c:v>59.0259</c:v>
                </c:pt>
                <c:pt idx="10548">
                  <c:v>59.0735</c:v>
                </c:pt>
                <c:pt idx="10549">
                  <c:v>59.1212</c:v>
                </c:pt>
                <c:pt idx="10550">
                  <c:v>59.1212</c:v>
                </c:pt>
                <c:pt idx="10551">
                  <c:v>59.1689</c:v>
                </c:pt>
                <c:pt idx="10552">
                  <c:v>59.1689</c:v>
                </c:pt>
                <c:pt idx="10553">
                  <c:v>59.2166</c:v>
                </c:pt>
                <c:pt idx="10554">
                  <c:v>59.2166</c:v>
                </c:pt>
                <c:pt idx="10555">
                  <c:v>59.2166</c:v>
                </c:pt>
                <c:pt idx="10556">
                  <c:v>59.2166</c:v>
                </c:pt>
                <c:pt idx="10557">
                  <c:v>59.2643</c:v>
                </c:pt>
                <c:pt idx="10558">
                  <c:v>59.2166</c:v>
                </c:pt>
                <c:pt idx="10559">
                  <c:v>59.2643</c:v>
                </c:pt>
                <c:pt idx="10560">
                  <c:v>59.2166</c:v>
                </c:pt>
                <c:pt idx="10561">
                  <c:v>59.2166</c:v>
                </c:pt>
                <c:pt idx="10562">
                  <c:v>59.2166</c:v>
                </c:pt>
                <c:pt idx="10563">
                  <c:v>59.2643</c:v>
                </c:pt>
                <c:pt idx="10564">
                  <c:v>59.312</c:v>
                </c:pt>
                <c:pt idx="10565">
                  <c:v>59.3596</c:v>
                </c:pt>
                <c:pt idx="10566">
                  <c:v>59.312</c:v>
                </c:pt>
                <c:pt idx="10567">
                  <c:v>59.312</c:v>
                </c:pt>
                <c:pt idx="10568">
                  <c:v>59.2643</c:v>
                </c:pt>
                <c:pt idx="10569">
                  <c:v>59.3596</c:v>
                </c:pt>
                <c:pt idx="10570">
                  <c:v>59.4073</c:v>
                </c:pt>
                <c:pt idx="10571">
                  <c:v>59.4073</c:v>
                </c:pt>
                <c:pt idx="10572">
                  <c:v>59.4073</c:v>
                </c:pt>
                <c:pt idx="10573">
                  <c:v>59.3596</c:v>
                </c:pt>
                <c:pt idx="10574">
                  <c:v>59.3596</c:v>
                </c:pt>
                <c:pt idx="10575">
                  <c:v>59.3596</c:v>
                </c:pt>
                <c:pt idx="10576">
                  <c:v>59.4073</c:v>
                </c:pt>
                <c:pt idx="10577">
                  <c:v>59.4073</c:v>
                </c:pt>
                <c:pt idx="10578">
                  <c:v>59.3596</c:v>
                </c:pt>
                <c:pt idx="10579">
                  <c:v>59.4073</c:v>
                </c:pt>
                <c:pt idx="10580">
                  <c:v>59.4073</c:v>
                </c:pt>
                <c:pt idx="10581">
                  <c:v>59.4073</c:v>
                </c:pt>
                <c:pt idx="10582">
                  <c:v>59.5027</c:v>
                </c:pt>
                <c:pt idx="10583">
                  <c:v>59.5027</c:v>
                </c:pt>
                <c:pt idx="10584">
                  <c:v>59.5504</c:v>
                </c:pt>
                <c:pt idx="10585">
                  <c:v>59.5504</c:v>
                </c:pt>
                <c:pt idx="10586">
                  <c:v>59.5504</c:v>
                </c:pt>
                <c:pt idx="10587">
                  <c:v>59.5504</c:v>
                </c:pt>
                <c:pt idx="10588">
                  <c:v>59.5504</c:v>
                </c:pt>
                <c:pt idx="10589">
                  <c:v>59.5504</c:v>
                </c:pt>
                <c:pt idx="10590">
                  <c:v>59.5981</c:v>
                </c:pt>
                <c:pt idx="10591">
                  <c:v>59.5981</c:v>
                </c:pt>
                <c:pt idx="10592">
                  <c:v>59.5981</c:v>
                </c:pt>
                <c:pt idx="10593">
                  <c:v>59.6458</c:v>
                </c:pt>
                <c:pt idx="10594">
                  <c:v>59.69340000000001</c:v>
                </c:pt>
                <c:pt idx="10595">
                  <c:v>59.6458</c:v>
                </c:pt>
                <c:pt idx="10596">
                  <c:v>59.69340000000001</c:v>
                </c:pt>
                <c:pt idx="10597">
                  <c:v>59.6458</c:v>
                </c:pt>
                <c:pt idx="10598">
                  <c:v>59.6458</c:v>
                </c:pt>
                <c:pt idx="10599">
                  <c:v>59.6458</c:v>
                </c:pt>
                <c:pt idx="10600">
                  <c:v>59.69340000000001</c:v>
                </c:pt>
                <c:pt idx="10601">
                  <c:v>59.7411</c:v>
                </c:pt>
                <c:pt idx="10602">
                  <c:v>59.7411</c:v>
                </c:pt>
                <c:pt idx="10603">
                  <c:v>59.69340000000001</c:v>
                </c:pt>
                <c:pt idx="10604">
                  <c:v>59.6458</c:v>
                </c:pt>
                <c:pt idx="10605">
                  <c:v>59.69340000000001</c:v>
                </c:pt>
                <c:pt idx="10606">
                  <c:v>59.69340000000001</c:v>
                </c:pt>
                <c:pt idx="10607">
                  <c:v>59.7411</c:v>
                </c:pt>
                <c:pt idx="10608">
                  <c:v>59.7411</c:v>
                </c:pt>
                <c:pt idx="10609">
                  <c:v>59.7411</c:v>
                </c:pt>
                <c:pt idx="10610">
                  <c:v>59.7888</c:v>
                </c:pt>
                <c:pt idx="10611">
                  <c:v>59.7888</c:v>
                </c:pt>
                <c:pt idx="10612">
                  <c:v>59.7888</c:v>
                </c:pt>
                <c:pt idx="10613">
                  <c:v>59.8365</c:v>
                </c:pt>
                <c:pt idx="10614">
                  <c:v>59.8365</c:v>
                </c:pt>
                <c:pt idx="10615">
                  <c:v>59.8365</c:v>
                </c:pt>
                <c:pt idx="10616">
                  <c:v>59.8842</c:v>
                </c:pt>
                <c:pt idx="10617">
                  <c:v>59.9319</c:v>
                </c:pt>
                <c:pt idx="10618">
                  <c:v>59.9319</c:v>
                </c:pt>
                <c:pt idx="10619">
                  <c:v>59.9319</c:v>
                </c:pt>
                <c:pt idx="10620">
                  <c:v>59.9319</c:v>
                </c:pt>
                <c:pt idx="10621">
                  <c:v>59.9319</c:v>
                </c:pt>
                <c:pt idx="10622">
                  <c:v>59.9319</c:v>
                </c:pt>
                <c:pt idx="10623">
                  <c:v>59.9319</c:v>
                </c:pt>
                <c:pt idx="10624">
                  <c:v>59.9319</c:v>
                </c:pt>
                <c:pt idx="10625">
                  <c:v>59.9795</c:v>
                </c:pt>
                <c:pt idx="10626">
                  <c:v>59.9795</c:v>
                </c:pt>
                <c:pt idx="10627">
                  <c:v>59.9795</c:v>
                </c:pt>
                <c:pt idx="10628">
                  <c:v>59.9795</c:v>
                </c:pt>
                <c:pt idx="10629">
                  <c:v>59.9795</c:v>
                </c:pt>
                <c:pt idx="10630">
                  <c:v>60.02560000000001</c:v>
                </c:pt>
                <c:pt idx="10631">
                  <c:v>60.02560000000001</c:v>
                </c:pt>
                <c:pt idx="10632">
                  <c:v>60.1154</c:v>
                </c:pt>
                <c:pt idx="10633">
                  <c:v>60.1154</c:v>
                </c:pt>
                <c:pt idx="10634">
                  <c:v>60.0705</c:v>
                </c:pt>
                <c:pt idx="10635">
                  <c:v>60.02560000000001</c:v>
                </c:pt>
                <c:pt idx="10636">
                  <c:v>60.02560000000001</c:v>
                </c:pt>
                <c:pt idx="10637">
                  <c:v>60.0705</c:v>
                </c:pt>
                <c:pt idx="10638">
                  <c:v>60.1154</c:v>
                </c:pt>
                <c:pt idx="10639">
                  <c:v>60.1154</c:v>
                </c:pt>
                <c:pt idx="10640">
                  <c:v>60.0705</c:v>
                </c:pt>
                <c:pt idx="10641">
                  <c:v>60.0705</c:v>
                </c:pt>
                <c:pt idx="10642">
                  <c:v>60.0705</c:v>
                </c:pt>
                <c:pt idx="10643">
                  <c:v>60.1154</c:v>
                </c:pt>
                <c:pt idx="10644">
                  <c:v>60.0705</c:v>
                </c:pt>
                <c:pt idx="10645">
                  <c:v>60.1154</c:v>
                </c:pt>
                <c:pt idx="10646">
                  <c:v>60.1154</c:v>
                </c:pt>
                <c:pt idx="10647">
                  <c:v>60.1154</c:v>
                </c:pt>
                <c:pt idx="10648">
                  <c:v>60.1154</c:v>
                </c:pt>
                <c:pt idx="10649">
                  <c:v>60.1603</c:v>
                </c:pt>
                <c:pt idx="10650">
                  <c:v>60.2051</c:v>
                </c:pt>
                <c:pt idx="10651">
                  <c:v>60.25</c:v>
                </c:pt>
                <c:pt idx="10652">
                  <c:v>60.25</c:v>
                </c:pt>
                <c:pt idx="10653">
                  <c:v>60.2051</c:v>
                </c:pt>
                <c:pt idx="10654">
                  <c:v>60.2051</c:v>
                </c:pt>
                <c:pt idx="10655">
                  <c:v>60.25</c:v>
                </c:pt>
                <c:pt idx="10656">
                  <c:v>60.2949</c:v>
                </c:pt>
                <c:pt idx="10657">
                  <c:v>60.25</c:v>
                </c:pt>
                <c:pt idx="10658">
                  <c:v>60.25</c:v>
                </c:pt>
                <c:pt idx="10659">
                  <c:v>60.25</c:v>
                </c:pt>
                <c:pt idx="10660">
                  <c:v>60.2949</c:v>
                </c:pt>
                <c:pt idx="10661">
                  <c:v>60.3398</c:v>
                </c:pt>
                <c:pt idx="10662">
                  <c:v>60.2949</c:v>
                </c:pt>
                <c:pt idx="10663">
                  <c:v>60.3398</c:v>
                </c:pt>
                <c:pt idx="10664">
                  <c:v>60.2949</c:v>
                </c:pt>
                <c:pt idx="10665">
                  <c:v>60.3398</c:v>
                </c:pt>
                <c:pt idx="10666">
                  <c:v>60.3398</c:v>
                </c:pt>
                <c:pt idx="10667">
                  <c:v>60.3398</c:v>
                </c:pt>
                <c:pt idx="10668">
                  <c:v>60.3398</c:v>
                </c:pt>
                <c:pt idx="10669">
                  <c:v>60.3398</c:v>
                </c:pt>
                <c:pt idx="10670">
                  <c:v>60.3847</c:v>
                </c:pt>
                <c:pt idx="10671">
                  <c:v>60.3847</c:v>
                </c:pt>
                <c:pt idx="10672">
                  <c:v>60.3398</c:v>
                </c:pt>
                <c:pt idx="10673">
                  <c:v>60.3847</c:v>
                </c:pt>
                <c:pt idx="10674">
                  <c:v>60.4295</c:v>
                </c:pt>
                <c:pt idx="10675">
                  <c:v>60.4295</c:v>
                </c:pt>
                <c:pt idx="10676">
                  <c:v>60.4295</c:v>
                </c:pt>
                <c:pt idx="10677">
                  <c:v>60.3847</c:v>
                </c:pt>
                <c:pt idx="10678">
                  <c:v>60.3847</c:v>
                </c:pt>
                <c:pt idx="10679">
                  <c:v>60.4744</c:v>
                </c:pt>
                <c:pt idx="10680">
                  <c:v>60.5193</c:v>
                </c:pt>
                <c:pt idx="10681">
                  <c:v>60.4744</c:v>
                </c:pt>
                <c:pt idx="10682">
                  <c:v>60.4295</c:v>
                </c:pt>
                <c:pt idx="10683">
                  <c:v>60.4295</c:v>
                </c:pt>
                <c:pt idx="10684">
                  <c:v>60.4295</c:v>
                </c:pt>
                <c:pt idx="10685">
                  <c:v>60.4744</c:v>
                </c:pt>
                <c:pt idx="10686">
                  <c:v>60.4744</c:v>
                </c:pt>
                <c:pt idx="10687">
                  <c:v>60.4744</c:v>
                </c:pt>
                <c:pt idx="10688">
                  <c:v>60.4744</c:v>
                </c:pt>
                <c:pt idx="10689">
                  <c:v>60.5193</c:v>
                </c:pt>
                <c:pt idx="10690">
                  <c:v>60.5193</c:v>
                </c:pt>
                <c:pt idx="10691">
                  <c:v>60.5642</c:v>
                </c:pt>
                <c:pt idx="10692">
                  <c:v>60.5642</c:v>
                </c:pt>
                <c:pt idx="10693">
                  <c:v>60.5193</c:v>
                </c:pt>
                <c:pt idx="10694">
                  <c:v>60.5193</c:v>
                </c:pt>
                <c:pt idx="10695">
                  <c:v>60.5193</c:v>
                </c:pt>
                <c:pt idx="10696">
                  <c:v>60.5642</c:v>
                </c:pt>
                <c:pt idx="10697">
                  <c:v>60.5642</c:v>
                </c:pt>
                <c:pt idx="10698">
                  <c:v>60.609</c:v>
                </c:pt>
                <c:pt idx="10699">
                  <c:v>60.609</c:v>
                </c:pt>
                <c:pt idx="10700">
                  <c:v>60.6539</c:v>
                </c:pt>
                <c:pt idx="10701">
                  <c:v>60.69880000000001</c:v>
                </c:pt>
                <c:pt idx="10702">
                  <c:v>60.69880000000001</c:v>
                </c:pt>
                <c:pt idx="10703">
                  <c:v>60.6539</c:v>
                </c:pt>
                <c:pt idx="10704">
                  <c:v>60.6539</c:v>
                </c:pt>
                <c:pt idx="10705">
                  <c:v>60.6539</c:v>
                </c:pt>
                <c:pt idx="10706">
                  <c:v>60.6539</c:v>
                </c:pt>
                <c:pt idx="10707">
                  <c:v>60.69880000000001</c:v>
                </c:pt>
                <c:pt idx="10708">
                  <c:v>60.7437</c:v>
                </c:pt>
                <c:pt idx="10709">
                  <c:v>60.7437</c:v>
                </c:pt>
                <c:pt idx="10710">
                  <c:v>60.7437</c:v>
                </c:pt>
                <c:pt idx="10711">
                  <c:v>60.7437</c:v>
                </c:pt>
                <c:pt idx="10712">
                  <c:v>60.7437</c:v>
                </c:pt>
                <c:pt idx="10713">
                  <c:v>60.7437</c:v>
                </c:pt>
                <c:pt idx="10714">
                  <c:v>60.7437</c:v>
                </c:pt>
                <c:pt idx="10715">
                  <c:v>60.7437</c:v>
                </c:pt>
                <c:pt idx="10716">
                  <c:v>60.7886</c:v>
                </c:pt>
                <c:pt idx="10717">
                  <c:v>60.8334</c:v>
                </c:pt>
                <c:pt idx="10718">
                  <c:v>60.8334</c:v>
                </c:pt>
                <c:pt idx="10719">
                  <c:v>60.7886</c:v>
                </c:pt>
                <c:pt idx="10720">
                  <c:v>60.8334</c:v>
                </c:pt>
                <c:pt idx="10721">
                  <c:v>60.8334</c:v>
                </c:pt>
                <c:pt idx="10722">
                  <c:v>60.8334</c:v>
                </c:pt>
                <c:pt idx="10723">
                  <c:v>60.8334</c:v>
                </c:pt>
                <c:pt idx="10724">
                  <c:v>60.8334</c:v>
                </c:pt>
                <c:pt idx="10725">
                  <c:v>60.7886</c:v>
                </c:pt>
                <c:pt idx="10726">
                  <c:v>60.8334</c:v>
                </c:pt>
                <c:pt idx="10727">
                  <c:v>60.7886</c:v>
                </c:pt>
                <c:pt idx="10728">
                  <c:v>60.8783</c:v>
                </c:pt>
                <c:pt idx="10729">
                  <c:v>60.8783</c:v>
                </c:pt>
                <c:pt idx="10730">
                  <c:v>60.8783</c:v>
                </c:pt>
                <c:pt idx="10731">
                  <c:v>60.8783</c:v>
                </c:pt>
                <c:pt idx="10732">
                  <c:v>60.9232</c:v>
                </c:pt>
                <c:pt idx="10733">
                  <c:v>60.9681</c:v>
                </c:pt>
                <c:pt idx="10734">
                  <c:v>60.9232</c:v>
                </c:pt>
                <c:pt idx="10735">
                  <c:v>60.9232</c:v>
                </c:pt>
                <c:pt idx="10736">
                  <c:v>60.9232</c:v>
                </c:pt>
                <c:pt idx="10737">
                  <c:v>60.9681</c:v>
                </c:pt>
                <c:pt idx="10738">
                  <c:v>60.9681</c:v>
                </c:pt>
                <c:pt idx="10739">
                  <c:v>60.9681</c:v>
                </c:pt>
                <c:pt idx="10740">
                  <c:v>61.01300000000001</c:v>
                </c:pt>
                <c:pt idx="10741">
                  <c:v>61.01300000000001</c:v>
                </c:pt>
                <c:pt idx="10742">
                  <c:v>61.01300000000001</c:v>
                </c:pt>
                <c:pt idx="10743">
                  <c:v>61.01300000000001</c:v>
                </c:pt>
                <c:pt idx="10744">
                  <c:v>60.9681</c:v>
                </c:pt>
                <c:pt idx="10745">
                  <c:v>60.9681</c:v>
                </c:pt>
                <c:pt idx="10746">
                  <c:v>60.9681</c:v>
                </c:pt>
                <c:pt idx="10747">
                  <c:v>61.01300000000001</c:v>
                </c:pt>
                <c:pt idx="10748">
                  <c:v>61.01300000000001</c:v>
                </c:pt>
                <c:pt idx="10749">
                  <c:v>61.0578</c:v>
                </c:pt>
                <c:pt idx="10750">
                  <c:v>61.1027</c:v>
                </c:pt>
                <c:pt idx="10751">
                  <c:v>61.0578</c:v>
                </c:pt>
                <c:pt idx="10752">
                  <c:v>61.1027</c:v>
                </c:pt>
                <c:pt idx="10753">
                  <c:v>61.1027</c:v>
                </c:pt>
                <c:pt idx="10754">
                  <c:v>61.0578</c:v>
                </c:pt>
                <c:pt idx="10755">
                  <c:v>61.0578</c:v>
                </c:pt>
                <c:pt idx="10756">
                  <c:v>61.0578</c:v>
                </c:pt>
                <c:pt idx="10757">
                  <c:v>61.1027</c:v>
                </c:pt>
                <c:pt idx="10758">
                  <c:v>61.1027</c:v>
                </c:pt>
                <c:pt idx="10759">
                  <c:v>61.1027</c:v>
                </c:pt>
                <c:pt idx="10760">
                  <c:v>61.1027</c:v>
                </c:pt>
                <c:pt idx="10761">
                  <c:v>61.1476</c:v>
                </c:pt>
                <c:pt idx="10762">
                  <c:v>61.1476</c:v>
                </c:pt>
                <c:pt idx="10763">
                  <c:v>61.1925</c:v>
                </c:pt>
                <c:pt idx="10764">
                  <c:v>61.1925</c:v>
                </c:pt>
                <c:pt idx="10765">
                  <c:v>61.1476</c:v>
                </c:pt>
                <c:pt idx="10766">
                  <c:v>61.1925</c:v>
                </c:pt>
                <c:pt idx="10767">
                  <c:v>61.1925</c:v>
                </c:pt>
                <c:pt idx="10768">
                  <c:v>61.1925</c:v>
                </c:pt>
                <c:pt idx="10769">
                  <c:v>61.1925</c:v>
                </c:pt>
                <c:pt idx="10770">
                  <c:v>61.1925</c:v>
                </c:pt>
                <c:pt idx="10771">
                  <c:v>61.2373</c:v>
                </c:pt>
                <c:pt idx="10772">
                  <c:v>61.1925</c:v>
                </c:pt>
                <c:pt idx="10773">
                  <c:v>61.1925</c:v>
                </c:pt>
                <c:pt idx="10774">
                  <c:v>61.1925</c:v>
                </c:pt>
                <c:pt idx="10775">
                  <c:v>61.1925</c:v>
                </c:pt>
                <c:pt idx="10776">
                  <c:v>61.2822</c:v>
                </c:pt>
                <c:pt idx="10777">
                  <c:v>61.2822</c:v>
                </c:pt>
                <c:pt idx="10778">
                  <c:v>61.3271</c:v>
                </c:pt>
                <c:pt idx="10779">
                  <c:v>61.2822</c:v>
                </c:pt>
                <c:pt idx="10780">
                  <c:v>61.2373</c:v>
                </c:pt>
                <c:pt idx="10781">
                  <c:v>61.2373</c:v>
                </c:pt>
                <c:pt idx="10782">
                  <c:v>61.2822</c:v>
                </c:pt>
                <c:pt idx="10783">
                  <c:v>61.3271</c:v>
                </c:pt>
                <c:pt idx="10784">
                  <c:v>61.372</c:v>
                </c:pt>
                <c:pt idx="10785">
                  <c:v>61.4169</c:v>
                </c:pt>
                <c:pt idx="10786">
                  <c:v>61.4169</c:v>
                </c:pt>
                <c:pt idx="10787">
                  <c:v>61.4169</c:v>
                </c:pt>
                <c:pt idx="10788">
                  <c:v>61.4169</c:v>
                </c:pt>
                <c:pt idx="10789">
                  <c:v>61.4169</c:v>
                </c:pt>
                <c:pt idx="10790">
                  <c:v>61.372</c:v>
                </c:pt>
                <c:pt idx="10791">
                  <c:v>61.372</c:v>
                </c:pt>
                <c:pt idx="10792">
                  <c:v>61.372</c:v>
                </c:pt>
                <c:pt idx="10793">
                  <c:v>61.4617</c:v>
                </c:pt>
                <c:pt idx="10794">
                  <c:v>61.4169</c:v>
                </c:pt>
                <c:pt idx="10795">
                  <c:v>61.4169</c:v>
                </c:pt>
                <c:pt idx="10796">
                  <c:v>61.4169</c:v>
                </c:pt>
                <c:pt idx="10797">
                  <c:v>61.4169</c:v>
                </c:pt>
                <c:pt idx="10798">
                  <c:v>61.4617</c:v>
                </c:pt>
                <c:pt idx="10799">
                  <c:v>61.4617</c:v>
                </c:pt>
                <c:pt idx="10800">
                  <c:v>61.50660000000001</c:v>
                </c:pt>
                <c:pt idx="10801">
                  <c:v>61.4617</c:v>
                </c:pt>
                <c:pt idx="10802">
                  <c:v>61.4617</c:v>
                </c:pt>
                <c:pt idx="10803">
                  <c:v>61.4169</c:v>
                </c:pt>
                <c:pt idx="10804">
                  <c:v>61.4617</c:v>
                </c:pt>
                <c:pt idx="10805">
                  <c:v>61.4617</c:v>
                </c:pt>
                <c:pt idx="10806">
                  <c:v>61.50660000000001</c:v>
                </c:pt>
                <c:pt idx="10807">
                  <c:v>61.50660000000001</c:v>
                </c:pt>
                <c:pt idx="10808">
                  <c:v>61.50660000000001</c:v>
                </c:pt>
                <c:pt idx="10809">
                  <c:v>61.50660000000001</c:v>
                </c:pt>
                <c:pt idx="10810">
                  <c:v>61.5515</c:v>
                </c:pt>
                <c:pt idx="10811">
                  <c:v>61.5515</c:v>
                </c:pt>
                <c:pt idx="10812">
                  <c:v>61.50660000000001</c:v>
                </c:pt>
                <c:pt idx="10813">
                  <c:v>61.50660000000001</c:v>
                </c:pt>
                <c:pt idx="10814">
                  <c:v>61.5515</c:v>
                </c:pt>
                <c:pt idx="10815">
                  <c:v>61.50660000000001</c:v>
                </c:pt>
                <c:pt idx="10816">
                  <c:v>61.5515</c:v>
                </c:pt>
                <c:pt idx="10817">
                  <c:v>61.5515</c:v>
                </c:pt>
                <c:pt idx="10818">
                  <c:v>61.5964</c:v>
                </c:pt>
                <c:pt idx="10819">
                  <c:v>61.5964</c:v>
                </c:pt>
                <c:pt idx="10820">
                  <c:v>61.5515</c:v>
                </c:pt>
                <c:pt idx="10821">
                  <c:v>61.5964</c:v>
                </c:pt>
                <c:pt idx="10822">
                  <c:v>61.6413</c:v>
                </c:pt>
                <c:pt idx="10823">
                  <c:v>61.6413</c:v>
                </c:pt>
                <c:pt idx="10824">
                  <c:v>61.6413</c:v>
                </c:pt>
                <c:pt idx="10825">
                  <c:v>61.6413</c:v>
                </c:pt>
                <c:pt idx="10826">
                  <c:v>61.6413</c:v>
                </c:pt>
                <c:pt idx="10827">
                  <c:v>61.6861</c:v>
                </c:pt>
                <c:pt idx="10828">
                  <c:v>61.6861</c:v>
                </c:pt>
                <c:pt idx="10829">
                  <c:v>61.6861</c:v>
                </c:pt>
                <c:pt idx="10830">
                  <c:v>61.6861</c:v>
                </c:pt>
                <c:pt idx="10831">
                  <c:v>61.731</c:v>
                </c:pt>
                <c:pt idx="10832">
                  <c:v>61.731</c:v>
                </c:pt>
                <c:pt idx="10833">
                  <c:v>61.7759</c:v>
                </c:pt>
                <c:pt idx="10834">
                  <c:v>61.82080000000001</c:v>
                </c:pt>
                <c:pt idx="10835">
                  <c:v>61.7759</c:v>
                </c:pt>
                <c:pt idx="10836">
                  <c:v>61.731</c:v>
                </c:pt>
                <c:pt idx="10837">
                  <c:v>61.7759</c:v>
                </c:pt>
                <c:pt idx="10838">
                  <c:v>61.7759</c:v>
                </c:pt>
                <c:pt idx="10839">
                  <c:v>61.731</c:v>
                </c:pt>
                <c:pt idx="10840">
                  <c:v>61.731</c:v>
                </c:pt>
                <c:pt idx="10841">
                  <c:v>61.7759</c:v>
                </c:pt>
                <c:pt idx="10842">
                  <c:v>61.7759</c:v>
                </c:pt>
                <c:pt idx="10843">
                  <c:v>61.7759</c:v>
                </c:pt>
                <c:pt idx="10844">
                  <c:v>61.7759</c:v>
                </c:pt>
                <c:pt idx="10845">
                  <c:v>61.7759</c:v>
                </c:pt>
                <c:pt idx="10846">
                  <c:v>61.8657</c:v>
                </c:pt>
                <c:pt idx="10847">
                  <c:v>61.82080000000001</c:v>
                </c:pt>
                <c:pt idx="10848">
                  <c:v>61.8657</c:v>
                </c:pt>
                <c:pt idx="10849">
                  <c:v>61.82080000000001</c:v>
                </c:pt>
                <c:pt idx="10850">
                  <c:v>61.82080000000001</c:v>
                </c:pt>
                <c:pt idx="10851">
                  <c:v>61.8657</c:v>
                </c:pt>
                <c:pt idx="10852">
                  <c:v>61.82080000000001</c:v>
                </c:pt>
                <c:pt idx="10853">
                  <c:v>61.8657</c:v>
                </c:pt>
                <c:pt idx="10854">
                  <c:v>61.82080000000001</c:v>
                </c:pt>
                <c:pt idx="10855">
                  <c:v>61.82080000000001</c:v>
                </c:pt>
                <c:pt idx="10856">
                  <c:v>61.82080000000001</c:v>
                </c:pt>
                <c:pt idx="10857">
                  <c:v>61.8657</c:v>
                </c:pt>
                <c:pt idx="10858">
                  <c:v>61.8657</c:v>
                </c:pt>
                <c:pt idx="10859">
                  <c:v>61.8657</c:v>
                </c:pt>
                <c:pt idx="10860">
                  <c:v>61.9105</c:v>
                </c:pt>
                <c:pt idx="10861">
                  <c:v>61.9554</c:v>
                </c:pt>
                <c:pt idx="10862">
                  <c:v>61.9105</c:v>
                </c:pt>
                <c:pt idx="10863">
                  <c:v>61.9105</c:v>
                </c:pt>
                <c:pt idx="10864">
                  <c:v>61.9105</c:v>
                </c:pt>
                <c:pt idx="10865">
                  <c:v>61.9105</c:v>
                </c:pt>
                <c:pt idx="10866">
                  <c:v>61.9105</c:v>
                </c:pt>
                <c:pt idx="10867">
                  <c:v>61.9554</c:v>
                </c:pt>
                <c:pt idx="10868">
                  <c:v>61.9554</c:v>
                </c:pt>
                <c:pt idx="10869">
                  <c:v>62.048</c:v>
                </c:pt>
                <c:pt idx="10870">
                  <c:v>62.0</c:v>
                </c:pt>
                <c:pt idx="10871">
                  <c:v>62.0</c:v>
                </c:pt>
                <c:pt idx="10872">
                  <c:v>61.9554</c:v>
                </c:pt>
                <c:pt idx="10873">
                  <c:v>62.0</c:v>
                </c:pt>
                <c:pt idx="10874">
                  <c:v>61.9554</c:v>
                </c:pt>
                <c:pt idx="10875">
                  <c:v>62.0</c:v>
                </c:pt>
                <c:pt idx="10876">
                  <c:v>62.0</c:v>
                </c:pt>
                <c:pt idx="10877">
                  <c:v>62.0</c:v>
                </c:pt>
                <c:pt idx="10878">
                  <c:v>62.0</c:v>
                </c:pt>
                <c:pt idx="10879">
                  <c:v>62.0</c:v>
                </c:pt>
                <c:pt idx="10880">
                  <c:v>62.048</c:v>
                </c:pt>
                <c:pt idx="10881">
                  <c:v>62.0957</c:v>
                </c:pt>
                <c:pt idx="10882">
                  <c:v>62.0957</c:v>
                </c:pt>
                <c:pt idx="10883">
                  <c:v>62.0957</c:v>
                </c:pt>
                <c:pt idx="10884">
                  <c:v>62.0957</c:v>
                </c:pt>
                <c:pt idx="10885">
                  <c:v>62.0957</c:v>
                </c:pt>
                <c:pt idx="10886">
                  <c:v>62.0957</c:v>
                </c:pt>
                <c:pt idx="10887">
                  <c:v>62.1434</c:v>
                </c:pt>
                <c:pt idx="10888">
                  <c:v>62.1434</c:v>
                </c:pt>
                <c:pt idx="10889">
                  <c:v>62.1434</c:v>
                </c:pt>
                <c:pt idx="10890">
                  <c:v>62.1434</c:v>
                </c:pt>
                <c:pt idx="10891">
                  <c:v>62.1434</c:v>
                </c:pt>
                <c:pt idx="10892">
                  <c:v>62.1434</c:v>
                </c:pt>
                <c:pt idx="10893">
                  <c:v>62.1434</c:v>
                </c:pt>
                <c:pt idx="10894">
                  <c:v>62.1434</c:v>
                </c:pt>
                <c:pt idx="10895">
                  <c:v>62.1434</c:v>
                </c:pt>
                <c:pt idx="10896">
                  <c:v>62.191</c:v>
                </c:pt>
                <c:pt idx="10897">
                  <c:v>62.191</c:v>
                </c:pt>
                <c:pt idx="10898">
                  <c:v>62.191</c:v>
                </c:pt>
                <c:pt idx="10899">
                  <c:v>62.2387</c:v>
                </c:pt>
                <c:pt idx="10900">
                  <c:v>62.1434</c:v>
                </c:pt>
                <c:pt idx="10901">
                  <c:v>62.1434</c:v>
                </c:pt>
                <c:pt idx="10902">
                  <c:v>62.1434</c:v>
                </c:pt>
                <c:pt idx="10903">
                  <c:v>62.191</c:v>
                </c:pt>
                <c:pt idx="10904">
                  <c:v>62.2387</c:v>
                </c:pt>
                <c:pt idx="10905">
                  <c:v>62.2864</c:v>
                </c:pt>
                <c:pt idx="10906">
                  <c:v>62.2864</c:v>
                </c:pt>
                <c:pt idx="10907">
                  <c:v>62.2864</c:v>
                </c:pt>
                <c:pt idx="10908">
                  <c:v>62.2864</c:v>
                </c:pt>
                <c:pt idx="10909">
                  <c:v>62.2864</c:v>
                </c:pt>
                <c:pt idx="10910">
                  <c:v>62.2864</c:v>
                </c:pt>
                <c:pt idx="10911">
                  <c:v>62.3341</c:v>
                </c:pt>
                <c:pt idx="10912">
                  <c:v>62.3341</c:v>
                </c:pt>
                <c:pt idx="10913">
                  <c:v>62.3341</c:v>
                </c:pt>
                <c:pt idx="10914">
                  <c:v>62.2864</c:v>
                </c:pt>
                <c:pt idx="10915">
                  <c:v>62.2864</c:v>
                </c:pt>
                <c:pt idx="10916">
                  <c:v>62.3818</c:v>
                </c:pt>
                <c:pt idx="10917">
                  <c:v>62.3818</c:v>
                </c:pt>
                <c:pt idx="10918">
                  <c:v>62.3341</c:v>
                </c:pt>
                <c:pt idx="10919">
                  <c:v>62.3341</c:v>
                </c:pt>
                <c:pt idx="10920">
                  <c:v>62.3818</c:v>
                </c:pt>
                <c:pt idx="10921">
                  <c:v>62.3818</c:v>
                </c:pt>
                <c:pt idx="10922">
                  <c:v>62.3341</c:v>
                </c:pt>
                <c:pt idx="10923">
                  <c:v>62.3341</c:v>
                </c:pt>
                <c:pt idx="10924">
                  <c:v>62.3341</c:v>
                </c:pt>
                <c:pt idx="10925">
                  <c:v>62.3818</c:v>
                </c:pt>
                <c:pt idx="10926">
                  <c:v>62.4771</c:v>
                </c:pt>
                <c:pt idx="10927">
                  <c:v>62.4771</c:v>
                </c:pt>
                <c:pt idx="10928">
                  <c:v>62.3818</c:v>
                </c:pt>
                <c:pt idx="10929">
                  <c:v>62.3818</c:v>
                </c:pt>
                <c:pt idx="10930">
                  <c:v>62.3818</c:v>
                </c:pt>
                <c:pt idx="10931">
                  <c:v>62.3818</c:v>
                </c:pt>
                <c:pt idx="10932">
                  <c:v>62.3818</c:v>
                </c:pt>
                <c:pt idx="10933">
                  <c:v>62.3818</c:v>
                </c:pt>
                <c:pt idx="10934">
                  <c:v>62.4771</c:v>
                </c:pt>
                <c:pt idx="10935">
                  <c:v>62.52480000000001</c:v>
                </c:pt>
                <c:pt idx="10936">
                  <c:v>62.4771</c:v>
                </c:pt>
                <c:pt idx="10937">
                  <c:v>62.4295</c:v>
                </c:pt>
                <c:pt idx="10938">
                  <c:v>62.4771</c:v>
                </c:pt>
                <c:pt idx="10939">
                  <c:v>62.52480000000001</c:v>
                </c:pt>
                <c:pt idx="10940">
                  <c:v>62.52480000000001</c:v>
                </c:pt>
                <c:pt idx="10941">
                  <c:v>62.52480000000001</c:v>
                </c:pt>
                <c:pt idx="10942">
                  <c:v>62.52480000000001</c:v>
                </c:pt>
                <c:pt idx="10943">
                  <c:v>62.5725</c:v>
                </c:pt>
                <c:pt idx="10944">
                  <c:v>62.5725</c:v>
                </c:pt>
                <c:pt idx="10945">
                  <c:v>62.5725</c:v>
                </c:pt>
                <c:pt idx="10946">
                  <c:v>62.5725</c:v>
                </c:pt>
                <c:pt idx="10947">
                  <c:v>62.62020000000001</c:v>
                </c:pt>
                <c:pt idx="10948">
                  <c:v>62.62020000000001</c:v>
                </c:pt>
                <c:pt idx="10949">
                  <c:v>62.62020000000001</c:v>
                </c:pt>
                <c:pt idx="10950">
                  <c:v>62.62020000000001</c:v>
                </c:pt>
                <c:pt idx="10951">
                  <c:v>62.5725</c:v>
                </c:pt>
                <c:pt idx="10952">
                  <c:v>62.5725</c:v>
                </c:pt>
                <c:pt idx="10953">
                  <c:v>62.62020000000001</c:v>
                </c:pt>
                <c:pt idx="10954">
                  <c:v>62.5725</c:v>
                </c:pt>
                <c:pt idx="10955">
                  <c:v>62.5725</c:v>
                </c:pt>
                <c:pt idx="10956">
                  <c:v>62.5725</c:v>
                </c:pt>
                <c:pt idx="10957">
                  <c:v>62.5725</c:v>
                </c:pt>
                <c:pt idx="10958">
                  <c:v>62.62020000000001</c:v>
                </c:pt>
                <c:pt idx="10959">
                  <c:v>62.62020000000001</c:v>
                </c:pt>
                <c:pt idx="10960">
                  <c:v>62.6679</c:v>
                </c:pt>
                <c:pt idx="10961">
                  <c:v>62.6679</c:v>
                </c:pt>
                <c:pt idx="10962">
                  <c:v>62.6679</c:v>
                </c:pt>
                <c:pt idx="10963">
                  <c:v>62.62020000000001</c:v>
                </c:pt>
                <c:pt idx="10964">
                  <c:v>62.7156</c:v>
                </c:pt>
                <c:pt idx="10965">
                  <c:v>62.76320000000001</c:v>
                </c:pt>
                <c:pt idx="10966">
                  <c:v>62.76320000000001</c:v>
                </c:pt>
                <c:pt idx="10967">
                  <c:v>62.7156</c:v>
                </c:pt>
                <c:pt idx="10968">
                  <c:v>62.6679</c:v>
                </c:pt>
                <c:pt idx="10969">
                  <c:v>62.7156</c:v>
                </c:pt>
                <c:pt idx="10970">
                  <c:v>62.7156</c:v>
                </c:pt>
                <c:pt idx="10971">
                  <c:v>62.7156</c:v>
                </c:pt>
                <c:pt idx="10972">
                  <c:v>62.7156</c:v>
                </c:pt>
                <c:pt idx="10973">
                  <c:v>62.6679</c:v>
                </c:pt>
                <c:pt idx="10974">
                  <c:v>62.7156</c:v>
                </c:pt>
                <c:pt idx="10975">
                  <c:v>62.7156</c:v>
                </c:pt>
                <c:pt idx="10976">
                  <c:v>62.76320000000001</c:v>
                </c:pt>
                <c:pt idx="10977">
                  <c:v>62.76320000000001</c:v>
                </c:pt>
                <c:pt idx="10978">
                  <c:v>62.76320000000001</c:v>
                </c:pt>
                <c:pt idx="10979">
                  <c:v>62.8109</c:v>
                </c:pt>
                <c:pt idx="10980">
                  <c:v>62.8109</c:v>
                </c:pt>
                <c:pt idx="10981">
                  <c:v>62.8586</c:v>
                </c:pt>
                <c:pt idx="10982">
                  <c:v>62.8109</c:v>
                </c:pt>
                <c:pt idx="10983">
                  <c:v>62.8109</c:v>
                </c:pt>
                <c:pt idx="10984">
                  <c:v>62.8109</c:v>
                </c:pt>
                <c:pt idx="10985">
                  <c:v>62.8109</c:v>
                </c:pt>
                <c:pt idx="10986">
                  <c:v>62.8586</c:v>
                </c:pt>
                <c:pt idx="10987">
                  <c:v>62.8586</c:v>
                </c:pt>
                <c:pt idx="10988">
                  <c:v>62.8586</c:v>
                </c:pt>
                <c:pt idx="10989">
                  <c:v>62.8109</c:v>
                </c:pt>
                <c:pt idx="10990">
                  <c:v>62.8586</c:v>
                </c:pt>
                <c:pt idx="10991">
                  <c:v>62.8109</c:v>
                </c:pt>
                <c:pt idx="10992">
                  <c:v>62.8586</c:v>
                </c:pt>
                <c:pt idx="10993">
                  <c:v>62.9063</c:v>
                </c:pt>
                <c:pt idx="10994">
                  <c:v>63.0016</c:v>
                </c:pt>
                <c:pt idx="10995">
                  <c:v>62.954</c:v>
                </c:pt>
                <c:pt idx="10996">
                  <c:v>62.9063</c:v>
                </c:pt>
                <c:pt idx="10997">
                  <c:v>62.9063</c:v>
                </c:pt>
                <c:pt idx="10998">
                  <c:v>62.9063</c:v>
                </c:pt>
                <c:pt idx="10999">
                  <c:v>62.954</c:v>
                </c:pt>
                <c:pt idx="11000">
                  <c:v>62.9063</c:v>
                </c:pt>
                <c:pt idx="11001">
                  <c:v>63.0016</c:v>
                </c:pt>
                <c:pt idx="11002">
                  <c:v>63.0016</c:v>
                </c:pt>
                <c:pt idx="11003">
                  <c:v>63.0016</c:v>
                </c:pt>
                <c:pt idx="11004">
                  <c:v>63.0016</c:v>
                </c:pt>
                <c:pt idx="11005">
                  <c:v>63.0016</c:v>
                </c:pt>
                <c:pt idx="11006">
                  <c:v>63.04640000000001</c:v>
                </c:pt>
                <c:pt idx="11007">
                  <c:v>63.04640000000001</c:v>
                </c:pt>
                <c:pt idx="11008">
                  <c:v>63.04640000000001</c:v>
                </c:pt>
                <c:pt idx="11009">
                  <c:v>63.04640000000001</c:v>
                </c:pt>
                <c:pt idx="11010">
                  <c:v>63.0016</c:v>
                </c:pt>
                <c:pt idx="11011">
                  <c:v>63.0016</c:v>
                </c:pt>
                <c:pt idx="11012">
                  <c:v>63.0016</c:v>
                </c:pt>
                <c:pt idx="11013">
                  <c:v>63.04640000000001</c:v>
                </c:pt>
                <c:pt idx="11014">
                  <c:v>63.0016</c:v>
                </c:pt>
                <c:pt idx="11015">
                  <c:v>63.0016</c:v>
                </c:pt>
                <c:pt idx="11016">
                  <c:v>63.0016</c:v>
                </c:pt>
                <c:pt idx="11017">
                  <c:v>63.04640000000001</c:v>
                </c:pt>
                <c:pt idx="11018">
                  <c:v>63.0913</c:v>
                </c:pt>
                <c:pt idx="11019">
                  <c:v>63.0913</c:v>
                </c:pt>
                <c:pt idx="11020">
                  <c:v>63.04640000000001</c:v>
                </c:pt>
                <c:pt idx="11021">
                  <c:v>63.04640000000001</c:v>
                </c:pt>
                <c:pt idx="11022">
                  <c:v>63.04640000000001</c:v>
                </c:pt>
                <c:pt idx="11023">
                  <c:v>63.1362</c:v>
                </c:pt>
                <c:pt idx="11024">
                  <c:v>63.0913</c:v>
                </c:pt>
                <c:pt idx="11025">
                  <c:v>63.0913</c:v>
                </c:pt>
                <c:pt idx="11026">
                  <c:v>63.0913</c:v>
                </c:pt>
                <c:pt idx="11027">
                  <c:v>63.04640000000001</c:v>
                </c:pt>
                <c:pt idx="11028">
                  <c:v>63.04640000000001</c:v>
                </c:pt>
                <c:pt idx="11029">
                  <c:v>63.1362</c:v>
                </c:pt>
                <c:pt idx="11030">
                  <c:v>63.1362</c:v>
                </c:pt>
                <c:pt idx="11031">
                  <c:v>63.1811</c:v>
                </c:pt>
                <c:pt idx="11032">
                  <c:v>63.1811</c:v>
                </c:pt>
                <c:pt idx="11033">
                  <c:v>63.1362</c:v>
                </c:pt>
                <c:pt idx="11034">
                  <c:v>63.0913</c:v>
                </c:pt>
                <c:pt idx="11035">
                  <c:v>63.1811</c:v>
                </c:pt>
                <c:pt idx="11036">
                  <c:v>63.1811</c:v>
                </c:pt>
                <c:pt idx="11037">
                  <c:v>63.22600000000001</c:v>
                </c:pt>
                <c:pt idx="11038">
                  <c:v>63.1811</c:v>
                </c:pt>
                <c:pt idx="11039">
                  <c:v>63.1362</c:v>
                </c:pt>
                <c:pt idx="11040">
                  <c:v>63.22600000000001</c:v>
                </c:pt>
                <c:pt idx="11041">
                  <c:v>63.2708</c:v>
                </c:pt>
                <c:pt idx="11042">
                  <c:v>63.2708</c:v>
                </c:pt>
                <c:pt idx="11043">
                  <c:v>63.2708</c:v>
                </c:pt>
                <c:pt idx="11044">
                  <c:v>63.22600000000001</c:v>
                </c:pt>
                <c:pt idx="11045">
                  <c:v>63.22600000000001</c:v>
                </c:pt>
                <c:pt idx="11046">
                  <c:v>63.22600000000001</c:v>
                </c:pt>
                <c:pt idx="11047">
                  <c:v>63.22600000000001</c:v>
                </c:pt>
                <c:pt idx="11048">
                  <c:v>63.2708</c:v>
                </c:pt>
                <c:pt idx="11049">
                  <c:v>63.22600000000001</c:v>
                </c:pt>
                <c:pt idx="11050">
                  <c:v>63.22600000000001</c:v>
                </c:pt>
                <c:pt idx="11051">
                  <c:v>63.22600000000001</c:v>
                </c:pt>
                <c:pt idx="11052">
                  <c:v>63.2708</c:v>
                </c:pt>
                <c:pt idx="11053">
                  <c:v>63.2708</c:v>
                </c:pt>
                <c:pt idx="11054">
                  <c:v>63.36060000000001</c:v>
                </c:pt>
                <c:pt idx="11055">
                  <c:v>63.36060000000001</c:v>
                </c:pt>
                <c:pt idx="11056">
                  <c:v>63.36060000000001</c:v>
                </c:pt>
                <c:pt idx="11057">
                  <c:v>63.36060000000001</c:v>
                </c:pt>
                <c:pt idx="11058">
                  <c:v>63.36060000000001</c:v>
                </c:pt>
                <c:pt idx="11059">
                  <c:v>63.36060000000001</c:v>
                </c:pt>
                <c:pt idx="11060">
                  <c:v>63.36060000000001</c:v>
                </c:pt>
                <c:pt idx="11061">
                  <c:v>63.3157</c:v>
                </c:pt>
                <c:pt idx="11062">
                  <c:v>63.3157</c:v>
                </c:pt>
                <c:pt idx="11063">
                  <c:v>63.36060000000001</c:v>
                </c:pt>
                <c:pt idx="11064">
                  <c:v>63.36060000000001</c:v>
                </c:pt>
                <c:pt idx="11065">
                  <c:v>63.40550000000001</c:v>
                </c:pt>
                <c:pt idx="11066">
                  <c:v>63.40550000000001</c:v>
                </c:pt>
                <c:pt idx="11067">
                  <c:v>63.40550000000001</c:v>
                </c:pt>
                <c:pt idx="11068">
                  <c:v>63.36060000000001</c:v>
                </c:pt>
                <c:pt idx="11069">
                  <c:v>63.40550000000001</c:v>
                </c:pt>
                <c:pt idx="11070">
                  <c:v>63.40550000000001</c:v>
                </c:pt>
                <c:pt idx="11071">
                  <c:v>63.40550000000001</c:v>
                </c:pt>
                <c:pt idx="11072">
                  <c:v>63.40550000000001</c:v>
                </c:pt>
                <c:pt idx="11073">
                  <c:v>63.4504</c:v>
                </c:pt>
                <c:pt idx="11074">
                  <c:v>63.4504</c:v>
                </c:pt>
                <c:pt idx="11075">
                  <c:v>63.49520000000001</c:v>
                </c:pt>
                <c:pt idx="11076">
                  <c:v>63.4504</c:v>
                </c:pt>
                <c:pt idx="11077">
                  <c:v>63.4504</c:v>
                </c:pt>
                <c:pt idx="11078">
                  <c:v>63.36060000000001</c:v>
                </c:pt>
                <c:pt idx="11079">
                  <c:v>63.36060000000001</c:v>
                </c:pt>
                <c:pt idx="11080">
                  <c:v>63.40550000000001</c:v>
                </c:pt>
                <c:pt idx="11081">
                  <c:v>63.4504</c:v>
                </c:pt>
                <c:pt idx="11082">
                  <c:v>63.4504</c:v>
                </c:pt>
                <c:pt idx="11083">
                  <c:v>63.4504</c:v>
                </c:pt>
                <c:pt idx="11084">
                  <c:v>63.49520000000001</c:v>
                </c:pt>
                <c:pt idx="11085">
                  <c:v>63.5401</c:v>
                </c:pt>
                <c:pt idx="11086">
                  <c:v>63.5401</c:v>
                </c:pt>
                <c:pt idx="11087">
                  <c:v>63.49520000000001</c:v>
                </c:pt>
                <c:pt idx="11088">
                  <c:v>63.49520000000001</c:v>
                </c:pt>
                <c:pt idx="11089">
                  <c:v>63.5401</c:v>
                </c:pt>
                <c:pt idx="11090">
                  <c:v>63.5401</c:v>
                </c:pt>
                <c:pt idx="11091">
                  <c:v>63.5401</c:v>
                </c:pt>
                <c:pt idx="11092">
                  <c:v>63.5401</c:v>
                </c:pt>
                <c:pt idx="11093">
                  <c:v>63.5401</c:v>
                </c:pt>
                <c:pt idx="11094">
                  <c:v>63.5401</c:v>
                </c:pt>
                <c:pt idx="11095">
                  <c:v>63.585</c:v>
                </c:pt>
                <c:pt idx="11096">
                  <c:v>63.585</c:v>
                </c:pt>
                <c:pt idx="11097">
                  <c:v>63.585</c:v>
                </c:pt>
                <c:pt idx="11098">
                  <c:v>63.5401</c:v>
                </c:pt>
                <c:pt idx="11099">
                  <c:v>63.585</c:v>
                </c:pt>
                <c:pt idx="11100">
                  <c:v>63.6299</c:v>
                </c:pt>
                <c:pt idx="11101">
                  <c:v>63.6299</c:v>
                </c:pt>
                <c:pt idx="11102">
                  <c:v>63.6299</c:v>
                </c:pt>
                <c:pt idx="11103">
                  <c:v>63.6299</c:v>
                </c:pt>
                <c:pt idx="11104">
                  <c:v>63.6747</c:v>
                </c:pt>
                <c:pt idx="11105">
                  <c:v>63.6747</c:v>
                </c:pt>
                <c:pt idx="11106">
                  <c:v>63.6747</c:v>
                </c:pt>
                <c:pt idx="11107">
                  <c:v>63.6747</c:v>
                </c:pt>
                <c:pt idx="11108">
                  <c:v>63.6747</c:v>
                </c:pt>
                <c:pt idx="11109">
                  <c:v>63.6747</c:v>
                </c:pt>
                <c:pt idx="11110">
                  <c:v>63.7196</c:v>
                </c:pt>
                <c:pt idx="11111">
                  <c:v>63.7645</c:v>
                </c:pt>
                <c:pt idx="11112">
                  <c:v>63.7196</c:v>
                </c:pt>
                <c:pt idx="11113">
                  <c:v>63.7196</c:v>
                </c:pt>
                <c:pt idx="11114">
                  <c:v>63.6747</c:v>
                </c:pt>
                <c:pt idx="11115">
                  <c:v>63.7196</c:v>
                </c:pt>
                <c:pt idx="11116">
                  <c:v>63.6747</c:v>
                </c:pt>
                <c:pt idx="11117">
                  <c:v>63.6747</c:v>
                </c:pt>
                <c:pt idx="11118">
                  <c:v>63.6747</c:v>
                </c:pt>
                <c:pt idx="11119">
                  <c:v>63.6747</c:v>
                </c:pt>
                <c:pt idx="11120">
                  <c:v>63.7645</c:v>
                </c:pt>
                <c:pt idx="11121">
                  <c:v>63.8094</c:v>
                </c:pt>
                <c:pt idx="11122">
                  <c:v>63.8094</c:v>
                </c:pt>
                <c:pt idx="11123">
                  <c:v>63.8094</c:v>
                </c:pt>
                <c:pt idx="11124">
                  <c:v>63.7645</c:v>
                </c:pt>
                <c:pt idx="11125">
                  <c:v>63.7196</c:v>
                </c:pt>
                <c:pt idx="11126">
                  <c:v>63.7645</c:v>
                </c:pt>
                <c:pt idx="11127">
                  <c:v>63.8094</c:v>
                </c:pt>
                <c:pt idx="11128">
                  <c:v>63.7645</c:v>
                </c:pt>
                <c:pt idx="11129">
                  <c:v>63.8094</c:v>
                </c:pt>
                <c:pt idx="11130">
                  <c:v>63.7645</c:v>
                </c:pt>
                <c:pt idx="11131">
                  <c:v>63.7645</c:v>
                </c:pt>
                <c:pt idx="11132">
                  <c:v>63.7645</c:v>
                </c:pt>
                <c:pt idx="11133">
                  <c:v>63.8094</c:v>
                </c:pt>
                <c:pt idx="11134">
                  <c:v>63.85429999999999</c:v>
                </c:pt>
                <c:pt idx="11135">
                  <c:v>63.85429999999999</c:v>
                </c:pt>
                <c:pt idx="11136">
                  <c:v>63.85429999999999</c:v>
                </c:pt>
                <c:pt idx="11137">
                  <c:v>63.85429999999999</c:v>
                </c:pt>
                <c:pt idx="11138">
                  <c:v>63.8094</c:v>
                </c:pt>
                <c:pt idx="11139">
                  <c:v>63.85429999999999</c:v>
                </c:pt>
                <c:pt idx="11140">
                  <c:v>63.85429999999999</c:v>
                </c:pt>
                <c:pt idx="11141">
                  <c:v>63.8991</c:v>
                </c:pt>
                <c:pt idx="11142">
                  <c:v>63.8991</c:v>
                </c:pt>
                <c:pt idx="11143">
                  <c:v>63.944</c:v>
                </c:pt>
                <c:pt idx="11144">
                  <c:v>63.8991</c:v>
                </c:pt>
                <c:pt idx="11145">
                  <c:v>63.85429999999999</c:v>
                </c:pt>
                <c:pt idx="11146">
                  <c:v>63.85429999999999</c:v>
                </c:pt>
                <c:pt idx="11147">
                  <c:v>63.85429999999999</c:v>
                </c:pt>
                <c:pt idx="11148">
                  <c:v>63.8991</c:v>
                </c:pt>
                <c:pt idx="11149">
                  <c:v>63.8991</c:v>
                </c:pt>
                <c:pt idx="11150">
                  <c:v>63.9889</c:v>
                </c:pt>
                <c:pt idx="11151">
                  <c:v>63.944</c:v>
                </c:pt>
                <c:pt idx="11152">
                  <c:v>63.944</c:v>
                </c:pt>
                <c:pt idx="11153">
                  <c:v>63.8991</c:v>
                </c:pt>
                <c:pt idx="11154">
                  <c:v>63.8991</c:v>
                </c:pt>
                <c:pt idx="11155">
                  <c:v>63.8991</c:v>
                </c:pt>
                <c:pt idx="11156">
                  <c:v>63.8991</c:v>
                </c:pt>
                <c:pt idx="11157">
                  <c:v>63.8991</c:v>
                </c:pt>
                <c:pt idx="11158">
                  <c:v>63.8991</c:v>
                </c:pt>
                <c:pt idx="11159">
                  <c:v>63.944</c:v>
                </c:pt>
                <c:pt idx="11160">
                  <c:v>63.944</c:v>
                </c:pt>
                <c:pt idx="11161">
                  <c:v>63.9889</c:v>
                </c:pt>
                <c:pt idx="11162">
                  <c:v>63.9889</c:v>
                </c:pt>
                <c:pt idx="11163">
                  <c:v>63.9889</c:v>
                </c:pt>
                <c:pt idx="11164">
                  <c:v>63.9889</c:v>
                </c:pt>
                <c:pt idx="11165">
                  <c:v>63.944</c:v>
                </c:pt>
                <c:pt idx="11166">
                  <c:v>63.944</c:v>
                </c:pt>
                <c:pt idx="11167">
                  <c:v>63.944</c:v>
                </c:pt>
                <c:pt idx="11168">
                  <c:v>63.944</c:v>
                </c:pt>
                <c:pt idx="11169">
                  <c:v>63.944</c:v>
                </c:pt>
                <c:pt idx="11170">
                  <c:v>64.0338</c:v>
                </c:pt>
                <c:pt idx="11171">
                  <c:v>64.0338</c:v>
                </c:pt>
                <c:pt idx="11172">
                  <c:v>63.9889</c:v>
                </c:pt>
                <c:pt idx="11173">
                  <c:v>63.9889</c:v>
                </c:pt>
                <c:pt idx="11174">
                  <c:v>64.0338</c:v>
                </c:pt>
                <c:pt idx="11175">
                  <c:v>64.0338</c:v>
                </c:pt>
                <c:pt idx="11176">
                  <c:v>63.9889</c:v>
                </c:pt>
                <c:pt idx="11177">
                  <c:v>63.9889</c:v>
                </c:pt>
                <c:pt idx="11178">
                  <c:v>64.0338</c:v>
                </c:pt>
                <c:pt idx="11179">
                  <c:v>64.0338</c:v>
                </c:pt>
                <c:pt idx="11180">
                  <c:v>64.07869999999998</c:v>
                </c:pt>
                <c:pt idx="11181">
                  <c:v>64.12349999999998</c:v>
                </c:pt>
                <c:pt idx="11182">
                  <c:v>64.12349999999998</c:v>
                </c:pt>
                <c:pt idx="11183">
                  <c:v>64.07869999999998</c:v>
                </c:pt>
                <c:pt idx="11184">
                  <c:v>64.07869999999998</c:v>
                </c:pt>
                <c:pt idx="11185">
                  <c:v>64.12349999999998</c:v>
                </c:pt>
                <c:pt idx="11186">
                  <c:v>64.2133</c:v>
                </c:pt>
                <c:pt idx="11187">
                  <c:v>64.16839999999998</c:v>
                </c:pt>
                <c:pt idx="11188">
                  <c:v>64.07869999999998</c:v>
                </c:pt>
                <c:pt idx="11189">
                  <c:v>64.07869999999998</c:v>
                </c:pt>
                <c:pt idx="11190">
                  <c:v>64.12349999999998</c:v>
                </c:pt>
                <c:pt idx="11191">
                  <c:v>64.16839999999998</c:v>
                </c:pt>
                <c:pt idx="11192">
                  <c:v>64.12349999999998</c:v>
                </c:pt>
                <c:pt idx="11193">
                  <c:v>64.12349999999998</c:v>
                </c:pt>
                <c:pt idx="11194">
                  <c:v>64.12349999999998</c:v>
                </c:pt>
                <c:pt idx="11195">
                  <c:v>64.12349999999998</c:v>
                </c:pt>
                <c:pt idx="11196">
                  <c:v>64.12349999999998</c:v>
                </c:pt>
                <c:pt idx="11197">
                  <c:v>64.2133</c:v>
                </c:pt>
                <c:pt idx="11198">
                  <c:v>64.2582</c:v>
                </c:pt>
                <c:pt idx="11199">
                  <c:v>64.2582</c:v>
                </c:pt>
                <c:pt idx="11200">
                  <c:v>64.2582</c:v>
                </c:pt>
                <c:pt idx="11201">
                  <c:v>64.2133</c:v>
                </c:pt>
                <c:pt idx="11202">
                  <c:v>64.16839999999998</c:v>
                </c:pt>
                <c:pt idx="11203">
                  <c:v>64.12349999999998</c:v>
                </c:pt>
                <c:pt idx="11204">
                  <c:v>64.16839999999998</c:v>
                </c:pt>
                <c:pt idx="11205">
                  <c:v>64.2133</c:v>
                </c:pt>
                <c:pt idx="11206">
                  <c:v>64.2582</c:v>
                </c:pt>
                <c:pt idx="11207">
                  <c:v>64.2582</c:v>
                </c:pt>
                <c:pt idx="11208">
                  <c:v>64.2133</c:v>
                </c:pt>
                <c:pt idx="11209">
                  <c:v>64.16839999999998</c:v>
                </c:pt>
                <c:pt idx="11210">
                  <c:v>64.2133</c:v>
                </c:pt>
                <c:pt idx="11211">
                  <c:v>64.2582</c:v>
                </c:pt>
                <c:pt idx="11212">
                  <c:v>64.2582</c:v>
                </c:pt>
                <c:pt idx="11213">
                  <c:v>64.2582</c:v>
                </c:pt>
                <c:pt idx="11214">
                  <c:v>64.2582</c:v>
                </c:pt>
                <c:pt idx="11215">
                  <c:v>64.2582</c:v>
                </c:pt>
                <c:pt idx="11216">
                  <c:v>64.3031</c:v>
                </c:pt>
                <c:pt idx="11217">
                  <c:v>64.3031</c:v>
                </c:pt>
                <c:pt idx="11218">
                  <c:v>64.2582</c:v>
                </c:pt>
                <c:pt idx="11219">
                  <c:v>64.2582</c:v>
                </c:pt>
                <c:pt idx="11220">
                  <c:v>64.2582</c:v>
                </c:pt>
                <c:pt idx="11221">
                  <c:v>64.2582</c:v>
                </c:pt>
                <c:pt idx="11222">
                  <c:v>64.2133</c:v>
                </c:pt>
                <c:pt idx="11223">
                  <c:v>64.2582</c:v>
                </c:pt>
                <c:pt idx="11224">
                  <c:v>64.2582</c:v>
                </c:pt>
                <c:pt idx="11225">
                  <c:v>64.3031</c:v>
                </c:pt>
                <c:pt idx="11226">
                  <c:v>64.3031</c:v>
                </c:pt>
                <c:pt idx="11227">
                  <c:v>64.3479</c:v>
                </c:pt>
                <c:pt idx="11228">
                  <c:v>64.3479</c:v>
                </c:pt>
                <c:pt idx="11229">
                  <c:v>64.3479</c:v>
                </c:pt>
                <c:pt idx="11230">
                  <c:v>64.39279999999998</c:v>
                </c:pt>
                <c:pt idx="11231">
                  <c:v>64.4377</c:v>
                </c:pt>
                <c:pt idx="11232">
                  <c:v>64.39279999999998</c:v>
                </c:pt>
                <c:pt idx="11233">
                  <c:v>64.39279999999998</c:v>
                </c:pt>
                <c:pt idx="11234">
                  <c:v>64.3479</c:v>
                </c:pt>
                <c:pt idx="11235">
                  <c:v>64.4377</c:v>
                </c:pt>
                <c:pt idx="11236">
                  <c:v>64.4377</c:v>
                </c:pt>
                <c:pt idx="11237">
                  <c:v>64.4826</c:v>
                </c:pt>
                <c:pt idx="11238">
                  <c:v>64.4377</c:v>
                </c:pt>
                <c:pt idx="11239">
                  <c:v>64.4377</c:v>
                </c:pt>
                <c:pt idx="11240">
                  <c:v>64.4377</c:v>
                </c:pt>
                <c:pt idx="11241">
                  <c:v>64.39279999999998</c:v>
                </c:pt>
                <c:pt idx="11242">
                  <c:v>64.4377</c:v>
                </c:pt>
                <c:pt idx="11243">
                  <c:v>64.4377</c:v>
                </c:pt>
                <c:pt idx="11244">
                  <c:v>64.4377</c:v>
                </c:pt>
                <c:pt idx="11245">
                  <c:v>64.39279999999998</c:v>
                </c:pt>
                <c:pt idx="11246">
                  <c:v>64.4377</c:v>
                </c:pt>
                <c:pt idx="11247">
                  <c:v>64.4377</c:v>
                </c:pt>
                <c:pt idx="11248">
                  <c:v>64.4377</c:v>
                </c:pt>
                <c:pt idx="11249">
                  <c:v>64.4377</c:v>
                </c:pt>
                <c:pt idx="11250">
                  <c:v>64.4377</c:v>
                </c:pt>
                <c:pt idx="11251">
                  <c:v>64.4826</c:v>
                </c:pt>
                <c:pt idx="11252">
                  <c:v>64.4826</c:v>
                </c:pt>
                <c:pt idx="11253">
                  <c:v>64.4826</c:v>
                </c:pt>
                <c:pt idx="11254">
                  <c:v>64.4826</c:v>
                </c:pt>
                <c:pt idx="11255">
                  <c:v>64.4826</c:v>
                </c:pt>
                <c:pt idx="11256">
                  <c:v>64.4826</c:v>
                </c:pt>
                <c:pt idx="11257">
                  <c:v>64.5274</c:v>
                </c:pt>
                <c:pt idx="11258">
                  <c:v>64.57229999999998</c:v>
                </c:pt>
                <c:pt idx="11259">
                  <c:v>64.57229999999998</c:v>
                </c:pt>
                <c:pt idx="11260">
                  <c:v>64.57229999999998</c:v>
                </c:pt>
                <c:pt idx="11261">
                  <c:v>64.57229999999998</c:v>
                </c:pt>
                <c:pt idx="11262">
                  <c:v>64.5274</c:v>
                </c:pt>
                <c:pt idx="11263">
                  <c:v>64.5274</c:v>
                </c:pt>
                <c:pt idx="11264">
                  <c:v>64.5274</c:v>
                </c:pt>
                <c:pt idx="11265">
                  <c:v>64.57229999999998</c:v>
                </c:pt>
                <c:pt idx="11266">
                  <c:v>64.57229999999998</c:v>
                </c:pt>
                <c:pt idx="11267">
                  <c:v>64.6172</c:v>
                </c:pt>
                <c:pt idx="11268">
                  <c:v>64.6172</c:v>
                </c:pt>
                <c:pt idx="11269">
                  <c:v>64.6172</c:v>
                </c:pt>
                <c:pt idx="11270">
                  <c:v>64.6172</c:v>
                </c:pt>
                <c:pt idx="11271">
                  <c:v>64.57229999999998</c:v>
                </c:pt>
                <c:pt idx="11272">
                  <c:v>64.6172</c:v>
                </c:pt>
                <c:pt idx="11273">
                  <c:v>64.6172</c:v>
                </c:pt>
                <c:pt idx="11274">
                  <c:v>64.6172</c:v>
                </c:pt>
                <c:pt idx="11275">
                  <c:v>64.57229999999998</c:v>
                </c:pt>
                <c:pt idx="11276">
                  <c:v>64.6172</c:v>
                </c:pt>
                <c:pt idx="11277">
                  <c:v>64.6172</c:v>
                </c:pt>
                <c:pt idx="11278">
                  <c:v>64.66209999999998</c:v>
                </c:pt>
                <c:pt idx="11279">
                  <c:v>64.707</c:v>
                </c:pt>
                <c:pt idx="11280">
                  <c:v>64.66209999999998</c:v>
                </c:pt>
                <c:pt idx="11281">
                  <c:v>64.66209999999998</c:v>
                </c:pt>
                <c:pt idx="11282">
                  <c:v>64.6172</c:v>
                </c:pt>
                <c:pt idx="11283">
                  <c:v>64.66209999999998</c:v>
                </c:pt>
                <c:pt idx="11284">
                  <c:v>64.66209999999998</c:v>
                </c:pt>
                <c:pt idx="11285">
                  <c:v>64.66209999999998</c:v>
                </c:pt>
                <c:pt idx="11286">
                  <c:v>64.66209999999998</c:v>
                </c:pt>
                <c:pt idx="11287">
                  <c:v>64.707</c:v>
                </c:pt>
                <c:pt idx="11288">
                  <c:v>64.707</c:v>
                </c:pt>
                <c:pt idx="11289">
                  <c:v>64.707</c:v>
                </c:pt>
                <c:pt idx="11290">
                  <c:v>64.707</c:v>
                </c:pt>
                <c:pt idx="11291">
                  <c:v>64.707</c:v>
                </c:pt>
                <c:pt idx="11292">
                  <c:v>64.7518</c:v>
                </c:pt>
                <c:pt idx="11293">
                  <c:v>64.7518</c:v>
                </c:pt>
                <c:pt idx="11294">
                  <c:v>64.7518</c:v>
                </c:pt>
                <c:pt idx="11295">
                  <c:v>64.707</c:v>
                </c:pt>
                <c:pt idx="11296">
                  <c:v>64.7518</c:v>
                </c:pt>
                <c:pt idx="11297">
                  <c:v>64.707</c:v>
                </c:pt>
                <c:pt idx="11298">
                  <c:v>64.7518</c:v>
                </c:pt>
                <c:pt idx="11299">
                  <c:v>64.7518</c:v>
                </c:pt>
                <c:pt idx="11300">
                  <c:v>64.7967</c:v>
                </c:pt>
                <c:pt idx="11301">
                  <c:v>64.7518</c:v>
                </c:pt>
                <c:pt idx="11302">
                  <c:v>64.7967</c:v>
                </c:pt>
                <c:pt idx="11303">
                  <c:v>64.7967</c:v>
                </c:pt>
                <c:pt idx="11304">
                  <c:v>64.8416</c:v>
                </c:pt>
                <c:pt idx="11305">
                  <c:v>64.7518</c:v>
                </c:pt>
                <c:pt idx="11306">
                  <c:v>64.7518</c:v>
                </c:pt>
                <c:pt idx="11307">
                  <c:v>64.7967</c:v>
                </c:pt>
                <c:pt idx="11308">
                  <c:v>64.7967</c:v>
                </c:pt>
                <c:pt idx="11309">
                  <c:v>64.8416</c:v>
                </c:pt>
                <c:pt idx="11310">
                  <c:v>64.8416</c:v>
                </c:pt>
                <c:pt idx="11311">
                  <c:v>64.7967</c:v>
                </c:pt>
                <c:pt idx="11312">
                  <c:v>64.8416</c:v>
                </c:pt>
                <c:pt idx="11313">
                  <c:v>64.8416</c:v>
                </c:pt>
                <c:pt idx="11314">
                  <c:v>64.8416</c:v>
                </c:pt>
                <c:pt idx="11315">
                  <c:v>64.8416</c:v>
                </c:pt>
                <c:pt idx="11316">
                  <c:v>64.8416</c:v>
                </c:pt>
                <c:pt idx="11317">
                  <c:v>64.8416</c:v>
                </c:pt>
                <c:pt idx="11318">
                  <c:v>64.7967</c:v>
                </c:pt>
                <c:pt idx="11319">
                  <c:v>64.8416</c:v>
                </c:pt>
                <c:pt idx="11320">
                  <c:v>64.8416</c:v>
                </c:pt>
                <c:pt idx="11321">
                  <c:v>64.8865</c:v>
                </c:pt>
                <c:pt idx="11322">
                  <c:v>64.8416</c:v>
                </c:pt>
                <c:pt idx="11323">
                  <c:v>64.8416</c:v>
                </c:pt>
                <c:pt idx="11324">
                  <c:v>64.8416</c:v>
                </c:pt>
                <c:pt idx="11325">
                  <c:v>64.8865</c:v>
                </c:pt>
                <c:pt idx="11326">
                  <c:v>64.8865</c:v>
                </c:pt>
                <c:pt idx="11327">
                  <c:v>64.9314</c:v>
                </c:pt>
                <c:pt idx="11328">
                  <c:v>64.9314</c:v>
                </c:pt>
                <c:pt idx="11329">
                  <c:v>64.9314</c:v>
                </c:pt>
                <c:pt idx="11330">
                  <c:v>64.9314</c:v>
                </c:pt>
                <c:pt idx="11331">
                  <c:v>64.8865</c:v>
                </c:pt>
                <c:pt idx="11332">
                  <c:v>64.9314</c:v>
                </c:pt>
                <c:pt idx="11333">
                  <c:v>64.9314</c:v>
                </c:pt>
                <c:pt idx="11334">
                  <c:v>64.8865</c:v>
                </c:pt>
                <c:pt idx="11335">
                  <c:v>64.9314</c:v>
                </c:pt>
                <c:pt idx="11336">
                  <c:v>64.8865</c:v>
                </c:pt>
                <c:pt idx="11337">
                  <c:v>64.9314</c:v>
                </c:pt>
                <c:pt idx="11338">
                  <c:v>64.9314</c:v>
                </c:pt>
                <c:pt idx="11339">
                  <c:v>64.9314</c:v>
                </c:pt>
                <c:pt idx="11340">
                  <c:v>64.9762</c:v>
                </c:pt>
                <c:pt idx="11341">
                  <c:v>64.9762</c:v>
                </c:pt>
                <c:pt idx="11342">
                  <c:v>64.9762</c:v>
                </c:pt>
                <c:pt idx="11343">
                  <c:v>64.9762</c:v>
                </c:pt>
                <c:pt idx="11344">
                  <c:v>64.9762</c:v>
                </c:pt>
                <c:pt idx="11345">
                  <c:v>65.0211</c:v>
                </c:pt>
                <c:pt idx="11346">
                  <c:v>65.0211</c:v>
                </c:pt>
                <c:pt idx="11347">
                  <c:v>65.0211</c:v>
                </c:pt>
                <c:pt idx="11348">
                  <c:v>65.0211</c:v>
                </c:pt>
                <c:pt idx="11349">
                  <c:v>65.0211</c:v>
                </c:pt>
                <c:pt idx="11350">
                  <c:v>65.0211</c:v>
                </c:pt>
                <c:pt idx="11351">
                  <c:v>65.0211</c:v>
                </c:pt>
                <c:pt idx="11352">
                  <c:v>65.0211</c:v>
                </c:pt>
                <c:pt idx="11353">
                  <c:v>65.0211</c:v>
                </c:pt>
                <c:pt idx="11354">
                  <c:v>65.0211</c:v>
                </c:pt>
                <c:pt idx="11355">
                  <c:v>65.0211</c:v>
                </c:pt>
                <c:pt idx="11356">
                  <c:v>65.066</c:v>
                </c:pt>
                <c:pt idx="11357">
                  <c:v>65.066</c:v>
                </c:pt>
                <c:pt idx="11358">
                  <c:v>65.066</c:v>
                </c:pt>
                <c:pt idx="11359">
                  <c:v>65.066</c:v>
                </c:pt>
                <c:pt idx="11360">
                  <c:v>65.1109</c:v>
                </c:pt>
                <c:pt idx="11361">
                  <c:v>65.1109</c:v>
                </c:pt>
                <c:pt idx="11362">
                  <c:v>65.15569999999998</c:v>
                </c:pt>
                <c:pt idx="11363">
                  <c:v>65.15569999999998</c:v>
                </c:pt>
                <c:pt idx="11364">
                  <c:v>65.15569999999998</c:v>
                </c:pt>
                <c:pt idx="11365">
                  <c:v>65.15569999999998</c:v>
                </c:pt>
                <c:pt idx="11366">
                  <c:v>65.1109</c:v>
                </c:pt>
                <c:pt idx="11367">
                  <c:v>65.1109</c:v>
                </c:pt>
                <c:pt idx="11368">
                  <c:v>65.1109</c:v>
                </c:pt>
                <c:pt idx="11369">
                  <c:v>65.1109</c:v>
                </c:pt>
                <c:pt idx="11370">
                  <c:v>65.15569999999998</c:v>
                </c:pt>
                <c:pt idx="11371">
                  <c:v>65.15569999999998</c:v>
                </c:pt>
                <c:pt idx="11372">
                  <c:v>65.1109</c:v>
                </c:pt>
                <c:pt idx="11373">
                  <c:v>65.1109</c:v>
                </c:pt>
                <c:pt idx="11374">
                  <c:v>65.1109</c:v>
                </c:pt>
                <c:pt idx="11375">
                  <c:v>65.1109</c:v>
                </c:pt>
                <c:pt idx="11376">
                  <c:v>65.1109</c:v>
                </c:pt>
                <c:pt idx="11377">
                  <c:v>65.2006</c:v>
                </c:pt>
                <c:pt idx="11378">
                  <c:v>65.2006</c:v>
                </c:pt>
                <c:pt idx="11379">
                  <c:v>65.2455</c:v>
                </c:pt>
                <c:pt idx="11380">
                  <c:v>65.2006</c:v>
                </c:pt>
                <c:pt idx="11381">
                  <c:v>65.15569999999998</c:v>
                </c:pt>
                <c:pt idx="11382">
                  <c:v>65.2006</c:v>
                </c:pt>
                <c:pt idx="11383">
                  <c:v>65.2006</c:v>
                </c:pt>
                <c:pt idx="11384">
                  <c:v>65.2006</c:v>
                </c:pt>
                <c:pt idx="11385">
                  <c:v>65.2455</c:v>
                </c:pt>
                <c:pt idx="11386">
                  <c:v>65.2904</c:v>
                </c:pt>
                <c:pt idx="11387">
                  <c:v>65.2455</c:v>
                </c:pt>
                <c:pt idx="11388">
                  <c:v>65.2455</c:v>
                </c:pt>
                <c:pt idx="11389">
                  <c:v>65.2006</c:v>
                </c:pt>
                <c:pt idx="11390">
                  <c:v>65.2006</c:v>
                </c:pt>
                <c:pt idx="11391">
                  <c:v>65.2006</c:v>
                </c:pt>
                <c:pt idx="11392">
                  <c:v>65.2006</c:v>
                </c:pt>
                <c:pt idx="11393">
                  <c:v>65.2904</c:v>
                </c:pt>
                <c:pt idx="11394">
                  <c:v>65.2904</c:v>
                </c:pt>
                <c:pt idx="11395">
                  <c:v>65.2904</c:v>
                </c:pt>
                <c:pt idx="11396">
                  <c:v>65.2904</c:v>
                </c:pt>
                <c:pt idx="11397">
                  <c:v>65.2904</c:v>
                </c:pt>
                <c:pt idx="11398">
                  <c:v>65.2904</c:v>
                </c:pt>
                <c:pt idx="11399">
                  <c:v>65.2904</c:v>
                </c:pt>
                <c:pt idx="11400">
                  <c:v>65.2455</c:v>
                </c:pt>
                <c:pt idx="11401">
                  <c:v>65.2904</c:v>
                </c:pt>
                <c:pt idx="11402">
                  <c:v>65.2904</c:v>
                </c:pt>
                <c:pt idx="11403">
                  <c:v>65.2904</c:v>
                </c:pt>
                <c:pt idx="11404">
                  <c:v>65.33529999999998</c:v>
                </c:pt>
                <c:pt idx="11405">
                  <c:v>65.3801</c:v>
                </c:pt>
                <c:pt idx="11406">
                  <c:v>65.425</c:v>
                </c:pt>
                <c:pt idx="11407">
                  <c:v>65.3801</c:v>
                </c:pt>
                <c:pt idx="11408">
                  <c:v>65.3801</c:v>
                </c:pt>
                <c:pt idx="11409">
                  <c:v>65.3801</c:v>
                </c:pt>
                <c:pt idx="11410">
                  <c:v>65.3801</c:v>
                </c:pt>
                <c:pt idx="11411">
                  <c:v>65.3801</c:v>
                </c:pt>
                <c:pt idx="11412">
                  <c:v>65.425</c:v>
                </c:pt>
                <c:pt idx="11413">
                  <c:v>65.425</c:v>
                </c:pt>
                <c:pt idx="11414">
                  <c:v>65.4699</c:v>
                </c:pt>
                <c:pt idx="11415">
                  <c:v>65.425</c:v>
                </c:pt>
                <c:pt idx="11416">
                  <c:v>65.3801</c:v>
                </c:pt>
                <c:pt idx="11417">
                  <c:v>65.3801</c:v>
                </c:pt>
                <c:pt idx="11418">
                  <c:v>65.3801</c:v>
                </c:pt>
                <c:pt idx="11419">
                  <c:v>65.3801</c:v>
                </c:pt>
                <c:pt idx="11420">
                  <c:v>65.3801</c:v>
                </c:pt>
                <c:pt idx="11421">
                  <c:v>65.425</c:v>
                </c:pt>
                <c:pt idx="11422">
                  <c:v>65.425</c:v>
                </c:pt>
                <c:pt idx="11423">
                  <c:v>65.425</c:v>
                </c:pt>
                <c:pt idx="11424">
                  <c:v>65.4699</c:v>
                </c:pt>
                <c:pt idx="11425">
                  <c:v>65.4699</c:v>
                </c:pt>
                <c:pt idx="11426">
                  <c:v>65.4699</c:v>
                </c:pt>
                <c:pt idx="11427">
                  <c:v>65.4699</c:v>
                </c:pt>
                <c:pt idx="11428">
                  <c:v>65.4699</c:v>
                </c:pt>
                <c:pt idx="11429">
                  <c:v>65.4699</c:v>
                </c:pt>
                <c:pt idx="11430">
                  <c:v>65.4699</c:v>
                </c:pt>
                <c:pt idx="11431">
                  <c:v>65.5148</c:v>
                </c:pt>
                <c:pt idx="11432">
                  <c:v>65.4699</c:v>
                </c:pt>
                <c:pt idx="11433">
                  <c:v>65.5148</c:v>
                </c:pt>
                <c:pt idx="11434">
                  <c:v>65.5148</c:v>
                </c:pt>
                <c:pt idx="11435">
                  <c:v>65.5148</c:v>
                </c:pt>
                <c:pt idx="11436">
                  <c:v>65.4699</c:v>
                </c:pt>
                <c:pt idx="11437">
                  <c:v>65.4699</c:v>
                </c:pt>
                <c:pt idx="11438">
                  <c:v>65.5148</c:v>
                </c:pt>
                <c:pt idx="11439">
                  <c:v>65.5597</c:v>
                </c:pt>
                <c:pt idx="11440">
                  <c:v>65.5148</c:v>
                </c:pt>
                <c:pt idx="11441">
                  <c:v>65.5148</c:v>
                </c:pt>
                <c:pt idx="11442">
                  <c:v>65.5597</c:v>
                </c:pt>
                <c:pt idx="11443">
                  <c:v>65.5148</c:v>
                </c:pt>
                <c:pt idx="11444">
                  <c:v>65.5148</c:v>
                </c:pt>
                <c:pt idx="11445">
                  <c:v>65.5597</c:v>
                </c:pt>
                <c:pt idx="11446">
                  <c:v>65.6045</c:v>
                </c:pt>
                <c:pt idx="11447">
                  <c:v>65.5597</c:v>
                </c:pt>
                <c:pt idx="11448">
                  <c:v>65.5597</c:v>
                </c:pt>
                <c:pt idx="11449">
                  <c:v>65.5597</c:v>
                </c:pt>
                <c:pt idx="11450">
                  <c:v>65.5148</c:v>
                </c:pt>
                <c:pt idx="11451">
                  <c:v>65.5148</c:v>
                </c:pt>
                <c:pt idx="11452">
                  <c:v>65.5148</c:v>
                </c:pt>
                <c:pt idx="11453">
                  <c:v>65.5597</c:v>
                </c:pt>
                <c:pt idx="11454">
                  <c:v>65.5148</c:v>
                </c:pt>
                <c:pt idx="11455">
                  <c:v>65.5597</c:v>
                </c:pt>
                <c:pt idx="11456">
                  <c:v>65.5597</c:v>
                </c:pt>
                <c:pt idx="11457">
                  <c:v>65.5597</c:v>
                </c:pt>
                <c:pt idx="11458">
                  <c:v>65.5597</c:v>
                </c:pt>
                <c:pt idx="11459">
                  <c:v>65.6045</c:v>
                </c:pt>
                <c:pt idx="11460">
                  <c:v>65.6494</c:v>
                </c:pt>
                <c:pt idx="11461">
                  <c:v>65.6045</c:v>
                </c:pt>
                <c:pt idx="11462">
                  <c:v>65.6045</c:v>
                </c:pt>
                <c:pt idx="11463">
                  <c:v>65.6045</c:v>
                </c:pt>
                <c:pt idx="11464">
                  <c:v>65.6494</c:v>
                </c:pt>
                <c:pt idx="11465">
                  <c:v>65.6494</c:v>
                </c:pt>
                <c:pt idx="11466">
                  <c:v>65.6494</c:v>
                </c:pt>
                <c:pt idx="11467">
                  <c:v>65.6494</c:v>
                </c:pt>
                <c:pt idx="11468">
                  <c:v>65.69430000000001</c:v>
                </c:pt>
                <c:pt idx="11469">
                  <c:v>65.6494</c:v>
                </c:pt>
                <c:pt idx="11470">
                  <c:v>65.69430000000001</c:v>
                </c:pt>
                <c:pt idx="11471">
                  <c:v>65.69430000000001</c:v>
                </c:pt>
                <c:pt idx="11472">
                  <c:v>65.69430000000001</c:v>
                </c:pt>
                <c:pt idx="11473">
                  <c:v>65.7392</c:v>
                </c:pt>
                <c:pt idx="11474">
                  <c:v>65.7392</c:v>
                </c:pt>
                <c:pt idx="11475">
                  <c:v>65.6494</c:v>
                </c:pt>
                <c:pt idx="11476">
                  <c:v>65.6494</c:v>
                </c:pt>
                <c:pt idx="11477">
                  <c:v>65.6494</c:v>
                </c:pt>
                <c:pt idx="11478">
                  <c:v>65.7392</c:v>
                </c:pt>
                <c:pt idx="11479">
                  <c:v>65.69430000000001</c:v>
                </c:pt>
                <c:pt idx="11480">
                  <c:v>65.69430000000001</c:v>
                </c:pt>
                <c:pt idx="11481">
                  <c:v>65.69430000000001</c:v>
                </c:pt>
                <c:pt idx="11482">
                  <c:v>65.69430000000001</c:v>
                </c:pt>
                <c:pt idx="11483">
                  <c:v>65.7392</c:v>
                </c:pt>
                <c:pt idx="11484">
                  <c:v>65.7392</c:v>
                </c:pt>
                <c:pt idx="11485">
                  <c:v>65.7841</c:v>
                </c:pt>
                <c:pt idx="11486">
                  <c:v>65.69430000000001</c:v>
                </c:pt>
                <c:pt idx="11487">
                  <c:v>65.7392</c:v>
                </c:pt>
                <c:pt idx="11488">
                  <c:v>65.7841</c:v>
                </c:pt>
                <c:pt idx="11489">
                  <c:v>65.7841</c:v>
                </c:pt>
                <c:pt idx="11490">
                  <c:v>65.82889999999998</c:v>
                </c:pt>
                <c:pt idx="11491">
                  <c:v>65.7841</c:v>
                </c:pt>
                <c:pt idx="11492">
                  <c:v>65.7841</c:v>
                </c:pt>
                <c:pt idx="11493">
                  <c:v>65.7841</c:v>
                </c:pt>
                <c:pt idx="11494">
                  <c:v>65.7841</c:v>
                </c:pt>
                <c:pt idx="11495">
                  <c:v>65.7841</c:v>
                </c:pt>
                <c:pt idx="11496">
                  <c:v>65.7841</c:v>
                </c:pt>
                <c:pt idx="11497">
                  <c:v>65.7841</c:v>
                </c:pt>
                <c:pt idx="11498">
                  <c:v>65.7841</c:v>
                </c:pt>
                <c:pt idx="11499">
                  <c:v>65.7841</c:v>
                </c:pt>
                <c:pt idx="11500">
                  <c:v>65.7841</c:v>
                </c:pt>
                <c:pt idx="11501">
                  <c:v>65.82889999999998</c:v>
                </c:pt>
                <c:pt idx="11502">
                  <c:v>65.82889999999998</c:v>
                </c:pt>
                <c:pt idx="11503">
                  <c:v>65.82889999999998</c:v>
                </c:pt>
                <c:pt idx="11504">
                  <c:v>65.82889999999998</c:v>
                </c:pt>
                <c:pt idx="11505">
                  <c:v>65.87379999999995</c:v>
                </c:pt>
                <c:pt idx="11506">
                  <c:v>65.87379999999995</c:v>
                </c:pt>
                <c:pt idx="11507">
                  <c:v>65.87379999999995</c:v>
                </c:pt>
                <c:pt idx="11508">
                  <c:v>65.82889999999998</c:v>
                </c:pt>
                <c:pt idx="11509">
                  <c:v>65.87379999999995</c:v>
                </c:pt>
                <c:pt idx="11510">
                  <c:v>65.87379999999995</c:v>
                </c:pt>
                <c:pt idx="11511">
                  <c:v>65.9187</c:v>
                </c:pt>
                <c:pt idx="11512">
                  <c:v>65.9636</c:v>
                </c:pt>
                <c:pt idx="11513">
                  <c:v>65.9187</c:v>
                </c:pt>
                <c:pt idx="11514">
                  <c:v>65.87379999999995</c:v>
                </c:pt>
                <c:pt idx="11515">
                  <c:v>65.82889999999998</c:v>
                </c:pt>
                <c:pt idx="11516">
                  <c:v>65.87379999999995</c:v>
                </c:pt>
                <c:pt idx="11517">
                  <c:v>65.9187</c:v>
                </c:pt>
                <c:pt idx="11518">
                  <c:v>65.9187</c:v>
                </c:pt>
                <c:pt idx="11519">
                  <c:v>65.9187</c:v>
                </c:pt>
                <c:pt idx="11520">
                  <c:v>65.9187</c:v>
                </c:pt>
                <c:pt idx="11521">
                  <c:v>65.9187</c:v>
                </c:pt>
                <c:pt idx="11522">
                  <c:v>65.9187</c:v>
                </c:pt>
                <c:pt idx="11523">
                  <c:v>65.9187</c:v>
                </c:pt>
                <c:pt idx="11524">
                  <c:v>65.9187</c:v>
                </c:pt>
                <c:pt idx="11525">
                  <c:v>65.9187</c:v>
                </c:pt>
                <c:pt idx="11526">
                  <c:v>65.9636</c:v>
                </c:pt>
                <c:pt idx="11527">
                  <c:v>65.9636</c:v>
                </c:pt>
                <c:pt idx="11528">
                  <c:v>65.9187</c:v>
                </c:pt>
                <c:pt idx="11529">
                  <c:v>65.9636</c:v>
                </c:pt>
                <c:pt idx="11530">
                  <c:v>65.9187</c:v>
                </c:pt>
                <c:pt idx="11531">
                  <c:v>65.9636</c:v>
                </c:pt>
                <c:pt idx="11532">
                  <c:v>65.9636</c:v>
                </c:pt>
                <c:pt idx="11533">
                  <c:v>66.009</c:v>
                </c:pt>
                <c:pt idx="11534">
                  <c:v>66.009</c:v>
                </c:pt>
                <c:pt idx="11535">
                  <c:v>66.0567</c:v>
                </c:pt>
                <c:pt idx="11536">
                  <c:v>66.0567</c:v>
                </c:pt>
                <c:pt idx="11537">
                  <c:v>66.009</c:v>
                </c:pt>
                <c:pt idx="11538">
                  <c:v>65.9636</c:v>
                </c:pt>
                <c:pt idx="11539">
                  <c:v>65.9636</c:v>
                </c:pt>
                <c:pt idx="11540">
                  <c:v>66.009</c:v>
                </c:pt>
                <c:pt idx="11541">
                  <c:v>66.009</c:v>
                </c:pt>
                <c:pt idx="11542">
                  <c:v>66.0567</c:v>
                </c:pt>
                <c:pt idx="11543">
                  <c:v>66.0567</c:v>
                </c:pt>
                <c:pt idx="11544">
                  <c:v>66.0567</c:v>
                </c:pt>
                <c:pt idx="11545">
                  <c:v>66.009</c:v>
                </c:pt>
                <c:pt idx="11546">
                  <c:v>66.009</c:v>
                </c:pt>
                <c:pt idx="11547">
                  <c:v>66.009</c:v>
                </c:pt>
                <c:pt idx="11548">
                  <c:v>66.0567</c:v>
                </c:pt>
                <c:pt idx="11549">
                  <c:v>66.1043</c:v>
                </c:pt>
                <c:pt idx="11550">
                  <c:v>66.0567</c:v>
                </c:pt>
                <c:pt idx="11551">
                  <c:v>66.009</c:v>
                </c:pt>
                <c:pt idx="11552">
                  <c:v>66.0567</c:v>
                </c:pt>
                <c:pt idx="11553">
                  <c:v>66.1043</c:v>
                </c:pt>
                <c:pt idx="11554">
                  <c:v>66.1043</c:v>
                </c:pt>
                <c:pt idx="11555">
                  <c:v>66.15199999999998</c:v>
                </c:pt>
                <c:pt idx="11556">
                  <c:v>66.1043</c:v>
                </c:pt>
                <c:pt idx="11557">
                  <c:v>66.1043</c:v>
                </c:pt>
                <c:pt idx="11558">
                  <c:v>66.1043</c:v>
                </c:pt>
                <c:pt idx="11559">
                  <c:v>66.0567</c:v>
                </c:pt>
                <c:pt idx="11560">
                  <c:v>66.1043</c:v>
                </c:pt>
                <c:pt idx="11561">
                  <c:v>66.1043</c:v>
                </c:pt>
                <c:pt idx="11562">
                  <c:v>66.1043</c:v>
                </c:pt>
                <c:pt idx="11563">
                  <c:v>66.15199999999998</c:v>
                </c:pt>
                <c:pt idx="11564">
                  <c:v>66.15199999999998</c:v>
                </c:pt>
                <c:pt idx="11565">
                  <c:v>66.15199999999998</c:v>
                </c:pt>
                <c:pt idx="11566">
                  <c:v>66.1997</c:v>
                </c:pt>
                <c:pt idx="11567">
                  <c:v>66.15199999999998</c:v>
                </c:pt>
                <c:pt idx="11568">
                  <c:v>66.15199999999998</c:v>
                </c:pt>
                <c:pt idx="11569">
                  <c:v>66.1997</c:v>
                </c:pt>
                <c:pt idx="11570">
                  <c:v>66.2474</c:v>
                </c:pt>
                <c:pt idx="11571">
                  <c:v>66.1997</c:v>
                </c:pt>
                <c:pt idx="11572">
                  <c:v>66.1997</c:v>
                </c:pt>
                <c:pt idx="11573">
                  <c:v>66.15199999999998</c:v>
                </c:pt>
                <c:pt idx="11574">
                  <c:v>66.1997</c:v>
                </c:pt>
                <c:pt idx="11575">
                  <c:v>66.1997</c:v>
                </c:pt>
                <c:pt idx="11576">
                  <c:v>66.1997</c:v>
                </c:pt>
                <c:pt idx="11577">
                  <c:v>66.1997</c:v>
                </c:pt>
                <c:pt idx="11578">
                  <c:v>66.1997</c:v>
                </c:pt>
                <c:pt idx="11579">
                  <c:v>66.1997</c:v>
                </c:pt>
                <c:pt idx="11580">
                  <c:v>66.2951</c:v>
                </c:pt>
                <c:pt idx="11581">
                  <c:v>66.2474</c:v>
                </c:pt>
                <c:pt idx="11582">
                  <c:v>66.2474</c:v>
                </c:pt>
                <c:pt idx="11583">
                  <c:v>66.2474</c:v>
                </c:pt>
                <c:pt idx="11584">
                  <c:v>66.2474</c:v>
                </c:pt>
                <c:pt idx="11585">
                  <c:v>66.2474</c:v>
                </c:pt>
                <c:pt idx="11586">
                  <c:v>66.2474</c:v>
                </c:pt>
                <c:pt idx="11587">
                  <c:v>66.2474</c:v>
                </c:pt>
                <c:pt idx="11588">
                  <c:v>66.2474</c:v>
                </c:pt>
                <c:pt idx="11589">
                  <c:v>66.2474</c:v>
                </c:pt>
                <c:pt idx="11590">
                  <c:v>66.2951</c:v>
                </c:pt>
                <c:pt idx="11591">
                  <c:v>66.2951</c:v>
                </c:pt>
                <c:pt idx="11592">
                  <c:v>66.34279999999998</c:v>
                </c:pt>
                <c:pt idx="11593">
                  <c:v>66.34279999999998</c:v>
                </c:pt>
                <c:pt idx="11594">
                  <c:v>66.34279999999998</c:v>
                </c:pt>
                <c:pt idx="11595">
                  <c:v>66.34279999999998</c:v>
                </c:pt>
                <c:pt idx="11596">
                  <c:v>66.34279999999998</c:v>
                </c:pt>
                <c:pt idx="11597">
                  <c:v>66.34279999999998</c:v>
                </c:pt>
                <c:pt idx="11598">
                  <c:v>66.2951</c:v>
                </c:pt>
                <c:pt idx="11599">
                  <c:v>66.2951</c:v>
                </c:pt>
                <c:pt idx="11600">
                  <c:v>66.34279999999998</c:v>
                </c:pt>
                <c:pt idx="11601">
                  <c:v>66.3904</c:v>
                </c:pt>
                <c:pt idx="11602">
                  <c:v>66.4381</c:v>
                </c:pt>
                <c:pt idx="11603">
                  <c:v>66.3904</c:v>
                </c:pt>
                <c:pt idx="11604">
                  <c:v>66.3904</c:v>
                </c:pt>
                <c:pt idx="11605">
                  <c:v>66.34279999999998</c:v>
                </c:pt>
                <c:pt idx="11606">
                  <c:v>66.2951</c:v>
                </c:pt>
                <c:pt idx="11607">
                  <c:v>66.2951</c:v>
                </c:pt>
                <c:pt idx="11608">
                  <c:v>66.34279999999998</c:v>
                </c:pt>
                <c:pt idx="11609">
                  <c:v>66.34279999999998</c:v>
                </c:pt>
                <c:pt idx="11610">
                  <c:v>66.3904</c:v>
                </c:pt>
                <c:pt idx="11611">
                  <c:v>66.3904</c:v>
                </c:pt>
                <c:pt idx="11612">
                  <c:v>66.3904</c:v>
                </c:pt>
                <c:pt idx="11613">
                  <c:v>66.3904</c:v>
                </c:pt>
                <c:pt idx="11614">
                  <c:v>66.3904</c:v>
                </c:pt>
                <c:pt idx="11615">
                  <c:v>66.34279999999998</c:v>
                </c:pt>
                <c:pt idx="11616">
                  <c:v>66.3904</c:v>
                </c:pt>
                <c:pt idx="11617">
                  <c:v>66.4381</c:v>
                </c:pt>
                <c:pt idx="11618">
                  <c:v>66.4381</c:v>
                </c:pt>
                <c:pt idx="11619">
                  <c:v>66.4381</c:v>
                </c:pt>
                <c:pt idx="11620">
                  <c:v>66.4381</c:v>
                </c:pt>
                <c:pt idx="11621">
                  <c:v>66.4381</c:v>
                </c:pt>
                <c:pt idx="11622">
                  <c:v>66.4381</c:v>
                </c:pt>
                <c:pt idx="11623">
                  <c:v>66.4381</c:v>
                </c:pt>
                <c:pt idx="11624">
                  <c:v>66.4381</c:v>
                </c:pt>
                <c:pt idx="11625">
                  <c:v>66.4858</c:v>
                </c:pt>
                <c:pt idx="11626">
                  <c:v>66.4858</c:v>
                </c:pt>
                <c:pt idx="11627">
                  <c:v>66.4858</c:v>
                </c:pt>
                <c:pt idx="11628">
                  <c:v>66.4858</c:v>
                </c:pt>
                <c:pt idx="11629">
                  <c:v>66.5335</c:v>
                </c:pt>
                <c:pt idx="11630">
                  <c:v>66.4858</c:v>
                </c:pt>
                <c:pt idx="11631">
                  <c:v>66.5335</c:v>
                </c:pt>
                <c:pt idx="11632">
                  <c:v>66.4858</c:v>
                </c:pt>
                <c:pt idx="11633">
                  <c:v>66.4858</c:v>
                </c:pt>
                <c:pt idx="11634">
                  <c:v>66.5335</c:v>
                </c:pt>
                <c:pt idx="11635">
                  <c:v>66.5812</c:v>
                </c:pt>
                <c:pt idx="11636">
                  <c:v>66.5335</c:v>
                </c:pt>
                <c:pt idx="11637">
                  <c:v>66.5335</c:v>
                </c:pt>
                <c:pt idx="11638">
                  <c:v>66.5335</c:v>
                </c:pt>
                <c:pt idx="11639">
                  <c:v>66.5812</c:v>
                </c:pt>
                <c:pt idx="11640">
                  <c:v>66.5335</c:v>
                </c:pt>
                <c:pt idx="11641">
                  <c:v>66.5335</c:v>
                </c:pt>
                <c:pt idx="11642">
                  <c:v>66.5335</c:v>
                </c:pt>
                <c:pt idx="11643">
                  <c:v>66.5335</c:v>
                </c:pt>
                <c:pt idx="11644">
                  <c:v>66.4858</c:v>
                </c:pt>
                <c:pt idx="11645">
                  <c:v>66.5335</c:v>
                </c:pt>
                <c:pt idx="11646">
                  <c:v>66.5812</c:v>
                </c:pt>
                <c:pt idx="11647">
                  <c:v>66.5812</c:v>
                </c:pt>
                <c:pt idx="11648">
                  <c:v>66.5335</c:v>
                </c:pt>
                <c:pt idx="11649">
                  <c:v>66.5335</c:v>
                </c:pt>
                <c:pt idx="11650">
                  <c:v>66.5812</c:v>
                </c:pt>
                <c:pt idx="11651">
                  <c:v>66.62889999999993</c:v>
                </c:pt>
                <c:pt idx="11652">
                  <c:v>66.67649999999998</c:v>
                </c:pt>
                <c:pt idx="11653">
                  <c:v>66.62889999999993</c:v>
                </c:pt>
                <c:pt idx="11654">
                  <c:v>66.62889999999993</c:v>
                </c:pt>
                <c:pt idx="11655">
                  <c:v>66.62889999999993</c:v>
                </c:pt>
                <c:pt idx="11656">
                  <c:v>66.67649999999998</c:v>
                </c:pt>
                <c:pt idx="11657">
                  <c:v>66.62889999999993</c:v>
                </c:pt>
                <c:pt idx="11658">
                  <c:v>66.62889999999993</c:v>
                </c:pt>
                <c:pt idx="11659">
                  <c:v>66.67649999999998</c:v>
                </c:pt>
                <c:pt idx="11660">
                  <c:v>66.67649999999998</c:v>
                </c:pt>
                <c:pt idx="11661">
                  <c:v>66.7242</c:v>
                </c:pt>
                <c:pt idx="11662">
                  <c:v>66.67649999999998</c:v>
                </c:pt>
                <c:pt idx="11663">
                  <c:v>66.62889999999993</c:v>
                </c:pt>
                <c:pt idx="11664">
                  <c:v>66.5812</c:v>
                </c:pt>
                <c:pt idx="11665">
                  <c:v>66.62889999999993</c:v>
                </c:pt>
                <c:pt idx="11666">
                  <c:v>66.67649999999998</c:v>
                </c:pt>
                <c:pt idx="11667">
                  <c:v>66.67649999999998</c:v>
                </c:pt>
                <c:pt idx="11668">
                  <c:v>66.67649999999998</c:v>
                </c:pt>
                <c:pt idx="11669">
                  <c:v>66.67649999999998</c:v>
                </c:pt>
                <c:pt idx="11670">
                  <c:v>66.7242</c:v>
                </c:pt>
                <c:pt idx="11671">
                  <c:v>66.7242</c:v>
                </c:pt>
                <c:pt idx="11672">
                  <c:v>66.7242</c:v>
                </c:pt>
                <c:pt idx="11673">
                  <c:v>66.7242</c:v>
                </c:pt>
                <c:pt idx="11674">
                  <c:v>66.67649999999998</c:v>
                </c:pt>
                <c:pt idx="11675">
                  <c:v>66.7242</c:v>
                </c:pt>
                <c:pt idx="11676">
                  <c:v>66.67649999999998</c:v>
                </c:pt>
                <c:pt idx="11677">
                  <c:v>66.7242</c:v>
                </c:pt>
                <c:pt idx="11678">
                  <c:v>66.67649999999998</c:v>
                </c:pt>
                <c:pt idx="11679">
                  <c:v>66.7242</c:v>
                </c:pt>
                <c:pt idx="11680">
                  <c:v>66.67649999999998</c:v>
                </c:pt>
                <c:pt idx="11681">
                  <c:v>66.67649999999998</c:v>
                </c:pt>
                <c:pt idx="11682">
                  <c:v>66.67649999999998</c:v>
                </c:pt>
                <c:pt idx="11683">
                  <c:v>66.67649999999998</c:v>
                </c:pt>
                <c:pt idx="11684">
                  <c:v>66.7242</c:v>
                </c:pt>
                <c:pt idx="11685">
                  <c:v>66.7242</c:v>
                </c:pt>
                <c:pt idx="11686">
                  <c:v>66.7719</c:v>
                </c:pt>
                <c:pt idx="11687">
                  <c:v>66.7719</c:v>
                </c:pt>
                <c:pt idx="11688">
                  <c:v>66.7719</c:v>
                </c:pt>
                <c:pt idx="11689">
                  <c:v>66.8196</c:v>
                </c:pt>
                <c:pt idx="11690">
                  <c:v>66.8673</c:v>
                </c:pt>
                <c:pt idx="11691">
                  <c:v>66.7719</c:v>
                </c:pt>
                <c:pt idx="11692">
                  <c:v>66.8196</c:v>
                </c:pt>
                <c:pt idx="11693">
                  <c:v>66.8196</c:v>
                </c:pt>
                <c:pt idx="11694">
                  <c:v>66.8673</c:v>
                </c:pt>
                <c:pt idx="11695">
                  <c:v>66.8196</c:v>
                </c:pt>
                <c:pt idx="11696">
                  <c:v>66.8196</c:v>
                </c:pt>
                <c:pt idx="11697">
                  <c:v>66.8673</c:v>
                </c:pt>
                <c:pt idx="11698">
                  <c:v>66.8196</c:v>
                </c:pt>
                <c:pt idx="11699">
                  <c:v>66.8196</c:v>
                </c:pt>
                <c:pt idx="11700">
                  <c:v>66.8673</c:v>
                </c:pt>
                <c:pt idx="11701">
                  <c:v>66.8673</c:v>
                </c:pt>
                <c:pt idx="11702">
                  <c:v>66.8673</c:v>
                </c:pt>
                <c:pt idx="11703">
                  <c:v>66.8673</c:v>
                </c:pt>
                <c:pt idx="11704">
                  <c:v>66.8673</c:v>
                </c:pt>
                <c:pt idx="11705">
                  <c:v>66.8196</c:v>
                </c:pt>
                <c:pt idx="11706">
                  <c:v>66.8673</c:v>
                </c:pt>
                <c:pt idx="11707">
                  <c:v>66.8673</c:v>
                </c:pt>
                <c:pt idx="11708">
                  <c:v>66.915</c:v>
                </c:pt>
                <c:pt idx="11709">
                  <c:v>66.915</c:v>
                </c:pt>
                <c:pt idx="11710">
                  <c:v>66.915</c:v>
                </c:pt>
                <c:pt idx="11711">
                  <c:v>66.915</c:v>
                </c:pt>
                <c:pt idx="11712">
                  <c:v>66.915</c:v>
                </c:pt>
                <c:pt idx="11713">
                  <c:v>66.9626</c:v>
                </c:pt>
                <c:pt idx="11714">
                  <c:v>66.9626</c:v>
                </c:pt>
                <c:pt idx="11715">
                  <c:v>66.9626</c:v>
                </c:pt>
                <c:pt idx="11716">
                  <c:v>66.9626</c:v>
                </c:pt>
                <c:pt idx="11717">
                  <c:v>67.0097</c:v>
                </c:pt>
                <c:pt idx="11718">
                  <c:v>66.9626</c:v>
                </c:pt>
                <c:pt idx="11719">
                  <c:v>66.9626</c:v>
                </c:pt>
                <c:pt idx="11720">
                  <c:v>66.9626</c:v>
                </c:pt>
                <c:pt idx="11721">
                  <c:v>66.9626</c:v>
                </c:pt>
                <c:pt idx="11722">
                  <c:v>66.9626</c:v>
                </c:pt>
                <c:pt idx="11723">
                  <c:v>66.915</c:v>
                </c:pt>
                <c:pt idx="11724">
                  <c:v>66.915</c:v>
                </c:pt>
                <c:pt idx="11725">
                  <c:v>66.9626</c:v>
                </c:pt>
                <c:pt idx="11726">
                  <c:v>67.0097</c:v>
                </c:pt>
                <c:pt idx="11727">
                  <c:v>66.9626</c:v>
                </c:pt>
                <c:pt idx="11728">
                  <c:v>66.9626</c:v>
                </c:pt>
                <c:pt idx="11729">
                  <c:v>67.0097</c:v>
                </c:pt>
                <c:pt idx="11730">
                  <c:v>66.9626</c:v>
                </c:pt>
                <c:pt idx="11731">
                  <c:v>67.0097</c:v>
                </c:pt>
                <c:pt idx="11732">
                  <c:v>67.0097</c:v>
                </c:pt>
                <c:pt idx="11733">
                  <c:v>67.0097</c:v>
                </c:pt>
                <c:pt idx="11734">
                  <c:v>67.0546</c:v>
                </c:pt>
                <c:pt idx="11735">
                  <c:v>67.0546</c:v>
                </c:pt>
                <c:pt idx="11736">
                  <c:v>67.0995</c:v>
                </c:pt>
                <c:pt idx="11737">
                  <c:v>67.0546</c:v>
                </c:pt>
                <c:pt idx="11738">
                  <c:v>67.0546</c:v>
                </c:pt>
                <c:pt idx="11739">
                  <c:v>67.0546</c:v>
                </c:pt>
                <c:pt idx="11740">
                  <c:v>67.0546</c:v>
                </c:pt>
                <c:pt idx="11741">
                  <c:v>67.0546</c:v>
                </c:pt>
                <c:pt idx="11742">
                  <c:v>67.0546</c:v>
                </c:pt>
                <c:pt idx="11743">
                  <c:v>67.0995</c:v>
                </c:pt>
                <c:pt idx="11744">
                  <c:v>67.0995</c:v>
                </c:pt>
                <c:pt idx="11745">
                  <c:v>67.0995</c:v>
                </c:pt>
                <c:pt idx="11746">
                  <c:v>67.0995</c:v>
                </c:pt>
                <c:pt idx="11747">
                  <c:v>67.0995</c:v>
                </c:pt>
                <c:pt idx="11748">
                  <c:v>67.1444</c:v>
                </c:pt>
                <c:pt idx="11749">
                  <c:v>67.0995</c:v>
                </c:pt>
                <c:pt idx="11750">
                  <c:v>67.1444</c:v>
                </c:pt>
                <c:pt idx="11751">
                  <c:v>67.1444</c:v>
                </c:pt>
                <c:pt idx="11752">
                  <c:v>67.1892</c:v>
                </c:pt>
                <c:pt idx="11753">
                  <c:v>67.1444</c:v>
                </c:pt>
                <c:pt idx="11754">
                  <c:v>67.0995</c:v>
                </c:pt>
                <c:pt idx="11755">
                  <c:v>67.0995</c:v>
                </c:pt>
                <c:pt idx="11756">
                  <c:v>67.0995</c:v>
                </c:pt>
                <c:pt idx="11757">
                  <c:v>67.1444</c:v>
                </c:pt>
                <c:pt idx="11758">
                  <c:v>67.1444</c:v>
                </c:pt>
                <c:pt idx="11759">
                  <c:v>67.1892</c:v>
                </c:pt>
                <c:pt idx="11760">
                  <c:v>67.1444</c:v>
                </c:pt>
                <c:pt idx="11761">
                  <c:v>67.1892</c:v>
                </c:pt>
                <c:pt idx="11762">
                  <c:v>67.1892</c:v>
                </c:pt>
                <c:pt idx="11763">
                  <c:v>67.1444</c:v>
                </c:pt>
                <c:pt idx="11764">
                  <c:v>67.1892</c:v>
                </c:pt>
                <c:pt idx="11765">
                  <c:v>67.1444</c:v>
                </c:pt>
                <c:pt idx="11766">
                  <c:v>67.1444</c:v>
                </c:pt>
                <c:pt idx="11767">
                  <c:v>67.1444</c:v>
                </c:pt>
                <c:pt idx="11768">
                  <c:v>67.1892</c:v>
                </c:pt>
                <c:pt idx="11769">
                  <c:v>67.1892</c:v>
                </c:pt>
                <c:pt idx="11770">
                  <c:v>67.1444</c:v>
                </c:pt>
                <c:pt idx="11771">
                  <c:v>67.1444</c:v>
                </c:pt>
                <c:pt idx="11772">
                  <c:v>67.1892</c:v>
                </c:pt>
                <c:pt idx="11773">
                  <c:v>67.1444</c:v>
                </c:pt>
                <c:pt idx="11774">
                  <c:v>67.1444</c:v>
                </c:pt>
                <c:pt idx="11775">
                  <c:v>67.1892</c:v>
                </c:pt>
                <c:pt idx="11776">
                  <c:v>67.2341</c:v>
                </c:pt>
                <c:pt idx="11777">
                  <c:v>67.2341</c:v>
                </c:pt>
                <c:pt idx="11778">
                  <c:v>67.27899999999998</c:v>
                </c:pt>
                <c:pt idx="11779">
                  <c:v>67.2341</c:v>
                </c:pt>
                <c:pt idx="11780">
                  <c:v>67.2341</c:v>
                </c:pt>
                <c:pt idx="11781">
                  <c:v>67.1892</c:v>
                </c:pt>
                <c:pt idx="11782">
                  <c:v>67.2341</c:v>
                </c:pt>
                <c:pt idx="11783">
                  <c:v>67.2341</c:v>
                </c:pt>
                <c:pt idx="11784">
                  <c:v>67.2341</c:v>
                </c:pt>
                <c:pt idx="11785">
                  <c:v>67.2341</c:v>
                </c:pt>
                <c:pt idx="11786">
                  <c:v>67.27899999999998</c:v>
                </c:pt>
                <c:pt idx="11787">
                  <c:v>67.27899999999998</c:v>
                </c:pt>
                <c:pt idx="11788">
                  <c:v>67.27899999999998</c:v>
                </c:pt>
                <c:pt idx="11789">
                  <c:v>67.36879999999998</c:v>
                </c:pt>
                <c:pt idx="11790">
                  <c:v>67.32389999999998</c:v>
                </c:pt>
                <c:pt idx="11791">
                  <c:v>67.36879999999998</c:v>
                </c:pt>
                <c:pt idx="11792">
                  <c:v>67.27899999999998</c:v>
                </c:pt>
                <c:pt idx="11793">
                  <c:v>67.27899999999998</c:v>
                </c:pt>
                <c:pt idx="11794">
                  <c:v>67.32389999999998</c:v>
                </c:pt>
                <c:pt idx="11795">
                  <c:v>67.36879999999998</c:v>
                </c:pt>
                <c:pt idx="11796">
                  <c:v>67.36879999999998</c:v>
                </c:pt>
                <c:pt idx="11797">
                  <c:v>67.32389999999998</c:v>
                </c:pt>
                <c:pt idx="11798">
                  <c:v>67.32389999999998</c:v>
                </c:pt>
                <c:pt idx="11799">
                  <c:v>67.32389999999998</c:v>
                </c:pt>
                <c:pt idx="11800">
                  <c:v>67.32389999999998</c:v>
                </c:pt>
                <c:pt idx="11801">
                  <c:v>67.36879999999998</c:v>
                </c:pt>
                <c:pt idx="11802">
                  <c:v>67.36879999999998</c:v>
                </c:pt>
                <c:pt idx="11803">
                  <c:v>67.32389999999998</c:v>
                </c:pt>
                <c:pt idx="11804">
                  <c:v>67.32389999999998</c:v>
                </c:pt>
                <c:pt idx="11805">
                  <c:v>67.36879999999998</c:v>
                </c:pt>
                <c:pt idx="11806">
                  <c:v>67.4136</c:v>
                </c:pt>
                <c:pt idx="11807">
                  <c:v>67.4136</c:v>
                </c:pt>
                <c:pt idx="11808">
                  <c:v>67.4136</c:v>
                </c:pt>
                <c:pt idx="11809">
                  <c:v>67.36879999999998</c:v>
                </c:pt>
                <c:pt idx="11810">
                  <c:v>67.36879999999998</c:v>
                </c:pt>
                <c:pt idx="11811">
                  <c:v>67.32389999999998</c:v>
                </c:pt>
                <c:pt idx="11812">
                  <c:v>67.36879999999998</c:v>
                </c:pt>
                <c:pt idx="11813">
                  <c:v>67.36879999999998</c:v>
                </c:pt>
                <c:pt idx="11814">
                  <c:v>67.36879999999998</c:v>
                </c:pt>
                <c:pt idx="11815">
                  <c:v>67.32389999999998</c:v>
                </c:pt>
                <c:pt idx="11816">
                  <c:v>67.36879999999998</c:v>
                </c:pt>
                <c:pt idx="11817">
                  <c:v>67.36879999999998</c:v>
                </c:pt>
                <c:pt idx="11818">
                  <c:v>67.4136</c:v>
                </c:pt>
                <c:pt idx="11819">
                  <c:v>67.4136</c:v>
                </c:pt>
                <c:pt idx="11820">
                  <c:v>67.4585</c:v>
                </c:pt>
                <c:pt idx="11821">
                  <c:v>67.4585</c:v>
                </c:pt>
                <c:pt idx="11822">
                  <c:v>67.4136</c:v>
                </c:pt>
                <c:pt idx="11823">
                  <c:v>67.36879999999998</c:v>
                </c:pt>
                <c:pt idx="11824">
                  <c:v>67.36879999999998</c:v>
                </c:pt>
                <c:pt idx="11825">
                  <c:v>67.4136</c:v>
                </c:pt>
                <c:pt idx="11826">
                  <c:v>67.4136</c:v>
                </c:pt>
                <c:pt idx="11827">
                  <c:v>67.4136</c:v>
                </c:pt>
                <c:pt idx="11828">
                  <c:v>67.36879999999998</c:v>
                </c:pt>
                <c:pt idx="11829">
                  <c:v>67.4136</c:v>
                </c:pt>
                <c:pt idx="11830">
                  <c:v>67.4585</c:v>
                </c:pt>
                <c:pt idx="11831">
                  <c:v>67.4585</c:v>
                </c:pt>
                <c:pt idx="11832">
                  <c:v>67.4585</c:v>
                </c:pt>
                <c:pt idx="11833">
                  <c:v>67.4585</c:v>
                </c:pt>
                <c:pt idx="11834">
                  <c:v>67.5034</c:v>
                </c:pt>
                <c:pt idx="11835">
                  <c:v>67.5034</c:v>
                </c:pt>
                <c:pt idx="11836">
                  <c:v>67.4585</c:v>
                </c:pt>
                <c:pt idx="11837">
                  <c:v>67.4585</c:v>
                </c:pt>
                <c:pt idx="11838">
                  <c:v>67.4585</c:v>
                </c:pt>
                <c:pt idx="11839">
                  <c:v>67.5034</c:v>
                </c:pt>
                <c:pt idx="11840">
                  <c:v>67.4585</c:v>
                </c:pt>
                <c:pt idx="11841">
                  <c:v>67.5034</c:v>
                </c:pt>
                <c:pt idx="11842">
                  <c:v>67.4585</c:v>
                </c:pt>
                <c:pt idx="11843">
                  <c:v>67.5034</c:v>
                </c:pt>
                <c:pt idx="11844">
                  <c:v>67.5034</c:v>
                </c:pt>
                <c:pt idx="11845">
                  <c:v>67.5034</c:v>
                </c:pt>
                <c:pt idx="11846">
                  <c:v>67.5034</c:v>
                </c:pt>
                <c:pt idx="11847">
                  <c:v>67.54830000000001</c:v>
                </c:pt>
                <c:pt idx="11848">
                  <c:v>67.54830000000001</c:v>
                </c:pt>
                <c:pt idx="11849">
                  <c:v>67.5034</c:v>
                </c:pt>
                <c:pt idx="11850">
                  <c:v>67.5034</c:v>
                </c:pt>
                <c:pt idx="11851">
                  <c:v>67.54830000000001</c:v>
                </c:pt>
                <c:pt idx="11852">
                  <c:v>67.5931</c:v>
                </c:pt>
                <c:pt idx="11853">
                  <c:v>67.54830000000001</c:v>
                </c:pt>
                <c:pt idx="11854">
                  <c:v>67.54830000000001</c:v>
                </c:pt>
                <c:pt idx="11855">
                  <c:v>67.54830000000001</c:v>
                </c:pt>
                <c:pt idx="11856">
                  <c:v>67.5931</c:v>
                </c:pt>
                <c:pt idx="11857">
                  <c:v>67.5931</c:v>
                </c:pt>
                <c:pt idx="11858">
                  <c:v>67.5931</c:v>
                </c:pt>
                <c:pt idx="11859">
                  <c:v>67.5931</c:v>
                </c:pt>
                <c:pt idx="11860">
                  <c:v>67.638</c:v>
                </c:pt>
                <c:pt idx="11861">
                  <c:v>67.638</c:v>
                </c:pt>
                <c:pt idx="11862">
                  <c:v>67.638</c:v>
                </c:pt>
                <c:pt idx="11863">
                  <c:v>67.638</c:v>
                </c:pt>
                <c:pt idx="11864">
                  <c:v>67.638</c:v>
                </c:pt>
                <c:pt idx="11865">
                  <c:v>67.638</c:v>
                </c:pt>
                <c:pt idx="11866">
                  <c:v>67.5931</c:v>
                </c:pt>
                <c:pt idx="11867">
                  <c:v>67.638</c:v>
                </c:pt>
                <c:pt idx="11868">
                  <c:v>67.638</c:v>
                </c:pt>
                <c:pt idx="11869">
                  <c:v>67.638</c:v>
                </c:pt>
                <c:pt idx="11870">
                  <c:v>67.5931</c:v>
                </c:pt>
                <c:pt idx="11871">
                  <c:v>67.5931</c:v>
                </c:pt>
                <c:pt idx="11872">
                  <c:v>67.638</c:v>
                </c:pt>
                <c:pt idx="11873">
                  <c:v>67.68289999999998</c:v>
                </c:pt>
                <c:pt idx="11874">
                  <c:v>67.7278</c:v>
                </c:pt>
                <c:pt idx="11875">
                  <c:v>67.77269999999998</c:v>
                </c:pt>
                <c:pt idx="11876">
                  <c:v>67.77269999999998</c:v>
                </c:pt>
                <c:pt idx="11877">
                  <c:v>67.68289999999998</c:v>
                </c:pt>
                <c:pt idx="11878">
                  <c:v>67.68289999999998</c:v>
                </c:pt>
                <c:pt idx="11879">
                  <c:v>67.638</c:v>
                </c:pt>
                <c:pt idx="11880">
                  <c:v>67.638</c:v>
                </c:pt>
                <c:pt idx="11881">
                  <c:v>67.638</c:v>
                </c:pt>
                <c:pt idx="11882">
                  <c:v>67.77269999999998</c:v>
                </c:pt>
                <c:pt idx="11883">
                  <c:v>67.77269999999998</c:v>
                </c:pt>
                <c:pt idx="11884">
                  <c:v>67.7278</c:v>
                </c:pt>
                <c:pt idx="11885">
                  <c:v>67.68289999999998</c:v>
                </c:pt>
                <c:pt idx="11886">
                  <c:v>67.7278</c:v>
                </c:pt>
                <c:pt idx="11887">
                  <c:v>67.77269999999998</c:v>
                </c:pt>
                <c:pt idx="11888">
                  <c:v>67.7278</c:v>
                </c:pt>
                <c:pt idx="11889">
                  <c:v>67.7278</c:v>
                </c:pt>
                <c:pt idx="11890">
                  <c:v>67.77269999999998</c:v>
                </c:pt>
                <c:pt idx="11891">
                  <c:v>67.7278</c:v>
                </c:pt>
                <c:pt idx="11892">
                  <c:v>67.7278</c:v>
                </c:pt>
                <c:pt idx="11893">
                  <c:v>67.77269999999998</c:v>
                </c:pt>
                <c:pt idx="11894">
                  <c:v>67.77269999999998</c:v>
                </c:pt>
                <c:pt idx="11895">
                  <c:v>67.8175</c:v>
                </c:pt>
                <c:pt idx="11896">
                  <c:v>67.8175</c:v>
                </c:pt>
                <c:pt idx="11897">
                  <c:v>67.77269999999998</c:v>
                </c:pt>
                <c:pt idx="11898">
                  <c:v>67.8175</c:v>
                </c:pt>
                <c:pt idx="11899">
                  <c:v>67.8175</c:v>
                </c:pt>
                <c:pt idx="11900">
                  <c:v>67.8175</c:v>
                </c:pt>
                <c:pt idx="11901">
                  <c:v>67.8175</c:v>
                </c:pt>
                <c:pt idx="11902">
                  <c:v>67.86239999999998</c:v>
                </c:pt>
                <c:pt idx="11903">
                  <c:v>67.8175</c:v>
                </c:pt>
                <c:pt idx="11904">
                  <c:v>67.77269999999998</c:v>
                </c:pt>
                <c:pt idx="11905">
                  <c:v>67.77269999999998</c:v>
                </c:pt>
                <c:pt idx="11906">
                  <c:v>67.77269999999998</c:v>
                </c:pt>
                <c:pt idx="11907">
                  <c:v>67.8175</c:v>
                </c:pt>
                <c:pt idx="11908">
                  <c:v>67.8175</c:v>
                </c:pt>
                <c:pt idx="11909">
                  <c:v>67.8175</c:v>
                </c:pt>
                <c:pt idx="11910">
                  <c:v>67.77269999999998</c:v>
                </c:pt>
                <c:pt idx="11911">
                  <c:v>67.8175</c:v>
                </c:pt>
                <c:pt idx="11912">
                  <c:v>67.86239999999998</c:v>
                </c:pt>
                <c:pt idx="11913">
                  <c:v>67.8175</c:v>
                </c:pt>
                <c:pt idx="11914">
                  <c:v>67.8175</c:v>
                </c:pt>
                <c:pt idx="11915">
                  <c:v>67.8175</c:v>
                </c:pt>
                <c:pt idx="11916">
                  <c:v>67.86239999999998</c:v>
                </c:pt>
                <c:pt idx="11917">
                  <c:v>67.8175</c:v>
                </c:pt>
                <c:pt idx="11918">
                  <c:v>67.86239999999998</c:v>
                </c:pt>
                <c:pt idx="11919">
                  <c:v>67.86239999999998</c:v>
                </c:pt>
                <c:pt idx="11920">
                  <c:v>67.86239999999998</c:v>
                </c:pt>
                <c:pt idx="11921">
                  <c:v>67.86239999999998</c:v>
                </c:pt>
                <c:pt idx="11922">
                  <c:v>67.8175</c:v>
                </c:pt>
                <c:pt idx="11923">
                  <c:v>67.86239999999998</c:v>
                </c:pt>
                <c:pt idx="11924">
                  <c:v>67.86239999999998</c:v>
                </c:pt>
                <c:pt idx="11925">
                  <c:v>67.86239999999998</c:v>
                </c:pt>
                <c:pt idx="11926">
                  <c:v>67.9073</c:v>
                </c:pt>
                <c:pt idx="11927">
                  <c:v>67.9073</c:v>
                </c:pt>
                <c:pt idx="11928">
                  <c:v>67.9073</c:v>
                </c:pt>
                <c:pt idx="11929">
                  <c:v>67.86239999999998</c:v>
                </c:pt>
                <c:pt idx="11930">
                  <c:v>67.86239999999998</c:v>
                </c:pt>
                <c:pt idx="11931">
                  <c:v>67.86239999999998</c:v>
                </c:pt>
                <c:pt idx="11932">
                  <c:v>67.9073</c:v>
                </c:pt>
                <c:pt idx="11933">
                  <c:v>67.86239999999998</c:v>
                </c:pt>
                <c:pt idx="11934">
                  <c:v>67.86239999999998</c:v>
                </c:pt>
                <c:pt idx="11935">
                  <c:v>67.9073</c:v>
                </c:pt>
                <c:pt idx="11936">
                  <c:v>67.9073</c:v>
                </c:pt>
                <c:pt idx="11937">
                  <c:v>67.9522</c:v>
                </c:pt>
                <c:pt idx="11938">
                  <c:v>67.9522</c:v>
                </c:pt>
                <c:pt idx="11939">
                  <c:v>67.9971</c:v>
                </c:pt>
                <c:pt idx="11940">
                  <c:v>67.9971</c:v>
                </c:pt>
                <c:pt idx="11941">
                  <c:v>67.9971</c:v>
                </c:pt>
                <c:pt idx="11942">
                  <c:v>67.9971</c:v>
                </c:pt>
                <c:pt idx="11943">
                  <c:v>67.9971</c:v>
                </c:pt>
                <c:pt idx="11944">
                  <c:v>68.0419</c:v>
                </c:pt>
                <c:pt idx="11945">
                  <c:v>67.9522</c:v>
                </c:pt>
                <c:pt idx="11946">
                  <c:v>67.9073</c:v>
                </c:pt>
                <c:pt idx="11947">
                  <c:v>67.9522</c:v>
                </c:pt>
                <c:pt idx="11948">
                  <c:v>67.9971</c:v>
                </c:pt>
                <c:pt idx="11949">
                  <c:v>67.9971</c:v>
                </c:pt>
                <c:pt idx="11950">
                  <c:v>67.9522</c:v>
                </c:pt>
                <c:pt idx="11951">
                  <c:v>67.9522</c:v>
                </c:pt>
                <c:pt idx="11952">
                  <c:v>67.9971</c:v>
                </c:pt>
                <c:pt idx="11953">
                  <c:v>67.9971</c:v>
                </c:pt>
                <c:pt idx="11954">
                  <c:v>68.0419</c:v>
                </c:pt>
                <c:pt idx="11955">
                  <c:v>67.9971</c:v>
                </c:pt>
                <c:pt idx="11956">
                  <c:v>67.9971</c:v>
                </c:pt>
                <c:pt idx="11957">
                  <c:v>68.0419</c:v>
                </c:pt>
                <c:pt idx="11958">
                  <c:v>68.0419</c:v>
                </c:pt>
                <c:pt idx="11959">
                  <c:v>67.9971</c:v>
                </c:pt>
                <c:pt idx="11960">
                  <c:v>68.0419</c:v>
                </c:pt>
                <c:pt idx="11961">
                  <c:v>68.0419</c:v>
                </c:pt>
                <c:pt idx="11962">
                  <c:v>68.0419</c:v>
                </c:pt>
                <c:pt idx="11963">
                  <c:v>68.0419</c:v>
                </c:pt>
                <c:pt idx="11964">
                  <c:v>67.9971</c:v>
                </c:pt>
                <c:pt idx="11965">
                  <c:v>68.0419</c:v>
                </c:pt>
                <c:pt idx="11966">
                  <c:v>67.9971</c:v>
                </c:pt>
                <c:pt idx="11967">
                  <c:v>68.0419</c:v>
                </c:pt>
                <c:pt idx="11968">
                  <c:v>68.0419</c:v>
                </c:pt>
                <c:pt idx="11969">
                  <c:v>68.1317</c:v>
                </c:pt>
                <c:pt idx="11970">
                  <c:v>68.1317</c:v>
                </c:pt>
                <c:pt idx="11971">
                  <c:v>68.1317</c:v>
                </c:pt>
                <c:pt idx="11972">
                  <c:v>68.1317</c:v>
                </c:pt>
                <c:pt idx="11973">
                  <c:v>68.08679999999998</c:v>
                </c:pt>
                <c:pt idx="11974">
                  <c:v>68.08679999999998</c:v>
                </c:pt>
                <c:pt idx="11975">
                  <c:v>68.08679999999998</c:v>
                </c:pt>
                <c:pt idx="11976">
                  <c:v>68.08679999999998</c:v>
                </c:pt>
                <c:pt idx="11977">
                  <c:v>68.08679999999998</c:v>
                </c:pt>
                <c:pt idx="11978">
                  <c:v>68.1317</c:v>
                </c:pt>
                <c:pt idx="11979">
                  <c:v>68.17659999999998</c:v>
                </c:pt>
                <c:pt idx="11980">
                  <c:v>68.08679999999998</c:v>
                </c:pt>
                <c:pt idx="11981">
                  <c:v>68.08679999999998</c:v>
                </c:pt>
                <c:pt idx="11982">
                  <c:v>68.08679999999998</c:v>
                </c:pt>
                <c:pt idx="11983">
                  <c:v>68.08679999999998</c:v>
                </c:pt>
                <c:pt idx="11984">
                  <c:v>68.08679999999998</c:v>
                </c:pt>
                <c:pt idx="11985">
                  <c:v>68.08679999999998</c:v>
                </c:pt>
                <c:pt idx="11986">
                  <c:v>68.1317</c:v>
                </c:pt>
                <c:pt idx="11987">
                  <c:v>68.1317</c:v>
                </c:pt>
                <c:pt idx="11988">
                  <c:v>68.1317</c:v>
                </c:pt>
                <c:pt idx="11989">
                  <c:v>68.1317</c:v>
                </c:pt>
                <c:pt idx="11990">
                  <c:v>68.1317</c:v>
                </c:pt>
                <c:pt idx="11991">
                  <c:v>68.1317</c:v>
                </c:pt>
                <c:pt idx="11992">
                  <c:v>68.1317</c:v>
                </c:pt>
                <c:pt idx="11993">
                  <c:v>68.1317</c:v>
                </c:pt>
                <c:pt idx="11994">
                  <c:v>68.17659999999998</c:v>
                </c:pt>
                <c:pt idx="11995">
                  <c:v>68.1317</c:v>
                </c:pt>
                <c:pt idx="11996">
                  <c:v>68.1317</c:v>
                </c:pt>
                <c:pt idx="11997">
                  <c:v>68.1317</c:v>
                </c:pt>
                <c:pt idx="11998">
                  <c:v>68.1317</c:v>
                </c:pt>
                <c:pt idx="11999">
                  <c:v>68.17659999999998</c:v>
                </c:pt>
                <c:pt idx="12000">
                  <c:v>68.1317</c:v>
                </c:pt>
                <c:pt idx="12001">
                  <c:v>68.17659999999998</c:v>
                </c:pt>
                <c:pt idx="12002">
                  <c:v>68.17659999999998</c:v>
                </c:pt>
                <c:pt idx="12003">
                  <c:v>68.17659999999998</c:v>
                </c:pt>
                <c:pt idx="12004">
                  <c:v>68.1317</c:v>
                </c:pt>
                <c:pt idx="12005">
                  <c:v>68.17659999999998</c:v>
                </c:pt>
                <c:pt idx="12006">
                  <c:v>68.2214</c:v>
                </c:pt>
                <c:pt idx="12007">
                  <c:v>68.2214</c:v>
                </c:pt>
                <c:pt idx="12008">
                  <c:v>68.2663</c:v>
                </c:pt>
                <c:pt idx="12009">
                  <c:v>68.2214</c:v>
                </c:pt>
                <c:pt idx="12010">
                  <c:v>68.2663</c:v>
                </c:pt>
                <c:pt idx="12011">
                  <c:v>68.2663</c:v>
                </c:pt>
                <c:pt idx="12012">
                  <c:v>68.2663</c:v>
                </c:pt>
                <c:pt idx="12013">
                  <c:v>68.2214</c:v>
                </c:pt>
                <c:pt idx="12014">
                  <c:v>68.2214</c:v>
                </c:pt>
                <c:pt idx="12015">
                  <c:v>68.2214</c:v>
                </c:pt>
                <c:pt idx="12016">
                  <c:v>68.2663</c:v>
                </c:pt>
                <c:pt idx="12017">
                  <c:v>68.3112</c:v>
                </c:pt>
                <c:pt idx="12018">
                  <c:v>68.3112</c:v>
                </c:pt>
                <c:pt idx="12019">
                  <c:v>68.2663</c:v>
                </c:pt>
                <c:pt idx="12020">
                  <c:v>68.2663</c:v>
                </c:pt>
                <c:pt idx="12021">
                  <c:v>68.2663</c:v>
                </c:pt>
                <c:pt idx="12022">
                  <c:v>68.2663</c:v>
                </c:pt>
                <c:pt idx="12023">
                  <c:v>68.3112</c:v>
                </c:pt>
                <c:pt idx="12024">
                  <c:v>68.3112</c:v>
                </c:pt>
                <c:pt idx="12025">
                  <c:v>68.3112</c:v>
                </c:pt>
                <c:pt idx="12026">
                  <c:v>68.3112</c:v>
                </c:pt>
                <c:pt idx="12027">
                  <c:v>68.3112</c:v>
                </c:pt>
                <c:pt idx="12028">
                  <c:v>68.3561</c:v>
                </c:pt>
                <c:pt idx="12029">
                  <c:v>68.3561</c:v>
                </c:pt>
                <c:pt idx="12030">
                  <c:v>68.3112</c:v>
                </c:pt>
                <c:pt idx="12031">
                  <c:v>68.3112</c:v>
                </c:pt>
                <c:pt idx="12032">
                  <c:v>68.3561</c:v>
                </c:pt>
                <c:pt idx="12033">
                  <c:v>68.3561</c:v>
                </c:pt>
                <c:pt idx="12034">
                  <c:v>68.3112</c:v>
                </c:pt>
                <c:pt idx="12035">
                  <c:v>68.3112</c:v>
                </c:pt>
                <c:pt idx="12036">
                  <c:v>68.401</c:v>
                </c:pt>
                <c:pt idx="12037">
                  <c:v>68.4458</c:v>
                </c:pt>
                <c:pt idx="12038">
                  <c:v>68.401</c:v>
                </c:pt>
                <c:pt idx="12039">
                  <c:v>68.401</c:v>
                </c:pt>
                <c:pt idx="12040">
                  <c:v>68.401</c:v>
                </c:pt>
                <c:pt idx="12041">
                  <c:v>68.3561</c:v>
                </c:pt>
                <c:pt idx="12042">
                  <c:v>68.401</c:v>
                </c:pt>
                <c:pt idx="12043">
                  <c:v>68.3561</c:v>
                </c:pt>
                <c:pt idx="12044">
                  <c:v>68.401</c:v>
                </c:pt>
                <c:pt idx="12045">
                  <c:v>68.3561</c:v>
                </c:pt>
                <c:pt idx="12046">
                  <c:v>68.401</c:v>
                </c:pt>
                <c:pt idx="12047">
                  <c:v>68.4458</c:v>
                </c:pt>
                <c:pt idx="12048">
                  <c:v>68.4458</c:v>
                </c:pt>
                <c:pt idx="12049">
                  <c:v>68.4458</c:v>
                </c:pt>
                <c:pt idx="12050">
                  <c:v>68.401</c:v>
                </c:pt>
                <c:pt idx="12051">
                  <c:v>68.4458</c:v>
                </c:pt>
                <c:pt idx="12052">
                  <c:v>68.401</c:v>
                </c:pt>
                <c:pt idx="12053">
                  <c:v>68.4458</c:v>
                </c:pt>
                <c:pt idx="12054">
                  <c:v>68.4458</c:v>
                </c:pt>
                <c:pt idx="12055">
                  <c:v>68.4458</c:v>
                </c:pt>
                <c:pt idx="12056">
                  <c:v>68.4458</c:v>
                </c:pt>
                <c:pt idx="12057">
                  <c:v>68.4458</c:v>
                </c:pt>
                <c:pt idx="12058">
                  <c:v>68.4458</c:v>
                </c:pt>
                <c:pt idx="12059">
                  <c:v>68.4458</c:v>
                </c:pt>
                <c:pt idx="12060">
                  <c:v>68.4458</c:v>
                </c:pt>
                <c:pt idx="12061">
                  <c:v>68.4907</c:v>
                </c:pt>
                <c:pt idx="12062">
                  <c:v>68.5356</c:v>
                </c:pt>
                <c:pt idx="12063">
                  <c:v>68.4907</c:v>
                </c:pt>
                <c:pt idx="12064">
                  <c:v>68.4907</c:v>
                </c:pt>
                <c:pt idx="12065">
                  <c:v>68.5356</c:v>
                </c:pt>
                <c:pt idx="12066">
                  <c:v>68.4907</c:v>
                </c:pt>
                <c:pt idx="12067">
                  <c:v>68.4907</c:v>
                </c:pt>
                <c:pt idx="12068">
                  <c:v>68.5356</c:v>
                </c:pt>
                <c:pt idx="12069">
                  <c:v>68.5356</c:v>
                </c:pt>
                <c:pt idx="12070">
                  <c:v>68.4907</c:v>
                </c:pt>
                <c:pt idx="12071">
                  <c:v>68.4907</c:v>
                </c:pt>
                <c:pt idx="12072">
                  <c:v>68.4458</c:v>
                </c:pt>
                <c:pt idx="12073">
                  <c:v>68.4907</c:v>
                </c:pt>
                <c:pt idx="12074">
                  <c:v>68.5356</c:v>
                </c:pt>
                <c:pt idx="12075">
                  <c:v>68.5356</c:v>
                </c:pt>
                <c:pt idx="12076">
                  <c:v>68.4907</c:v>
                </c:pt>
                <c:pt idx="12077">
                  <c:v>68.4458</c:v>
                </c:pt>
                <c:pt idx="12078">
                  <c:v>68.4907</c:v>
                </c:pt>
                <c:pt idx="12079">
                  <c:v>68.5356</c:v>
                </c:pt>
                <c:pt idx="12080">
                  <c:v>68.5356</c:v>
                </c:pt>
                <c:pt idx="12081">
                  <c:v>68.5805</c:v>
                </c:pt>
                <c:pt idx="12082">
                  <c:v>68.5805</c:v>
                </c:pt>
                <c:pt idx="12083">
                  <c:v>68.5805</c:v>
                </c:pt>
                <c:pt idx="12084">
                  <c:v>68.5805</c:v>
                </c:pt>
                <c:pt idx="12085">
                  <c:v>68.5805</c:v>
                </c:pt>
                <c:pt idx="12086">
                  <c:v>68.62539999999993</c:v>
                </c:pt>
                <c:pt idx="12087">
                  <c:v>68.5805</c:v>
                </c:pt>
                <c:pt idx="12088">
                  <c:v>68.5805</c:v>
                </c:pt>
                <c:pt idx="12089">
                  <c:v>68.5356</c:v>
                </c:pt>
                <c:pt idx="12090">
                  <c:v>68.62539999999993</c:v>
                </c:pt>
                <c:pt idx="12091">
                  <c:v>68.67019999999998</c:v>
                </c:pt>
                <c:pt idx="12092">
                  <c:v>68.62539999999993</c:v>
                </c:pt>
                <c:pt idx="12093">
                  <c:v>68.62539999999993</c:v>
                </c:pt>
                <c:pt idx="12094">
                  <c:v>68.62539999999993</c:v>
                </c:pt>
                <c:pt idx="12095">
                  <c:v>68.62539999999993</c:v>
                </c:pt>
                <c:pt idx="12096">
                  <c:v>68.62539999999993</c:v>
                </c:pt>
                <c:pt idx="12097">
                  <c:v>68.5805</c:v>
                </c:pt>
                <c:pt idx="12098">
                  <c:v>68.5356</c:v>
                </c:pt>
                <c:pt idx="12099">
                  <c:v>68.5805</c:v>
                </c:pt>
                <c:pt idx="12100">
                  <c:v>68.62539999999993</c:v>
                </c:pt>
                <c:pt idx="12101">
                  <c:v>68.67019999999998</c:v>
                </c:pt>
                <c:pt idx="12102">
                  <c:v>68.67019999999998</c:v>
                </c:pt>
                <c:pt idx="12103">
                  <c:v>68.67019999999998</c:v>
                </c:pt>
                <c:pt idx="12104">
                  <c:v>68.62539999999993</c:v>
                </c:pt>
                <c:pt idx="12105">
                  <c:v>68.62539999999993</c:v>
                </c:pt>
                <c:pt idx="12106">
                  <c:v>68.62539999999993</c:v>
                </c:pt>
                <c:pt idx="12107">
                  <c:v>68.62539999999993</c:v>
                </c:pt>
                <c:pt idx="12108">
                  <c:v>68.67019999999998</c:v>
                </c:pt>
                <c:pt idx="12109">
                  <c:v>68.62539999999993</c:v>
                </c:pt>
                <c:pt idx="12110">
                  <c:v>68.62539999999993</c:v>
                </c:pt>
                <c:pt idx="12111">
                  <c:v>68.67019999999998</c:v>
                </c:pt>
                <c:pt idx="12112">
                  <c:v>68.67019999999998</c:v>
                </c:pt>
                <c:pt idx="12113">
                  <c:v>68.67019999999998</c:v>
                </c:pt>
                <c:pt idx="12114">
                  <c:v>68.7151</c:v>
                </c:pt>
                <c:pt idx="12115">
                  <c:v>68.7151</c:v>
                </c:pt>
                <c:pt idx="12116">
                  <c:v>68.67019999999998</c:v>
                </c:pt>
                <c:pt idx="12117">
                  <c:v>68.67019999999998</c:v>
                </c:pt>
                <c:pt idx="12118">
                  <c:v>68.76</c:v>
                </c:pt>
                <c:pt idx="12119">
                  <c:v>68.7151</c:v>
                </c:pt>
                <c:pt idx="12120">
                  <c:v>68.76</c:v>
                </c:pt>
                <c:pt idx="12121">
                  <c:v>68.7151</c:v>
                </c:pt>
                <c:pt idx="12122">
                  <c:v>68.7151</c:v>
                </c:pt>
                <c:pt idx="12123">
                  <c:v>68.76</c:v>
                </c:pt>
                <c:pt idx="12124">
                  <c:v>68.76</c:v>
                </c:pt>
                <c:pt idx="12125">
                  <c:v>68.76</c:v>
                </c:pt>
                <c:pt idx="12126">
                  <c:v>68.8049</c:v>
                </c:pt>
                <c:pt idx="12127">
                  <c:v>68.8049</c:v>
                </c:pt>
                <c:pt idx="12128">
                  <c:v>68.8049</c:v>
                </c:pt>
                <c:pt idx="12129">
                  <c:v>68.76</c:v>
                </c:pt>
                <c:pt idx="12130">
                  <c:v>68.8049</c:v>
                </c:pt>
                <c:pt idx="12131">
                  <c:v>68.8049</c:v>
                </c:pt>
                <c:pt idx="12132">
                  <c:v>68.8049</c:v>
                </c:pt>
                <c:pt idx="12133">
                  <c:v>68.8049</c:v>
                </c:pt>
                <c:pt idx="12134">
                  <c:v>68.76</c:v>
                </c:pt>
                <c:pt idx="12135">
                  <c:v>68.7151</c:v>
                </c:pt>
                <c:pt idx="12136">
                  <c:v>68.7151</c:v>
                </c:pt>
                <c:pt idx="12137">
                  <c:v>68.76</c:v>
                </c:pt>
                <c:pt idx="12138">
                  <c:v>68.8049</c:v>
                </c:pt>
                <c:pt idx="12139">
                  <c:v>68.8049</c:v>
                </c:pt>
                <c:pt idx="12140">
                  <c:v>68.8049</c:v>
                </c:pt>
                <c:pt idx="12141">
                  <c:v>68.8049</c:v>
                </c:pt>
                <c:pt idx="12142">
                  <c:v>68.8049</c:v>
                </c:pt>
                <c:pt idx="12143">
                  <c:v>68.8049</c:v>
                </c:pt>
                <c:pt idx="12144">
                  <c:v>68.8049</c:v>
                </c:pt>
                <c:pt idx="12145">
                  <c:v>68.8049</c:v>
                </c:pt>
                <c:pt idx="12146">
                  <c:v>68.76</c:v>
                </c:pt>
                <c:pt idx="12147">
                  <c:v>68.76</c:v>
                </c:pt>
                <c:pt idx="12148">
                  <c:v>68.7151</c:v>
                </c:pt>
                <c:pt idx="12149">
                  <c:v>68.8049</c:v>
                </c:pt>
                <c:pt idx="12150">
                  <c:v>68.8049</c:v>
                </c:pt>
                <c:pt idx="12151">
                  <c:v>68.8498</c:v>
                </c:pt>
                <c:pt idx="12152">
                  <c:v>68.8049</c:v>
                </c:pt>
                <c:pt idx="12153">
                  <c:v>68.8049</c:v>
                </c:pt>
                <c:pt idx="12154">
                  <c:v>68.76</c:v>
                </c:pt>
                <c:pt idx="12155">
                  <c:v>68.76</c:v>
                </c:pt>
                <c:pt idx="12156">
                  <c:v>68.76</c:v>
                </c:pt>
                <c:pt idx="12157">
                  <c:v>68.76</c:v>
                </c:pt>
                <c:pt idx="12158">
                  <c:v>68.8049</c:v>
                </c:pt>
                <c:pt idx="12159">
                  <c:v>68.8049</c:v>
                </c:pt>
                <c:pt idx="12160">
                  <c:v>68.76</c:v>
                </c:pt>
                <c:pt idx="12161">
                  <c:v>68.8049</c:v>
                </c:pt>
                <c:pt idx="12162">
                  <c:v>68.8049</c:v>
                </c:pt>
                <c:pt idx="12163">
                  <c:v>68.8498</c:v>
                </c:pt>
                <c:pt idx="12164">
                  <c:v>68.8498</c:v>
                </c:pt>
                <c:pt idx="12165">
                  <c:v>68.8049</c:v>
                </c:pt>
                <c:pt idx="12166">
                  <c:v>68.8498</c:v>
                </c:pt>
                <c:pt idx="12167">
                  <c:v>68.8946</c:v>
                </c:pt>
                <c:pt idx="12168">
                  <c:v>68.8946</c:v>
                </c:pt>
                <c:pt idx="12169">
                  <c:v>68.8946</c:v>
                </c:pt>
                <c:pt idx="12170">
                  <c:v>68.9395</c:v>
                </c:pt>
                <c:pt idx="12171">
                  <c:v>68.8946</c:v>
                </c:pt>
                <c:pt idx="12172">
                  <c:v>68.9395</c:v>
                </c:pt>
                <c:pt idx="12173">
                  <c:v>68.9395</c:v>
                </c:pt>
                <c:pt idx="12174">
                  <c:v>68.8946</c:v>
                </c:pt>
                <c:pt idx="12175">
                  <c:v>68.8498</c:v>
                </c:pt>
                <c:pt idx="12176">
                  <c:v>68.8946</c:v>
                </c:pt>
                <c:pt idx="12177">
                  <c:v>68.8946</c:v>
                </c:pt>
                <c:pt idx="12178">
                  <c:v>68.8946</c:v>
                </c:pt>
                <c:pt idx="12179">
                  <c:v>68.9395</c:v>
                </c:pt>
                <c:pt idx="12180">
                  <c:v>68.9844</c:v>
                </c:pt>
                <c:pt idx="12181">
                  <c:v>68.9844</c:v>
                </c:pt>
                <c:pt idx="12182">
                  <c:v>68.9395</c:v>
                </c:pt>
                <c:pt idx="12183">
                  <c:v>68.9844</c:v>
                </c:pt>
                <c:pt idx="12184">
                  <c:v>68.9844</c:v>
                </c:pt>
                <c:pt idx="12185">
                  <c:v>68.9395</c:v>
                </c:pt>
                <c:pt idx="12186">
                  <c:v>68.9395</c:v>
                </c:pt>
                <c:pt idx="12187">
                  <c:v>68.9395</c:v>
                </c:pt>
                <c:pt idx="12188">
                  <c:v>68.9844</c:v>
                </c:pt>
                <c:pt idx="12189">
                  <c:v>68.9395</c:v>
                </c:pt>
                <c:pt idx="12190">
                  <c:v>68.9395</c:v>
                </c:pt>
                <c:pt idx="12191">
                  <c:v>68.9395</c:v>
                </c:pt>
                <c:pt idx="12192">
                  <c:v>68.9844</c:v>
                </c:pt>
                <c:pt idx="12193">
                  <c:v>69.0293</c:v>
                </c:pt>
                <c:pt idx="12194">
                  <c:v>69.0293</c:v>
                </c:pt>
                <c:pt idx="12195">
                  <c:v>69.0293</c:v>
                </c:pt>
                <c:pt idx="12196">
                  <c:v>68.9844</c:v>
                </c:pt>
                <c:pt idx="12197">
                  <c:v>69.0293</c:v>
                </c:pt>
                <c:pt idx="12198">
                  <c:v>69.0293</c:v>
                </c:pt>
                <c:pt idx="12199">
                  <c:v>69.0293</c:v>
                </c:pt>
                <c:pt idx="12200">
                  <c:v>69.0293</c:v>
                </c:pt>
                <c:pt idx="12201">
                  <c:v>69.0293</c:v>
                </c:pt>
                <c:pt idx="12202">
                  <c:v>69.0293</c:v>
                </c:pt>
                <c:pt idx="12203">
                  <c:v>69.0293</c:v>
                </c:pt>
                <c:pt idx="12204">
                  <c:v>69.0741</c:v>
                </c:pt>
                <c:pt idx="12205">
                  <c:v>69.0741</c:v>
                </c:pt>
                <c:pt idx="12206">
                  <c:v>69.0293</c:v>
                </c:pt>
                <c:pt idx="12207">
                  <c:v>69.0293</c:v>
                </c:pt>
                <c:pt idx="12208">
                  <c:v>69.0293</c:v>
                </c:pt>
                <c:pt idx="12209">
                  <c:v>68.9844</c:v>
                </c:pt>
                <c:pt idx="12210">
                  <c:v>69.0293</c:v>
                </c:pt>
                <c:pt idx="12211">
                  <c:v>69.0741</c:v>
                </c:pt>
                <c:pt idx="12212">
                  <c:v>69.0741</c:v>
                </c:pt>
                <c:pt idx="12213">
                  <c:v>69.119</c:v>
                </c:pt>
                <c:pt idx="12214">
                  <c:v>69.0741</c:v>
                </c:pt>
                <c:pt idx="12215">
                  <c:v>69.0293</c:v>
                </c:pt>
                <c:pt idx="12216">
                  <c:v>69.0293</c:v>
                </c:pt>
                <c:pt idx="12217">
                  <c:v>69.0741</c:v>
                </c:pt>
                <c:pt idx="12218">
                  <c:v>69.0741</c:v>
                </c:pt>
                <c:pt idx="12219">
                  <c:v>69.0741</c:v>
                </c:pt>
                <c:pt idx="12220">
                  <c:v>69.119</c:v>
                </c:pt>
                <c:pt idx="12221">
                  <c:v>69.1639</c:v>
                </c:pt>
                <c:pt idx="12222">
                  <c:v>69.1639</c:v>
                </c:pt>
                <c:pt idx="12223">
                  <c:v>69.1639</c:v>
                </c:pt>
                <c:pt idx="12224">
                  <c:v>69.1639</c:v>
                </c:pt>
                <c:pt idx="12225">
                  <c:v>69.119</c:v>
                </c:pt>
                <c:pt idx="12226">
                  <c:v>69.0741</c:v>
                </c:pt>
                <c:pt idx="12227">
                  <c:v>69.0741</c:v>
                </c:pt>
                <c:pt idx="12228">
                  <c:v>69.0741</c:v>
                </c:pt>
                <c:pt idx="12229">
                  <c:v>69.119</c:v>
                </c:pt>
                <c:pt idx="12230">
                  <c:v>69.1639</c:v>
                </c:pt>
                <c:pt idx="12231">
                  <c:v>69.1639</c:v>
                </c:pt>
                <c:pt idx="12232">
                  <c:v>69.119</c:v>
                </c:pt>
                <c:pt idx="12233">
                  <c:v>69.1639</c:v>
                </c:pt>
                <c:pt idx="12234">
                  <c:v>69.119</c:v>
                </c:pt>
                <c:pt idx="12235">
                  <c:v>69.1639</c:v>
                </c:pt>
                <c:pt idx="12236">
                  <c:v>69.119</c:v>
                </c:pt>
                <c:pt idx="12237">
                  <c:v>69.119</c:v>
                </c:pt>
                <c:pt idx="12238">
                  <c:v>69.1639</c:v>
                </c:pt>
                <c:pt idx="12239">
                  <c:v>69.20879999999998</c:v>
                </c:pt>
                <c:pt idx="12240">
                  <c:v>69.20879999999998</c:v>
                </c:pt>
                <c:pt idx="12241">
                  <c:v>69.1639</c:v>
                </c:pt>
                <c:pt idx="12242">
                  <c:v>69.20879999999998</c:v>
                </c:pt>
                <c:pt idx="12243">
                  <c:v>69.20879999999998</c:v>
                </c:pt>
                <c:pt idx="12244">
                  <c:v>69.20879999999998</c:v>
                </c:pt>
                <c:pt idx="12245">
                  <c:v>69.20879999999998</c:v>
                </c:pt>
                <c:pt idx="12246">
                  <c:v>69.20879999999998</c:v>
                </c:pt>
                <c:pt idx="12247">
                  <c:v>69.20879999999998</c:v>
                </c:pt>
                <c:pt idx="12248">
                  <c:v>69.20879999999998</c:v>
                </c:pt>
                <c:pt idx="12249">
                  <c:v>69.20879999999998</c:v>
                </c:pt>
                <c:pt idx="12250">
                  <c:v>69.1639</c:v>
                </c:pt>
                <c:pt idx="12251">
                  <c:v>69.20879999999998</c:v>
                </c:pt>
                <c:pt idx="12252">
                  <c:v>69.20879999999998</c:v>
                </c:pt>
                <c:pt idx="12253">
                  <c:v>69.2537</c:v>
                </c:pt>
                <c:pt idx="12254">
                  <c:v>69.2537</c:v>
                </c:pt>
                <c:pt idx="12255">
                  <c:v>69.20879999999998</c:v>
                </c:pt>
                <c:pt idx="12256">
                  <c:v>69.1639</c:v>
                </c:pt>
                <c:pt idx="12257">
                  <c:v>69.20879999999998</c:v>
                </c:pt>
                <c:pt idx="12258">
                  <c:v>69.1639</c:v>
                </c:pt>
                <c:pt idx="12259">
                  <c:v>69.20879999999998</c:v>
                </c:pt>
                <c:pt idx="12260">
                  <c:v>69.1639</c:v>
                </c:pt>
                <c:pt idx="12261">
                  <c:v>69.1639</c:v>
                </c:pt>
                <c:pt idx="12262">
                  <c:v>69.1639</c:v>
                </c:pt>
                <c:pt idx="12263">
                  <c:v>69.20879999999998</c:v>
                </c:pt>
                <c:pt idx="12264">
                  <c:v>69.20879999999998</c:v>
                </c:pt>
                <c:pt idx="12265">
                  <c:v>69.2537</c:v>
                </c:pt>
                <c:pt idx="12266">
                  <c:v>69.2537</c:v>
                </c:pt>
                <c:pt idx="12267">
                  <c:v>69.2537</c:v>
                </c:pt>
                <c:pt idx="12268">
                  <c:v>69.2537</c:v>
                </c:pt>
                <c:pt idx="12269">
                  <c:v>69.2537</c:v>
                </c:pt>
                <c:pt idx="12270">
                  <c:v>69.2537</c:v>
                </c:pt>
                <c:pt idx="12271">
                  <c:v>69.2985</c:v>
                </c:pt>
                <c:pt idx="12272">
                  <c:v>69.2985</c:v>
                </c:pt>
                <c:pt idx="12273">
                  <c:v>69.2985</c:v>
                </c:pt>
                <c:pt idx="12274">
                  <c:v>69.2985</c:v>
                </c:pt>
                <c:pt idx="12275">
                  <c:v>69.20879999999998</c:v>
                </c:pt>
                <c:pt idx="12276">
                  <c:v>69.2537</c:v>
                </c:pt>
                <c:pt idx="12277">
                  <c:v>69.2537</c:v>
                </c:pt>
                <c:pt idx="12278">
                  <c:v>69.2985</c:v>
                </c:pt>
                <c:pt idx="12279">
                  <c:v>69.2985</c:v>
                </c:pt>
                <c:pt idx="12280">
                  <c:v>69.2985</c:v>
                </c:pt>
                <c:pt idx="12281">
                  <c:v>69.3434</c:v>
                </c:pt>
                <c:pt idx="12282">
                  <c:v>69.3434</c:v>
                </c:pt>
                <c:pt idx="12283">
                  <c:v>69.3434</c:v>
                </c:pt>
                <c:pt idx="12284">
                  <c:v>69.3434</c:v>
                </c:pt>
                <c:pt idx="12285">
                  <c:v>69.3434</c:v>
                </c:pt>
                <c:pt idx="12286">
                  <c:v>69.3434</c:v>
                </c:pt>
                <c:pt idx="12287">
                  <c:v>69.3434</c:v>
                </c:pt>
                <c:pt idx="12288">
                  <c:v>69.3434</c:v>
                </c:pt>
                <c:pt idx="12289">
                  <c:v>69.3434</c:v>
                </c:pt>
                <c:pt idx="12290">
                  <c:v>69.38829999999998</c:v>
                </c:pt>
                <c:pt idx="12291">
                  <c:v>69.38829999999998</c:v>
                </c:pt>
                <c:pt idx="12292">
                  <c:v>69.38829999999998</c:v>
                </c:pt>
                <c:pt idx="12293">
                  <c:v>69.38829999999998</c:v>
                </c:pt>
                <c:pt idx="12294">
                  <c:v>69.3434</c:v>
                </c:pt>
                <c:pt idx="12295">
                  <c:v>69.3434</c:v>
                </c:pt>
                <c:pt idx="12296">
                  <c:v>69.38829999999998</c:v>
                </c:pt>
                <c:pt idx="12297">
                  <c:v>69.4332</c:v>
                </c:pt>
                <c:pt idx="12298">
                  <c:v>69.4332</c:v>
                </c:pt>
                <c:pt idx="12299">
                  <c:v>69.38829999999998</c:v>
                </c:pt>
                <c:pt idx="12300">
                  <c:v>69.3434</c:v>
                </c:pt>
                <c:pt idx="12301">
                  <c:v>69.3434</c:v>
                </c:pt>
                <c:pt idx="12302">
                  <c:v>69.38829999999998</c:v>
                </c:pt>
                <c:pt idx="12303">
                  <c:v>69.38829999999998</c:v>
                </c:pt>
                <c:pt idx="12304">
                  <c:v>69.4332</c:v>
                </c:pt>
                <c:pt idx="12305">
                  <c:v>69.38829999999998</c:v>
                </c:pt>
                <c:pt idx="12306">
                  <c:v>69.4332</c:v>
                </c:pt>
                <c:pt idx="12307">
                  <c:v>69.4332</c:v>
                </c:pt>
                <c:pt idx="12308">
                  <c:v>69.4781</c:v>
                </c:pt>
                <c:pt idx="12309">
                  <c:v>69.4781</c:v>
                </c:pt>
                <c:pt idx="12310">
                  <c:v>69.4781</c:v>
                </c:pt>
                <c:pt idx="12311">
                  <c:v>69.4332</c:v>
                </c:pt>
                <c:pt idx="12312">
                  <c:v>69.4332</c:v>
                </c:pt>
                <c:pt idx="12313">
                  <c:v>69.4332</c:v>
                </c:pt>
                <c:pt idx="12314">
                  <c:v>69.4332</c:v>
                </c:pt>
                <c:pt idx="12315">
                  <c:v>69.38829999999998</c:v>
                </c:pt>
                <c:pt idx="12316">
                  <c:v>69.38829999999998</c:v>
                </c:pt>
                <c:pt idx="12317">
                  <c:v>69.38829999999998</c:v>
                </c:pt>
                <c:pt idx="12318">
                  <c:v>69.38829999999998</c:v>
                </c:pt>
                <c:pt idx="12319">
                  <c:v>69.38829999999998</c:v>
                </c:pt>
                <c:pt idx="12320">
                  <c:v>69.4332</c:v>
                </c:pt>
                <c:pt idx="12321">
                  <c:v>69.38829999999998</c:v>
                </c:pt>
                <c:pt idx="12322">
                  <c:v>69.3434</c:v>
                </c:pt>
                <c:pt idx="12323">
                  <c:v>69.38829999999998</c:v>
                </c:pt>
                <c:pt idx="12324">
                  <c:v>69.4781</c:v>
                </c:pt>
                <c:pt idx="12325">
                  <c:v>69.52289999999998</c:v>
                </c:pt>
                <c:pt idx="12326">
                  <c:v>69.52289999999998</c:v>
                </c:pt>
                <c:pt idx="12327">
                  <c:v>69.52289999999998</c:v>
                </c:pt>
                <c:pt idx="12328">
                  <c:v>69.52289999999998</c:v>
                </c:pt>
                <c:pt idx="12329">
                  <c:v>69.4781</c:v>
                </c:pt>
                <c:pt idx="12330">
                  <c:v>69.4332</c:v>
                </c:pt>
                <c:pt idx="12331">
                  <c:v>69.4781</c:v>
                </c:pt>
                <c:pt idx="12332">
                  <c:v>69.4781</c:v>
                </c:pt>
                <c:pt idx="12333">
                  <c:v>69.4781</c:v>
                </c:pt>
                <c:pt idx="12334">
                  <c:v>69.4781</c:v>
                </c:pt>
                <c:pt idx="12335">
                  <c:v>69.4332</c:v>
                </c:pt>
                <c:pt idx="12336">
                  <c:v>69.4332</c:v>
                </c:pt>
                <c:pt idx="12337">
                  <c:v>69.4781</c:v>
                </c:pt>
                <c:pt idx="12338">
                  <c:v>69.4781</c:v>
                </c:pt>
                <c:pt idx="12339">
                  <c:v>69.4781</c:v>
                </c:pt>
                <c:pt idx="12340">
                  <c:v>69.4781</c:v>
                </c:pt>
                <c:pt idx="12341">
                  <c:v>69.4781</c:v>
                </c:pt>
                <c:pt idx="12342">
                  <c:v>69.4781</c:v>
                </c:pt>
                <c:pt idx="12343">
                  <c:v>69.52289999999998</c:v>
                </c:pt>
                <c:pt idx="12344">
                  <c:v>69.4781</c:v>
                </c:pt>
                <c:pt idx="12345">
                  <c:v>69.5678</c:v>
                </c:pt>
                <c:pt idx="12346">
                  <c:v>69.52289999999998</c:v>
                </c:pt>
                <c:pt idx="12347">
                  <c:v>69.4781</c:v>
                </c:pt>
                <c:pt idx="12348">
                  <c:v>69.4781</c:v>
                </c:pt>
                <c:pt idx="12349">
                  <c:v>69.52289999999998</c:v>
                </c:pt>
                <c:pt idx="12350">
                  <c:v>69.4781</c:v>
                </c:pt>
                <c:pt idx="12351">
                  <c:v>69.4332</c:v>
                </c:pt>
                <c:pt idx="12352">
                  <c:v>69.4332</c:v>
                </c:pt>
                <c:pt idx="12353">
                  <c:v>69.52289999999998</c:v>
                </c:pt>
                <c:pt idx="12354">
                  <c:v>69.52289999999998</c:v>
                </c:pt>
                <c:pt idx="12355">
                  <c:v>69.52289999999998</c:v>
                </c:pt>
                <c:pt idx="12356">
                  <c:v>69.52289999999998</c:v>
                </c:pt>
                <c:pt idx="12357">
                  <c:v>69.5678</c:v>
                </c:pt>
                <c:pt idx="12358">
                  <c:v>69.5678</c:v>
                </c:pt>
                <c:pt idx="12359">
                  <c:v>69.5678</c:v>
                </c:pt>
                <c:pt idx="12360">
                  <c:v>69.5678</c:v>
                </c:pt>
                <c:pt idx="12361">
                  <c:v>69.5678</c:v>
                </c:pt>
                <c:pt idx="12362">
                  <c:v>69.52289999999998</c:v>
                </c:pt>
                <c:pt idx="12363">
                  <c:v>69.5678</c:v>
                </c:pt>
                <c:pt idx="12364">
                  <c:v>69.5678</c:v>
                </c:pt>
                <c:pt idx="12365">
                  <c:v>69.52289999999998</c:v>
                </c:pt>
                <c:pt idx="12366">
                  <c:v>69.4781</c:v>
                </c:pt>
                <c:pt idx="12367">
                  <c:v>69.5678</c:v>
                </c:pt>
                <c:pt idx="12368">
                  <c:v>69.52289999999998</c:v>
                </c:pt>
                <c:pt idx="12369">
                  <c:v>69.5678</c:v>
                </c:pt>
                <c:pt idx="12370">
                  <c:v>69.52289999999998</c:v>
                </c:pt>
                <c:pt idx="12371">
                  <c:v>69.52289999999998</c:v>
                </c:pt>
                <c:pt idx="12372">
                  <c:v>69.52289999999998</c:v>
                </c:pt>
                <c:pt idx="12373">
                  <c:v>69.52289999999998</c:v>
                </c:pt>
                <c:pt idx="12374">
                  <c:v>69.5678</c:v>
                </c:pt>
                <c:pt idx="12375">
                  <c:v>69.61269999999998</c:v>
                </c:pt>
                <c:pt idx="12376">
                  <c:v>69.6576</c:v>
                </c:pt>
                <c:pt idx="12377">
                  <c:v>69.61269999999998</c:v>
                </c:pt>
                <c:pt idx="12378">
                  <c:v>69.61269999999998</c:v>
                </c:pt>
                <c:pt idx="12379">
                  <c:v>69.61269999999998</c:v>
                </c:pt>
                <c:pt idx="12380">
                  <c:v>69.5678</c:v>
                </c:pt>
                <c:pt idx="12381">
                  <c:v>69.5678</c:v>
                </c:pt>
                <c:pt idx="12382">
                  <c:v>69.5678</c:v>
                </c:pt>
                <c:pt idx="12383">
                  <c:v>69.61269999999998</c:v>
                </c:pt>
                <c:pt idx="12384">
                  <c:v>69.6576</c:v>
                </c:pt>
                <c:pt idx="12385">
                  <c:v>69.61269999999998</c:v>
                </c:pt>
                <c:pt idx="12386">
                  <c:v>69.5678</c:v>
                </c:pt>
                <c:pt idx="12387">
                  <c:v>69.61269999999998</c:v>
                </c:pt>
                <c:pt idx="12388">
                  <c:v>69.6576</c:v>
                </c:pt>
                <c:pt idx="12389">
                  <c:v>69.6576</c:v>
                </c:pt>
                <c:pt idx="12390">
                  <c:v>69.61269999999998</c:v>
                </c:pt>
                <c:pt idx="12391">
                  <c:v>69.5678</c:v>
                </c:pt>
                <c:pt idx="12392">
                  <c:v>69.61269999999998</c:v>
                </c:pt>
                <c:pt idx="12393">
                  <c:v>69.61269999999998</c:v>
                </c:pt>
                <c:pt idx="12394">
                  <c:v>69.61269999999998</c:v>
                </c:pt>
                <c:pt idx="12395">
                  <c:v>69.61269999999998</c:v>
                </c:pt>
                <c:pt idx="12396">
                  <c:v>69.6576</c:v>
                </c:pt>
                <c:pt idx="12397">
                  <c:v>69.7025</c:v>
                </c:pt>
                <c:pt idx="12398">
                  <c:v>69.7025</c:v>
                </c:pt>
                <c:pt idx="12399">
                  <c:v>69.7025</c:v>
                </c:pt>
                <c:pt idx="12400">
                  <c:v>69.6576</c:v>
                </c:pt>
                <c:pt idx="12401">
                  <c:v>69.7025</c:v>
                </c:pt>
                <c:pt idx="12402">
                  <c:v>69.7025</c:v>
                </c:pt>
                <c:pt idx="12403">
                  <c:v>69.6576</c:v>
                </c:pt>
                <c:pt idx="12404">
                  <c:v>69.6576</c:v>
                </c:pt>
                <c:pt idx="12405">
                  <c:v>69.6576</c:v>
                </c:pt>
                <c:pt idx="12406">
                  <c:v>69.6576</c:v>
                </c:pt>
                <c:pt idx="12407">
                  <c:v>69.6576</c:v>
                </c:pt>
                <c:pt idx="12408">
                  <c:v>69.6576</c:v>
                </c:pt>
                <c:pt idx="12409">
                  <c:v>69.6576</c:v>
                </c:pt>
                <c:pt idx="12410">
                  <c:v>69.6576</c:v>
                </c:pt>
                <c:pt idx="12411">
                  <c:v>69.7025</c:v>
                </c:pt>
                <c:pt idx="12412">
                  <c:v>69.7025</c:v>
                </c:pt>
                <c:pt idx="12413">
                  <c:v>69.7025</c:v>
                </c:pt>
                <c:pt idx="12414">
                  <c:v>69.6576</c:v>
                </c:pt>
                <c:pt idx="12415">
                  <c:v>69.7025</c:v>
                </c:pt>
                <c:pt idx="12416">
                  <c:v>69.7473</c:v>
                </c:pt>
                <c:pt idx="12417">
                  <c:v>69.7473</c:v>
                </c:pt>
                <c:pt idx="12418">
                  <c:v>69.7922</c:v>
                </c:pt>
                <c:pt idx="12419">
                  <c:v>69.7473</c:v>
                </c:pt>
                <c:pt idx="12420">
                  <c:v>69.7473</c:v>
                </c:pt>
                <c:pt idx="12421">
                  <c:v>69.7025</c:v>
                </c:pt>
                <c:pt idx="12422">
                  <c:v>69.6576</c:v>
                </c:pt>
                <c:pt idx="12423">
                  <c:v>69.7025</c:v>
                </c:pt>
                <c:pt idx="12424">
                  <c:v>69.7473</c:v>
                </c:pt>
                <c:pt idx="12425">
                  <c:v>69.7473</c:v>
                </c:pt>
                <c:pt idx="12426">
                  <c:v>69.7025</c:v>
                </c:pt>
                <c:pt idx="12427">
                  <c:v>69.7025</c:v>
                </c:pt>
                <c:pt idx="12428">
                  <c:v>69.7025</c:v>
                </c:pt>
                <c:pt idx="12429">
                  <c:v>69.7473</c:v>
                </c:pt>
                <c:pt idx="12430">
                  <c:v>69.7473</c:v>
                </c:pt>
                <c:pt idx="12431">
                  <c:v>69.7473</c:v>
                </c:pt>
                <c:pt idx="12432">
                  <c:v>69.7473</c:v>
                </c:pt>
                <c:pt idx="12433">
                  <c:v>69.7025</c:v>
                </c:pt>
                <c:pt idx="12434">
                  <c:v>69.7922</c:v>
                </c:pt>
                <c:pt idx="12435">
                  <c:v>69.7922</c:v>
                </c:pt>
                <c:pt idx="12436">
                  <c:v>69.7922</c:v>
                </c:pt>
                <c:pt idx="12437">
                  <c:v>69.7922</c:v>
                </c:pt>
                <c:pt idx="12438">
                  <c:v>69.7922</c:v>
                </c:pt>
                <c:pt idx="12439">
                  <c:v>69.7922</c:v>
                </c:pt>
                <c:pt idx="12440">
                  <c:v>69.7922</c:v>
                </c:pt>
                <c:pt idx="12441">
                  <c:v>69.8371</c:v>
                </c:pt>
                <c:pt idx="12442">
                  <c:v>69.7473</c:v>
                </c:pt>
                <c:pt idx="12443">
                  <c:v>69.7922</c:v>
                </c:pt>
                <c:pt idx="12444">
                  <c:v>69.7922</c:v>
                </c:pt>
                <c:pt idx="12445">
                  <c:v>69.7922</c:v>
                </c:pt>
                <c:pt idx="12446">
                  <c:v>69.7473</c:v>
                </c:pt>
                <c:pt idx="12447">
                  <c:v>69.7025</c:v>
                </c:pt>
                <c:pt idx="12448">
                  <c:v>69.7473</c:v>
                </c:pt>
                <c:pt idx="12449">
                  <c:v>69.8371</c:v>
                </c:pt>
                <c:pt idx="12450">
                  <c:v>69.8371</c:v>
                </c:pt>
                <c:pt idx="12451">
                  <c:v>69.7922</c:v>
                </c:pt>
                <c:pt idx="12452">
                  <c:v>69.7473</c:v>
                </c:pt>
                <c:pt idx="12453">
                  <c:v>69.7473</c:v>
                </c:pt>
                <c:pt idx="12454">
                  <c:v>69.7922</c:v>
                </c:pt>
                <c:pt idx="12455">
                  <c:v>69.8371</c:v>
                </c:pt>
                <c:pt idx="12456">
                  <c:v>69.7922</c:v>
                </c:pt>
                <c:pt idx="12457">
                  <c:v>69.7025</c:v>
                </c:pt>
                <c:pt idx="12458">
                  <c:v>69.7473</c:v>
                </c:pt>
                <c:pt idx="12459">
                  <c:v>69.7922</c:v>
                </c:pt>
                <c:pt idx="12460">
                  <c:v>69.8371</c:v>
                </c:pt>
                <c:pt idx="12461">
                  <c:v>69.8371</c:v>
                </c:pt>
                <c:pt idx="12462">
                  <c:v>69.8371</c:v>
                </c:pt>
                <c:pt idx="12463">
                  <c:v>69.8371</c:v>
                </c:pt>
                <c:pt idx="12464">
                  <c:v>69.882</c:v>
                </c:pt>
                <c:pt idx="12465">
                  <c:v>69.9268</c:v>
                </c:pt>
                <c:pt idx="12466">
                  <c:v>69.8371</c:v>
                </c:pt>
                <c:pt idx="12467">
                  <c:v>69.8371</c:v>
                </c:pt>
                <c:pt idx="12468">
                  <c:v>69.8371</c:v>
                </c:pt>
                <c:pt idx="12469">
                  <c:v>69.882</c:v>
                </c:pt>
                <c:pt idx="12470">
                  <c:v>69.9268</c:v>
                </c:pt>
                <c:pt idx="12471">
                  <c:v>69.882</c:v>
                </c:pt>
                <c:pt idx="12472">
                  <c:v>69.8371</c:v>
                </c:pt>
                <c:pt idx="12473">
                  <c:v>69.7922</c:v>
                </c:pt>
                <c:pt idx="12474">
                  <c:v>69.8371</c:v>
                </c:pt>
                <c:pt idx="12475">
                  <c:v>69.8371</c:v>
                </c:pt>
                <c:pt idx="12476">
                  <c:v>69.8371</c:v>
                </c:pt>
                <c:pt idx="12477">
                  <c:v>69.8371</c:v>
                </c:pt>
                <c:pt idx="12478">
                  <c:v>69.7922</c:v>
                </c:pt>
                <c:pt idx="12479">
                  <c:v>69.7922</c:v>
                </c:pt>
                <c:pt idx="12480">
                  <c:v>69.8371</c:v>
                </c:pt>
                <c:pt idx="12481">
                  <c:v>69.882</c:v>
                </c:pt>
                <c:pt idx="12482">
                  <c:v>69.9268</c:v>
                </c:pt>
                <c:pt idx="12483">
                  <c:v>69.882</c:v>
                </c:pt>
                <c:pt idx="12484">
                  <c:v>69.8371</c:v>
                </c:pt>
                <c:pt idx="12485">
                  <c:v>69.8371</c:v>
                </c:pt>
                <c:pt idx="12486">
                  <c:v>69.882</c:v>
                </c:pt>
                <c:pt idx="12487">
                  <c:v>69.8371</c:v>
                </c:pt>
                <c:pt idx="12488">
                  <c:v>69.882</c:v>
                </c:pt>
                <c:pt idx="12489">
                  <c:v>69.882</c:v>
                </c:pt>
                <c:pt idx="12490">
                  <c:v>69.882</c:v>
                </c:pt>
                <c:pt idx="12491">
                  <c:v>69.9268</c:v>
                </c:pt>
                <c:pt idx="12492">
                  <c:v>69.882</c:v>
                </c:pt>
                <c:pt idx="12493">
                  <c:v>69.9268</c:v>
                </c:pt>
                <c:pt idx="12494">
                  <c:v>69.882</c:v>
                </c:pt>
                <c:pt idx="12495">
                  <c:v>69.9268</c:v>
                </c:pt>
                <c:pt idx="12496">
                  <c:v>69.882</c:v>
                </c:pt>
                <c:pt idx="12497">
                  <c:v>69.882</c:v>
                </c:pt>
                <c:pt idx="12498">
                  <c:v>69.9268</c:v>
                </c:pt>
                <c:pt idx="12499">
                  <c:v>69.882</c:v>
                </c:pt>
                <c:pt idx="12500">
                  <c:v>69.882</c:v>
                </c:pt>
                <c:pt idx="12501">
                  <c:v>69.9268</c:v>
                </c:pt>
                <c:pt idx="12502">
                  <c:v>69.9268</c:v>
                </c:pt>
                <c:pt idx="12503">
                  <c:v>69.97170000000001</c:v>
                </c:pt>
                <c:pt idx="12504">
                  <c:v>69.9268</c:v>
                </c:pt>
                <c:pt idx="12505">
                  <c:v>69.9268</c:v>
                </c:pt>
                <c:pt idx="12506">
                  <c:v>69.9268</c:v>
                </c:pt>
                <c:pt idx="12507">
                  <c:v>69.9268</c:v>
                </c:pt>
                <c:pt idx="12508">
                  <c:v>69.882</c:v>
                </c:pt>
                <c:pt idx="12509">
                  <c:v>69.9268</c:v>
                </c:pt>
                <c:pt idx="12510">
                  <c:v>69.9268</c:v>
                </c:pt>
                <c:pt idx="12511">
                  <c:v>69.9268</c:v>
                </c:pt>
                <c:pt idx="12512">
                  <c:v>69.8371</c:v>
                </c:pt>
                <c:pt idx="12513">
                  <c:v>69.8371</c:v>
                </c:pt>
                <c:pt idx="12514">
                  <c:v>69.882</c:v>
                </c:pt>
                <c:pt idx="12515">
                  <c:v>69.9268</c:v>
                </c:pt>
                <c:pt idx="12516">
                  <c:v>69.9268</c:v>
                </c:pt>
                <c:pt idx="12517">
                  <c:v>69.882</c:v>
                </c:pt>
                <c:pt idx="12518">
                  <c:v>69.8371</c:v>
                </c:pt>
                <c:pt idx="12519">
                  <c:v>69.8371</c:v>
                </c:pt>
                <c:pt idx="12520">
                  <c:v>69.9268</c:v>
                </c:pt>
                <c:pt idx="12521">
                  <c:v>69.97170000000001</c:v>
                </c:pt>
                <c:pt idx="12522">
                  <c:v>69.97170000000001</c:v>
                </c:pt>
                <c:pt idx="12523">
                  <c:v>69.9268</c:v>
                </c:pt>
                <c:pt idx="12524">
                  <c:v>69.9268</c:v>
                </c:pt>
                <c:pt idx="12525">
                  <c:v>69.9268</c:v>
                </c:pt>
                <c:pt idx="12526">
                  <c:v>69.97170000000001</c:v>
                </c:pt>
                <c:pt idx="12527">
                  <c:v>69.97170000000001</c:v>
                </c:pt>
                <c:pt idx="12528">
                  <c:v>69.9268</c:v>
                </c:pt>
                <c:pt idx="12529">
                  <c:v>69.97170000000001</c:v>
                </c:pt>
                <c:pt idx="12530">
                  <c:v>69.97170000000001</c:v>
                </c:pt>
                <c:pt idx="12531">
                  <c:v>69.97170000000001</c:v>
                </c:pt>
                <c:pt idx="12532">
                  <c:v>69.97170000000001</c:v>
                </c:pt>
                <c:pt idx="12533">
                  <c:v>70.0166</c:v>
                </c:pt>
                <c:pt idx="12534">
                  <c:v>69.97170000000001</c:v>
                </c:pt>
                <c:pt idx="12535">
                  <c:v>69.97170000000001</c:v>
                </c:pt>
                <c:pt idx="12536">
                  <c:v>69.9268</c:v>
                </c:pt>
                <c:pt idx="12537">
                  <c:v>69.9268</c:v>
                </c:pt>
                <c:pt idx="12538">
                  <c:v>69.9268</c:v>
                </c:pt>
                <c:pt idx="12539">
                  <c:v>69.9268</c:v>
                </c:pt>
                <c:pt idx="12540">
                  <c:v>69.97170000000001</c:v>
                </c:pt>
                <c:pt idx="12541">
                  <c:v>70.0166</c:v>
                </c:pt>
                <c:pt idx="12542">
                  <c:v>70.0615</c:v>
                </c:pt>
                <c:pt idx="12543">
                  <c:v>70.0615</c:v>
                </c:pt>
                <c:pt idx="12544">
                  <c:v>70.0615</c:v>
                </c:pt>
                <c:pt idx="12545">
                  <c:v>70.0615</c:v>
                </c:pt>
                <c:pt idx="12546">
                  <c:v>70.0166</c:v>
                </c:pt>
                <c:pt idx="12547">
                  <c:v>69.97170000000001</c:v>
                </c:pt>
                <c:pt idx="12548">
                  <c:v>69.97170000000001</c:v>
                </c:pt>
                <c:pt idx="12549">
                  <c:v>69.97170000000001</c:v>
                </c:pt>
                <c:pt idx="12550">
                  <c:v>70.0166</c:v>
                </c:pt>
                <c:pt idx="12551">
                  <c:v>69.97170000000001</c:v>
                </c:pt>
                <c:pt idx="12552">
                  <c:v>69.9268</c:v>
                </c:pt>
                <c:pt idx="12553">
                  <c:v>69.97170000000001</c:v>
                </c:pt>
                <c:pt idx="12554">
                  <c:v>70.0615</c:v>
                </c:pt>
                <c:pt idx="12555">
                  <c:v>70.0615</c:v>
                </c:pt>
                <c:pt idx="12556">
                  <c:v>70.0615</c:v>
                </c:pt>
                <c:pt idx="12557">
                  <c:v>70.0166</c:v>
                </c:pt>
                <c:pt idx="12558">
                  <c:v>70.0166</c:v>
                </c:pt>
                <c:pt idx="12559">
                  <c:v>70.0166</c:v>
                </c:pt>
                <c:pt idx="12560">
                  <c:v>69.97170000000001</c:v>
                </c:pt>
                <c:pt idx="12561">
                  <c:v>69.9268</c:v>
                </c:pt>
                <c:pt idx="12562">
                  <c:v>70.0166</c:v>
                </c:pt>
                <c:pt idx="12563">
                  <c:v>70.0166</c:v>
                </c:pt>
                <c:pt idx="12564">
                  <c:v>70.0166</c:v>
                </c:pt>
                <c:pt idx="12565">
                  <c:v>70.0166</c:v>
                </c:pt>
                <c:pt idx="12566">
                  <c:v>70.0166</c:v>
                </c:pt>
                <c:pt idx="12567">
                  <c:v>69.97170000000001</c:v>
                </c:pt>
                <c:pt idx="12568">
                  <c:v>70.0166</c:v>
                </c:pt>
                <c:pt idx="12569">
                  <c:v>70.0615</c:v>
                </c:pt>
                <c:pt idx="12570">
                  <c:v>70.0615</c:v>
                </c:pt>
                <c:pt idx="12571">
                  <c:v>70.0166</c:v>
                </c:pt>
                <c:pt idx="12572">
                  <c:v>69.97170000000001</c:v>
                </c:pt>
                <c:pt idx="12573">
                  <c:v>70.0166</c:v>
                </c:pt>
                <c:pt idx="12574">
                  <c:v>70.0166</c:v>
                </c:pt>
                <c:pt idx="12575">
                  <c:v>70.0166</c:v>
                </c:pt>
                <c:pt idx="12576">
                  <c:v>70.0615</c:v>
                </c:pt>
                <c:pt idx="12577">
                  <c:v>70.0166</c:v>
                </c:pt>
                <c:pt idx="12578">
                  <c:v>70.0166</c:v>
                </c:pt>
                <c:pt idx="12579">
                  <c:v>70.0615</c:v>
                </c:pt>
                <c:pt idx="12580">
                  <c:v>70.0615</c:v>
                </c:pt>
                <c:pt idx="12581">
                  <c:v>70.0615</c:v>
                </c:pt>
                <c:pt idx="12582">
                  <c:v>70.10639999999998</c:v>
                </c:pt>
                <c:pt idx="12583">
                  <c:v>70.0615</c:v>
                </c:pt>
                <c:pt idx="12584">
                  <c:v>70.0615</c:v>
                </c:pt>
                <c:pt idx="12585">
                  <c:v>70.0615</c:v>
                </c:pt>
                <c:pt idx="12586">
                  <c:v>70.0615</c:v>
                </c:pt>
                <c:pt idx="12587">
                  <c:v>70.10639999999998</c:v>
                </c:pt>
                <c:pt idx="12588">
                  <c:v>70.10639999999998</c:v>
                </c:pt>
                <c:pt idx="12589">
                  <c:v>70.0166</c:v>
                </c:pt>
                <c:pt idx="12590">
                  <c:v>69.97170000000001</c:v>
                </c:pt>
                <c:pt idx="12591">
                  <c:v>69.97170000000001</c:v>
                </c:pt>
                <c:pt idx="12592">
                  <c:v>70.0166</c:v>
                </c:pt>
                <c:pt idx="12593">
                  <c:v>70.0166</c:v>
                </c:pt>
                <c:pt idx="12594">
                  <c:v>70.10639999999998</c:v>
                </c:pt>
                <c:pt idx="12595">
                  <c:v>70.1512</c:v>
                </c:pt>
                <c:pt idx="12596">
                  <c:v>70.10639999999998</c:v>
                </c:pt>
                <c:pt idx="12597">
                  <c:v>70.10639999999998</c:v>
                </c:pt>
                <c:pt idx="12598">
                  <c:v>70.0615</c:v>
                </c:pt>
                <c:pt idx="12599">
                  <c:v>70.0615</c:v>
                </c:pt>
                <c:pt idx="12600">
                  <c:v>70.0615</c:v>
                </c:pt>
                <c:pt idx="12601">
                  <c:v>70.10639999999998</c:v>
                </c:pt>
                <c:pt idx="12602">
                  <c:v>70.1512</c:v>
                </c:pt>
                <c:pt idx="12603">
                  <c:v>70.1512</c:v>
                </c:pt>
                <c:pt idx="12604">
                  <c:v>70.10639999999998</c:v>
                </c:pt>
                <c:pt idx="12605">
                  <c:v>70.10639999999998</c:v>
                </c:pt>
                <c:pt idx="12606">
                  <c:v>70.10639999999998</c:v>
                </c:pt>
                <c:pt idx="12607">
                  <c:v>70.10639999999998</c:v>
                </c:pt>
                <c:pt idx="12608">
                  <c:v>70.10639999999998</c:v>
                </c:pt>
                <c:pt idx="12609">
                  <c:v>70.10639999999998</c:v>
                </c:pt>
                <c:pt idx="12610">
                  <c:v>70.1512</c:v>
                </c:pt>
                <c:pt idx="12611">
                  <c:v>70.10639999999998</c:v>
                </c:pt>
                <c:pt idx="12612">
                  <c:v>70.0615</c:v>
                </c:pt>
                <c:pt idx="12613">
                  <c:v>70.0615</c:v>
                </c:pt>
                <c:pt idx="12614">
                  <c:v>70.0615</c:v>
                </c:pt>
                <c:pt idx="12615">
                  <c:v>70.0166</c:v>
                </c:pt>
                <c:pt idx="12616">
                  <c:v>70.0166</c:v>
                </c:pt>
                <c:pt idx="12617">
                  <c:v>70.10639999999998</c:v>
                </c:pt>
                <c:pt idx="12618">
                  <c:v>70.1512</c:v>
                </c:pt>
                <c:pt idx="12619">
                  <c:v>70.1512</c:v>
                </c:pt>
                <c:pt idx="12620">
                  <c:v>70.1512</c:v>
                </c:pt>
                <c:pt idx="12621">
                  <c:v>70.1512</c:v>
                </c:pt>
                <c:pt idx="12622">
                  <c:v>70.1512</c:v>
                </c:pt>
                <c:pt idx="12623">
                  <c:v>70.1512</c:v>
                </c:pt>
                <c:pt idx="12624">
                  <c:v>70.1512</c:v>
                </c:pt>
                <c:pt idx="12625">
                  <c:v>70.10639999999998</c:v>
                </c:pt>
                <c:pt idx="12626">
                  <c:v>70.10639999999998</c:v>
                </c:pt>
                <c:pt idx="12627">
                  <c:v>70.1512</c:v>
                </c:pt>
                <c:pt idx="12628">
                  <c:v>70.1512</c:v>
                </c:pt>
                <c:pt idx="12629">
                  <c:v>70.1512</c:v>
                </c:pt>
                <c:pt idx="12630">
                  <c:v>70.10639999999998</c:v>
                </c:pt>
                <c:pt idx="12631">
                  <c:v>70.10639999999998</c:v>
                </c:pt>
                <c:pt idx="12632">
                  <c:v>70.1961</c:v>
                </c:pt>
                <c:pt idx="12633">
                  <c:v>70.1512</c:v>
                </c:pt>
                <c:pt idx="12634">
                  <c:v>70.1512</c:v>
                </c:pt>
                <c:pt idx="12635">
                  <c:v>70.10639999999998</c:v>
                </c:pt>
                <c:pt idx="12636">
                  <c:v>70.0615</c:v>
                </c:pt>
                <c:pt idx="12637">
                  <c:v>70.10639999999998</c:v>
                </c:pt>
                <c:pt idx="12638">
                  <c:v>70.1961</c:v>
                </c:pt>
                <c:pt idx="12639">
                  <c:v>70.1961</c:v>
                </c:pt>
                <c:pt idx="12640">
                  <c:v>70.1961</c:v>
                </c:pt>
                <c:pt idx="12641">
                  <c:v>70.1512</c:v>
                </c:pt>
                <c:pt idx="12642">
                  <c:v>70.10639999999998</c:v>
                </c:pt>
                <c:pt idx="12643">
                  <c:v>70.10639999999998</c:v>
                </c:pt>
                <c:pt idx="12644">
                  <c:v>70.10639999999998</c:v>
                </c:pt>
                <c:pt idx="12645">
                  <c:v>70.1512</c:v>
                </c:pt>
                <c:pt idx="12646">
                  <c:v>70.1512</c:v>
                </c:pt>
                <c:pt idx="12647">
                  <c:v>70.1961</c:v>
                </c:pt>
                <c:pt idx="12648">
                  <c:v>70.1512</c:v>
                </c:pt>
                <c:pt idx="12649">
                  <c:v>70.1961</c:v>
                </c:pt>
                <c:pt idx="12650">
                  <c:v>70.1961</c:v>
                </c:pt>
                <c:pt idx="12651">
                  <c:v>70.1961</c:v>
                </c:pt>
                <c:pt idx="12652">
                  <c:v>70.1961</c:v>
                </c:pt>
                <c:pt idx="12653">
                  <c:v>70.1512</c:v>
                </c:pt>
                <c:pt idx="12654">
                  <c:v>70.1512</c:v>
                </c:pt>
                <c:pt idx="12655">
                  <c:v>70.1512</c:v>
                </c:pt>
                <c:pt idx="12656">
                  <c:v>70.1512</c:v>
                </c:pt>
                <c:pt idx="12657">
                  <c:v>70.1961</c:v>
                </c:pt>
                <c:pt idx="12658">
                  <c:v>70.1961</c:v>
                </c:pt>
                <c:pt idx="12659">
                  <c:v>70.1512</c:v>
                </c:pt>
                <c:pt idx="12660">
                  <c:v>70.1512</c:v>
                </c:pt>
                <c:pt idx="12661">
                  <c:v>70.1512</c:v>
                </c:pt>
                <c:pt idx="12662">
                  <c:v>70.1512</c:v>
                </c:pt>
                <c:pt idx="12663">
                  <c:v>70.1961</c:v>
                </c:pt>
                <c:pt idx="12664">
                  <c:v>70.1961</c:v>
                </c:pt>
                <c:pt idx="12665">
                  <c:v>70.1961</c:v>
                </c:pt>
                <c:pt idx="12666">
                  <c:v>70.1512</c:v>
                </c:pt>
                <c:pt idx="12667">
                  <c:v>70.1961</c:v>
                </c:pt>
                <c:pt idx="12668">
                  <c:v>70.1961</c:v>
                </c:pt>
                <c:pt idx="12669">
                  <c:v>70.241</c:v>
                </c:pt>
                <c:pt idx="12670">
                  <c:v>70.1961</c:v>
                </c:pt>
                <c:pt idx="12671">
                  <c:v>70.1961</c:v>
                </c:pt>
                <c:pt idx="12672">
                  <c:v>70.1961</c:v>
                </c:pt>
                <c:pt idx="12673">
                  <c:v>70.1961</c:v>
                </c:pt>
                <c:pt idx="12674">
                  <c:v>70.1961</c:v>
                </c:pt>
                <c:pt idx="12675">
                  <c:v>70.241</c:v>
                </c:pt>
                <c:pt idx="12676">
                  <c:v>70.1961</c:v>
                </c:pt>
                <c:pt idx="12677">
                  <c:v>70.1512</c:v>
                </c:pt>
                <c:pt idx="12678">
                  <c:v>70.1512</c:v>
                </c:pt>
                <c:pt idx="12679">
                  <c:v>70.10639999999998</c:v>
                </c:pt>
                <c:pt idx="12680">
                  <c:v>70.1961</c:v>
                </c:pt>
                <c:pt idx="12681">
                  <c:v>70.1512</c:v>
                </c:pt>
                <c:pt idx="12682">
                  <c:v>70.241</c:v>
                </c:pt>
                <c:pt idx="12683">
                  <c:v>70.1961</c:v>
                </c:pt>
                <c:pt idx="12684">
                  <c:v>70.1512</c:v>
                </c:pt>
                <c:pt idx="12685">
                  <c:v>70.1961</c:v>
                </c:pt>
                <c:pt idx="12686">
                  <c:v>70.1512</c:v>
                </c:pt>
                <c:pt idx="12687">
                  <c:v>70.10639999999998</c:v>
                </c:pt>
                <c:pt idx="12688">
                  <c:v>70.1512</c:v>
                </c:pt>
                <c:pt idx="12689">
                  <c:v>70.1961</c:v>
                </c:pt>
                <c:pt idx="12690">
                  <c:v>70.1961</c:v>
                </c:pt>
                <c:pt idx="12691">
                  <c:v>70.1512</c:v>
                </c:pt>
                <c:pt idx="12692">
                  <c:v>70.1512</c:v>
                </c:pt>
                <c:pt idx="12693">
                  <c:v>70.1512</c:v>
                </c:pt>
                <c:pt idx="12694">
                  <c:v>70.1512</c:v>
                </c:pt>
                <c:pt idx="12695">
                  <c:v>70.1961</c:v>
                </c:pt>
                <c:pt idx="12696">
                  <c:v>70.241</c:v>
                </c:pt>
                <c:pt idx="12697">
                  <c:v>70.2859</c:v>
                </c:pt>
                <c:pt idx="12698">
                  <c:v>70.2859</c:v>
                </c:pt>
                <c:pt idx="12699">
                  <c:v>70.241</c:v>
                </c:pt>
                <c:pt idx="12700">
                  <c:v>70.1961</c:v>
                </c:pt>
                <c:pt idx="12701">
                  <c:v>70.1961</c:v>
                </c:pt>
                <c:pt idx="12702">
                  <c:v>70.1961</c:v>
                </c:pt>
                <c:pt idx="12703">
                  <c:v>70.1961</c:v>
                </c:pt>
                <c:pt idx="12704">
                  <c:v>70.241</c:v>
                </c:pt>
                <c:pt idx="12705">
                  <c:v>70.241</c:v>
                </c:pt>
                <c:pt idx="12706">
                  <c:v>70.2859</c:v>
                </c:pt>
                <c:pt idx="12707">
                  <c:v>70.241</c:v>
                </c:pt>
                <c:pt idx="12708">
                  <c:v>70.241</c:v>
                </c:pt>
                <c:pt idx="12709">
                  <c:v>70.241</c:v>
                </c:pt>
                <c:pt idx="12710">
                  <c:v>70.241</c:v>
                </c:pt>
                <c:pt idx="12711">
                  <c:v>70.241</c:v>
                </c:pt>
                <c:pt idx="12712">
                  <c:v>70.1961</c:v>
                </c:pt>
                <c:pt idx="12713">
                  <c:v>70.1512</c:v>
                </c:pt>
                <c:pt idx="12714">
                  <c:v>70.1512</c:v>
                </c:pt>
                <c:pt idx="12715">
                  <c:v>70.241</c:v>
                </c:pt>
                <c:pt idx="12716">
                  <c:v>70.2859</c:v>
                </c:pt>
                <c:pt idx="12717">
                  <c:v>70.241</c:v>
                </c:pt>
                <c:pt idx="12718">
                  <c:v>70.1512</c:v>
                </c:pt>
                <c:pt idx="12719">
                  <c:v>70.1961</c:v>
                </c:pt>
                <c:pt idx="12720">
                  <c:v>70.1961</c:v>
                </c:pt>
                <c:pt idx="12721">
                  <c:v>70.241</c:v>
                </c:pt>
                <c:pt idx="12722">
                  <c:v>70.241</c:v>
                </c:pt>
                <c:pt idx="12723">
                  <c:v>70.241</c:v>
                </c:pt>
                <c:pt idx="12724">
                  <c:v>70.2859</c:v>
                </c:pt>
                <c:pt idx="12725">
                  <c:v>70.2859</c:v>
                </c:pt>
                <c:pt idx="12726">
                  <c:v>70.2859</c:v>
                </c:pt>
                <c:pt idx="12727">
                  <c:v>70.1961</c:v>
                </c:pt>
                <c:pt idx="12728">
                  <c:v>70.1961</c:v>
                </c:pt>
                <c:pt idx="12729">
                  <c:v>70.1961</c:v>
                </c:pt>
                <c:pt idx="12730">
                  <c:v>70.1961</c:v>
                </c:pt>
                <c:pt idx="12731">
                  <c:v>70.241</c:v>
                </c:pt>
                <c:pt idx="12732">
                  <c:v>70.241</c:v>
                </c:pt>
                <c:pt idx="12733">
                  <c:v>70.2859</c:v>
                </c:pt>
                <c:pt idx="12734">
                  <c:v>70.241</c:v>
                </c:pt>
                <c:pt idx="12735">
                  <c:v>70.2859</c:v>
                </c:pt>
                <c:pt idx="12736">
                  <c:v>70.33079999999998</c:v>
                </c:pt>
                <c:pt idx="12737">
                  <c:v>70.37559999999998</c:v>
                </c:pt>
                <c:pt idx="12738">
                  <c:v>70.37559999999998</c:v>
                </c:pt>
                <c:pt idx="12739">
                  <c:v>70.33079999999998</c:v>
                </c:pt>
                <c:pt idx="12740">
                  <c:v>70.241</c:v>
                </c:pt>
                <c:pt idx="12741">
                  <c:v>70.1512</c:v>
                </c:pt>
                <c:pt idx="12742">
                  <c:v>70.241</c:v>
                </c:pt>
                <c:pt idx="12743">
                  <c:v>70.2859</c:v>
                </c:pt>
                <c:pt idx="12744">
                  <c:v>70.2859</c:v>
                </c:pt>
                <c:pt idx="12745">
                  <c:v>70.2859</c:v>
                </c:pt>
                <c:pt idx="12746">
                  <c:v>70.241</c:v>
                </c:pt>
                <c:pt idx="12747">
                  <c:v>70.241</c:v>
                </c:pt>
                <c:pt idx="12748">
                  <c:v>70.241</c:v>
                </c:pt>
                <c:pt idx="12749">
                  <c:v>70.2859</c:v>
                </c:pt>
                <c:pt idx="12750">
                  <c:v>70.241</c:v>
                </c:pt>
                <c:pt idx="12751">
                  <c:v>70.1961</c:v>
                </c:pt>
                <c:pt idx="12752">
                  <c:v>70.1961</c:v>
                </c:pt>
                <c:pt idx="12753">
                  <c:v>70.1961</c:v>
                </c:pt>
                <c:pt idx="12754">
                  <c:v>70.1512</c:v>
                </c:pt>
                <c:pt idx="12755">
                  <c:v>70.10639999999998</c:v>
                </c:pt>
                <c:pt idx="12756">
                  <c:v>70.10639999999998</c:v>
                </c:pt>
                <c:pt idx="12757">
                  <c:v>70.1512</c:v>
                </c:pt>
                <c:pt idx="12758">
                  <c:v>70.1512</c:v>
                </c:pt>
                <c:pt idx="12759">
                  <c:v>70.241</c:v>
                </c:pt>
                <c:pt idx="12760">
                  <c:v>70.241</c:v>
                </c:pt>
                <c:pt idx="12761">
                  <c:v>70.241</c:v>
                </c:pt>
                <c:pt idx="12762">
                  <c:v>70.241</c:v>
                </c:pt>
                <c:pt idx="12763">
                  <c:v>70.241</c:v>
                </c:pt>
                <c:pt idx="12764">
                  <c:v>70.241</c:v>
                </c:pt>
                <c:pt idx="12765">
                  <c:v>70.2859</c:v>
                </c:pt>
                <c:pt idx="12766">
                  <c:v>70.33079999999998</c:v>
                </c:pt>
                <c:pt idx="12767">
                  <c:v>70.2859</c:v>
                </c:pt>
                <c:pt idx="12768">
                  <c:v>70.2859</c:v>
                </c:pt>
                <c:pt idx="12769">
                  <c:v>70.2859</c:v>
                </c:pt>
                <c:pt idx="12770">
                  <c:v>70.33079999999998</c:v>
                </c:pt>
                <c:pt idx="12771">
                  <c:v>70.33079999999998</c:v>
                </c:pt>
                <c:pt idx="12772">
                  <c:v>70.2859</c:v>
                </c:pt>
                <c:pt idx="12773">
                  <c:v>70.241</c:v>
                </c:pt>
                <c:pt idx="12774">
                  <c:v>70.241</c:v>
                </c:pt>
                <c:pt idx="12775">
                  <c:v>70.1512</c:v>
                </c:pt>
                <c:pt idx="12776">
                  <c:v>70.241</c:v>
                </c:pt>
                <c:pt idx="12777">
                  <c:v>70.241</c:v>
                </c:pt>
                <c:pt idx="12778">
                  <c:v>70.241</c:v>
                </c:pt>
                <c:pt idx="12779">
                  <c:v>70.1961</c:v>
                </c:pt>
                <c:pt idx="12780">
                  <c:v>70.1961</c:v>
                </c:pt>
                <c:pt idx="12781">
                  <c:v>70.241</c:v>
                </c:pt>
                <c:pt idx="12782">
                  <c:v>70.241</c:v>
                </c:pt>
                <c:pt idx="12783">
                  <c:v>70.241</c:v>
                </c:pt>
                <c:pt idx="12784">
                  <c:v>70.1961</c:v>
                </c:pt>
                <c:pt idx="12785">
                  <c:v>70.1961</c:v>
                </c:pt>
                <c:pt idx="12786">
                  <c:v>70.1961</c:v>
                </c:pt>
                <c:pt idx="12787">
                  <c:v>70.241</c:v>
                </c:pt>
                <c:pt idx="12788">
                  <c:v>70.2859</c:v>
                </c:pt>
                <c:pt idx="12789">
                  <c:v>70.241</c:v>
                </c:pt>
                <c:pt idx="12790">
                  <c:v>70.241</c:v>
                </c:pt>
                <c:pt idx="12791">
                  <c:v>70.2859</c:v>
                </c:pt>
                <c:pt idx="12792">
                  <c:v>70.2859</c:v>
                </c:pt>
                <c:pt idx="12793">
                  <c:v>70.2859</c:v>
                </c:pt>
                <c:pt idx="12794">
                  <c:v>70.2859</c:v>
                </c:pt>
                <c:pt idx="12795">
                  <c:v>70.2859</c:v>
                </c:pt>
                <c:pt idx="12796">
                  <c:v>70.33079999999998</c:v>
                </c:pt>
                <c:pt idx="12797">
                  <c:v>70.33079999999998</c:v>
                </c:pt>
                <c:pt idx="12798">
                  <c:v>70.33079999999998</c:v>
                </c:pt>
                <c:pt idx="12799">
                  <c:v>70.2859</c:v>
                </c:pt>
                <c:pt idx="12800">
                  <c:v>70.2859</c:v>
                </c:pt>
                <c:pt idx="12801">
                  <c:v>70.2859</c:v>
                </c:pt>
                <c:pt idx="12802">
                  <c:v>70.2859</c:v>
                </c:pt>
                <c:pt idx="12803">
                  <c:v>70.2859</c:v>
                </c:pt>
                <c:pt idx="12804">
                  <c:v>70.2859</c:v>
                </c:pt>
                <c:pt idx="12805">
                  <c:v>70.241</c:v>
                </c:pt>
                <c:pt idx="12806">
                  <c:v>70.1961</c:v>
                </c:pt>
                <c:pt idx="12807">
                  <c:v>70.2859</c:v>
                </c:pt>
                <c:pt idx="12808">
                  <c:v>70.2859</c:v>
                </c:pt>
                <c:pt idx="12809">
                  <c:v>70.2859</c:v>
                </c:pt>
                <c:pt idx="12810">
                  <c:v>70.33079999999998</c:v>
                </c:pt>
                <c:pt idx="12811">
                  <c:v>70.33079999999998</c:v>
                </c:pt>
                <c:pt idx="12812">
                  <c:v>70.33079999999998</c:v>
                </c:pt>
                <c:pt idx="12813">
                  <c:v>70.33079999999998</c:v>
                </c:pt>
                <c:pt idx="12814">
                  <c:v>70.2859</c:v>
                </c:pt>
                <c:pt idx="12815">
                  <c:v>70.2859</c:v>
                </c:pt>
                <c:pt idx="12816">
                  <c:v>70.241</c:v>
                </c:pt>
                <c:pt idx="12817">
                  <c:v>70.241</c:v>
                </c:pt>
                <c:pt idx="12818">
                  <c:v>70.2859</c:v>
                </c:pt>
                <c:pt idx="12819">
                  <c:v>70.2859</c:v>
                </c:pt>
                <c:pt idx="12820">
                  <c:v>70.2859</c:v>
                </c:pt>
                <c:pt idx="12821">
                  <c:v>70.33079999999998</c:v>
                </c:pt>
                <c:pt idx="12822">
                  <c:v>70.33079999999998</c:v>
                </c:pt>
                <c:pt idx="12823">
                  <c:v>70.33079999999998</c:v>
                </c:pt>
                <c:pt idx="12824">
                  <c:v>70.4205</c:v>
                </c:pt>
                <c:pt idx="12825">
                  <c:v>70.37559999999998</c:v>
                </c:pt>
                <c:pt idx="12826">
                  <c:v>70.37559999999998</c:v>
                </c:pt>
                <c:pt idx="12827">
                  <c:v>70.33079999999998</c:v>
                </c:pt>
                <c:pt idx="12828">
                  <c:v>70.2859</c:v>
                </c:pt>
                <c:pt idx="12829">
                  <c:v>70.2859</c:v>
                </c:pt>
                <c:pt idx="12830">
                  <c:v>70.33079999999998</c:v>
                </c:pt>
                <c:pt idx="12831">
                  <c:v>70.33079999999998</c:v>
                </c:pt>
                <c:pt idx="12832">
                  <c:v>70.33079999999998</c:v>
                </c:pt>
                <c:pt idx="12833">
                  <c:v>70.37559999999998</c:v>
                </c:pt>
                <c:pt idx="12834">
                  <c:v>70.37559999999998</c:v>
                </c:pt>
                <c:pt idx="12835">
                  <c:v>70.33079999999998</c:v>
                </c:pt>
                <c:pt idx="12836">
                  <c:v>70.2859</c:v>
                </c:pt>
                <c:pt idx="12837">
                  <c:v>70.2859</c:v>
                </c:pt>
                <c:pt idx="12838">
                  <c:v>70.33079999999998</c:v>
                </c:pt>
                <c:pt idx="12839">
                  <c:v>70.37559999999998</c:v>
                </c:pt>
                <c:pt idx="12840">
                  <c:v>70.33079999999998</c:v>
                </c:pt>
                <c:pt idx="12841">
                  <c:v>70.2859</c:v>
                </c:pt>
                <c:pt idx="12842">
                  <c:v>70.241</c:v>
                </c:pt>
                <c:pt idx="12843">
                  <c:v>70.241</c:v>
                </c:pt>
                <c:pt idx="12844">
                  <c:v>70.33079999999998</c:v>
                </c:pt>
                <c:pt idx="12845">
                  <c:v>70.37559999999998</c:v>
                </c:pt>
                <c:pt idx="12846">
                  <c:v>70.33079999999998</c:v>
                </c:pt>
                <c:pt idx="12847">
                  <c:v>70.2859</c:v>
                </c:pt>
                <c:pt idx="12848">
                  <c:v>70.2859</c:v>
                </c:pt>
                <c:pt idx="12849">
                  <c:v>70.2859</c:v>
                </c:pt>
                <c:pt idx="12850">
                  <c:v>70.33079999999998</c:v>
                </c:pt>
                <c:pt idx="12851">
                  <c:v>70.37559999999998</c:v>
                </c:pt>
                <c:pt idx="12852">
                  <c:v>70.37559999999998</c:v>
                </c:pt>
                <c:pt idx="12853">
                  <c:v>70.37559999999998</c:v>
                </c:pt>
                <c:pt idx="12854">
                  <c:v>70.37559999999998</c:v>
                </c:pt>
                <c:pt idx="12855">
                  <c:v>70.37559999999998</c:v>
                </c:pt>
                <c:pt idx="12856">
                  <c:v>70.37559999999998</c:v>
                </c:pt>
                <c:pt idx="12857">
                  <c:v>70.37559999999998</c:v>
                </c:pt>
                <c:pt idx="12858">
                  <c:v>70.33079999999998</c:v>
                </c:pt>
                <c:pt idx="12859">
                  <c:v>70.4205</c:v>
                </c:pt>
                <c:pt idx="12860">
                  <c:v>70.4205</c:v>
                </c:pt>
                <c:pt idx="12861">
                  <c:v>70.4205</c:v>
                </c:pt>
                <c:pt idx="12862">
                  <c:v>70.4205</c:v>
                </c:pt>
                <c:pt idx="12863">
                  <c:v>70.4205</c:v>
                </c:pt>
                <c:pt idx="12864">
                  <c:v>70.4654</c:v>
                </c:pt>
                <c:pt idx="12865">
                  <c:v>70.4205</c:v>
                </c:pt>
                <c:pt idx="12866">
                  <c:v>70.4205</c:v>
                </c:pt>
                <c:pt idx="12867">
                  <c:v>70.37559999999998</c:v>
                </c:pt>
                <c:pt idx="12868">
                  <c:v>70.4205</c:v>
                </c:pt>
                <c:pt idx="12869">
                  <c:v>70.4205</c:v>
                </c:pt>
                <c:pt idx="12870">
                  <c:v>70.4205</c:v>
                </c:pt>
                <c:pt idx="12871">
                  <c:v>70.4205</c:v>
                </c:pt>
                <c:pt idx="12872">
                  <c:v>70.4205</c:v>
                </c:pt>
                <c:pt idx="12873">
                  <c:v>70.4205</c:v>
                </c:pt>
                <c:pt idx="12874">
                  <c:v>70.37559999999998</c:v>
                </c:pt>
                <c:pt idx="12875">
                  <c:v>70.37559999999998</c:v>
                </c:pt>
                <c:pt idx="12876">
                  <c:v>70.37559999999998</c:v>
                </c:pt>
                <c:pt idx="12877">
                  <c:v>70.4205</c:v>
                </c:pt>
                <c:pt idx="12878">
                  <c:v>70.4205</c:v>
                </c:pt>
                <c:pt idx="12879">
                  <c:v>70.5103</c:v>
                </c:pt>
                <c:pt idx="12880">
                  <c:v>70.4654</c:v>
                </c:pt>
                <c:pt idx="12881">
                  <c:v>70.4654</c:v>
                </c:pt>
                <c:pt idx="12882">
                  <c:v>70.4205</c:v>
                </c:pt>
                <c:pt idx="12883">
                  <c:v>70.4205</c:v>
                </c:pt>
                <c:pt idx="12884">
                  <c:v>70.4205</c:v>
                </c:pt>
                <c:pt idx="12885">
                  <c:v>70.4205</c:v>
                </c:pt>
                <c:pt idx="12886">
                  <c:v>70.4205</c:v>
                </c:pt>
                <c:pt idx="12887">
                  <c:v>70.4205</c:v>
                </c:pt>
                <c:pt idx="12888">
                  <c:v>70.4654</c:v>
                </c:pt>
                <c:pt idx="12889">
                  <c:v>70.4654</c:v>
                </c:pt>
                <c:pt idx="12890">
                  <c:v>70.4654</c:v>
                </c:pt>
                <c:pt idx="12891">
                  <c:v>70.4654</c:v>
                </c:pt>
                <c:pt idx="12892">
                  <c:v>70.4205</c:v>
                </c:pt>
                <c:pt idx="12893">
                  <c:v>70.4654</c:v>
                </c:pt>
                <c:pt idx="12894">
                  <c:v>70.4654</c:v>
                </c:pt>
                <c:pt idx="12895">
                  <c:v>70.5103</c:v>
                </c:pt>
                <c:pt idx="12896">
                  <c:v>70.5103</c:v>
                </c:pt>
                <c:pt idx="12897">
                  <c:v>70.4654</c:v>
                </c:pt>
                <c:pt idx="12898">
                  <c:v>70.4654</c:v>
                </c:pt>
                <c:pt idx="12899">
                  <c:v>70.4654</c:v>
                </c:pt>
                <c:pt idx="12900">
                  <c:v>70.4654</c:v>
                </c:pt>
                <c:pt idx="12901">
                  <c:v>70.4654</c:v>
                </c:pt>
                <c:pt idx="12902">
                  <c:v>70.5103</c:v>
                </c:pt>
                <c:pt idx="12903">
                  <c:v>70.5103</c:v>
                </c:pt>
                <c:pt idx="12904">
                  <c:v>70.5103</c:v>
                </c:pt>
                <c:pt idx="12905">
                  <c:v>70.4654</c:v>
                </c:pt>
                <c:pt idx="12906">
                  <c:v>70.4654</c:v>
                </c:pt>
                <c:pt idx="12907">
                  <c:v>70.4654</c:v>
                </c:pt>
                <c:pt idx="12908">
                  <c:v>70.4205</c:v>
                </c:pt>
                <c:pt idx="12909">
                  <c:v>70.4205</c:v>
                </c:pt>
                <c:pt idx="12910">
                  <c:v>70.4654</c:v>
                </c:pt>
                <c:pt idx="12911">
                  <c:v>70.4654</c:v>
                </c:pt>
                <c:pt idx="12912">
                  <c:v>70.4654</c:v>
                </c:pt>
                <c:pt idx="12913">
                  <c:v>70.4654</c:v>
                </c:pt>
                <c:pt idx="12914">
                  <c:v>70.4205</c:v>
                </c:pt>
                <c:pt idx="12915">
                  <c:v>70.4205</c:v>
                </c:pt>
                <c:pt idx="12916">
                  <c:v>70.4654</c:v>
                </c:pt>
                <c:pt idx="12917">
                  <c:v>70.5103</c:v>
                </c:pt>
                <c:pt idx="12918">
                  <c:v>70.5103</c:v>
                </c:pt>
                <c:pt idx="12919">
                  <c:v>70.5103</c:v>
                </c:pt>
                <c:pt idx="12920">
                  <c:v>70.4654</c:v>
                </c:pt>
                <c:pt idx="12921">
                  <c:v>70.5103</c:v>
                </c:pt>
                <c:pt idx="12922">
                  <c:v>70.4205</c:v>
                </c:pt>
                <c:pt idx="12923">
                  <c:v>70.4654</c:v>
                </c:pt>
                <c:pt idx="12924">
                  <c:v>70.4654</c:v>
                </c:pt>
                <c:pt idx="12925">
                  <c:v>70.4654</c:v>
                </c:pt>
                <c:pt idx="12926">
                  <c:v>70.5103</c:v>
                </c:pt>
                <c:pt idx="12927">
                  <c:v>70.4654</c:v>
                </c:pt>
                <c:pt idx="12928">
                  <c:v>70.4654</c:v>
                </c:pt>
                <c:pt idx="12929">
                  <c:v>70.4654</c:v>
                </c:pt>
                <c:pt idx="12930">
                  <c:v>70.4205</c:v>
                </c:pt>
                <c:pt idx="12931">
                  <c:v>70.4205</c:v>
                </c:pt>
                <c:pt idx="12932">
                  <c:v>70.4205</c:v>
                </c:pt>
                <c:pt idx="12933">
                  <c:v>70.4205</c:v>
                </c:pt>
                <c:pt idx="12934">
                  <c:v>70.4205</c:v>
                </c:pt>
                <c:pt idx="12935">
                  <c:v>70.4205</c:v>
                </c:pt>
                <c:pt idx="12936">
                  <c:v>70.4654</c:v>
                </c:pt>
                <c:pt idx="12937">
                  <c:v>70.4654</c:v>
                </c:pt>
                <c:pt idx="12938">
                  <c:v>70.4654</c:v>
                </c:pt>
                <c:pt idx="12939">
                  <c:v>70.4654</c:v>
                </c:pt>
                <c:pt idx="12940">
                  <c:v>70.5103</c:v>
                </c:pt>
                <c:pt idx="12941">
                  <c:v>70.5103</c:v>
                </c:pt>
                <c:pt idx="12942">
                  <c:v>70.4654</c:v>
                </c:pt>
                <c:pt idx="12943">
                  <c:v>70.4654</c:v>
                </c:pt>
                <c:pt idx="12944">
                  <c:v>70.4205</c:v>
                </c:pt>
                <c:pt idx="12945">
                  <c:v>70.4654</c:v>
                </c:pt>
                <c:pt idx="12946">
                  <c:v>70.4205</c:v>
                </c:pt>
                <c:pt idx="12947">
                  <c:v>70.4205</c:v>
                </c:pt>
                <c:pt idx="12948">
                  <c:v>70.5103</c:v>
                </c:pt>
                <c:pt idx="12949">
                  <c:v>70.55509999999998</c:v>
                </c:pt>
                <c:pt idx="12950">
                  <c:v>70.5103</c:v>
                </c:pt>
                <c:pt idx="12951">
                  <c:v>70.5103</c:v>
                </c:pt>
                <c:pt idx="12952">
                  <c:v>70.4654</c:v>
                </c:pt>
                <c:pt idx="12953">
                  <c:v>70.4654</c:v>
                </c:pt>
                <c:pt idx="12954">
                  <c:v>70.4205</c:v>
                </c:pt>
                <c:pt idx="12955">
                  <c:v>70.4205</c:v>
                </c:pt>
                <c:pt idx="12956">
                  <c:v>70.4205</c:v>
                </c:pt>
                <c:pt idx="12957">
                  <c:v>70.4205</c:v>
                </c:pt>
                <c:pt idx="12958">
                  <c:v>70.4205</c:v>
                </c:pt>
                <c:pt idx="12959">
                  <c:v>70.4654</c:v>
                </c:pt>
                <c:pt idx="12960">
                  <c:v>70.5103</c:v>
                </c:pt>
                <c:pt idx="12961">
                  <c:v>70.4654</c:v>
                </c:pt>
                <c:pt idx="12962">
                  <c:v>70.4205</c:v>
                </c:pt>
                <c:pt idx="12963">
                  <c:v>70.4205</c:v>
                </c:pt>
                <c:pt idx="12964">
                  <c:v>70.4654</c:v>
                </c:pt>
                <c:pt idx="12965">
                  <c:v>70.4205</c:v>
                </c:pt>
                <c:pt idx="12966">
                  <c:v>70.4654</c:v>
                </c:pt>
                <c:pt idx="12967">
                  <c:v>70.4654</c:v>
                </c:pt>
                <c:pt idx="12968">
                  <c:v>70.5103</c:v>
                </c:pt>
                <c:pt idx="12969">
                  <c:v>70.4654</c:v>
                </c:pt>
                <c:pt idx="12970">
                  <c:v>70.4654</c:v>
                </c:pt>
                <c:pt idx="12971">
                  <c:v>70.5103</c:v>
                </c:pt>
                <c:pt idx="12972">
                  <c:v>70.5103</c:v>
                </c:pt>
                <c:pt idx="12973">
                  <c:v>70.4654</c:v>
                </c:pt>
                <c:pt idx="12974">
                  <c:v>70.4654</c:v>
                </c:pt>
                <c:pt idx="12975">
                  <c:v>70.4654</c:v>
                </c:pt>
                <c:pt idx="12976">
                  <c:v>70.5103</c:v>
                </c:pt>
                <c:pt idx="12977">
                  <c:v>70.55509999999998</c:v>
                </c:pt>
                <c:pt idx="12978">
                  <c:v>70.5103</c:v>
                </c:pt>
                <c:pt idx="12979">
                  <c:v>70.5103</c:v>
                </c:pt>
                <c:pt idx="12980">
                  <c:v>70.4654</c:v>
                </c:pt>
                <c:pt idx="12981">
                  <c:v>70.55509999999998</c:v>
                </c:pt>
                <c:pt idx="12982">
                  <c:v>70.5103</c:v>
                </c:pt>
                <c:pt idx="12983">
                  <c:v>70.5103</c:v>
                </c:pt>
                <c:pt idx="12984">
                  <c:v>70.4654</c:v>
                </c:pt>
                <c:pt idx="12985">
                  <c:v>70.55509999999998</c:v>
                </c:pt>
                <c:pt idx="12986">
                  <c:v>70.55509999999998</c:v>
                </c:pt>
                <c:pt idx="12987">
                  <c:v>70.5103</c:v>
                </c:pt>
                <c:pt idx="12988">
                  <c:v>70.55509999999998</c:v>
                </c:pt>
                <c:pt idx="12989">
                  <c:v>70.55509999999998</c:v>
                </c:pt>
                <c:pt idx="12990">
                  <c:v>70.5103</c:v>
                </c:pt>
                <c:pt idx="12991">
                  <c:v>70.4654</c:v>
                </c:pt>
                <c:pt idx="12992">
                  <c:v>70.4654</c:v>
                </c:pt>
                <c:pt idx="12993">
                  <c:v>70.5103</c:v>
                </c:pt>
                <c:pt idx="12994">
                  <c:v>70.5103</c:v>
                </c:pt>
                <c:pt idx="12995">
                  <c:v>70.5103</c:v>
                </c:pt>
                <c:pt idx="12996">
                  <c:v>70.5103</c:v>
                </c:pt>
                <c:pt idx="12997">
                  <c:v>70.5103</c:v>
                </c:pt>
                <c:pt idx="12998">
                  <c:v>70.5103</c:v>
                </c:pt>
                <c:pt idx="12999">
                  <c:v>70.5103</c:v>
                </c:pt>
                <c:pt idx="13000">
                  <c:v>70.5103</c:v>
                </c:pt>
                <c:pt idx="13001">
                  <c:v>70.55509999999998</c:v>
                </c:pt>
                <c:pt idx="13002">
                  <c:v>70.5103</c:v>
                </c:pt>
                <c:pt idx="13003">
                  <c:v>70.4654</c:v>
                </c:pt>
                <c:pt idx="13004">
                  <c:v>70.4654</c:v>
                </c:pt>
                <c:pt idx="13005">
                  <c:v>70.4654</c:v>
                </c:pt>
                <c:pt idx="13006">
                  <c:v>70.5103</c:v>
                </c:pt>
                <c:pt idx="13007">
                  <c:v>70.5103</c:v>
                </c:pt>
                <c:pt idx="13008">
                  <c:v>70.4654</c:v>
                </c:pt>
                <c:pt idx="13009">
                  <c:v>70.5103</c:v>
                </c:pt>
                <c:pt idx="13010">
                  <c:v>70.5103</c:v>
                </c:pt>
                <c:pt idx="13011">
                  <c:v>70.4654</c:v>
                </c:pt>
                <c:pt idx="13012">
                  <c:v>70.4654</c:v>
                </c:pt>
                <c:pt idx="13013">
                  <c:v>70.4654</c:v>
                </c:pt>
                <c:pt idx="13014">
                  <c:v>70.4654</c:v>
                </c:pt>
                <c:pt idx="13015">
                  <c:v>70.4654</c:v>
                </c:pt>
                <c:pt idx="13016">
                  <c:v>70.5103</c:v>
                </c:pt>
                <c:pt idx="13017">
                  <c:v>70.4654</c:v>
                </c:pt>
                <c:pt idx="13018">
                  <c:v>70.4654</c:v>
                </c:pt>
                <c:pt idx="13019">
                  <c:v>70.4205</c:v>
                </c:pt>
                <c:pt idx="13020">
                  <c:v>70.5103</c:v>
                </c:pt>
                <c:pt idx="13021">
                  <c:v>70.4654</c:v>
                </c:pt>
                <c:pt idx="13022">
                  <c:v>70.4654</c:v>
                </c:pt>
                <c:pt idx="13023">
                  <c:v>70.4654</c:v>
                </c:pt>
                <c:pt idx="13024">
                  <c:v>70.5103</c:v>
                </c:pt>
                <c:pt idx="13025">
                  <c:v>70.55509999999998</c:v>
                </c:pt>
                <c:pt idx="13026">
                  <c:v>70.4654</c:v>
                </c:pt>
                <c:pt idx="13027">
                  <c:v>70.55509999999998</c:v>
                </c:pt>
                <c:pt idx="13028">
                  <c:v>70.6</c:v>
                </c:pt>
                <c:pt idx="13029">
                  <c:v>70.6</c:v>
                </c:pt>
                <c:pt idx="13030">
                  <c:v>70.5103</c:v>
                </c:pt>
                <c:pt idx="13031">
                  <c:v>70.5103</c:v>
                </c:pt>
                <c:pt idx="13032">
                  <c:v>70.55509999999998</c:v>
                </c:pt>
                <c:pt idx="13033">
                  <c:v>70.55509999999998</c:v>
                </c:pt>
                <c:pt idx="13034">
                  <c:v>70.55509999999998</c:v>
                </c:pt>
                <c:pt idx="13035">
                  <c:v>70.55509999999998</c:v>
                </c:pt>
                <c:pt idx="13036">
                  <c:v>70.55509999999998</c:v>
                </c:pt>
                <c:pt idx="13037">
                  <c:v>70.55509999999998</c:v>
                </c:pt>
                <c:pt idx="13038">
                  <c:v>70.55509999999998</c:v>
                </c:pt>
                <c:pt idx="13039">
                  <c:v>70.5103</c:v>
                </c:pt>
                <c:pt idx="13040">
                  <c:v>70.5103</c:v>
                </c:pt>
                <c:pt idx="13041">
                  <c:v>70.5103</c:v>
                </c:pt>
                <c:pt idx="13042">
                  <c:v>70.5103</c:v>
                </c:pt>
                <c:pt idx="13043">
                  <c:v>70.6</c:v>
                </c:pt>
                <c:pt idx="13044">
                  <c:v>70.6449</c:v>
                </c:pt>
                <c:pt idx="13045">
                  <c:v>70.6449</c:v>
                </c:pt>
                <c:pt idx="13046">
                  <c:v>70.5103</c:v>
                </c:pt>
                <c:pt idx="13047">
                  <c:v>70.55509999999998</c:v>
                </c:pt>
                <c:pt idx="13048">
                  <c:v>70.4654</c:v>
                </c:pt>
                <c:pt idx="13049">
                  <c:v>70.5103</c:v>
                </c:pt>
                <c:pt idx="13050">
                  <c:v>70.4654</c:v>
                </c:pt>
                <c:pt idx="13051">
                  <c:v>70.5103</c:v>
                </c:pt>
                <c:pt idx="13052">
                  <c:v>70.55509999999998</c:v>
                </c:pt>
                <c:pt idx="13053">
                  <c:v>70.5103</c:v>
                </c:pt>
                <c:pt idx="13054">
                  <c:v>70.5103</c:v>
                </c:pt>
                <c:pt idx="13055">
                  <c:v>70.4654</c:v>
                </c:pt>
                <c:pt idx="13056">
                  <c:v>70.4654</c:v>
                </c:pt>
                <c:pt idx="13057">
                  <c:v>70.55509999999998</c:v>
                </c:pt>
                <c:pt idx="13058">
                  <c:v>70.55509999999998</c:v>
                </c:pt>
                <c:pt idx="13059">
                  <c:v>70.6</c:v>
                </c:pt>
                <c:pt idx="13060">
                  <c:v>70.55509999999998</c:v>
                </c:pt>
                <c:pt idx="13061">
                  <c:v>70.55509999999998</c:v>
                </c:pt>
                <c:pt idx="13062">
                  <c:v>70.5103</c:v>
                </c:pt>
                <c:pt idx="13063">
                  <c:v>70.5103</c:v>
                </c:pt>
                <c:pt idx="13064">
                  <c:v>70.55509999999998</c:v>
                </c:pt>
                <c:pt idx="13065">
                  <c:v>70.55509999999998</c:v>
                </c:pt>
                <c:pt idx="13066">
                  <c:v>70.6</c:v>
                </c:pt>
                <c:pt idx="13067">
                  <c:v>70.55509999999998</c:v>
                </c:pt>
                <c:pt idx="13068">
                  <c:v>70.4654</c:v>
                </c:pt>
                <c:pt idx="13069">
                  <c:v>70.4205</c:v>
                </c:pt>
                <c:pt idx="13070">
                  <c:v>70.5103</c:v>
                </c:pt>
                <c:pt idx="13071">
                  <c:v>70.5103</c:v>
                </c:pt>
                <c:pt idx="13072">
                  <c:v>70.55509999999998</c:v>
                </c:pt>
                <c:pt idx="13073">
                  <c:v>70.55509999999998</c:v>
                </c:pt>
                <c:pt idx="13074">
                  <c:v>70.6449</c:v>
                </c:pt>
                <c:pt idx="13075">
                  <c:v>70.6449</c:v>
                </c:pt>
                <c:pt idx="13076">
                  <c:v>70.6</c:v>
                </c:pt>
                <c:pt idx="13077">
                  <c:v>70.6</c:v>
                </c:pt>
                <c:pt idx="13078">
                  <c:v>70.6</c:v>
                </c:pt>
                <c:pt idx="13079">
                  <c:v>70.6</c:v>
                </c:pt>
                <c:pt idx="13080">
                  <c:v>70.55509999999998</c:v>
                </c:pt>
                <c:pt idx="13081">
                  <c:v>70.4205</c:v>
                </c:pt>
                <c:pt idx="13082">
                  <c:v>70.5103</c:v>
                </c:pt>
                <c:pt idx="13083">
                  <c:v>70.55509999999998</c:v>
                </c:pt>
                <c:pt idx="13084">
                  <c:v>70.55509999999998</c:v>
                </c:pt>
                <c:pt idx="13085">
                  <c:v>70.5103</c:v>
                </c:pt>
                <c:pt idx="13086">
                  <c:v>70.4654</c:v>
                </c:pt>
                <c:pt idx="13087">
                  <c:v>70.5103</c:v>
                </c:pt>
                <c:pt idx="13088">
                  <c:v>70.5103</c:v>
                </c:pt>
                <c:pt idx="13089">
                  <c:v>70.4654</c:v>
                </c:pt>
                <c:pt idx="13090">
                  <c:v>70.5103</c:v>
                </c:pt>
                <c:pt idx="13091">
                  <c:v>70.55509999999998</c:v>
                </c:pt>
                <c:pt idx="13092">
                  <c:v>70.6</c:v>
                </c:pt>
                <c:pt idx="13093">
                  <c:v>70.55509999999998</c:v>
                </c:pt>
                <c:pt idx="13094">
                  <c:v>70.55509999999998</c:v>
                </c:pt>
                <c:pt idx="13095">
                  <c:v>70.6</c:v>
                </c:pt>
                <c:pt idx="13096">
                  <c:v>70.6449</c:v>
                </c:pt>
                <c:pt idx="13097">
                  <c:v>70.68979999999998</c:v>
                </c:pt>
                <c:pt idx="13098">
                  <c:v>70.68979999999998</c:v>
                </c:pt>
                <c:pt idx="13099">
                  <c:v>70.6449</c:v>
                </c:pt>
                <c:pt idx="13100">
                  <c:v>70.6</c:v>
                </c:pt>
                <c:pt idx="13101">
                  <c:v>70.55509999999998</c:v>
                </c:pt>
                <c:pt idx="13102">
                  <c:v>70.6</c:v>
                </c:pt>
                <c:pt idx="13103">
                  <c:v>70.6</c:v>
                </c:pt>
                <c:pt idx="13104">
                  <c:v>70.6449</c:v>
                </c:pt>
                <c:pt idx="13105">
                  <c:v>70.6</c:v>
                </c:pt>
                <c:pt idx="13106">
                  <c:v>70.6</c:v>
                </c:pt>
                <c:pt idx="13107">
                  <c:v>70.6</c:v>
                </c:pt>
                <c:pt idx="13108">
                  <c:v>70.6</c:v>
                </c:pt>
                <c:pt idx="13109">
                  <c:v>70.6</c:v>
                </c:pt>
                <c:pt idx="13110">
                  <c:v>70.6449</c:v>
                </c:pt>
                <c:pt idx="13111">
                  <c:v>70.6449</c:v>
                </c:pt>
                <c:pt idx="13112">
                  <c:v>70.6449</c:v>
                </c:pt>
                <c:pt idx="13113">
                  <c:v>70.6</c:v>
                </c:pt>
                <c:pt idx="13114">
                  <c:v>70.5103</c:v>
                </c:pt>
                <c:pt idx="13115">
                  <c:v>70.4654</c:v>
                </c:pt>
                <c:pt idx="13116">
                  <c:v>70.55509999999998</c:v>
                </c:pt>
                <c:pt idx="13117">
                  <c:v>70.6</c:v>
                </c:pt>
                <c:pt idx="13118">
                  <c:v>70.6</c:v>
                </c:pt>
                <c:pt idx="13119">
                  <c:v>70.6</c:v>
                </c:pt>
                <c:pt idx="13120">
                  <c:v>70.6</c:v>
                </c:pt>
                <c:pt idx="13121">
                  <c:v>70.6449</c:v>
                </c:pt>
                <c:pt idx="13122">
                  <c:v>70.6</c:v>
                </c:pt>
                <c:pt idx="13123">
                  <c:v>70.6449</c:v>
                </c:pt>
                <c:pt idx="13124">
                  <c:v>70.6</c:v>
                </c:pt>
                <c:pt idx="13125">
                  <c:v>70.6</c:v>
                </c:pt>
                <c:pt idx="13126">
                  <c:v>70.55509999999998</c:v>
                </c:pt>
                <c:pt idx="13127">
                  <c:v>70.55509999999998</c:v>
                </c:pt>
                <c:pt idx="13128">
                  <c:v>70.55509999999998</c:v>
                </c:pt>
                <c:pt idx="13129">
                  <c:v>70.55509999999998</c:v>
                </c:pt>
                <c:pt idx="13130">
                  <c:v>70.5103</c:v>
                </c:pt>
                <c:pt idx="13131">
                  <c:v>70.55509999999998</c:v>
                </c:pt>
                <c:pt idx="13132">
                  <c:v>70.6</c:v>
                </c:pt>
                <c:pt idx="13133">
                  <c:v>70.6</c:v>
                </c:pt>
                <c:pt idx="13134">
                  <c:v>70.6</c:v>
                </c:pt>
                <c:pt idx="13135">
                  <c:v>70.6</c:v>
                </c:pt>
                <c:pt idx="13136">
                  <c:v>70.6</c:v>
                </c:pt>
                <c:pt idx="13137">
                  <c:v>70.6</c:v>
                </c:pt>
                <c:pt idx="13138">
                  <c:v>70.6</c:v>
                </c:pt>
                <c:pt idx="13139">
                  <c:v>70.6449</c:v>
                </c:pt>
                <c:pt idx="13140">
                  <c:v>70.6449</c:v>
                </c:pt>
                <c:pt idx="13141">
                  <c:v>70.6</c:v>
                </c:pt>
                <c:pt idx="13142">
                  <c:v>70.55509999999998</c:v>
                </c:pt>
                <c:pt idx="13143">
                  <c:v>70.55509999999998</c:v>
                </c:pt>
                <c:pt idx="13144">
                  <c:v>70.6</c:v>
                </c:pt>
                <c:pt idx="13145">
                  <c:v>70.6449</c:v>
                </c:pt>
                <c:pt idx="13146">
                  <c:v>70.6449</c:v>
                </c:pt>
                <c:pt idx="13147">
                  <c:v>70.6</c:v>
                </c:pt>
                <c:pt idx="13148">
                  <c:v>70.6449</c:v>
                </c:pt>
                <c:pt idx="13149">
                  <c:v>70.6</c:v>
                </c:pt>
                <c:pt idx="13150">
                  <c:v>70.6</c:v>
                </c:pt>
                <c:pt idx="13151">
                  <c:v>70.55509999999998</c:v>
                </c:pt>
                <c:pt idx="13152">
                  <c:v>70.6449</c:v>
                </c:pt>
                <c:pt idx="13153">
                  <c:v>70.6449</c:v>
                </c:pt>
                <c:pt idx="13154">
                  <c:v>70.68979999999998</c:v>
                </c:pt>
                <c:pt idx="13155">
                  <c:v>70.6449</c:v>
                </c:pt>
                <c:pt idx="13156">
                  <c:v>70.7347</c:v>
                </c:pt>
                <c:pt idx="13157">
                  <c:v>70.7347</c:v>
                </c:pt>
                <c:pt idx="13158">
                  <c:v>70.68979999999998</c:v>
                </c:pt>
                <c:pt idx="13159">
                  <c:v>70.6</c:v>
                </c:pt>
                <c:pt idx="13160">
                  <c:v>70.6449</c:v>
                </c:pt>
                <c:pt idx="13161">
                  <c:v>70.6449</c:v>
                </c:pt>
                <c:pt idx="13162">
                  <c:v>70.6449</c:v>
                </c:pt>
                <c:pt idx="13163">
                  <c:v>70.68979999999998</c:v>
                </c:pt>
                <c:pt idx="13164">
                  <c:v>70.68979999999998</c:v>
                </c:pt>
                <c:pt idx="13165">
                  <c:v>70.6449</c:v>
                </c:pt>
                <c:pt idx="13166">
                  <c:v>70.7347</c:v>
                </c:pt>
                <c:pt idx="13167">
                  <c:v>70.68979999999998</c:v>
                </c:pt>
                <c:pt idx="13168">
                  <c:v>70.68979999999998</c:v>
                </c:pt>
                <c:pt idx="13169">
                  <c:v>70.6449</c:v>
                </c:pt>
                <c:pt idx="13170">
                  <c:v>70.6</c:v>
                </c:pt>
                <c:pt idx="13171">
                  <c:v>70.6449</c:v>
                </c:pt>
                <c:pt idx="13172">
                  <c:v>70.6449</c:v>
                </c:pt>
                <c:pt idx="13173">
                  <c:v>70.6449</c:v>
                </c:pt>
                <c:pt idx="13174">
                  <c:v>70.6</c:v>
                </c:pt>
                <c:pt idx="13175">
                  <c:v>70.6</c:v>
                </c:pt>
                <c:pt idx="13176">
                  <c:v>70.6449</c:v>
                </c:pt>
                <c:pt idx="13177">
                  <c:v>70.68979999999998</c:v>
                </c:pt>
                <c:pt idx="13178">
                  <c:v>70.68979999999998</c:v>
                </c:pt>
                <c:pt idx="13179">
                  <c:v>70.6449</c:v>
                </c:pt>
                <c:pt idx="13180">
                  <c:v>70.68979999999998</c:v>
                </c:pt>
                <c:pt idx="13181">
                  <c:v>70.68979999999998</c:v>
                </c:pt>
                <c:pt idx="13182">
                  <c:v>70.68979999999998</c:v>
                </c:pt>
                <c:pt idx="13183">
                  <c:v>70.6449</c:v>
                </c:pt>
                <c:pt idx="13184">
                  <c:v>70.6449</c:v>
                </c:pt>
                <c:pt idx="13185">
                  <c:v>70.6449</c:v>
                </c:pt>
                <c:pt idx="13186">
                  <c:v>70.68979999999998</c:v>
                </c:pt>
                <c:pt idx="13187">
                  <c:v>70.7347</c:v>
                </c:pt>
                <c:pt idx="13188">
                  <c:v>70.7795</c:v>
                </c:pt>
                <c:pt idx="13189">
                  <c:v>70.7795</c:v>
                </c:pt>
                <c:pt idx="13190">
                  <c:v>70.7795</c:v>
                </c:pt>
                <c:pt idx="13191">
                  <c:v>70.7795</c:v>
                </c:pt>
                <c:pt idx="13192">
                  <c:v>70.7347</c:v>
                </c:pt>
                <c:pt idx="13193">
                  <c:v>70.7347</c:v>
                </c:pt>
                <c:pt idx="13194">
                  <c:v>70.68979999999998</c:v>
                </c:pt>
                <c:pt idx="13195">
                  <c:v>70.7347</c:v>
                </c:pt>
                <c:pt idx="13196">
                  <c:v>70.7347</c:v>
                </c:pt>
                <c:pt idx="13197">
                  <c:v>70.7347</c:v>
                </c:pt>
                <c:pt idx="13198">
                  <c:v>70.7347</c:v>
                </c:pt>
                <c:pt idx="13199">
                  <c:v>70.7795</c:v>
                </c:pt>
                <c:pt idx="13200">
                  <c:v>70.82439999999998</c:v>
                </c:pt>
                <c:pt idx="13201">
                  <c:v>70.82439999999998</c:v>
                </c:pt>
                <c:pt idx="13202">
                  <c:v>70.7795</c:v>
                </c:pt>
                <c:pt idx="13203">
                  <c:v>70.7347</c:v>
                </c:pt>
                <c:pt idx="13204">
                  <c:v>70.7347</c:v>
                </c:pt>
                <c:pt idx="13205">
                  <c:v>70.82439999999998</c:v>
                </c:pt>
                <c:pt idx="13206">
                  <c:v>70.82439999999998</c:v>
                </c:pt>
                <c:pt idx="13207">
                  <c:v>70.7347</c:v>
                </c:pt>
                <c:pt idx="13208">
                  <c:v>70.68979999999998</c:v>
                </c:pt>
                <c:pt idx="13209">
                  <c:v>70.68979999999998</c:v>
                </c:pt>
                <c:pt idx="13210">
                  <c:v>70.7347</c:v>
                </c:pt>
                <c:pt idx="13211">
                  <c:v>70.7795</c:v>
                </c:pt>
                <c:pt idx="13212">
                  <c:v>70.7347</c:v>
                </c:pt>
                <c:pt idx="13213">
                  <c:v>70.7347</c:v>
                </c:pt>
                <c:pt idx="13214">
                  <c:v>70.7347</c:v>
                </c:pt>
                <c:pt idx="13215">
                  <c:v>70.68979999999998</c:v>
                </c:pt>
                <c:pt idx="13216">
                  <c:v>70.68979999999998</c:v>
                </c:pt>
                <c:pt idx="13217">
                  <c:v>70.7347</c:v>
                </c:pt>
                <c:pt idx="13218">
                  <c:v>70.7795</c:v>
                </c:pt>
                <c:pt idx="13219">
                  <c:v>70.7347</c:v>
                </c:pt>
                <c:pt idx="13220">
                  <c:v>70.6449</c:v>
                </c:pt>
                <c:pt idx="13221">
                  <c:v>70.68979999999998</c:v>
                </c:pt>
                <c:pt idx="13222">
                  <c:v>70.68979999999998</c:v>
                </c:pt>
                <c:pt idx="13223">
                  <c:v>70.68979999999998</c:v>
                </c:pt>
                <c:pt idx="13224">
                  <c:v>70.68979999999998</c:v>
                </c:pt>
                <c:pt idx="13225">
                  <c:v>70.7347</c:v>
                </c:pt>
                <c:pt idx="13226">
                  <c:v>70.7347</c:v>
                </c:pt>
                <c:pt idx="13227">
                  <c:v>70.82439999999998</c:v>
                </c:pt>
                <c:pt idx="13228">
                  <c:v>70.82439999999998</c:v>
                </c:pt>
                <c:pt idx="13229">
                  <c:v>70.7347</c:v>
                </c:pt>
                <c:pt idx="13230">
                  <c:v>70.68979999999998</c:v>
                </c:pt>
                <c:pt idx="13231">
                  <c:v>70.7795</c:v>
                </c:pt>
                <c:pt idx="13232">
                  <c:v>70.82439999999998</c:v>
                </c:pt>
                <c:pt idx="13233">
                  <c:v>70.8693</c:v>
                </c:pt>
                <c:pt idx="13234">
                  <c:v>70.82439999999998</c:v>
                </c:pt>
                <c:pt idx="13235">
                  <c:v>70.7347</c:v>
                </c:pt>
                <c:pt idx="13236">
                  <c:v>70.7347</c:v>
                </c:pt>
                <c:pt idx="13237">
                  <c:v>70.7795</c:v>
                </c:pt>
                <c:pt idx="13238">
                  <c:v>70.7795</c:v>
                </c:pt>
                <c:pt idx="13239">
                  <c:v>70.7795</c:v>
                </c:pt>
                <c:pt idx="13240">
                  <c:v>70.7347</c:v>
                </c:pt>
                <c:pt idx="13241">
                  <c:v>70.7795</c:v>
                </c:pt>
                <c:pt idx="13242">
                  <c:v>70.82439999999998</c:v>
                </c:pt>
                <c:pt idx="13243">
                  <c:v>70.7795</c:v>
                </c:pt>
                <c:pt idx="13244">
                  <c:v>70.82439999999998</c:v>
                </c:pt>
                <c:pt idx="13245">
                  <c:v>70.7795</c:v>
                </c:pt>
                <c:pt idx="13246">
                  <c:v>70.7795</c:v>
                </c:pt>
                <c:pt idx="13247">
                  <c:v>70.7795</c:v>
                </c:pt>
                <c:pt idx="13248">
                  <c:v>70.82439999999998</c:v>
                </c:pt>
                <c:pt idx="13249">
                  <c:v>70.8693</c:v>
                </c:pt>
                <c:pt idx="13250">
                  <c:v>70.8693</c:v>
                </c:pt>
                <c:pt idx="13251">
                  <c:v>70.82439999999998</c:v>
                </c:pt>
                <c:pt idx="13252">
                  <c:v>70.7795</c:v>
                </c:pt>
                <c:pt idx="13253">
                  <c:v>70.82439999999998</c:v>
                </c:pt>
                <c:pt idx="13254">
                  <c:v>70.8693</c:v>
                </c:pt>
                <c:pt idx="13255">
                  <c:v>70.82439999999998</c:v>
                </c:pt>
                <c:pt idx="13256">
                  <c:v>70.82439999999998</c:v>
                </c:pt>
                <c:pt idx="13257">
                  <c:v>70.7795</c:v>
                </c:pt>
                <c:pt idx="13258">
                  <c:v>70.7795</c:v>
                </c:pt>
                <c:pt idx="13259">
                  <c:v>70.7347</c:v>
                </c:pt>
                <c:pt idx="13260">
                  <c:v>70.68979999999998</c:v>
                </c:pt>
                <c:pt idx="13261">
                  <c:v>70.7795</c:v>
                </c:pt>
                <c:pt idx="13262">
                  <c:v>70.82439999999998</c:v>
                </c:pt>
                <c:pt idx="13263">
                  <c:v>70.82439999999998</c:v>
                </c:pt>
                <c:pt idx="13264">
                  <c:v>70.82439999999998</c:v>
                </c:pt>
                <c:pt idx="13265">
                  <c:v>70.82439999999998</c:v>
                </c:pt>
                <c:pt idx="13266">
                  <c:v>70.8693</c:v>
                </c:pt>
                <c:pt idx="13267">
                  <c:v>70.82439999999998</c:v>
                </c:pt>
                <c:pt idx="13268">
                  <c:v>70.7795</c:v>
                </c:pt>
                <c:pt idx="13269">
                  <c:v>70.7795</c:v>
                </c:pt>
                <c:pt idx="13270">
                  <c:v>70.7795</c:v>
                </c:pt>
                <c:pt idx="13271">
                  <c:v>70.8693</c:v>
                </c:pt>
                <c:pt idx="13272">
                  <c:v>70.8693</c:v>
                </c:pt>
                <c:pt idx="13273">
                  <c:v>70.9142</c:v>
                </c:pt>
                <c:pt idx="13274">
                  <c:v>70.8693</c:v>
                </c:pt>
                <c:pt idx="13275">
                  <c:v>70.82439999999998</c:v>
                </c:pt>
                <c:pt idx="13276">
                  <c:v>70.82439999999998</c:v>
                </c:pt>
                <c:pt idx="13277">
                  <c:v>70.9142</c:v>
                </c:pt>
                <c:pt idx="13278">
                  <c:v>70.9591</c:v>
                </c:pt>
                <c:pt idx="13279">
                  <c:v>70.9591</c:v>
                </c:pt>
                <c:pt idx="13280">
                  <c:v>70.9142</c:v>
                </c:pt>
                <c:pt idx="13281">
                  <c:v>70.8693</c:v>
                </c:pt>
                <c:pt idx="13282">
                  <c:v>70.8693</c:v>
                </c:pt>
                <c:pt idx="13283">
                  <c:v>70.9142</c:v>
                </c:pt>
                <c:pt idx="13284">
                  <c:v>70.9142</c:v>
                </c:pt>
                <c:pt idx="13285">
                  <c:v>70.9142</c:v>
                </c:pt>
                <c:pt idx="13286">
                  <c:v>70.8693</c:v>
                </c:pt>
                <c:pt idx="13287">
                  <c:v>70.8693</c:v>
                </c:pt>
                <c:pt idx="13288">
                  <c:v>70.9142</c:v>
                </c:pt>
                <c:pt idx="13289">
                  <c:v>70.9591</c:v>
                </c:pt>
                <c:pt idx="13290">
                  <c:v>70.9142</c:v>
                </c:pt>
                <c:pt idx="13291">
                  <c:v>70.8693</c:v>
                </c:pt>
                <c:pt idx="13292">
                  <c:v>70.8693</c:v>
                </c:pt>
                <c:pt idx="13293">
                  <c:v>70.8693</c:v>
                </c:pt>
                <c:pt idx="13294">
                  <c:v>70.9142</c:v>
                </c:pt>
                <c:pt idx="13295">
                  <c:v>70.8693</c:v>
                </c:pt>
                <c:pt idx="13296">
                  <c:v>70.9142</c:v>
                </c:pt>
                <c:pt idx="13297">
                  <c:v>70.9142</c:v>
                </c:pt>
                <c:pt idx="13298">
                  <c:v>70.8693</c:v>
                </c:pt>
                <c:pt idx="13299">
                  <c:v>70.82439999999998</c:v>
                </c:pt>
                <c:pt idx="13300">
                  <c:v>70.9142</c:v>
                </c:pt>
                <c:pt idx="13301">
                  <c:v>70.9142</c:v>
                </c:pt>
                <c:pt idx="13302">
                  <c:v>70.9142</c:v>
                </c:pt>
                <c:pt idx="13303">
                  <c:v>70.8693</c:v>
                </c:pt>
                <c:pt idx="13304">
                  <c:v>70.9591</c:v>
                </c:pt>
                <c:pt idx="13305">
                  <c:v>70.9142</c:v>
                </c:pt>
                <c:pt idx="13306">
                  <c:v>70.9142</c:v>
                </c:pt>
                <c:pt idx="13307">
                  <c:v>70.9142</c:v>
                </c:pt>
                <c:pt idx="13308">
                  <c:v>70.9591</c:v>
                </c:pt>
                <c:pt idx="13309">
                  <c:v>71.0</c:v>
                </c:pt>
                <c:pt idx="13310">
                  <c:v>70.9591</c:v>
                </c:pt>
                <c:pt idx="13311">
                  <c:v>70.9591</c:v>
                </c:pt>
                <c:pt idx="13312">
                  <c:v>70.9591</c:v>
                </c:pt>
                <c:pt idx="13313">
                  <c:v>71.0</c:v>
                </c:pt>
                <c:pt idx="13314">
                  <c:v>70.9591</c:v>
                </c:pt>
                <c:pt idx="13315">
                  <c:v>70.8693</c:v>
                </c:pt>
                <c:pt idx="13316">
                  <c:v>70.82439999999998</c:v>
                </c:pt>
                <c:pt idx="13317">
                  <c:v>70.82439999999998</c:v>
                </c:pt>
                <c:pt idx="13318">
                  <c:v>70.82439999999998</c:v>
                </c:pt>
                <c:pt idx="13319">
                  <c:v>70.82439999999998</c:v>
                </c:pt>
                <c:pt idx="13320">
                  <c:v>70.8693</c:v>
                </c:pt>
                <c:pt idx="13321">
                  <c:v>70.9591</c:v>
                </c:pt>
                <c:pt idx="13322">
                  <c:v>70.9142</c:v>
                </c:pt>
                <c:pt idx="13323">
                  <c:v>70.8693</c:v>
                </c:pt>
                <c:pt idx="13324">
                  <c:v>70.9142</c:v>
                </c:pt>
                <c:pt idx="13325">
                  <c:v>70.9142</c:v>
                </c:pt>
                <c:pt idx="13326">
                  <c:v>71.0</c:v>
                </c:pt>
                <c:pt idx="13327">
                  <c:v>70.9142</c:v>
                </c:pt>
                <c:pt idx="13328">
                  <c:v>70.9591</c:v>
                </c:pt>
                <c:pt idx="13329">
                  <c:v>70.9142</c:v>
                </c:pt>
                <c:pt idx="13330">
                  <c:v>70.9142</c:v>
                </c:pt>
                <c:pt idx="13331">
                  <c:v>70.9142</c:v>
                </c:pt>
                <c:pt idx="13332">
                  <c:v>70.8693</c:v>
                </c:pt>
                <c:pt idx="13333">
                  <c:v>70.82439999999998</c:v>
                </c:pt>
                <c:pt idx="13334">
                  <c:v>70.8693</c:v>
                </c:pt>
                <c:pt idx="13335">
                  <c:v>70.8693</c:v>
                </c:pt>
                <c:pt idx="13336">
                  <c:v>70.8693</c:v>
                </c:pt>
                <c:pt idx="13337">
                  <c:v>70.9142</c:v>
                </c:pt>
                <c:pt idx="13338">
                  <c:v>71.0</c:v>
                </c:pt>
                <c:pt idx="13339">
                  <c:v>70.9591</c:v>
                </c:pt>
                <c:pt idx="13340">
                  <c:v>70.9591</c:v>
                </c:pt>
                <c:pt idx="13341">
                  <c:v>70.9142</c:v>
                </c:pt>
                <c:pt idx="13342">
                  <c:v>70.9591</c:v>
                </c:pt>
                <c:pt idx="13343">
                  <c:v>71.0</c:v>
                </c:pt>
                <c:pt idx="13344">
                  <c:v>71.0</c:v>
                </c:pt>
                <c:pt idx="13345">
                  <c:v>70.9142</c:v>
                </c:pt>
                <c:pt idx="13346">
                  <c:v>70.9142</c:v>
                </c:pt>
                <c:pt idx="13347">
                  <c:v>70.9142</c:v>
                </c:pt>
                <c:pt idx="13348">
                  <c:v>70.9591</c:v>
                </c:pt>
                <c:pt idx="13349">
                  <c:v>71.0</c:v>
                </c:pt>
                <c:pt idx="13350">
                  <c:v>71.0488</c:v>
                </c:pt>
                <c:pt idx="13351">
                  <c:v>71.0488</c:v>
                </c:pt>
                <c:pt idx="13352">
                  <c:v>71.0488</c:v>
                </c:pt>
                <c:pt idx="13353">
                  <c:v>71.0</c:v>
                </c:pt>
                <c:pt idx="13354">
                  <c:v>70.9142</c:v>
                </c:pt>
                <c:pt idx="13355">
                  <c:v>70.9591</c:v>
                </c:pt>
                <c:pt idx="13356">
                  <c:v>71.0</c:v>
                </c:pt>
                <c:pt idx="13357">
                  <c:v>71.0</c:v>
                </c:pt>
                <c:pt idx="13358">
                  <c:v>70.9591</c:v>
                </c:pt>
                <c:pt idx="13359">
                  <c:v>70.9591</c:v>
                </c:pt>
                <c:pt idx="13360">
                  <c:v>70.9142</c:v>
                </c:pt>
                <c:pt idx="13361">
                  <c:v>70.9142</c:v>
                </c:pt>
                <c:pt idx="13362">
                  <c:v>70.9591</c:v>
                </c:pt>
                <c:pt idx="13363">
                  <c:v>70.9591</c:v>
                </c:pt>
                <c:pt idx="13364">
                  <c:v>70.9142</c:v>
                </c:pt>
                <c:pt idx="13365">
                  <c:v>70.9142</c:v>
                </c:pt>
                <c:pt idx="13366">
                  <c:v>70.9591</c:v>
                </c:pt>
                <c:pt idx="13367">
                  <c:v>70.9591</c:v>
                </c:pt>
                <c:pt idx="13368">
                  <c:v>71.0</c:v>
                </c:pt>
                <c:pt idx="13369">
                  <c:v>71.0</c:v>
                </c:pt>
                <c:pt idx="13370">
                  <c:v>71.0</c:v>
                </c:pt>
                <c:pt idx="13371">
                  <c:v>71.0</c:v>
                </c:pt>
                <c:pt idx="13372">
                  <c:v>70.9142</c:v>
                </c:pt>
                <c:pt idx="13373">
                  <c:v>71.0</c:v>
                </c:pt>
                <c:pt idx="13374">
                  <c:v>71.0</c:v>
                </c:pt>
                <c:pt idx="13375">
                  <c:v>71.0488</c:v>
                </c:pt>
                <c:pt idx="13376">
                  <c:v>71.0</c:v>
                </c:pt>
                <c:pt idx="13377">
                  <c:v>70.9591</c:v>
                </c:pt>
                <c:pt idx="13378">
                  <c:v>70.9142</c:v>
                </c:pt>
                <c:pt idx="13379">
                  <c:v>71.0</c:v>
                </c:pt>
                <c:pt idx="13380">
                  <c:v>71.0488</c:v>
                </c:pt>
                <c:pt idx="13381">
                  <c:v>71.0488</c:v>
                </c:pt>
                <c:pt idx="13382">
                  <c:v>71.09370000000001</c:v>
                </c:pt>
                <c:pt idx="13383">
                  <c:v>71.0</c:v>
                </c:pt>
                <c:pt idx="13384">
                  <c:v>71.0</c:v>
                </c:pt>
                <c:pt idx="13385">
                  <c:v>71.0</c:v>
                </c:pt>
                <c:pt idx="13386">
                  <c:v>71.0</c:v>
                </c:pt>
                <c:pt idx="13387">
                  <c:v>71.0</c:v>
                </c:pt>
                <c:pt idx="13388">
                  <c:v>71.0</c:v>
                </c:pt>
                <c:pt idx="13389">
                  <c:v>71.0</c:v>
                </c:pt>
                <c:pt idx="13390">
                  <c:v>71.0</c:v>
                </c:pt>
                <c:pt idx="13391">
                  <c:v>71.0</c:v>
                </c:pt>
                <c:pt idx="13392">
                  <c:v>71.0</c:v>
                </c:pt>
                <c:pt idx="13393">
                  <c:v>71.0</c:v>
                </c:pt>
                <c:pt idx="13394">
                  <c:v>71.0</c:v>
                </c:pt>
                <c:pt idx="13395">
                  <c:v>71.0</c:v>
                </c:pt>
                <c:pt idx="13396">
                  <c:v>71.0</c:v>
                </c:pt>
                <c:pt idx="13397">
                  <c:v>71.0</c:v>
                </c:pt>
                <c:pt idx="13398">
                  <c:v>71.0</c:v>
                </c:pt>
                <c:pt idx="13399">
                  <c:v>71.0488</c:v>
                </c:pt>
                <c:pt idx="13400">
                  <c:v>71.0488</c:v>
                </c:pt>
                <c:pt idx="13401">
                  <c:v>71.09370000000001</c:v>
                </c:pt>
                <c:pt idx="13402">
                  <c:v>71.09370000000001</c:v>
                </c:pt>
                <c:pt idx="13403">
                  <c:v>71.13859999999998</c:v>
                </c:pt>
                <c:pt idx="13404">
                  <c:v>71.09370000000001</c:v>
                </c:pt>
                <c:pt idx="13405">
                  <c:v>71.09370000000001</c:v>
                </c:pt>
                <c:pt idx="13406">
                  <c:v>71.09370000000001</c:v>
                </c:pt>
                <c:pt idx="13407">
                  <c:v>71.09370000000001</c:v>
                </c:pt>
                <c:pt idx="13408">
                  <c:v>71.0488</c:v>
                </c:pt>
                <c:pt idx="13409">
                  <c:v>71.0488</c:v>
                </c:pt>
                <c:pt idx="13410">
                  <c:v>71.09370000000001</c:v>
                </c:pt>
                <c:pt idx="13411">
                  <c:v>71.09370000000001</c:v>
                </c:pt>
                <c:pt idx="13412">
                  <c:v>71.09370000000001</c:v>
                </c:pt>
                <c:pt idx="13413">
                  <c:v>71.09370000000001</c:v>
                </c:pt>
                <c:pt idx="13414">
                  <c:v>71.09370000000001</c:v>
                </c:pt>
                <c:pt idx="13415">
                  <c:v>71.09370000000001</c:v>
                </c:pt>
                <c:pt idx="13416">
                  <c:v>71.13859999999998</c:v>
                </c:pt>
                <c:pt idx="13417">
                  <c:v>71.13859999999998</c:v>
                </c:pt>
                <c:pt idx="13418">
                  <c:v>71.09370000000001</c:v>
                </c:pt>
                <c:pt idx="13419">
                  <c:v>71.09370000000001</c:v>
                </c:pt>
                <c:pt idx="13420">
                  <c:v>71.09370000000001</c:v>
                </c:pt>
                <c:pt idx="13421">
                  <c:v>71.09370000000001</c:v>
                </c:pt>
                <c:pt idx="13422">
                  <c:v>71.09370000000001</c:v>
                </c:pt>
                <c:pt idx="13423">
                  <c:v>71.09370000000001</c:v>
                </c:pt>
                <c:pt idx="13424">
                  <c:v>71.09370000000001</c:v>
                </c:pt>
                <c:pt idx="13425">
                  <c:v>71.0488</c:v>
                </c:pt>
                <c:pt idx="13426">
                  <c:v>71.09370000000001</c:v>
                </c:pt>
                <c:pt idx="13427">
                  <c:v>71.09370000000001</c:v>
                </c:pt>
                <c:pt idx="13428">
                  <c:v>71.0488</c:v>
                </c:pt>
                <c:pt idx="13429">
                  <c:v>71.0488</c:v>
                </c:pt>
                <c:pt idx="13430">
                  <c:v>71.13859999999998</c:v>
                </c:pt>
                <c:pt idx="13431">
                  <c:v>71.09370000000001</c:v>
                </c:pt>
                <c:pt idx="13432">
                  <c:v>71.13859999999998</c:v>
                </c:pt>
                <c:pt idx="13433">
                  <c:v>71.13859999999998</c:v>
                </c:pt>
                <c:pt idx="13434">
                  <c:v>71.18349999999998</c:v>
                </c:pt>
                <c:pt idx="13435">
                  <c:v>71.18349999999998</c:v>
                </c:pt>
                <c:pt idx="13436">
                  <c:v>71.13859999999998</c:v>
                </c:pt>
                <c:pt idx="13437">
                  <c:v>71.13859999999998</c:v>
                </c:pt>
                <c:pt idx="13438">
                  <c:v>71.13859999999998</c:v>
                </c:pt>
                <c:pt idx="13439">
                  <c:v>71.18349999999998</c:v>
                </c:pt>
                <c:pt idx="13440">
                  <c:v>71.18349999999998</c:v>
                </c:pt>
                <c:pt idx="13441">
                  <c:v>71.13859999999998</c:v>
                </c:pt>
                <c:pt idx="13442">
                  <c:v>71.09370000000001</c:v>
                </c:pt>
                <c:pt idx="13443">
                  <c:v>71.13859999999998</c:v>
                </c:pt>
                <c:pt idx="13444">
                  <c:v>71.13859999999998</c:v>
                </c:pt>
                <c:pt idx="13445">
                  <c:v>71.13859999999998</c:v>
                </c:pt>
                <c:pt idx="13446">
                  <c:v>71.13859999999998</c:v>
                </c:pt>
                <c:pt idx="13447">
                  <c:v>71.09370000000001</c:v>
                </c:pt>
                <c:pt idx="13448">
                  <c:v>71.0488</c:v>
                </c:pt>
                <c:pt idx="13449">
                  <c:v>71.09370000000001</c:v>
                </c:pt>
                <c:pt idx="13450">
                  <c:v>71.09370000000001</c:v>
                </c:pt>
                <c:pt idx="13451">
                  <c:v>71.09370000000001</c:v>
                </c:pt>
                <c:pt idx="13452">
                  <c:v>71.18349999999998</c:v>
                </c:pt>
                <c:pt idx="13453">
                  <c:v>71.18349999999998</c:v>
                </c:pt>
                <c:pt idx="13454">
                  <c:v>71.13859999999998</c:v>
                </c:pt>
                <c:pt idx="13455">
                  <c:v>71.0488</c:v>
                </c:pt>
                <c:pt idx="13456">
                  <c:v>71.09370000000001</c:v>
                </c:pt>
                <c:pt idx="13457">
                  <c:v>71.09370000000001</c:v>
                </c:pt>
                <c:pt idx="13458">
                  <c:v>71.09370000000001</c:v>
                </c:pt>
                <c:pt idx="13459">
                  <c:v>71.13859999999998</c:v>
                </c:pt>
                <c:pt idx="13460">
                  <c:v>71.18349999999998</c:v>
                </c:pt>
                <c:pt idx="13461">
                  <c:v>71.13859999999998</c:v>
                </c:pt>
                <c:pt idx="13462">
                  <c:v>71.13859999999998</c:v>
                </c:pt>
                <c:pt idx="13463">
                  <c:v>71.13859999999998</c:v>
                </c:pt>
                <c:pt idx="13464">
                  <c:v>71.09370000000001</c:v>
                </c:pt>
                <c:pt idx="13465">
                  <c:v>71.09370000000001</c:v>
                </c:pt>
                <c:pt idx="13466">
                  <c:v>71.0488</c:v>
                </c:pt>
                <c:pt idx="13467">
                  <c:v>71.09370000000001</c:v>
                </c:pt>
                <c:pt idx="13468">
                  <c:v>71.13859999999998</c:v>
                </c:pt>
                <c:pt idx="13469">
                  <c:v>71.18349999999998</c:v>
                </c:pt>
                <c:pt idx="13470">
                  <c:v>71.18349999999998</c:v>
                </c:pt>
                <c:pt idx="13471">
                  <c:v>71.13859999999998</c:v>
                </c:pt>
                <c:pt idx="13472">
                  <c:v>71.2283</c:v>
                </c:pt>
                <c:pt idx="13473">
                  <c:v>71.2283</c:v>
                </c:pt>
                <c:pt idx="13474">
                  <c:v>71.2732</c:v>
                </c:pt>
                <c:pt idx="13475">
                  <c:v>71.2283</c:v>
                </c:pt>
                <c:pt idx="13476">
                  <c:v>71.18349999999998</c:v>
                </c:pt>
                <c:pt idx="13477">
                  <c:v>71.13859999999998</c:v>
                </c:pt>
                <c:pt idx="13478">
                  <c:v>71.13859999999998</c:v>
                </c:pt>
                <c:pt idx="13479">
                  <c:v>71.13859999999998</c:v>
                </c:pt>
                <c:pt idx="13480">
                  <c:v>71.2283</c:v>
                </c:pt>
                <c:pt idx="13481">
                  <c:v>71.2732</c:v>
                </c:pt>
                <c:pt idx="13482">
                  <c:v>71.18349999999998</c:v>
                </c:pt>
                <c:pt idx="13483">
                  <c:v>71.18349999999998</c:v>
                </c:pt>
                <c:pt idx="13484">
                  <c:v>71.13859999999998</c:v>
                </c:pt>
                <c:pt idx="13485">
                  <c:v>71.18349999999998</c:v>
                </c:pt>
                <c:pt idx="13486">
                  <c:v>71.13859999999998</c:v>
                </c:pt>
                <c:pt idx="13487">
                  <c:v>71.18349999999998</c:v>
                </c:pt>
                <c:pt idx="13488">
                  <c:v>71.2283</c:v>
                </c:pt>
                <c:pt idx="13489">
                  <c:v>71.2283</c:v>
                </c:pt>
                <c:pt idx="13490">
                  <c:v>71.2283</c:v>
                </c:pt>
                <c:pt idx="13491">
                  <c:v>71.18349999999998</c:v>
                </c:pt>
                <c:pt idx="13492">
                  <c:v>71.13859999999998</c:v>
                </c:pt>
                <c:pt idx="13493">
                  <c:v>71.13859999999998</c:v>
                </c:pt>
                <c:pt idx="13494">
                  <c:v>71.13859999999998</c:v>
                </c:pt>
                <c:pt idx="13495">
                  <c:v>71.18349999999998</c:v>
                </c:pt>
                <c:pt idx="13496">
                  <c:v>71.2283</c:v>
                </c:pt>
                <c:pt idx="13497">
                  <c:v>71.2732</c:v>
                </c:pt>
                <c:pt idx="13498">
                  <c:v>71.18349999999998</c:v>
                </c:pt>
                <c:pt idx="13499">
                  <c:v>71.18349999999998</c:v>
                </c:pt>
                <c:pt idx="13500">
                  <c:v>71.18349999999998</c:v>
                </c:pt>
                <c:pt idx="13501">
                  <c:v>71.18349999999998</c:v>
                </c:pt>
                <c:pt idx="13502">
                  <c:v>71.2283</c:v>
                </c:pt>
                <c:pt idx="13503">
                  <c:v>71.2732</c:v>
                </c:pt>
                <c:pt idx="13504">
                  <c:v>71.2732</c:v>
                </c:pt>
                <c:pt idx="13505">
                  <c:v>71.2732</c:v>
                </c:pt>
                <c:pt idx="13506">
                  <c:v>71.2283</c:v>
                </c:pt>
                <c:pt idx="13507">
                  <c:v>71.2283</c:v>
                </c:pt>
                <c:pt idx="13508">
                  <c:v>71.2283</c:v>
                </c:pt>
                <c:pt idx="13509">
                  <c:v>71.2283</c:v>
                </c:pt>
                <c:pt idx="13510">
                  <c:v>71.2732</c:v>
                </c:pt>
                <c:pt idx="13511">
                  <c:v>71.2283</c:v>
                </c:pt>
                <c:pt idx="13512">
                  <c:v>71.2732</c:v>
                </c:pt>
                <c:pt idx="13513">
                  <c:v>71.2283</c:v>
                </c:pt>
                <c:pt idx="13514">
                  <c:v>71.2283</c:v>
                </c:pt>
                <c:pt idx="13515">
                  <c:v>71.2283</c:v>
                </c:pt>
                <c:pt idx="13516">
                  <c:v>71.2732</c:v>
                </c:pt>
                <c:pt idx="13517">
                  <c:v>71.2732</c:v>
                </c:pt>
                <c:pt idx="13518">
                  <c:v>71.2732</c:v>
                </c:pt>
                <c:pt idx="13519">
                  <c:v>71.2732</c:v>
                </c:pt>
                <c:pt idx="13520">
                  <c:v>71.2732</c:v>
                </c:pt>
                <c:pt idx="13521">
                  <c:v>71.3181</c:v>
                </c:pt>
                <c:pt idx="13522">
                  <c:v>71.363</c:v>
                </c:pt>
                <c:pt idx="13523">
                  <c:v>71.3181</c:v>
                </c:pt>
                <c:pt idx="13524">
                  <c:v>71.3181</c:v>
                </c:pt>
                <c:pt idx="13525">
                  <c:v>71.2732</c:v>
                </c:pt>
                <c:pt idx="13526">
                  <c:v>71.2732</c:v>
                </c:pt>
                <c:pt idx="13527">
                  <c:v>71.2732</c:v>
                </c:pt>
                <c:pt idx="13528">
                  <c:v>71.3181</c:v>
                </c:pt>
                <c:pt idx="13529">
                  <c:v>71.3181</c:v>
                </c:pt>
                <c:pt idx="13530">
                  <c:v>71.2732</c:v>
                </c:pt>
                <c:pt idx="13531">
                  <c:v>71.3181</c:v>
                </c:pt>
                <c:pt idx="13532">
                  <c:v>71.2732</c:v>
                </c:pt>
                <c:pt idx="13533">
                  <c:v>71.2732</c:v>
                </c:pt>
                <c:pt idx="13534">
                  <c:v>71.2283</c:v>
                </c:pt>
                <c:pt idx="13535">
                  <c:v>71.2732</c:v>
                </c:pt>
                <c:pt idx="13536">
                  <c:v>71.2732</c:v>
                </c:pt>
                <c:pt idx="13537">
                  <c:v>71.2732</c:v>
                </c:pt>
                <c:pt idx="13538">
                  <c:v>71.2732</c:v>
                </c:pt>
                <c:pt idx="13539">
                  <c:v>71.2732</c:v>
                </c:pt>
                <c:pt idx="13540">
                  <c:v>71.3181</c:v>
                </c:pt>
                <c:pt idx="13541">
                  <c:v>71.2732</c:v>
                </c:pt>
                <c:pt idx="13542">
                  <c:v>71.2732</c:v>
                </c:pt>
                <c:pt idx="13543">
                  <c:v>71.2283</c:v>
                </c:pt>
                <c:pt idx="13544">
                  <c:v>71.2732</c:v>
                </c:pt>
                <c:pt idx="13545">
                  <c:v>71.2732</c:v>
                </c:pt>
                <c:pt idx="13546">
                  <c:v>71.3181</c:v>
                </c:pt>
                <c:pt idx="13547">
                  <c:v>71.2732</c:v>
                </c:pt>
                <c:pt idx="13548">
                  <c:v>71.3181</c:v>
                </c:pt>
                <c:pt idx="13549">
                  <c:v>71.3181</c:v>
                </c:pt>
                <c:pt idx="13550">
                  <c:v>71.3181</c:v>
                </c:pt>
                <c:pt idx="13551">
                  <c:v>71.2732</c:v>
                </c:pt>
                <c:pt idx="13552">
                  <c:v>71.3181</c:v>
                </c:pt>
                <c:pt idx="13553">
                  <c:v>71.363</c:v>
                </c:pt>
                <c:pt idx="13554">
                  <c:v>71.4078</c:v>
                </c:pt>
                <c:pt idx="13555">
                  <c:v>71.363</c:v>
                </c:pt>
                <c:pt idx="13556">
                  <c:v>71.363</c:v>
                </c:pt>
                <c:pt idx="13557">
                  <c:v>71.3181</c:v>
                </c:pt>
                <c:pt idx="13558">
                  <c:v>71.3181</c:v>
                </c:pt>
                <c:pt idx="13559">
                  <c:v>71.3181</c:v>
                </c:pt>
                <c:pt idx="13560">
                  <c:v>71.363</c:v>
                </c:pt>
                <c:pt idx="13561">
                  <c:v>71.363</c:v>
                </c:pt>
                <c:pt idx="13562">
                  <c:v>71.3181</c:v>
                </c:pt>
                <c:pt idx="13563">
                  <c:v>71.3181</c:v>
                </c:pt>
                <c:pt idx="13564">
                  <c:v>71.363</c:v>
                </c:pt>
                <c:pt idx="13565">
                  <c:v>71.3181</c:v>
                </c:pt>
                <c:pt idx="13566">
                  <c:v>71.3181</c:v>
                </c:pt>
                <c:pt idx="13567">
                  <c:v>71.363</c:v>
                </c:pt>
                <c:pt idx="13568">
                  <c:v>71.363</c:v>
                </c:pt>
                <c:pt idx="13569">
                  <c:v>71.363</c:v>
                </c:pt>
                <c:pt idx="13570">
                  <c:v>71.363</c:v>
                </c:pt>
                <c:pt idx="13571">
                  <c:v>71.363</c:v>
                </c:pt>
                <c:pt idx="13572">
                  <c:v>71.363</c:v>
                </c:pt>
                <c:pt idx="13573">
                  <c:v>71.363</c:v>
                </c:pt>
                <c:pt idx="13574">
                  <c:v>71.363</c:v>
                </c:pt>
                <c:pt idx="13575">
                  <c:v>71.4078</c:v>
                </c:pt>
                <c:pt idx="13576">
                  <c:v>71.4527</c:v>
                </c:pt>
                <c:pt idx="13577">
                  <c:v>71.4527</c:v>
                </c:pt>
                <c:pt idx="13578">
                  <c:v>71.363</c:v>
                </c:pt>
                <c:pt idx="13579">
                  <c:v>71.4078</c:v>
                </c:pt>
                <c:pt idx="13580">
                  <c:v>71.363</c:v>
                </c:pt>
                <c:pt idx="13581">
                  <c:v>71.4527</c:v>
                </c:pt>
                <c:pt idx="13582">
                  <c:v>71.4527</c:v>
                </c:pt>
                <c:pt idx="13583">
                  <c:v>71.4078</c:v>
                </c:pt>
                <c:pt idx="13584">
                  <c:v>71.363</c:v>
                </c:pt>
                <c:pt idx="13585">
                  <c:v>71.363</c:v>
                </c:pt>
                <c:pt idx="13586">
                  <c:v>71.363</c:v>
                </c:pt>
                <c:pt idx="13587">
                  <c:v>71.363</c:v>
                </c:pt>
                <c:pt idx="13588">
                  <c:v>71.4527</c:v>
                </c:pt>
                <c:pt idx="13589">
                  <c:v>71.4078</c:v>
                </c:pt>
                <c:pt idx="13590">
                  <c:v>71.4527</c:v>
                </c:pt>
                <c:pt idx="13591">
                  <c:v>71.4976</c:v>
                </c:pt>
                <c:pt idx="13592">
                  <c:v>71.4976</c:v>
                </c:pt>
                <c:pt idx="13593">
                  <c:v>71.4527</c:v>
                </c:pt>
                <c:pt idx="13594">
                  <c:v>71.4527</c:v>
                </c:pt>
                <c:pt idx="13595">
                  <c:v>71.4078</c:v>
                </c:pt>
                <c:pt idx="13596">
                  <c:v>71.4078</c:v>
                </c:pt>
                <c:pt idx="13597">
                  <c:v>71.4078</c:v>
                </c:pt>
                <c:pt idx="13598">
                  <c:v>71.363</c:v>
                </c:pt>
                <c:pt idx="13599">
                  <c:v>71.4078</c:v>
                </c:pt>
                <c:pt idx="13600">
                  <c:v>71.4078</c:v>
                </c:pt>
                <c:pt idx="13601">
                  <c:v>71.4976</c:v>
                </c:pt>
                <c:pt idx="13602">
                  <c:v>71.4976</c:v>
                </c:pt>
                <c:pt idx="13603">
                  <c:v>71.5425</c:v>
                </c:pt>
                <c:pt idx="13604">
                  <c:v>71.4976</c:v>
                </c:pt>
                <c:pt idx="13605">
                  <c:v>71.4976</c:v>
                </c:pt>
                <c:pt idx="13606">
                  <c:v>71.4527</c:v>
                </c:pt>
                <c:pt idx="13607">
                  <c:v>71.4527</c:v>
                </c:pt>
                <c:pt idx="13608">
                  <c:v>71.4527</c:v>
                </c:pt>
                <c:pt idx="13609">
                  <c:v>71.4527</c:v>
                </c:pt>
                <c:pt idx="13610">
                  <c:v>71.4976</c:v>
                </c:pt>
                <c:pt idx="13611">
                  <c:v>71.5425</c:v>
                </c:pt>
                <c:pt idx="13612">
                  <c:v>71.5425</c:v>
                </c:pt>
                <c:pt idx="13613">
                  <c:v>71.4976</c:v>
                </c:pt>
                <c:pt idx="13614">
                  <c:v>71.4976</c:v>
                </c:pt>
                <c:pt idx="13615">
                  <c:v>71.4976</c:v>
                </c:pt>
                <c:pt idx="13616">
                  <c:v>71.5425</c:v>
                </c:pt>
                <c:pt idx="13617">
                  <c:v>71.4527</c:v>
                </c:pt>
                <c:pt idx="13618">
                  <c:v>71.4527</c:v>
                </c:pt>
                <c:pt idx="13619">
                  <c:v>71.4527</c:v>
                </c:pt>
                <c:pt idx="13620">
                  <c:v>71.4976</c:v>
                </c:pt>
                <c:pt idx="13621">
                  <c:v>71.4976</c:v>
                </c:pt>
                <c:pt idx="13622">
                  <c:v>71.4976</c:v>
                </c:pt>
                <c:pt idx="13623">
                  <c:v>71.4976</c:v>
                </c:pt>
                <c:pt idx="13624">
                  <c:v>71.4976</c:v>
                </c:pt>
                <c:pt idx="13625">
                  <c:v>71.4976</c:v>
                </c:pt>
                <c:pt idx="13626">
                  <c:v>71.4976</c:v>
                </c:pt>
                <c:pt idx="13627">
                  <c:v>71.4976</c:v>
                </c:pt>
                <c:pt idx="13628">
                  <c:v>71.4976</c:v>
                </c:pt>
                <c:pt idx="13629">
                  <c:v>71.4976</c:v>
                </c:pt>
                <c:pt idx="13630">
                  <c:v>71.4976</c:v>
                </c:pt>
                <c:pt idx="13631">
                  <c:v>71.4976</c:v>
                </c:pt>
                <c:pt idx="13632">
                  <c:v>71.4976</c:v>
                </c:pt>
                <c:pt idx="13633">
                  <c:v>71.4976</c:v>
                </c:pt>
                <c:pt idx="13634">
                  <c:v>71.5425</c:v>
                </c:pt>
                <c:pt idx="13635">
                  <c:v>71.5874</c:v>
                </c:pt>
                <c:pt idx="13636">
                  <c:v>71.5425</c:v>
                </c:pt>
                <c:pt idx="13637">
                  <c:v>71.4976</c:v>
                </c:pt>
                <c:pt idx="13638">
                  <c:v>71.5425</c:v>
                </c:pt>
                <c:pt idx="13639">
                  <c:v>71.5425</c:v>
                </c:pt>
                <c:pt idx="13640">
                  <c:v>71.5425</c:v>
                </c:pt>
                <c:pt idx="13641">
                  <c:v>71.5425</c:v>
                </c:pt>
                <c:pt idx="13642">
                  <c:v>71.5425</c:v>
                </c:pt>
                <c:pt idx="13643">
                  <c:v>71.5874</c:v>
                </c:pt>
                <c:pt idx="13644">
                  <c:v>71.5874</c:v>
                </c:pt>
                <c:pt idx="13645">
                  <c:v>71.5425</c:v>
                </c:pt>
                <c:pt idx="13646">
                  <c:v>71.5425</c:v>
                </c:pt>
                <c:pt idx="13647">
                  <c:v>71.5425</c:v>
                </c:pt>
                <c:pt idx="13648">
                  <c:v>71.5874</c:v>
                </c:pt>
                <c:pt idx="13649">
                  <c:v>71.5874</c:v>
                </c:pt>
                <c:pt idx="13650">
                  <c:v>71.5425</c:v>
                </c:pt>
                <c:pt idx="13651">
                  <c:v>71.5874</c:v>
                </c:pt>
                <c:pt idx="13652">
                  <c:v>71.63219999999998</c:v>
                </c:pt>
                <c:pt idx="13653">
                  <c:v>71.63219999999998</c:v>
                </c:pt>
                <c:pt idx="13654">
                  <c:v>71.5874</c:v>
                </c:pt>
                <c:pt idx="13655">
                  <c:v>71.5874</c:v>
                </c:pt>
                <c:pt idx="13656">
                  <c:v>71.5874</c:v>
                </c:pt>
                <c:pt idx="13657">
                  <c:v>71.63219999999998</c:v>
                </c:pt>
                <c:pt idx="13658">
                  <c:v>71.63219999999998</c:v>
                </c:pt>
                <c:pt idx="13659">
                  <c:v>71.63219999999998</c:v>
                </c:pt>
                <c:pt idx="13660">
                  <c:v>71.67709999999998</c:v>
                </c:pt>
                <c:pt idx="13661">
                  <c:v>71.67709999999998</c:v>
                </c:pt>
                <c:pt idx="13662">
                  <c:v>71.67709999999998</c:v>
                </c:pt>
                <c:pt idx="13663">
                  <c:v>71.63219999999998</c:v>
                </c:pt>
                <c:pt idx="13664">
                  <c:v>71.5874</c:v>
                </c:pt>
                <c:pt idx="13665">
                  <c:v>71.5874</c:v>
                </c:pt>
                <c:pt idx="13666">
                  <c:v>71.63219999999998</c:v>
                </c:pt>
                <c:pt idx="13667">
                  <c:v>71.67709999999998</c:v>
                </c:pt>
                <c:pt idx="13668">
                  <c:v>71.722</c:v>
                </c:pt>
                <c:pt idx="13669">
                  <c:v>71.67709999999998</c:v>
                </c:pt>
                <c:pt idx="13670">
                  <c:v>71.5874</c:v>
                </c:pt>
                <c:pt idx="13671">
                  <c:v>71.5425</c:v>
                </c:pt>
                <c:pt idx="13672">
                  <c:v>71.5425</c:v>
                </c:pt>
                <c:pt idx="13673">
                  <c:v>71.5874</c:v>
                </c:pt>
                <c:pt idx="13674">
                  <c:v>71.63219999999998</c:v>
                </c:pt>
                <c:pt idx="13675">
                  <c:v>71.63219999999998</c:v>
                </c:pt>
                <c:pt idx="13676">
                  <c:v>71.63219999999998</c:v>
                </c:pt>
                <c:pt idx="13677">
                  <c:v>71.63219999999998</c:v>
                </c:pt>
                <c:pt idx="13678">
                  <c:v>71.63219999999998</c:v>
                </c:pt>
                <c:pt idx="13679">
                  <c:v>71.5874</c:v>
                </c:pt>
                <c:pt idx="13680">
                  <c:v>71.63219999999998</c:v>
                </c:pt>
                <c:pt idx="13681">
                  <c:v>71.63219999999998</c:v>
                </c:pt>
                <c:pt idx="13682">
                  <c:v>71.67709999999998</c:v>
                </c:pt>
                <c:pt idx="13683">
                  <c:v>71.63219999999998</c:v>
                </c:pt>
                <c:pt idx="13684">
                  <c:v>71.63219999999998</c:v>
                </c:pt>
                <c:pt idx="13685">
                  <c:v>71.63219999999998</c:v>
                </c:pt>
                <c:pt idx="13686">
                  <c:v>71.67709999999998</c:v>
                </c:pt>
                <c:pt idx="13687">
                  <c:v>71.67709999999998</c:v>
                </c:pt>
                <c:pt idx="13688">
                  <c:v>71.722</c:v>
                </c:pt>
                <c:pt idx="13689">
                  <c:v>71.63219999999998</c:v>
                </c:pt>
                <c:pt idx="13690">
                  <c:v>71.67709999999998</c:v>
                </c:pt>
                <c:pt idx="13691">
                  <c:v>71.67709999999998</c:v>
                </c:pt>
                <c:pt idx="13692">
                  <c:v>71.67709999999998</c:v>
                </c:pt>
                <c:pt idx="13693">
                  <c:v>71.722</c:v>
                </c:pt>
                <c:pt idx="13694">
                  <c:v>71.8118</c:v>
                </c:pt>
                <c:pt idx="13695">
                  <c:v>71.7669</c:v>
                </c:pt>
                <c:pt idx="13696">
                  <c:v>71.67709999999998</c:v>
                </c:pt>
                <c:pt idx="13697">
                  <c:v>71.67709999999998</c:v>
                </c:pt>
                <c:pt idx="13698">
                  <c:v>71.67709999999998</c:v>
                </c:pt>
                <c:pt idx="13699">
                  <c:v>71.7669</c:v>
                </c:pt>
                <c:pt idx="13700">
                  <c:v>71.7669</c:v>
                </c:pt>
                <c:pt idx="13701">
                  <c:v>71.722</c:v>
                </c:pt>
                <c:pt idx="13702">
                  <c:v>71.722</c:v>
                </c:pt>
                <c:pt idx="13703">
                  <c:v>71.67709999999998</c:v>
                </c:pt>
                <c:pt idx="13704">
                  <c:v>71.63219999999998</c:v>
                </c:pt>
                <c:pt idx="13705">
                  <c:v>71.722</c:v>
                </c:pt>
                <c:pt idx="13706">
                  <c:v>71.722</c:v>
                </c:pt>
                <c:pt idx="13707">
                  <c:v>71.7669</c:v>
                </c:pt>
                <c:pt idx="13708">
                  <c:v>71.7669</c:v>
                </c:pt>
                <c:pt idx="13709">
                  <c:v>71.7669</c:v>
                </c:pt>
                <c:pt idx="13710">
                  <c:v>71.722</c:v>
                </c:pt>
                <c:pt idx="13711">
                  <c:v>71.722</c:v>
                </c:pt>
                <c:pt idx="13712">
                  <c:v>71.7669</c:v>
                </c:pt>
                <c:pt idx="13713">
                  <c:v>71.722</c:v>
                </c:pt>
                <c:pt idx="13714">
                  <c:v>71.722</c:v>
                </c:pt>
                <c:pt idx="13715">
                  <c:v>71.722</c:v>
                </c:pt>
                <c:pt idx="13716">
                  <c:v>71.7669</c:v>
                </c:pt>
                <c:pt idx="13717">
                  <c:v>71.7669</c:v>
                </c:pt>
                <c:pt idx="13718">
                  <c:v>71.7669</c:v>
                </c:pt>
                <c:pt idx="13719">
                  <c:v>71.8118</c:v>
                </c:pt>
                <c:pt idx="13720">
                  <c:v>71.8118</c:v>
                </c:pt>
                <c:pt idx="13721">
                  <c:v>71.7669</c:v>
                </c:pt>
                <c:pt idx="13722">
                  <c:v>71.722</c:v>
                </c:pt>
                <c:pt idx="13723">
                  <c:v>71.67709999999998</c:v>
                </c:pt>
                <c:pt idx="13724">
                  <c:v>71.722</c:v>
                </c:pt>
                <c:pt idx="13725">
                  <c:v>71.722</c:v>
                </c:pt>
                <c:pt idx="13726">
                  <c:v>71.7669</c:v>
                </c:pt>
                <c:pt idx="13727">
                  <c:v>71.7669</c:v>
                </c:pt>
                <c:pt idx="13728">
                  <c:v>71.722</c:v>
                </c:pt>
                <c:pt idx="13729">
                  <c:v>71.67709999999998</c:v>
                </c:pt>
                <c:pt idx="13730">
                  <c:v>71.67709999999998</c:v>
                </c:pt>
                <c:pt idx="13731">
                  <c:v>71.722</c:v>
                </c:pt>
                <c:pt idx="13732">
                  <c:v>71.7669</c:v>
                </c:pt>
                <c:pt idx="13733">
                  <c:v>71.8118</c:v>
                </c:pt>
                <c:pt idx="13734">
                  <c:v>71.8118</c:v>
                </c:pt>
                <c:pt idx="13735">
                  <c:v>71.8118</c:v>
                </c:pt>
                <c:pt idx="13736">
                  <c:v>71.7669</c:v>
                </c:pt>
                <c:pt idx="13737">
                  <c:v>71.7669</c:v>
                </c:pt>
                <c:pt idx="13738">
                  <c:v>71.8118</c:v>
                </c:pt>
                <c:pt idx="13739">
                  <c:v>71.8566</c:v>
                </c:pt>
                <c:pt idx="13740">
                  <c:v>71.8118</c:v>
                </c:pt>
                <c:pt idx="13741">
                  <c:v>71.8118</c:v>
                </c:pt>
                <c:pt idx="13742">
                  <c:v>71.8118</c:v>
                </c:pt>
                <c:pt idx="13743">
                  <c:v>71.8118</c:v>
                </c:pt>
                <c:pt idx="13744">
                  <c:v>71.8118</c:v>
                </c:pt>
                <c:pt idx="13745">
                  <c:v>71.8118</c:v>
                </c:pt>
                <c:pt idx="13746">
                  <c:v>71.8118</c:v>
                </c:pt>
                <c:pt idx="13747">
                  <c:v>71.8118</c:v>
                </c:pt>
                <c:pt idx="13748">
                  <c:v>71.8118</c:v>
                </c:pt>
                <c:pt idx="13749">
                  <c:v>71.7669</c:v>
                </c:pt>
                <c:pt idx="13750">
                  <c:v>71.8118</c:v>
                </c:pt>
                <c:pt idx="13751">
                  <c:v>71.8566</c:v>
                </c:pt>
                <c:pt idx="13752">
                  <c:v>71.8118</c:v>
                </c:pt>
                <c:pt idx="13753">
                  <c:v>71.8118</c:v>
                </c:pt>
                <c:pt idx="13754">
                  <c:v>71.8566</c:v>
                </c:pt>
                <c:pt idx="13755">
                  <c:v>71.8566</c:v>
                </c:pt>
                <c:pt idx="13756">
                  <c:v>71.8566</c:v>
                </c:pt>
                <c:pt idx="13757">
                  <c:v>71.8566</c:v>
                </c:pt>
                <c:pt idx="13758">
                  <c:v>71.8566</c:v>
                </c:pt>
                <c:pt idx="13759">
                  <c:v>71.8566</c:v>
                </c:pt>
                <c:pt idx="13760">
                  <c:v>71.8118</c:v>
                </c:pt>
                <c:pt idx="13761">
                  <c:v>71.9015</c:v>
                </c:pt>
                <c:pt idx="13762">
                  <c:v>71.9015</c:v>
                </c:pt>
                <c:pt idx="13763">
                  <c:v>71.9464</c:v>
                </c:pt>
                <c:pt idx="13764">
                  <c:v>71.9015</c:v>
                </c:pt>
                <c:pt idx="13765">
                  <c:v>71.8566</c:v>
                </c:pt>
                <c:pt idx="13766">
                  <c:v>71.8566</c:v>
                </c:pt>
                <c:pt idx="13767">
                  <c:v>71.8118</c:v>
                </c:pt>
                <c:pt idx="13768">
                  <c:v>71.8566</c:v>
                </c:pt>
                <c:pt idx="13769">
                  <c:v>71.8566</c:v>
                </c:pt>
                <c:pt idx="13770">
                  <c:v>71.9464</c:v>
                </c:pt>
                <c:pt idx="13771">
                  <c:v>71.9464</c:v>
                </c:pt>
                <c:pt idx="13772">
                  <c:v>71.9464</c:v>
                </c:pt>
                <c:pt idx="13773">
                  <c:v>71.9015</c:v>
                </c:pt>
                <c:pt idx="13774">
                  <c:v>71.9015</c:v>
                </c:pt>
                <c:pt idx="13775">
                  <c:v>71.9464</c:v>
                </c:pt>
                <c:pt idx="13776">
                  <c:v>71.9464</c:v>
                </c:pt>
                <c:pt idx="13777">
                  <c:v>71.9015</c:v>
                </c:pt>
                <c:pt idx="13778">
                  <c:v>71.9015</c:v>
                </c:pt>
                <c:pt idx="13779">
                  <c:v>71.9015</c:v>
                </c:pt>
                <c:pt idx="13780">
                  <c:v>71.9913</c:v>
                </c:pt>
                <c:pt idx="13781">
                  <c:v>72.0361</c:v>
                </c:pt>
                <c:pt idx="13782">
                  <c:v>71.9913</c:v>
                </c:pt>
                <c:pt idx="13783">
                  <c:v>71.9464</c:v>
                </c:pt>
                <c:pt idx="13784">
                  <c:v>71.9464</c:v>
                </c:pt>
                <c:pt idx="13785">
                  <c:v>71.9464</c:v>
                </c:pt>
                <c:pt idx="13786">
                  <c:v>71.9464</c:v>
                </c:pt>
                <c:pt idx="13787">
                  <c:v>72.0361</c:v>
                </c:pt>
                <c:pt idx="13788">
                  <c:v>71.9913</c:v>
                </c:pt>
                <c:pt idx="13789">
                  <c:v>71.9464</c:v>
                </c:pt>
                <c:pt idx="13790">
                  <c:v>71.9015</c:v>
                </c:pt>
                <c:pt idx="13791">
                  <c:v>71.9464</c:v>
                </c:pt>
                <c:pt idx="13792">
                  <c:v>71.9464</c:v>
                </c:pt>
                <c:pt idx="13793">
                  <c:v>71.9464</c:v>
                </c:pt>
                <c:pt idx="13794">
                  <c:v>71.9464</c:v>
                </c:pt>
                <c:pt idx="13795">
                  <c:v>71.9913</c:v>
                </c:pt>
                <c:pt idx="13796">
                  <c:v>71.9464</c:v>
                </c:pt>
                <c:pt idx="13797">
                  <c:v>71.9913</c:v>
                </c:pt>
                <c:pt idx="13798">
                  <c:v>71.9464</c:v>
                </c:pt>
                <c:pt idx="13799">
                  <c:v>71.9464</c:v>
                </c:pt>
                <c:pt idx="13800">
                  <c:v>71.9464</c:v>
                </c:pt>
                <c:pt idx="13801">
                  <c:v>71.9913</c:v>
                </c:pt>
                <c:pt idx="13802">
                  <c:v>71.9913</c:v>
                </c:pt>
                <c:pt idx="13803">
                  <c:v>71.9913</c:v>
                </c:pt>
                <c:pt idx="13804">
                  <c:v>71.9464</c:v>
                </c:pt>
                <c:pt idx="13805">
                  <c:v>71.9464</c:v>
                </c:pt>
                <c:pt idx="13806">
                  <c:v>71.9015</c:v>
                </c:pt>
                <c:pt idx="13807">
                  <c:v>71.9913</c:v>
                </c:pt>
                <c:pt idx="13808">
                  <c:v>72.0361</c:v>
                </c:pt>
                <c:pt idx="13809">
                  <c:v>72.0361</c:v>
                </c:pt>
                <c:pt idx="13810">
                  <c:v>71.9464</c:v>
                </c:pt>
                <c:pt idx="13811">
                  <c:v>71.9464</c:v>
                </c:pt>
                <c:pt idx="13812">
                  <c:v>72.0361</c:v>
                </c:pt>
                <c:pt idx="13813">
                  <c:v>72.0361</c:v>
                </c:pt>
                <c:pt idx="13814">
                  <c:v>72.081</c:v>
                </c:pt>
                <c:pt idx="13815">
                  <c:v>72.081</c:v>
                </c:pt>
                <c:pt idx="13816">
                  <c:v>72.0361</c:v>
                </c:pt>
                <c:pt idx="13817">
                  <c:v>72.0361</c:v>
                </c:pt>
                <c:pt idx="13818">
                  <c:v>72.0361</c:v>
                </c:pt>
                <c:pt idx="13819">
                  <c:v>72.12589999999993</c:v>
                </c:pt>
                <c:pt idx="13820">
                  <c:v>72.12589999999993</c:v>
                </c:pt>
                <c:pt idx="13821">
                  <c:v>72.081</c:v>
                </c:pt>
                <c:pt idx="13822">
                  <c:v>72.0361</c:v>
                </c:pt>
                <c:pt idx="13823">
                  <c:v>71.9913</c:v>
                </c:pt>
                <c:pt idx="13824">
                  <c:v>72.0361</c:v>
                </c:pt>
                <c:pt idx="13825">
                  <c:v>71.9913</c:v>
                </c:pt>
                <c:pt idx="13826">
                  <c:v>71.9913</c:v>
                </c:pt>
                <c:pt idx="13827">
                  <c:v>71.9913</c:v>
                </c:pt>
                <c:pt idx="13828">
                  <c:v>72.0361</c:v>
                </c:pt>
                <c:pt idx="13829">
                  <c:v>71.9913</c:v>
                </c:pt>
                <c:pt idx="13830">
                  <c:v>71.9913</c:v>
                </c:pt>
                <c:pt idx="13831">
                  <c:v>72.0361</c:v>
                </c:pt>
                <c:pt idx="13832">
                  <c:v>72.0361</c:v>
                </c:pt>
                <c:pt idx="13833">
                  <c:v>72.0361</c:v>
                </c:pt>
                <c:pt idx="13834">
                  <c:v>72.0361</c:v>
                </c:pt>
                <c:pt idx="13835">
                  <c:v>72.0361</c:v>
                </c:pt>
                <c:pt idx="13836">
                  <c:v>71.9913</c:v>
                </c:pt>
                <c:pt idx="13837">
                  <c:v>71.9913</c:v>
                </c:pt>
                <c:pt idx="13838">
                  <c:v>71.9913</c:v>
                </c:pt>
                <c:pt idx="13839">
                  <c:v>72.0361</c:v>
                </c:pt>
                <c:pt idx="13840">
                  <c:v>71.9913</c:v>
                </c:pt>
                <c:pt idx="13841">
                  <c:v>71.9913</c:v>
                </c:pt>
                <c:pt idx="13842">
                  <c:v>71.9913</c:v>
                </c:pt>
                <c:pt idx="13843">
                  <c:v>72.0361</c:v>
                </c:pt>
                <c:pt idx="13844">
                  <c:v>72.081</c:v>
                </c:pt>
                <c:pt idx="13845">
                  <c:v>72.081</c:v>
                </c:pt>
                <c:pt idx="13846">
                  <c:v>72.0361</c:v>
                </c:pt>
                <c:pt idx="13847">
                  <c:v>72.081</c:v>
                </c:pt>
                <c:pt idx="13848">
                  <c:v>72.081</c:v>
                </c:pt>
                <c:pt idx="13849">
                  <c:v>72.0361</c:v>
                </c:pt>
                <c:pt idx="13850">
                  <c:v>72.081</c:v>
                </c:pt>
                <c:pt idx="13851">
                  <c:v>72.0361</c:v>
                </c:pt>
                <c:pt idx="13852">
                  <c:v>72.081</c:v>
                </c:pt>
                <c:pt idx="13853">
                  <c:v>72.0361</c:v>
                </c:pt>
                <c:pt idx="13854">
                  <c:v>72.0361</c:v>
                </c:pt>
                <c:pt idx="13855">
                  <c:v>71.9913</c:v>
                </c:pt>
                <c:pt idx="13856">
                  <c:v>72.081</c:v>
                </c:pt>
                <c:pt idx="13857">
                  <c:v>72.081</c:v>
                </c:pt>
                <c:pt idx="13858">
                  <c:v>72.081</c:v>
                </c:pt>
                <c:pt idx="13859">
                  <c:v>72.12589999999993</c:v>
                </c:pt>
                <c:pt idx="13860">
                  <c:v>72.17079999999993</c:v>
                </c:pt>
                <c:pt idx="13861">
                  <c:v>72.17079999999993</c:v>
                </c:pt>
                <c:pt idx="13862">
                  <c:v>72.081</c:v>
                </c:pt>
                <c:pt idx="13863">
                  <c:v>72.12589999999993</c:v>
                </c:pt>
                <c:pt idx="13864">
                  <c:v>72.12589999999993</c:v>
                </c:pt>
                <c:pt idx="13865">
                  <c:v>72.12589999999993</c:v>
                </c:pt>
                <c:pt idx="13866">
                  <c:v>72.081</c:v>
                </c:pt>
                <c:pt idx="13867">
                  <c:v>72.081</c:v>
                </c:pt>
                <c:pt idx="13868">
                  <c:v>72.081</c:v>
                </c:pt>
                <c:pt idx="13869">
                  <c:v>72.12589999999993</c:v>
                </c:pt>
                <c:pt idx="13870">
                  <c:v>72.12589999999993</c:v>
                </c:pt>
                <c:pt idx="13871">
                  <c:v>72.081</c:v>
                </c:pt>
                <c:pt idx="13872">
                  <c:v>72.12589999999993</c:v>
                </c:pt>
                <c:pt idx="13873">
                  <c:v>72.17079999999993</c:v>
                </c:pt>
                <c:pt idx="13874">
                  <c:v>72.17079999999993</c:v>
                </c:pt>
                <c:pt idx="13875">
                  <c:v>72.17079999999993</c:v>
                </c:pt>
                <c:pt idx="13876">
                  <c:v>72.12589999999993</c:v>
                </c:pt>
                <c:pt idx="13877">
                  <c:v>72.12589999999993</c:v>
                </c:pt>
                <c:pt idx="13878">
                  <c:v>72.12589999999993</c:v>
                </c:pt>
                <c:pt idx="13879">
                  <c:v>72.17079999999993</c:v>
                </c:pt>
                <c:pt idx="13880">
                  <c:v>72.17079999999993</c:v>
                </c:pt>
                <c:pt idx="13881">
                  <c:v>72.17079999999993</c:v>
                </c:pt>
                <c:pt idx="13882">
                  <c:v>72.17079999999993</c:v>
                </c:pt>
                <c:pt idx="13883">
                  <c:v>72.17079999999993</c:v>
                </c:pt>
                <c:pt idx="13884">
                  <c:v>72.21570000000001</c:v>
                </c:pt>
                <c:pt idx="13885">
                  <c:v>72.21570000000001</c:v>
                </c:pt>
                <c:pt idx="13886">
                  <c:v>72.17079999999993</c:v>
                </c:pt>
                <c:pt idx="13887">
                  <c:v>72.17079999999993</c:v>
                </c:pt>
                <c:pt idx="13888">
                  <c:v>72.12589999999993</c:v>
                </c:pt>
                <c:pt idx="13889">
                  <c:v>72.12589999999993</c:v>
                </c:pt>
                <c:pt idx="13890">
                  <c:v>72.12589999999993</c:v>
                </c:pt>
                <c:pt idx="13891">
                  <c:v>72.17079999999993</c:v>
                </c:pt>
                <c:pt idx="13892">
                  <c:v>72.17079999999993</c:v>
                </c:pt>
                <c:pt idx="13893">
                  <c:v>72.21570000000001</c:v>
                </c:pt>
                <c:pt idx="13894">
                  <c:v>72.21570000000001</c:v>
                </c:pt>
                <c:pt idx="13895">
                  <c:v>72.17079999999993</c:v>
                </c:pt>
                <c:pt idx="13896">
                  <c:v>72.17079999999993</c:v>
                </c:pt>
                <c:pt idx="13897">
                  <c:v>72.17079999999993</c:v>
                </c:pt>
                <c:pt idx="13898">
                  <c:v>72.21570000000001</c:v>
                </c:pt>
                <c:pt idx="13899">
                  <c:v>72.21570000000001</c:v>
                </c:pt>
                <c:pt idx="13900">
                  <c:v>72.21570000000001</c:v>
                </c:pt>
                <c:pt idx="13901">
                  <c:v>72.2605</c:v>
                </c:pt>
                <c:pt idx="13902">
                  <c:v>72.2605</c:v>
                </c:pt>
                <c:pt idx="13903">
                  <c:v>72.21570000000001</c:v>
                </c:pt>
                <c:pt idx="13904">
                  <c:v>72.17079999999993</c:v>
                </c:pt>
                <c:pt idx="13905">
                  <c:v>72.12589999999993</c:v>
                </c:pt>
                <c:pt idx="13906">
                  <c:v>72.12589999999993</c:v>
                </c:pt>
                <c:pt idx="13907">
                  <c:v>72.17079999999993</c:v>
                </c:pt>
                <c:pt idx="13908">
                  <c:v>72.17079999999993</c:v>
                </c:pt>
                <c:pt idx="13909">
                  <c:v>72.17079999999993</c:v>
                </c:pt>
                <c:pt idx="13910">
                  <c:v>72.21570000000001</c:v>
                </c:pt>
                <c:pt idx="13911">
                  <c:v>72.21570000000001</c:v>
                </c:pt>
                <c:pt idx="13912">
                  <c:v>72.2605</c:v>
                </c:pt>
                <c:pt idx="13913">
                  <c:v>72.21570000000001</c:v>
                </c:pt>
                <c:pt idx="13914">
                  <c:v>72.21570000000001</c:v>
                </c:pt>
                <c:pt idx="13915">
                  <c:v>72.2605</c:v>
                </c:pt>
                <c:pt idx="13916">
                  <c:v>72.3503</c:v>
                </c:pt>
                <c:pt idx="13917">
                  <c:v>72.30539999999998</c:v>
                </c:pt>
                <c:pt idx="13918">
                  <c:v>72.2605</c:v>
                </c:pt>
                <c:pt idx="13919">
                  <c:v>72.2605</c:v>
                </c:pt>
                <c:pt idx="13920">
                  <c:v>72.30539999999998</c:v>
                </c:pt>
                <c:pt idx="13921">
                  <c:v>72.30539999999998</c:v>
                </c:pt>
                <c:pt idx="13922">
                  <c:v>72.30539999999998</c:v>
                </c:pt>
                <c:pt idx="13923">
                  <c:v>72.30539999999998</c:v>
                </c:pt>
                <c:pt idx="13924">
                  <c:v>72.30539999999998</c:v>
                </c:pt>
                <c:pt idx="13925">
                  <c:v>72.30539999999998</c:v>
                </c:pt>
                <c:pt idx="13926">
                  <c:v>72.2605</c:v>
                </c:pt>
                <c:pt idx="13927">
                  <c:v>72.30539999999998</c:v>
                </c:pt>
                <c:pt idx="13928">
                  <c:v>72.30539999999998</c:v>
                </c:pt>
                <c:pt idx="13929">
                  <c:v>72.30539999999998</c:v>
                </c:pt>
                <c:pt idx="13930">
                  <c:v>72.2605</c:v>
                </c:pt>
                <c:pt idx="13931">
                  <c:v>72.2605</c:v>
                </c:pt>
                <c:pt idx="13932">
                  <c:v>72.30539999999998</c:v>
                </c:pt>
                <c:pt idx="13933">
                  <c:v>72.3503</c:v>
                </c:pt>
                <c:pt idx="13934">
                  <c:v>72.30539999999998</c:v>
                </c:pt>
                <c:pt idx="13935">
                  <c:v>72.3503</c:v>
                </c:pt>
                <c:pt idx="13936">
                  <c:v>72.3503</c:v>
                </c:pt>
                <c:pt idx="13937">
                  <c:v>72.3952</c:v>
                </c:pt>
                <c:pt idx="13938">
                  <c:v>72.3503</c:v>
                </c:pt>
                <c:pt idx="13939">
                  <c:v>72.3503</c:v>
                </c:pt>
                <c:pt idx="13940">
                  <c:v>72.3503</c:v>
                </c:pt>
                <c:pt idx="13941">
                  <c:v>72.3952</c:v>
                </c:pt>
                <c:pt idx="13942">
                  <c:v>72.3503</c:v>
                </c:pt>
                <c:pt idx="13943">
                  <c:v>72.30539999999998</c:v>
                </c:pt>
                <c:pt idx="13944">
                  <c:v>72.30539999999998</c:v>
                </c:pt>
                <c:pt idx="13945">
                  <c:v>72.30539999999998</c:v>
                </c:pt>
                <c:pt idx="13946">
                  <c:v>72.30539999999998</c:v>
                </c:pt>
                <c:pt idx="13947">
                  <c:v>72.30539999999998</c:v>
                </c:pt>
                <c:pt idx="13948">
                  <c:v>72.2605</c:v>
                </c:pt>
                <c:pt idx="13949">
                  <c:v>72.30539999999998</c:v>
                </c:pt>
                <c:pt idx="13950">
                  <c:v>72.30539999999998</c:v>
                </c:pt>
                <c:pt idx="13951">
                  <c:v>72.30539999999998</c:v>
                </c:pt>
                <c:pt idx="13952">
                  <c:v>72.30539999999998</c:v>
                </c:pt>
                <c:pt idx="13953">
                  <c:v>72.30539999999998</c:v>
                </c:pt>
                <c:pt idx="13954">
                  <c:v>72.3503</c:v>
                </c:pt>
                <c:pt idx="13955">
                  <c:v>72.3503</c:v>
                </c:pt>
                <c:pt idx="13956">
                  <c:v>72.30539999999998</c:v>
                </c:pt>
                <c:pt idx="13957">
                  <c:v>72.30539999999998</c:v>
                </c:pt>
                <c:pt idx="13958">
                  <c:v>72.3503</c:v>
                </c:pt>
                <c:pt idx="13959">
                  <c:v>72.3503</c:v>
                </c:pt>
                <c:pt idx="13960">
                  <c:v>72.3952</c:v>
                </c:pt>
                <c:pt idx="13961">
                  <c:v>72.4401</c:v>
                </c:pt>
                <c:pt idx="13962">
                  <c:v>72.4401</c:v>
                </c:pt>
                <c:pt idx="13963">
                  <c:v>72.3952</c:v>
                </c:pt>
                <c:pt idx="13964">
                  <c:v>72.30539999999998</c:v>
                </c:pt>
                <c:pt idx="13965">
                  <c:v>72.30539999999998</c:v>
                </c:pt>
                <c:pt idx="13966">
                  <c:v>72.3503</c:v>
                </c:pt>
                <c:pt idx="13967">
                  <c:v>72.3503</c:v>
                </c:pt>
                <c:pt idx="13968">
                  <c:v>72.3503</c:v>
                </c:pt>
                <c:pt idx="13969">
                  <c:v>72.3952</c:v>
                </c:pt>
                <c:pt idx="13970">
                  <c:v>72.3952</c:v>
                </c:pt>
                <c:pt idx="13971">
                  <c:v>72.3952</c:v>
                </c:pt>
                <c:pt idx="13972">
                  <c:v>72.3503</c:v>
                </c:pt>
                <c:pt idx="13973">
                  <c:v>72.3952</c:v>
                </c:pt>
                <c:pt idx="13974">
                  <c:v>72.3952</c:v>
                </c:pt>
                <c:pt idx="13975">
                  <c:v>72.4401</c:v>
                </c:pt>
                <c:pt idx="13976">
                  <c:v>72.4401</c:v>
                </c:pt>
                <c:pt idx="13977">
                  <c:v>72.3952</c:v>
                </c:pt>
                <c:pt idx="13978">
                  <c:v>72.3952</c:v>
                </c:pt>
                <c:pt idx="13979">
                  <c:v>72.3952</c:v>
                </c:pt>
                <c:pt idx="13980">
                  <c:v>72.4401</c:v>
                </c:pt>
                <c:pt idx="13981">
                  <c:v>72.4401</c:v>
                </c:pt>
                <c:pt idx="13982">
                  <c:v>72.4401</c:v>
                </c:pt>
                <c:pt idx="13983">
                  <c:v>72.4849</c:v>
                </c:pt>
                <c:pt idx="13984">
                  <c:v>72.4849</c:v>
                </c:pt>
                <c:pt idx="13985">
                  <c:v>72.4401</c:v>
                </c:pt>
                <c:pt idx="13986">
                  <c:v>72.3952</c:v>
                </c:pt>
                <c:pt idx="13987">
                  <c:v>72.3952</c:v>
                </c:pt>
                <c:pt idx="13988">
                  <c:v>72.4401</c:v>
                </c:pt>
                <c:pt idx="13989">
                  <c:v>72.4849</c:v>
                </c:pt>
                <c:pt idx="13990">
                  <c:v>72.4849</c:v>
                </c:pt>
                <c:pt idx="13991">
                  <c:v>72.4401</c:v>
                </c:pt>
                <c:pt idx="13992">
                  <c:v>72.4401</c:v>
                </c:pt>
                <c:pt idx="13993">
                  <c:v>72.4401</c:v>
                </c:pt>
                <c:pt idx="13994">
                  <c:v>72.4849</c:v>
                </c:pt>
                <c:pt idx="13995">
                  <c:v>72.4401</c:v>
                </c:pt>
                <c:pt idx="13996">
                  <c:v>72.4401</c:v>
                </c:pt>
                <c:pt idx="13997">
                  <c:v>72.4401</c:v>
                </c:pt>
                <c:pt idx="13998">
                  <c:v>72.4849</c:v>
                </c:pt>
                <c:pt idx="13999">
                  <c:v>72.4401</c:v>
                </c:pt>
                <c:pt idx="14000">
                  <c:v>72.4849</c:v>
                </c:pt>
                <c:pt idx="14001">
                  <c:v>72.4849</c:v>
                </c:pt>
                <c:pt idx="14002">
                  <c:v>72.52979999999998</c:v>
                </c:pt>
                <c:pt idx="14003">
                  <c:v>72.4849</c:v>
                </c:pt>
                <c:pt idx="14004">
                  <c:v>72.52979999999998</c:v>
                </c:pt>
                <c:pt idx="14005">
                  <c:v>72.52979999999998</c:v>
                </c:pt>
                <c:pt idx="14006">
                  <c:v>72.5747</c:v>
                </c:pt>
                <c:pt idx="14007">
                  <c:v>72.52979999999998</c:v>
                </c:pt>
                <c:pt idx="14008">
                  <c:v>72.52979999999998</c:v>
                </c:pt>
                <c:pt idx="14009">
                  <c:v>72.52979999999998</c:v>
                </c:pt>
                <c:pt idx="14010">
                  <c:v>72.52979999999998</c:v>
                </c:pt>
                <c:pt idx="14011">
                  <c:v>72.52979999999998</c:v>
                </c:pt>
                <c:pt idx="14012">
                  <c:v>72.52979999999998</c:v>
                </c:pt>
                <c:pt idx="14013">
                  <c:v>72.52979999999998</c:v>
                </c:pt>
                <c:pt idx="14014">
                  <c:v>72.6196</c:v>
                </c:pt>
                <c:pt idx="14015">
                  <c:v>72.6196</c:v>
                </c:pt>
                <c:pt idx="14016">
                  <c:v>72.5747</c:v>
                </c:pt>
                <c:pt idx="14017">
                  <c:v>72.52979999999998</c:v>
                </c:pt>
                <c:pt idx="14018">
                  <c:v>72.52979999999998</c:v>
                </c:pt>
                <c:pt idx="14019">
                  <c:v>72.4849</c:v>
                </c:pt>
                <c:pt idx="14020">
                  <c:v>72.4849</c:v>
                </c:pt>
                <c:pt idx="14021">
                  <c:v>72.52979999999998</c:v>
                </c:pt>
                <c:pt idx="14022">
                  <c:v>72.52979999999998</c:v>
                </c:pt>
                <c:pt idx="14023">
                  <c:v>72.52979999999998</c:v>
                </c:pt>
                <c:pt idx="14024">
                  <c:v>72.5747</c:v>
                </c:pt>
                <c:pt idx="14025">
                  <c:v>72.52979999999998</c:v>
                </c:pt>
                <c:pt idx="14026">
                  <c:v>72.52979999999998</c:v>
                </c:pt>
                <c:pt idx="14027">
                  <c:v>72.5747</c:v>
                </c:pt>
                <c:pt idx="14028">
                  <c:v>72.4849</c:v>
                </c:pt>
                <c:pt idx="14029">
                  <c:v>72.4849</c:v>
                </c:pt>
                <c:pt idx="14030">
                  <c:v>72.4849</c:v>
                </c:pt>
                <c:pt idx="14031">
                  <c:v>72.52979999999998</c:v>
                </c:pt>
                <c:pt idx="14032">
                  <c:v>72.52979999999998</c:v>
                </c:pt>
                <c:pt idx="14033">
                  <c:v>72.5747</c:v>
                </c:pt>
                <c:pt idx="14034">
                  <c:v>72.52979999999998</c:v>
                </c:pt>
                <c:pt idx="14035">
                  <c:v>72.52979999999998</c:v>
                </c:pt>
                <c:pt idx="14036">
                  <c:v>72.5747</c:v>
                </c:pt>
                <c:pt idx="14037">
                  <c:v>72.5747</c:v>
                </c:pt>
                <c:pt idx="14038">
                  <c:v>72.6196</c:v>
                </c:pt>
                <c:pt idx="14039">
                  <c:v>72.5747</c:v>
                </c:pt>
                <c:pt idx="14040">
                  <c:v>72.5747</c:v>
                </c:pt>
                <c:pt idx="14041">
                  <c:v>72.5747</c:v>
                </c:pt>
                <c:pt idx="14042">
                  <c:v>72.52979999999998</c:v>
                </c:pt>
                <c:pt idx="14043">
                  <c:v>72.5747</c:v>
                </c:pt>
                <c:pt idx="14044">
                  <c:v>72.52979999999998</c:v>
                </c:pt>
                <c:pt idx="14045">
                  <c:v>72.52979999999998</c:v>
                </c:pt>
                <c:pt idx="14046">
                  <c:v>72.4849</c:v>
                </c:pt>
                <c:pt idx="14047">
                  <c:v>72.52979999999998</c:v>
                </c:pt>
                <c:pt idx="14048">
                  <c:v>72.5747</c:v>
                </c:pt>
                <c:pt idx="14049">
                  <c:v>72.5747</c:v>
                </c:pt>
                <c:pt idx="14050">
                  <c:v>72.5747</c:v>
                </c:pt>
                <c:pt idx="14051">
                  <c:v>72.52979999999998</c:v>
                </c:pt>
                <c:pt idx="14052">
                  <c:v>72.5747</c:v>
                </c:pt>
                <c:pt idx="14053">
                  <c:v>72.5747</c:v>
                </c:pt>
                <c:pt idx="14054">
                  <c:v>72.5747</c:v>
                </c:pt>
                <c:pt idx="14055">
                  <c:v>72.5747</c:v>
                </c:pt>
                <c:pt idx="14056">
                  <c:v>72.5747</c:v>
                </c:pt>
                <c:pt idx="14057">
                  <c:v>72.52979999999998</c:v>
                </c:pt>
                <c:pt idx="14058">
                  <c:v>72.6196</c:v>
                </c:pt>
                <c:pt idx="14059">
                  <c:v>72.5747</c:v>
                </c:pt>
                <c:pt idx="14060">
                  <c:v>72.52979999999998</c:v>
                </c:pt>
                <c:pt idx="14061">
                  <c:v>72.52979999999998</c:v>
                </c:pt>
                <c:pt idx="14062">
                  <c:v>72.5747</c:v>
                </c:pt>
                <c:pt idx="14063">
                  <c:v>72.6196</c:v>
                </c:pt>
                <c:pt idx="14064">
                  <c:v>72.6645</c:v>
                </c:pt>
                <c:pt idx="14065">
                  <c:v>72.6196</c:v>
                </c:pt>
                <c:pt idx="14066">
                  <c:v>72.5747</c:v>
                </c:pt>
                <c:pt idx="14067">
                  <c:v>72.5747</c:v>
                </c:pt>
                <c:pt idx="14068">
                  <c:v>72.6645</c:v>
                </c:pt>
                <c:pt idx="14069">
                  <c:v>72.6645</c:v>
                </c:pt>
                <c:pt idx="14070">
                  <c:v>72.6645</c:v>
                </c:pt>
                <c:pt idx="14071">
                  <c:v>72.6645</c:v>
                </c:pt>
                <c:pt idx="14072">
                  <c:v>72.6645</c:v>
                </c:pt>
                <c:pt idx="14073">
                  <c:v>72.5747</c:v>
                </c:pt>
                <c:pt idx="14074">
                  <c:v>72.5747</c:v>
                </c:pt>
                <c:pt idx="14075">
                  <c:v>72.5747</c:v>
                </c:pt>
                <c:pt idx="14076">
                  <c:v>72.6645</c:v>
                </c:pt>
                <c:pt idx="14077">
                  <c:v>72.6645</c:v>
                </c:pt>
                <c:pt idx="14078">
                  <c:v>72.6196</c:v>
                </c:pt>
                <c:pt idx="14079">
                  <c:v>72.6196</c:v>
                </c:pt>
                <c:pt idx="14080">
                  <c:v>72.6196</c:v>
                </c:pt>
                <c:pt idx="14081">
                  <c:v>72.6645</c:v>
                </c:pt>
                <c:pt idx="14082">
                  <c:v>72.6196</c:v>
                </c:pt>
                <c:pt idx="14083">
                  <c:v>72.6196</c:v>
                </c:pt>
                <c:pt idx="14084">
                  <c:v>72.6645</c:v>
                </c:pt>
                <c:pt idx="14085">
                  <c:v>72.70930000000001</c:v>
                </c:pt>
                <c:pt idx="14086">
                  <c:v>72.6645</c:v>
                </c:pt>
                <c:pt idx="14087">
                  <c:v>72.6196</c:v>
                </c:pt>
                <c:pt idx="14088">
                  <c:v>72.6196</c:v>
                </c:pt>
                <c:pt idx="14089">
                  <c:v>72.6196</c:v>
                </c:pt>
                <c:pt idx="14090">
                  <c:v>72.6196</c:v>
                </c:pt>
                <c:pt idx="14091">
                  <c:v>72.6196</c:v>
                </c:pt>
                <c:pt idx="14092">
                  <c:v>72.6645</c:v>
                </c:pt>
                <c:pt idx="14093">
                  <c:v>72.70930000000001</c:v>
                </c:pt>
                <c:pt idx="14094">
                  <c:v>72.70930000000001</c:v>
                </c:pt>
                <c:pt idx="14095">
                  <c:v>72.70930000000001</c:v>
                </c:pt>
                <c:pt idx="14096">
                  <c:v>72.70930000000001</c:v>
                </c:pt>
                <c:pt idx="14097">
                  <c:v>72.70930000000001</c:v>
                </c:pt>
                <c:pt idx="14098">
                  <c:v>72.6645</c:v>
                </c:pt>
                <c:pt idx="14099">
                  <c:v>72.70930000000001</c:v>
                </c:pt>
                <c:pt idx="14100">
                  <c:v>72.7542</c:v>
                </c:pt>
                <c:pt idx="14101">
                  <c:v>72.7542</c:v>
                </c:pt>
                <c:pt idx="14102">
                  <c:v>72.70930000000001</c:v>
                </c:pt>
                <c:pt idx="14103">
                  <c:v>72.70930000000001</c:v>
                </c:pt>
                <c:pt idx="14104">
                  <c:v>72.70930000000001</c:v>
                </c:pt>
                <c:pt idx="14105">
                  <c:v>72.70930000000001</c:v>
                </c:pt>
                <c:pt idx="14106">
                  <c:v>72.7542</c:v>
                </c:pt>
                <c:pt idx="14107">
                  <c:v>72.7542</c:v>
                </c:pt>
                <c:pt idx="14108">
                  <c:v>72.7542</c:v>
                </c:pt>
                <c:pt idx="14109">
                  <c:v>72.70930000000001</c:v>
                </c:pt>
                <c:pt idx="14110">
                  <c:v>72.70930000000001</c:v>
                </c:pt>
                <c:pt idx="14111">
                  <c:v>72.7542</c:v>
                </c:pt>
                <c:pt idx="14112">
                  <c:v>72.7542</c:v>
                </c:pt>
                <c:pt idx="14113">
                  <c:v>72.70930000000001</c:v>
                </c:pt>
                <c:pt idx="14114">
                  <c:v>72.6645</c:v>
                </c:pt>
                <c:pt idx="14115">
                  <c:v>72.6645</c:v>
                </c:pt>
                <c:pt idx="14116">
                  <c:v>72.70930000000001</c:v>
                </c:pt>
                <c:pt idx="14117">
                  <c:v>72.70930000000001</c:v>
                </c:pt>
                <c:pt idx="14118">
                  <c:v>72.7542</c:v>
                </c:pt>
                <c:pt idx="14119">
                  <c:v>72.7542</c:v>
                </c:pt>
                <c:pt idx="14120">
                  <c:v>72.7542</c:v>
                </c:pt>
                <c:pt idx="14121">
                  <c:v>72.7542</c:v>
                </c:pt>
                <c:pt idx="14122">
                  <c:v>72.7542</c:v>
                </c:pt>
                <c:pt idx="14123">
                  <c:v>72.7991</c:v>
                </c:pt>
                <c:pt idx="14124">
                  <c:v>72.7991</c:v>
                </c:pt>
                <c:pt idx="14125">
                  <c:v>72.7542</c:v>
                </c:pt>
                <c:pt idx="14126">
                  <c:v>72.70930000000001</c:v>
                </c:pt>
                <c:pt idx="14127">
                  <c:v>72.70930000000001</c:v>
                </c:pt>
                <c:pt idx="14128">
                  <c:v>72.7542</c:v>
                </c:pt>
                <c:pt idx="14129">
                  <c:v>72.7542</c:v>
                </c:pt>
                <c:pt idx="14130">
                  <c:v>72.7542</c:v>
                </c:pt>
                <c:pt idx="14131">
                  <c:v>72.7542</c:v>
                </c:pt>
                <c:pt idx="14132">
                  <c:v>72.7542</c:v>
                </c:pt>
                <c:pt idx="14133">
                  <c:v>72.7542</c:v>
                </c:pt>
                <c:pt idx="14134">
                  <c:v>72.7542</c:v>
                </c:pt>
                <c:pt idx="14135">
                  <c:v>72.7542</c:v>
                </c:pt>
                <c:pt idx="14136">
                  <c:v>72.7991</c:v>
                </c:pt>
                <c:pt idx="14137">
                  <c:v>72.7542</c:v>
                </c:pt>
                <c:pt idx="14138">
                  <c:v>72.7542</c:v>
                </c:pt>
                <c:pt idx="14139">
                  <c:v>72.7542</c:v>
                </c:pt>
                <c:pt idx="14140">
                  <c:v>72.7542</c:v>
                </c:pt>
                <c:pt idx="14141">
                  <c:v>72.7542</c:v>
                </c:pt>
                <c:pt idx="14142">
                  <c:v>72.70930000000001</c:v>
                </c:pt>
                <c:pt idx="14143">
                  <c:v>72.7542</c:v>
                </c:pt>
                <c:pt idx="14144">
                  <c:v>72.7991</c:v>
                </c:pt>
                <c:pt idx="14145">
                  <c:v>72.844</c:v>
                </c:pt>
                <c:pt idx="14146">
                  <c:v>72.7991</c:v>
                </c:pt>
                <c:pt idx="14147">
                  <c:v>72.7991</c:v>
                </c:pt>
                <c:pt idx="14148">
                  <c:v>72.844</c:v>
                </c:pt>
                <c:pt idx="14149">
                  <c:v>72.844</c:v>
                </c:pt>
                <c:pt idx="14150">
                  <c:v>72.844</c:v>
                </c:pt>
                <c:pt idx="14151">
                  <c:v>72.844</c:v>
                </c:pt>
                <c:pt idx="14152">
                  <c:v>72.7991</c:v>
                </c:pt>
                <c:pt idx="14153">
                  <c:v>72.7991</c:v>
                </c:pt>
                <c:pt idx="14154">
                  <c:v>72.7991</c:v>
                </c:pt>
                <c:pt idx="14155">
                  <c:v>72.7991</c:v>
                </c:pt>
                <c:pt idx="14156">
                  <c:v>72.7991</c:v>
                </c:pt>
                <c:pt idx="14157">
                  <c:v>72.7991</c:v>
                </c:pt>
                <c:pt idx="14158">
                  <c:v>72.7991</c:v>
                </c:pt>
                <c:pt idx="14159">
                  <c:v>72.7542</c:v>
                </c:pt>
                <c:pt idx="14160">
                  <c:v>72.7991</c:v>
                </c:pt>
                <c:pt idx="14161">
                  <c:v>72.7991</c:v>
                </c:pt>
                <c:pt idx="14162">
                  <c:v>72.7991</c:v>
                </c:pt>
                <c:pt idx="14163">
                  <c:v>72.7991</c:v>
                </c:pt>
                <c:pt idx="14164">
                  <c:v>72.844</c:v>
                </c:pt>
                <c:pt idx="14165">
                  <c:v>72.844</c:v>
                </c:pt>
                <c:pt idx="14166">
                  <c:v>72.88879999999995</c:v>
                </c:pt>
                <c:pt idx="14167">
                  <c:v>72.88879999999995</c:v>
                </c:pt>
                <c:pt idx="14168">
                  <c:v>72.844</c:v>
                </c:pt>
                <c:pt idx="14169">
                  <c:v>72.7991</c:v>
                </c:pt>
                <c:pt idx="14170">
                  <c:v>72.7542</c:v>
                </c:pt>
                <c:pt idx="14171">
                  <c:v>72.844</c:v>
                </c:pt>
                <c:pt idx="14172">
                  <c:v>72.88879999999995</c:v>
                </c:pt>
                <c:pt idx="14173">
                  <c:v>72.844</c:v>
                </c:pt>
                <c:pt idx="14174">
                  <c:v>72.7991</c:v>
                </c:pt>
                <c:pt idx="14175">
                  <c:v>72.7991</c:v>
                </c:pt>
                <c:pt idx="14176">
                  <c:v>72.844</c:v>
                </c:pt>
                <c:pt idx="14177">
                  <c:v>72.88879999999995</c:v>
                </c:pt>
                <c:pt idx="14178">
                  <c:v>72.844</c:v>
                </c:pt>
                <c:pt idx="14179">
                  <c:v>72.7991</c:v>
                </c:pt>
                <c:pt idx="14180">
                  <c:v>72.844</c:v>
                </c:pt>
                <c:pt idx="14181">
                  <c:v>72.88879999999995</c:v>
                </c:pt>
                <c:pt idx="14182">
                  <c:v>72.844</c:v>
                </c:pt>
                <c:pt idx="14183">
                  <c:v>72.844</c:v>
                </c:pt>
                <c:pt idx="14184">
                  <c:v>72.7991</c:v>
                </c:pt>
                <c:pt idx="14185">
                  <c:v>72.844</c:v>
                </c:pt>
                <c:pt idx="14186">
                  <c:v>72.7991</c:v>
                </c:pt>
                <c:pt idx="14187">
                  <c:v>72.7542</c:v>
                </c:pt>
                <c:pt idx="14188">
                  <c:v>72.7542</c:v>
                </c:pt>
                <c:pt idx="14189">
                  <c:v>72.7991</c:v>
                </c:pt>
                <c:pt idx="14190">
                  <c:v>72.844</c:v>
                </c:pt>
                <c:pt idx="14191">
                  <c:v>72.844</c:v>
                </c:pt>
                <c:pt idx="14192">
                  <c:v>72.88879999999995</c:v>
                </c:pt>
                <c:pt idx="14193">
                  <c:v>72.844</c:v>
                </c:pt>
                <c:pt idx="14194">
                  <c:v>72.88879999999995</c:v>
                </c:pt>
                <c:pt idx="14195">
                  <c:v>72.844</c:v>
                </c:pt>
                <c:pt idx="14196">
                  <c:v>72.88879999999995</c:v>
                </c:pt>
                <c:pt idx="14197">
                  <c:v>72.9337</c:v>
                </c:pt>
                <c:pt idx="14198">
                  <c:v>72.9337</c:v>
                </c:pt>
                <c:pt idx="14199">
                  <c:v>72.88879999999995</c:v>
                </c:pt>
                <c:pt idx="14200">
                  <c:v>72.844</c:v>
                </c:pt>
                <c:pt idx="14201">
                  <c:v>72.88879999999995</c:v>
                </c:pt>
                <c:pt idx="14202">
                  <c:v>72.88879999999995</c:v>
                </c:pt>
                <c:pt idx="14203">
                  <c:v>72.9337</c:v>
                </c:pt>
                <c:pt idx="14204">
                  <c:v>72.9337</c:v>
                </c:pt>
                <c:pt idx="14205">
                  <c:v>72.88879999999995</c:v>
                </c:pt>
                <c:pt idx="14206">
                  <c:v>72.88879999999995</c:v>
                </c:pt>
                <c:pt idx="14207">
                  <c:v>72.88879999999995</c:v>
                </c:pt>
                <c:pt idx="14208">
                  <c:v>72.9337</c:v>
                </c:pt>
                <c:pt idx="14209">
                  <c:v>72.9337</c:v>
                </c:pt>
                <c:pt idx="14210">
                  <c:v>72.88879999999995</c:v>
                </c:pt>
                <c:pt idx="14211">
                  <c:v>72.88879999999995</c:v>
                </c:pt>
                <c:pt idx="14212">
                  <c:v>72.88879999999995</c:v>
                </c:pt>
                <c:pt idx="14213">
                  <c:v>72.844</c:v>
                </c:pt>
                <c:pt idx="14214">
                  <c:v>72.844</c:v>
                </c:pt>
                <c:pt idx="14215">
                  <c:v>72.9337</c:v>
                </c:pt>
                <c:pt idx="14216">
                  <c:v>72.9786</c:v>
                </c:pt>
                <c:pt idx="14217">
                  <c:v>72.9337</c:v>
                </c:pt>
                <c:pt idx="14218">
                  <c:v>72.9337</c:v>
                </c:pt>
                <c:pt idx="14219">
                  <c:v>72.9337</c:v>
                </c:pt>
                <c:pt idx="14220">
                  <c:v>72.88879999999995</c:v>
                </c:pt>
                <c:pt idx="14221">
                  <c:v>72.88879999999995</c:v>
                </c:pt>
                <c:pt idx="14222">
                  <c:v>72.844</c:v>
                </c:pt>
                <c:pt idx="14223">
                  <c:v>72.88879999999995</c:v>
                </c:pt>
                <c:pt idx="14224">
                  <c:v>72.9337</c:v>
                </c:pt>
                <c:pt idx="14225">
                  <c:v>72.9337</c:v>
                </c:pt>
                <c:pt idx="14226">
                  <c:v>72.88879999999995</c:v>
                </c:pt>
                <c:pt idx="14227">
                  <c:v>72.9337</c:v>
                </c:pt>
                <c:pt idx="14228">
                  <c:v>72.9337</c:v>
                </c:pt>
                <c:pt idx="14229">
                  <c:v>72.88879999999995</c:v>
                </c:pt>
                <c:pt idx="14230">
                  <c:v>72.844</c:v>
                </c:pt>
                <c:pt idx="14231">
                  <c:v>72.88879999999995</c:v>
                </c:pt>
                <c:pt idx="14232">
                  <c:v>72.9337</c:v>
                </c:pt>
                <c:pt idx="14233">
                  <c:v>72.9786</c:v>
                </c:pt>
                <c:pt idx="14234">
                  <c:v>72.9337</c:v>
                </c:pt>
                <c:pt idx="14235">
                  <c:v>72.88879999999995</c:v>
                </c:pt>
                <c:pt idx="14236">
                  <c:v>72.9337</c:v>
                </c:pt>
                <c:pt idx="14237">
                  <c:v>72.9337</c:v>
                </c:pt>
                <c:pt idx="14238">
                  <c:v>72.9786</c:v>
                </c:pt>
                <c:pt idx="14239">
                  <c:v>73.0235</c:v>
                </c:pt>
                <c:pt idx="14240">
                  <c:v>73.06839999999998</c:v>
                </c:pt>
                <c:pt idx="14241">
                  <c:v>73.0235</c:v>
                </c:pt>
                <c:pt idx="14242">
                  <c:v>72.9786</c:v>
                </c:pt>
                <c:pt idx="14243">
                  <c:v>72.88879999999995</c:v>
                </c:pt>
                <c:pt idx="14244">
                  <c:v>72.88879999999995</c:v>
                </c:pt>
                <c:pt idx="14245">
                  <c:v>72.88879999999995</c:v>
                </c:pt>
                <c:pt idx="14246">
                  <c:v>72.9337</c:v>
                </c:pt>
                <c:pt idx="14247">
                  <c:v>72.88879999999995</c:v>
                </c:pt>
                <c:pt idx="14248">
                  <c:v>72.9337</c:v>
                </c:pt>
                <c:pt idx="14249">
                  <c:v>72.9786</c:v>
                </c:pt>
                <c:pt idx="14250">
                  <c:v>72.9786</c:v>
                </c:pt>
                <c:pt idx="14251">
                  <c:v>72.9786</c:v>
                </c:pt>
                <c:pt idx="14252">
                  <c:v>72.9786</c:v>
                </c:pt>
                <c:pt idx="14253">
                  <c:v>73.0235</c:v>
                </c:pt>
                <c:pt idx="14254">
                  <c:v>73.06839999999998</c:v>
                </c:pt>
                <c:pt idx="14255">
                  <c:v>73.06839999999998</c:v>
                </c:pt>
                <c:pt idx="14256">
                  <c:v>73.0235</c:v>
                </c:pt>
                <c:pt idx="14257">
                  <c:v>73.0235</c:v>
                </c:pt>
                <c:pt idx="14258">
                  <c:v>73.0235</c:v>
                </c:pt>
                <c:pt idx="14259">
                  <c:v>72.9786</c:v>
                </c:pt>
                <c:pt idx="14260">
                  <c:v>72.9786</c:v>
                </c:pt>
                <c:pt idx="14261">
                  <c:v>73.0235</c:v>
                </c:pt>
                <c:pt idx="14262">
                  <c:v>73.06839999999998</c:v>
                </c:pt>
                <c:pt idx="14263">
                  <c:v>73.06839999999998</c:v>
                </c:pt>
                <c:pt idx="14264">
                  <c:v>73.0235</c:v>
                </c:pt>
                <c:pt idx="14265">
                  <c:v>73.0235</c:v>
                </c:pt>
                <c:pt idx="14266">
                  <c:v>73.0235</c:v>
                </c:pt>
                <c:pt idx="14267">
                  <c:v>73.0235</c:v>
                </c:pt>
                <c:pt idx="14268">
                  <c:v>73.0235</c:v>
                </c:pt>
                <c:pt idx="14269">
                  <c:v>73.0235</c:v>
                </c:pt>
                <c:pt idx="14270">
                  <c:v>73.0235</c:v>
                </c:pt>
                <c:pt idx="14271">
                  <c:v>73.06839999999998</c:v>
                </c:pt>
                <c:pt idx="14272">
                  <c:v>73.0235</c:v>
                </c:pt>
                <c:pt idx="14273">
                  <c:v>73.06839999999998</c:v>
                </c:pt>
                <c:pt idx="14274">
                  <c:v>73.06839999999998</c:v>
                </c:pt>
                <c:pt idx="14275">
                  <c:v>73.06839999999998</c:v>
                </c:pt>
                <c:pt idx="14276">
                  <c:v>73.06839999999998</c:v>
                </c:pt>
                <c:pt idx="14277">
                  <c:v>73.06839999999998</c:v>
                </c:pt>
                <c:pt idx="14278">
                  <c:v>73.06839999999998</c:v>
                </c:pt>
                <c:pt idx="14279">
                  <c:v>73.06839999999998</c:v>
                </c:pt>
                <c:pt idx="14280">
                  <c:v>73.0235</c:v>
                </c:pt>
                <c:pt idx="14281">
                  <c:v>73.0235</c:v>
                </c:pt>
                <c:pt idx="14282">
                  <c:v>73.0235</c:v>
                </c:pt>
                <c:pt idx="14283">
                  <c:v>73.0235</c:v>
                </c:pt>
                <c:pt idx="14284">
                  <c:v>73.06839999999998</c:v>
                </c:pt>
                <c:pt idx="14285">
                  <c:v>73.06839999999998</c:v>
                </c:pt>
                <c:pt idx="14286">
                  <c:v>73.1132</c:v>
                </c:pt>
                <c:pt idx="14287">
                  <c:v>73.1132</c:v>
                </c:pt>
                <c:pt idx="14288">
                  <c:v>73.06839999999998</c:v>
                </c:pt>
                <c:pt idx="14289">
                  <c:v>73.06839999999998</c:v>
                </c:pt>
                <c:pt idx="14290">
                  <c:v>73.06839999999998</c:v>
                </c:pt>
                <c:pt idx="14291">
                  <c:v>73.1132</c:v>
                </c:pt>
                <c:pt idx="14292">
                  <c:v>73.06839999999998</c:v>
                </c:pt>
                <c:pt idx="14293">
                  <c:v>72.9786</c:v>
                </c:pt>
                <c:pt idx="14294">
                  <c:v>73.0235</c:v>
                </c:pt>
                <c:pt idx="14295">
                  <c:v>73.06839999999998</c:v>
                </c:pt>
                <c:pt idx="14296">
                  <c:v>73.15809999999998</c:v>
                </c:pt>
                <c:pt idx="14297">
                  <c:v>73.1132</c:v>
                </c:pt>
                <c:pt idx="14298">
                  <c:v>73.1132</c:v>
                </c:pt>
                <c:pt idx="14299">
                  <c:v>73.06839999999998</c:v>
                </c:pt>
                <c:pt idx="14300">
                  <c:v>73.06839999999998</c:v>
                </c:pt>
                <c:pt idx="14301">
                  <c:v>73.06839999999998</c:v>
                </c:pt>
                <c:pt idx="14302">
                  <c:v>73.1132</c:v>
                </c:pt>
                <c:pt idx="14303">
                  <c:v>73.06839999999998</c:v>
                </c:pt>
                <c:pt idx="14304">
                  <c:v>73.06839999999998</c:v>
                </c:pt>
                <c:pt idx="14305">
                  <c:v>73.1132</c:v>
                </c:pt>
                <c:pt idx="14306">
                  <c:v>73.15809999999998</c:v>
                </c:pt>
                <c:pt idx="14307">
                  <c:v>73.203</c:v>
                </c:pt>
                <c:pt idx="14308">
                  <c:v>73.203</c:v>
                </c:pt>
                <c:pt idx="14309">
                  <c:v>73.203</c:v>
                </c:pt>
                <c:pt idx="14310">
                  <c:v>73.15809999999998</c:v>
                </c:pt>
                <c:pt idx="14311">
                  <c:v>73.1132</c:v>
                </c:pt>
                <c:pt idx="14312">
                  <c:v>73.15809999999998</c:v>
                </c:pt>
                <c:pt idx="14313">
                  <c:v>73.15809999999998</c:v>
                </c:pt>
                <c:pt idx="14314">
                  <c:v>73.203</c:v>
                </c:pt>
                <c:pt idx="14315">
                  <c:v>73.203</c:v>
                </c:pt>
                <c:pt idx="14316">
                  <c:v>73.15809999999998</c:v>
                </c:pt>
                <c:pt idx="14317">
                  <c:v>73.15809999999998</c:v>
                </c:pt>
                <c:pt idx="14318">
                  <c:v>73.1132</c:v>
                </c:pt>
                <c:pt idx="14319">
                  <c:v>73.1132</c:v>
                </c:pt>
                <c:pt idx="14320">
                  <c:v>73.1132</c:v>
                </c:pt>
                <c:pt idx="14321">
                  <c:v>73.15809999999998</c:v>
                </c:pt>
                <c:pt idx="14322">
                  <c:v>73.15809999999998</c:v>
                </c:pt>
                <c:pt idx="14323">
                  <c:v>73.203</c:v>
                </c:pt>
                <c:pt idx="14324">
                  <c:v>73.15809999999998</c:v>
                </c:pt>
                <c:pt idx="14325">
                  <c:v>73.203</c:v>
                </c:pt>
                <c:pt idx="14326">
                  <c:v>73.203</c:v>
                </c:pt>
                <c:pt idx="14327">
                  <c:v>73.203</c:v>
                </c:pt>
                <c:pt idx="14328">
                  <c:v>73.15809999999998</c:v>
                </c:pt>
                <c:pt idx="14329">
                  <c:v>73.1132</c:v>
                </c:pt>
                <c:pt idx="14330">
                  <c:v>73.15809999999998</c:v>
                </c:pt>
                <c:pt idx="14331">
                  <c:v>73.203</c:v>
                </c:pt>
                <c:pt idx="14332">
                  <c:v>73.203</c:v>
                </c:pt>
                <c:pt idx="14333">
                  <c:v>73.2479</c:v>
                </c:pt>
                <c:pt idx="14334">
                  <c:v>73.2479</c:v>
                </c:pt>
                <c:pt idx="14335">
                  <c:v>73.2479</c:v>
                </c:pt>
                <c:pt idx="14336">
                  <c:v>73.2479</c:v>
                </c:pt>
                <c:pt idx="14337">
                  <c:v>73.2479</c:v>
                </c:pt>
                <c:pt idx="14338">
                  <c:v>73.2479</c:v>
                </c:pt>
                <c:pt idx="14339">
                  <c:v>73.203</c:v>
                </c:pt>
                <c:pt idx="14340">
                  <c:v>73.203</c:v>
                </c:pt>
                <c:pt idx="14341">
                  <c:v>73.15809999999998</c:v>
                </c:pt>
                <c:pt idx="14342">
                  <c:v>73.203</c:v>
                </c:pt>
                <c:pt idx="14343">
                  <c:v>73.203</c:v>
                </c:pt>
                <c:pt idx="14344">
                  <c:v>73.203</c:v>
                </c:pt>
                <c:pt idx="14345">
                  <c:v>73.15809999999998</c:v>
                </c:pt>
                <c:pt idx="14346">
                  <c:v>73.15809999999998</c:v>
                </c:pt>
                <c:pt idx="14347">
                  <c:v>73.203</c:v>
                </c:pt>
                <c:pt idx="14348">
                  <c:v>73.2479</c:v>
                </c:pt>
                <c:pt idx="14349">
                  <c:v>73.203</c:v>
                </c:pt>
                <c:pt idx="14350">
                  <c:v>73.2479</c:v>
                </c:pt>
                <c:pt idx="14351">
                  <c:v>73.2479</c:v>
                </c:pt>
                <c:pt idx="14352">
                  <c:v>73.2479</c:v>
                </c:pt>
                <c:pt idx="14353">
                  <c:v>73.203</c:v>
                </c:pt>
                <c:pt idx="14354">
                  <c:v>73.2479</c:v>
                </c:pt>
                <c:pt idx="14355">
                  <c:v>73.2928</c:v>
                </c:pt>
                <c:pt idx="14356">
                  <c:v>73.2928</c:v>
                </c:pt>
                <c:pt idx="14357">
                  <c:v>73.2928</c:v>
                </c:pt>
                <c:pt idx="14358">
                  <c:v>73.2479</c:v>
                </c:pt>
                <c:pt idx="14359">
                  <c:v>73.3376</c:v>
                </c:pt>
                <c:pt idx="14360">
                  <c:v>73.2479</c:v>
                </c:pt>
                <c:pt idx="14361">
                  <c:v>73.203</c:v>
                </c:pt>
                <c:pt idx="14362">
                  <c:v>73.15809999999998</c:v>
                </c:pt>
                <c:pt idx="14363">
                  <c:v>73.2479</c:v>
                </c:pt>
                <c:pt idx="14364">
                  <c:v>73.2928</c:v>
                </c:pt>
                <c:pt idx="14365">
                  <c:v>73.3376</c:v>
                </c:pt>
                <c:pt idx="14366">
                  <c:v>73.2479</c:v>
                </c:pt>
                <c:pt idx="14367">
                  <c:v>73.2928</c:v>
                </c:pt>
                <c:pt idx="14368">
                  <c:v>73.2928</c:v>
                </c:pt>
                <c:pt idx="14369">
                  <c:v>73.2928</c:v>
                </c:pt>
                <c:pt idx="14370">
                  <c:v>73.2928</c:v>
                </c:pt>
                <c:pt idx="14371">
                  <c:v>73.2928</c:v>
                </c:pt>
                <c:pt idx="14372">
                  <c:v>73.2928</c:v>
                </c:pt>
                <c:pt idx="14373">
                  <c:v>73.2479</c:v>
                </c:pt>
                <c:pt idx="14374">
                  <c:v>73.2928</c:v>
                </c:pt>
                <c:pt idx="14375">
                  <c:v>73.2928</c:v>
                </c:pt>
                <c:pt idx="14376">
                  <c:v>73.2928</c:v>
                </c:pt>
                <c:pt idx="14377">
                  <c:v>73.2479</c:v>
                </c:pt>
                <c:pt idx="14378">
                  <c:v>73.2479</c:v>
                </c:pt>
                <c:pt idx="14379">
                  <c:v>73.2479</c:v>
                </c:pt>
                <c:pt idx="14380">
                  <c:v>73.2928</c:v>
                </c:pt>
                <c:pt idx="14381">
                  <c:v>73.3376</c:v>
                </c:pt>
                <c:pt idx="14382">
                  <c:v>73.3376</c:v>
                </c:pt>
                <c:pt idx="14383">
                  <c:v>73.2479</c:v>
                </c:pt>
                <c:pt idx="14384">
                  <c:v>73.2479</c:v>
                </c:pt>
                <c:pt idx="14385">
                  <c:v>73.2479</c:v>
                </c:pt>
                <c:pt idx="14386">
                  <c:v>73.3376</c:v>
                </c:pt>
                <c:pt idx="14387">
                  <c:v>73.2928</c:v>
                </c:pt>
                <c:pt idx="14388">
                  <c:v>73.203</c:v>
                </c:pt>
                <c:pt idx="14389">
                  <c:v>73.203</c:v>
                </c:pt>
                <c:pt idx="14390">
                  <c:v>73.2928</c:v>
                </c:pt>
                <c:pt idx="14391">
                  <c:v>73.3376</c:v>
                </c:pt>
                <c:pt idx="14392">
                  <c:v>73.3376</c:v>
                </c:pt>
                <c:pt idx="14393">
                  <c:v>73.2928</c:v>
                </c:pt>
                <c:pt idx="14394">
                  <c:v>73.3376</c:v>
                </c:pt>
                <c:pt idx="14395">
                  <c:v>73.3376</c:v>
                </c:pt>
                <c:pt idx="14396">
                  <c:v>73.2928</c:v>
                </c:pt>
                <c:pt idx="14397">
                  <c:v>73.203</c:v>
                </c:pt>
                <c:pt idx="14398">
                  <c:v>73.2928</c:v>
                </c:pt>
                <c:pt idx="14399">
                  <c:v>73.2928</c:v>
                </c:pt>
                <c:pt idx="14400">
                  <c:v>73.3376</c:v>
                </c:pt>
                <c:pt idx="14401">
                  <c:v>73.2928</c:v>
                </c:pt>
                <c:pt idx="14402">
                  <c:v>73.3376</c:v>
                </c:pt>
                <c:pt idx="14403">
                  <c:v>73.3376</c:v>
                </c:pt>
                <c:pt idx="14404">
                  <c:v>73.3376</c:v>
                </c:pt>
                <c:pt idx="14405">
                  <c:v>73.3376</c:v>
                </c:pt>
                <c:pt idx="14406">
                  <c:v>73.2928</c:v>
                </c:pt>
                <c:pt idx="14407">
                  <c:v>73.2928</c:v>
                </c:pt>
                <c:pt idx="14408">
                  <c:v>73.3376</c:v>
                </c:pt>
                <c:pt idx="14409">
                  <c:v>73.2928</c:v>
                </c:pt>
                <c:pt idx="14410">
                  <c:v>73.2928</c:v>
                </c:pt>
                <c:pt idx="14411">
                  <c:v>73.3376</c:v>
                </c:pt>
                <c:pt idx="14412">
                  <c:v>73.38249999999998</c:v>
                </c:pt>
                <c:pt idx="14413">
                  <c:v>73.38249999999998</c:v>
                </c:pt>
                <c:pt idx="14414">
                  <c:v>73.3376</c:v>
                </c:pt>
                <c:pt idx="14415">
                  <c:v>73.38249999999998</c:v>
                </c:pt>
                <c:pt idx="14416">
                  <c:v>73.3376</c:v>
                </c:pt>
                <c:pt idx="14417">
                  <c:v>73.3376</c:v>
                </c:pt>
                <c:pt idx="14418">
                  <c:v>73.38249999999998</c:v>
                </c:pt>
                <c:pt idx="14419">
                  <c:v>73.38249999999998</c:v>
                </c:pt>
                <c:pt idx="14420">
                  <c:v>73.38249999999998</c:v>
                </c:pt>
                <c:pt idx="14421">
                  <c:v>73.3376</c:v>
                </c:pt>
                <c:pt idx="14422">
                  <c:v>73.3376</c:v>
                </c:pt>
                <c:pt idx="14423">
                  <c:v>73.3376</c:v>
                </c:pt>
                <c:pt idx="14424">
                  <c:v>73.3376</c:v>
                </c:pt>
                <c:pt idx="14425">
                  <c:v>73.38249999999998</c:v>
                </c:pt>
                <c:pt idx="14426">
                  <c:v>73.4274</c:v>
                </c:pt>
                <c:pt idx="14427">
                  <c:v>73.4274</c:v>
                </c:pt>
                <c:pt idx="14428">
                  <c:v>73.4274</c:v>
                </c:pt>
                <c:pt idx="14429">
                  <c:v>73.38249999999998</c:v>
                </c:pt>
                <c:pt idx="14430">
                  <c:v>73.38249999999998</c:v>
                </c:pt>
                <c:pt idx="14431">
                  <c:v>73.3376</c:v>
                </c:pt>
                <c:pt idx="14432">
                  <c:v>73.38249999999998</c:v>
                </c:pt>
                <c:pt idx="14433">
                  <c:v>73.4274</c:v>
                </c:pt>
                <c:pt idx="14434">
                  <c:v>73.38249999999998</c:v>
                </c:pt>
                <c:pt idx="14435">
                  <c:v>73.38249999999998</c:v>
                </c:pt>
                <c:pt idx="14436">
                  <c:v>73.3376</c:v>
                </c:pt>
                <c:pt idx="14437">
                  <c:v>73.38249999999998</c:v>
                </c:pt>
                <c:pt idx="14438">
                  <c:v>73.38249999999998</c:v>
                </c:pt>
                <c:pt idx="14439">
                  <c:v>73.4274</c:v>
                </c:pt>
                <c:pt idx="14440">
                  <c:v>73.4274</c:v>
                </c:pt>
                <c:pt idx="14441">
                  <c:v>73.47229999999998</c:v>
                </c:pt>
                <c:pt idx="14442">
                  <c:v>73.47229999999998</c:v>
                </c:pt>
                <c:pt idx="14443">
                  <c:v>73.5171</c:v>
                </c:pt>
                <c:pt idx="14444">
                  <c:v>73.4274</c:v>
                </c:pt>
                <c:pt idx="14445">
                  <c:v>73.38249999999998</c:v>
                </c:pt>
                <c:pt idx="14446">
                  <c:v>73.38249999999998</c:v>
                </c:pt>
                <c:pt idx="14447">
                  <c:v>73.38249999999998</c:v>
                </c:pt>
                <c:pt idx="14448">
                  <c:v>73.4274</c:v>
                </c:pt>
                <c:pt idx="14449">
                  <c:v>73.4274</c:v>
                </c:pt>
                <c:pt idx="14450">
                  <c:v>73.4274</c:v>
                </c:pt>
                <c:pt idx="14451">
                  <c:v>73.47229999999998</c:v>
                </c:pt>
                <c:pt idx="14452">
                  <c:v>73.5171</c:v>
                </c:pt>
                <c:pt idx="14453">
                  <c:v>73.47229999999998</c:v>
                </c:pt>
                <c:pt idx="14454">
                  <c:v>73.4274</c:v>
                </c:pt>
                <c:pt idx="14455">
                  <c:v>73.4274</c:v>
                </c:pt>
                <c:pt idx="14456">
                  <c:v>73.4274</c:v>
                </c:pt>
                <c:pt idx="14457">
                  <c:v>73.38249999999998</c:v>
                </c:pt>
                <c:pt idx="14458">
                  <c:v>73.4274</c:v>
                </c:pt>
                <c:pt idx="14459">
                  <c:v>73.47229999999998</c:v>
                </c:pt>
                <c:pt idx="14460">
                  <c:v>73.47229999999998</c:v>
                </c:pt>
                <c:pt idx="14461">
                  <c:v>73.5171</c:v>
                </c:pt>
                <c:pt idx="14462">
                  <c:v>73.5171</c:v>
                </c:pt>
                <c:pt idx="14463">
                  <c:v>73.47229999999998</c:v>
                </c:pt>
                <c:pt idx="14464">
                  <c:v>73.4274</c:v>
                </c:pt>
                <c:pt idx="14465">
                  <c:v>73.4274</c:v>
                </c:pt>
                <c:pt idx="14466">
                  <c:v>73.47229999999998</c:v>
                </c:pt>
                <c:pt idx="14467">
                  <c:v>73.47229999999998</c:v>
                </c:pt>
                <c:pt idx="14468">
                  <c:v>73.5171</c:v>
                </c:pt>
                <c:pt idx="14469">
                  <c:v>73.47229999999998</c:v>
                </c:pt>
                <c:pt idx="14470">
                  <c:v>73.47229999999998</c:v>
                </c:pt>
                <c:pt idx="14471">
                  <c:v>73.47229999999998</c:v>
                </c:pt>
                <c:pt idx="14472">
                  <c:v>73.4274</c:v>
                </c:pt>
                <c:pt idx="14473">
                  <c:v>73.4274</c:v>
                </c:pt>
                <c:pt idx="14474">
                  <c:v>73.47229999999998</c:v>
                </c:pt>
                <c:pt idx="14475">
                  <c:v>73.5171</c:v>
                </c:pt>
                <c:pt idx="14476">
                  <c:v>73.5171</c:v>
                </c:pt>
                <c:pt idx="14477">
                  <c:v>73.56200000000001</c:v>
                </c:pt>
                <c:pt idx="14478">
                  <c:v>73.5171</c:v>
                </c:pt>
                <c:pt idx="14479">
                  <c:v>73.47229999999998</c:v>
                </c:pt>
                <c:pt idx="14480">
                  <c:v>73.4274</c:v>
                </c:pt>
                <c:pt idx="14481">
                  <c:v>73.47229999999998</c:v>
                </c:pt>
                <c:pt idx="14482">
                  <c:v>73.47229999999998</c:v>
                </c:pt>
                <c:pt idx="14483">
                  <c:v>73.47229999999998</c:v>
                </c:pt>
                <c:pt idx="14484">
                  <c:v>73.47229999999998</c:v>
                </c:pt>
                <c:pt idx="14485">
                  <c:v>73.47229999999998</c:v>
                </c:pt>
                <c:pt idx="14486">
                  <c:v>73.5171</c:v>
                </c:pt>
                <c:pt idx="14487">
                  <c:v>73.56200000000001</c:v>
                </c:pt>
                <c:pt idx="14488">
                  <c:v>73.56200000000001</c:v>
                </c:pt>
                <c:pt idx="14489">
                  <c:v>73.56200000000001</c:v>
                </c:pt>
                <c:pt idx="14490">
                  <c:v>73.56200000000001</c:v>
                </c:pt>
                <c:pt idx="14491">
                  <c:v>73.5171</c:v>
                </c:pt>
                <c:pt idx="14492">
                  <c:v>73.5171</c:v>
                </c:pt>
                <c:pt idx="14493">
                  <c:v>73.5171</c:v>
                </c:pt>
                <c:pt idx="14494">
                  <c:v>73.56200000000001</c:v>
                </c:pt>
                <c:pt idx="14495">
                  <c:v>73.56200000000001</c:v>
                </c:pt>
                <c:pt idx="14496">
                  <c:v>73.56200000000001</c:v>
                </c:pt>
                <c:pt idx="14497">
                  <c:v>73.56200000000001</c:v>
                </c:pt>
                <c:pt idx="14498">
                  <c:v>73.60689999999998</c:v>
                </c:pt>
                <c:pt idx="14499">
                  <c:v>73.56200000000001</c:v>
                </c:pt>
                <c:pt idx="14500">
                  <c:v>73.47229999999998</c:v>
                </c:pt>
                <c:pt idx="14501">
                  <c:v>73.47229999999998</c:v>
                </c:pt>
                <c:pt idx="14502">
                  <c:v>73.5171</c:v>
                </c:pt>
                <c:pt idx="14503">
                  <c:v>73.56200000000001</c:v>
                </c:pt>
                <c:pt idx="14504">
                  <c:v>73.56200000000001</c:v>
                </c:pt>
                <c:pt idx="14505">
                  <c:v>73.56200000000001</c:v>
                </c:pt>
                <c:pt idx="14506">
                  <c:v>73.60689999999998</c:v>
                </c:pt>
                <c:pt idx="14507">
                  <c:v>73.56200000000001</c:v>
                </c:pt>
                <c:pt idx="14508">
                  <c:v>73.56200000000001</c:v>
                </c:pt>
                <c:pt idx="14509">
                  <c:v>73.56200000000001</c:v>
                </c:pt>
                <c:pt idx="14510">
                  <c:v>73.60689999999998</c:v>
                </c:pt>
                <c:pt idx="14511">
                  <c:v>73.60689999999998</c:v>
                </c:pt>
                <c:pt idx="14512">
                  <c:v>73.60689999999998</c:v>
                </c:pt>
                <c:pt idx="14513">
                  <c:v>73.60689999999998</c:v>
                </c:pt>
                <c:pt idx="14514">
                  <c:v>73.56200000000001</c:v>
                </c:pt>
                <c:pt idx="14515">
                  <c:v>73.60689999999998</c:v>
                </c:pt>
                <c:pt idx="14516">
                  <c:v>73.60689999999998</c:v>
                </c:pt>
                <c:pt idx="14517">
                  <c:v>73.60689999999998</c:v>
                </c:pt>
                <c:pt idx="14518">
                  <c:v>73.60689999999998</c:v>
                </c:pt>
                <c:pt idx="14519">
                  <c:v>73.56200000000001</c:v>
                </c:pt>
                <c:pt idx="14520">
                  <c:v>73.56200000000001</c:v>
                </c:pt>
                <c:pt idx="14521">
                  <c:v>73.5171</c:v>
                </c:pt>
                <c:pt idx="14522">
                  <c:v>73.56200000000001</c:v>
                </c:pt>
                <c:pt idx="14523">
                  <c:v>73.56200000000001</c:v>
                </c:pt>
                <c:pt idx="14524">
                  <c:v>73.60689999999998</c:v>
                </c:pt>
                <c:pt idx="14525">
                  <c:v>73.56200000000001</c:v>
                </c:pt>
                <c:pt idx="14526">
                  <c:v>73.56200000000001</c:v>
                </c:pt>
                <c:pt idx="14527">
                  <c:v>73.56200000000001</c:v>
                </c:pt>
                <c:pt idx="14528">
                  <c:v>73.60689999999998</c:v>
                </c:pt>
                <c:pt idx="14529">
                  <c:v>73.56200000000001</c:v>
                </c:pt>
                <c:pt idx="14530">
                  <c:v>73.56200000000001</c:v>
                </c:pt>
                <c:pt idx="14531">
                  <c:v>73.60689999999998</c:v>
                </c:pt>
                <c:pt idx="14532">
                  <c:v>73.60689999999998</c:v>
                </c:pt>
                <c:pt idx="14533">
                  <c:v>73.56200000000001</c:v>
                </c:pt>
                <c:pt idx="14534">
                  <c:v>73.60689999999998</c:v>
                </c:pt>
                <c:pt idx="14535">
                  <c:v>73.65179999999998</c:v>
                </c:pt>
                <c:pt idx="14536">
                  <c:v>73.6967</c:v>
                </c:pt>
                <c:pt idx="14537">
                  <c:v>73.6967</c:v>
                </c:pt>
                <c:pt idx="14538">
                  <c:v>73.65179999999998</c:v>
                </c:pt>
                <c:pt idx="14539">
                  <c:v>73.65179999999998</c:v>
                </c:pt>
                <c:pt idx="14540">
                  <c:v>73.65179999999998</c:v>
                </c:pt>
                <c:pt idx="14541">
                  <c:v>73.60689999999998</c:v>
                </c:pt>
                <c:pt idx="14542">
                  <c:v>73.65179999999998</c:v>
                </c:pt>
                <c:pt idx="14543">
                  <c:v>73.65179999999998</c:v>
                </c:pt>
                <c:pt idx="14544">
                  <c:v>73.65179999999998</c:v>
                </c:pt>
                <c:pt idx="14545">
                  <c:v>73.65179999999998</c:v>
                </c:pt>
                <c:pt idx="14546">
                  <c:v>73.60689999999998</c:v>
                </c:pt>
                <c:pt idx="14547">
                  <c:v>73.65179999999998</c:v>
                </c:pt>
                <c:pt idx="14548">
                  <c:v>73.65179999999998</c:v>
                </c:pt>
                <c:pt idx="14549">
                  <c:v>73.6967</c:v>
                </c:pt>
                <c:pt idx="14550">
                  <c:v>73.6967</c:v>
                </c:pt>
                <c:pt idx="14551">
                  <c:v>73.6967</c:v>
                </c:pt>
                <c:pt idx="14552">
                  <c:v>73.6967</c:v>
                </c:pt>
                <c:pt idx="14553">
                  <c:v>73.7415</c:v>
                </c:pt>
                <c:pt idx="14554">
                  <c:v>73.7415</c:v>
                </c:pt>
                <c:pt idx="14555">
                  <c:v>73.6967</c:v>
                </c:pt>
                <c:pt idx="14556">
                  <c:v>73.6967</c:v>
                </c:pt>
                <c:pt idx="14557">
                  <c:v>73.65179999999998</c:v>
                </c:pt>
                <c:pt idx="14558">
                  <c:v>73.6967</c:v>
                </c:pt>
                <c:pt idx="14559">
                  <c:v>73.6967</c:v>
                </c:pt>
                <c:pt idx="14560">
                  <c:v>73.6967</c:v>
                </c:pt>
                <c:pt idx="14561">
                  <c:v>73.7415</c:v>
                </c:pt>
                <c:pt idx="14562">
                  <c:v>73.7415</c:v>
                </c:pt>
                <c:pt idx="14563">
                  <c:v>73.6967</c:v>
                </c:pt>
                <c:pt idx="14564">
                  <c:v>73.65179999999998</c:v>
                </c:pt>
                <c:pt idx="14565">
                  <c:v>73.6967</c:v>
                </c:pt>
                <c:pt idx="14566">
                  <c:v>73.7415</c:v>
                </c:pt>
                <c:pt idx="14567">
                  <c:v>73.7415</c:v>
                </c:pt>
                <c:pt idx="14568">
                  <c:v>73.7415</c:v>
                </c:pt>
                <c:pt idx="14569">
                  <c:v>73.6967</c:v>
                </c:pt>
                <c:pt idx="14570">
                  <c:v>73.7415</c:v>
                </c:pt>
                <c:pt idx="14571">
                  <c:v>73.7415</c:v>
                </c:pt>
                <c:pt idx="14572">
                  <c:v>73.7415</c:v>
                </c:pt>
                <c:pt idx="14573">
                  <c:v>73.65179999999998</c:v>
                </c:pt>
                <c:pt idx="14574">
                  <c:v>73.65179999999998</c:v>
                </c:pt>
                <c:pt idx="14575">
                  <c:v>73.6967</c:v>
                </c:pt>
                <c:pt idx="14576">
                  <c:v>73.7864</c:v>
                </c:pt>
                <c:pt idx="14577">
                  <c:v>73.7415</c:v>
                </c:pt>
                <c:pt idx="14578">
                  <c:v>73.7864</c:v>
                </c:pt>
                <c:pt idx="14579">
                  <c:v>73.7864</c:v>
                </c:pt>
                <c:pt idx="14580">
                  <c:v>73.83130000000001</c:v>
                </c:pt>
                <c:pt idx="14581">
                  <c:v>73.7864</c:v>
                </c:pt>
                <c:pt idx="14582">
                  <c:v>73.7415</c:v>
                </c:pt>
                <c:pt idx="14583">
                  <c:v>73.7864</c:v>
                </c:pt>
                <c:pt idx="14584">
                  <c:v>73.7415</c:v>
                </c:pt>
                <c:pt idx="14585">
                  <c:v>73.7415</c:v>
                </c:pt>
                <c:pt idx="14586">
                  <c:v>73.7864</c:v>
                </c:pt>
                <c:pt idx="14587">
                  <c:v>73.7864</c:v>
                </c:pt>
                <c:pt idx="14588">
                  <c:v>73.7864</c:v>
                </c:pt>
                <c:pt idx="14589">
                  <c:v>73.7864</c:v>
                </c:pt>
                <c:pt idx="14590">
                  <c:v>73.7864</c:v>
                </c:pt>
                <c:pt idx="14591">
                  <c:v>73.7415</c:v>
                </c:pt>
                <c:pt idx="14592">
                  <c:v>73.7864</c:v>
                </c:pt>
                <c:pt idx="14593">
                  <c:v>73.7415</c:v>
                </c:pt>
                <c:pt idx="14594">
                  <c:v>73.7415</c:v>
                </c:pt>
                <c:pt idx="14595">
                  <c:v>73.7415</c:v>
                </c:pt>
                <c:pt idx="14596">
                  <c:v>73.7415</c:v>
                </c:pt>
                <c:pt idx="14597">
                  <c:v>73.7864</c:v>
                </c:pt>
                <c:pt idx="14598">
                  <c:v>73.7864</c:v>
                </c:pt>
                <c:pt idx="14599">
                  <c:v>73.7864</c:v>
                </c:pt>
                <c:pt idx="14600">
                  <c:v>73.7864</c:v>
                </c:pt>
                <c:pt idx="14601">
                  <c:v>73.7864</c:v>
                </c:pt>
                <c:pt idx="14602">
                  <c:v>73.7415</c:v>
                </c:pt>
                <c:pt idx="14603">
                  <c:v>73.6967</c:v>
                </c:pt>
                <c:pt idx="14604">
                  <c:v>73.7415</c:v>
                </c:pt>
                <c:pt idx="14605">
                  <c:v>73.7415</c:v>
                </c:pt>
                <c:pt idx="14606">
                  <c:v>73.7415</c:v>
                </c:pt>
                <c:pt idx="14607">
                  <c:v>73.7415</c:v>
                </c:pt>
                <c:pt idx="14608">
                  <c:v>73.7864</c:v>
                </c:pt>
                <c:pt idx="14609">
                  <c:v>73.83130000000001</c:v>
                </c:pt>
                <c:pt idx="14610">
                  <c:v>73.83130000000001</c:v>
                </c:pt>
                <c:pt idx="14611">
                  <c:v>73.9211</c:v>
                </c:pt>
                <c:pt idx="14612">
                  <c:v>73.87619999999998</c:v>
                </c:pt>
                <c:pt idx="14613">
                  <c:v>73.87619999999998</c:v>
                </c:pt>
                <c:pt idx="14614">
                  <c:v>73.83130000000001</c:v>
                </c:pt>
                <c:pt idx="14615">
                  <c:v>73.83130000000001</c:v>
                </c:pt>
                <c:pt idx="14616">
                  <c:v>73.7864</c:v>
                </c:pt>
                <c:pt idx="14617">
                  <c:v>73.7864</c:v>
                </c:pt>
                <c:pt idx="14618">
                  <c:v>73.83130000000001</c:v>
                </c:pt>
                <c:pt idx="14619">
                  <c:v>73.83130000000001</c:v>
                </c:pt>
                <c:pt idx="14620">
                  <c:v>73.7864</c:v>
                </c:pt>
                <c:pt idx="14621">
                  <c:v>73.83130000000001</c:v>
                </c:pt>
                <c:pt idx="14622">
                  <c:v>73.83130000000001</c:v>
                </c:pt>
                <c:pt idx="14623">
                  <c:v>73.87619999999998</c:v>
                </c:pt>
                <c:pt idx="14624">
                  <c:v>73.9211</c:v>
                </c:pt>
                <c:pt idx="14625">
                  <c:v>73.9211</c:v>
                </c:pt>
                <c:pt idx="14626">
                  <c:v>73.87619999999998</c:v>
                </c:pt>
                <c:pt idx="14627">
                  <c:v>73.83130000000001</c:v>
                </c:pt>
                <c:pt idx="14628">
                  <c:v>73.87619999999998</c:v>
                </c:pt>
                <c:pt idx="14629">
                  <c:v>73.87619999999998</c:v>
                </c:pt>
                <c:pt idx="14630">
                  <c:v>73.9211</c:v>
                </c:pt>
                <c:pt idx="14631">
                  <c:v>73.9659</c:v>
                </c:pt>
                <c:pt idx="14632">
                  <c:v>73.9211</c:v>
                </c:pt>
                <c:pt idx="14633">
                  <c:v>73.87619999999998</c:v>
                </c:pt>
                <c:pt idx="14634">
                  <c:v>73.87619999999998</c:v>
                </c:pt>
                <c:pt idx="14635">
                  <c:v>73.9211</c:v>
                </c:pt>
                <c:pt idx="14636">
                  <c:v>73.87619999999998</c:v>
                </c:pt>
                <c:pt idx="14637">
                  <c:v>73.9211</c:v>
                </c:pt>
                <c:pt idx="14638">
                  <c:v>73.9211</c:v>
                </c:pt>
                <c:pt idx="14639">
                  <c:v>73.9659</c:v>
                </c:pt>
                <c:pt idx="14640">
                  <c:v>73.9211</c:v>
                </c:pt>
                <c:pt idx="14641">
                  <c:v>73.87619999999998</c:v>
                </c:pt>
                <c:pt idx="14642">
                  <c:v>73.87619999999998</c:v>
                </c:pt>
                <c:pt idx="14643">
                  <c:v>73.87619999999998</c:v>
                </c:pt>
                <c:pt idx="14644">
                  <c:v>73.9211</c:v>
                </c:pt>
                <c:pt idx="14645">
                  <c:v>73.9211</c:v>
                </c:pt>
                <c:pt idx="14646">
                  <c:v>73.87619999999998</c:v>
                </c:pt>
                <c:pt idx="14647">
                  <c:v>73.87619999999998</c:v>
                </c:pt>
                <c:pt idx="14648">
                  <c:v>73.87619999999998</c:v>
                </c:pt>
                <c:pt idx="14649">
                  <c:v>73.87619999999998</c:v>
                </c:pt>
                <c:pt idx="14650">
                  <c:v>73.87619999999998</c:v>
                </c:pt>
                <c:pt idx="14651">
                  <c:v>73.9211</c:v>
                </c:pt>
                <c:pt idx="14652">
                  <c:v>73.9659</c:v>
                </c:pt>
                <c:pt idx="14653">
                  <c:v>73.9659</c:v>
                </c:pt>
                <c:pt idx="14654">
                  <c:v>73.9211</c:v>
                </c:pt>
                <c:pt idx="14655">
                  <c:v>73.9211</c:v>
                </c:pt>
                <c:pt idx="14656">
                  <c:v>73.9211</c:v>
                </c:pt>
                <c:pt idx="14657">
                  <c:v>73.9211</c:v>
                </c:pt>
                <c:pt idx="14658">
                  <c:v>73.9659</c:v>
                </c:pt>
                <c:pt idx="14659">
                  <c:v>73.9659</c:v>
                </c:pt>
                <c:pt idx="14660">
                  <c:v>74.0108</c:v>
                </c:pt>
                <c:pt idx="14661">
                  <c:v>73.9659</c:v>
                </c:pt>
                <c:pt idx="14662">
                  <c:v>73.9211</c:v>
                </c:pt>
                <c:pt idx="14663">
                  <c:v>73.9211</c:v>
                </c:pt>
                <c:pt idx="14664">
                  <c:v>73.9211</c:v>
                </c:pt>
                <c:pt idx="14665">
                  <c:v>73.9659</c:v>
                </c:pt>
                <c:pt idx="14666">
                  <c:v>74.0108</c:v>
                </c:pt>
                <c:pt idx="14667">
                  <c:v>74.0108</c:v>
                </c:pt>
                <c:pt idx="14668">
                  <c:v>74.05569999999998</c:v>
                </c:pt>
                <c:pt idx="14669">
                  <c:v>74.05569999999998</c:v>
                </c:pt>
                <c:pt idx="14670">
                  <c:v>74.0108</c:v>
                </c:pt>
                <c:pt idx="14671">
                  <c:v>74.0108</c:v>
                </c:pt>
                <c:pt idx="14672">
                  <c:v>73.9659</c:v>
                </c:pt>
                <c:pt idx="14673">
                  <c:v>74.0108</c:v>
                </c:pt>
                <c:pt idx="14674">
                  <c:v>74.0108</c:v>
                </c:pt>
                <c:pt idx="14675">
                  <c:v>74.0108</c:v>
                </c:pt>
                <c:pt idx="14676">
                  <c:v>73.9659</c:v>
                </c:pt>
                <c:pt idx="14677">
                  <c:v>74.0108</c:v>
                </c:pt>
                <c:pt idx="14678">
                  <c:v>74.0108</c:v>
                </c:pt>
                <c:pt idx="14679">
                  <c:v>74.0108</c:v>
                </c:pt>
                <c:pt idx="14680">
                  <c:v>73.9659</c:v>
                </c:pt>
                <c:pt idx="14681">
                  <c:v>73.9211</c:v>
                </c:pt>
                <c:pt idx="14682">
                  <c:v>73.9659</c:v>
                </c:pt>
                <c:pt idx="14683">
                  <c:v>74.0108</c:v>
                </c:pt>
                <c:pt idx="14684">
                  <c:v>74.0108</c:v>
                </c:pt>
                <c:pt idx="14685">
                  <c:v>74.0108</c:v>
                </c:pt>
                <c:pt idx="14686">
                  <c:v>74.0108</c:v>
                </c:pt>
                <c:pt idx="14687">
                  <c:v>74.05569999999998</c:v>
                </c:pt>
                <c:pt idx="14688">
                  <c:v>73.9659</c:v>
                </c:pt>
                <c:pt idx="14689">
                  <c:v>74.05569999999998</c:v>
                </c:pt>
                <c:pt idx="14690">
                  <c:v>74.0108</c:v>
                </c:pt>
                <c:pt idx="14691">
                  <c:v>74.05569999999998</c:v>
                </c:pt>
                <c:pt idx="14692">
                  <c:v>74.1006</c:v>
                </c:pt>
                <c:pt idx="14693">
                  <c:v>74.1455</c:v>
                </c:pt>
                <c:pt idx="14694">
                  <c:v>74.05569999999998</c:v>
                </c:pt>
                <c:pt idx="14695">
                  <c:v>74.05569999999998</c:v>
                </c:pt>
                <c:pt idx="14696">
                  <c:v>74.0108</c:v>
                </c:pt>
                <c:pt idx="14697">
                  <c:v>74.05569999999998</c:v>
                </c:pt>
                <c:pt idx="14698">
                  <c:v>74.1006</c:v>
                </c:pt>
                <c:pt idx="14699">
                  <c:v>74.1006</c:v>
                </c:pt>
                <c:pt idx="14700">
                  <c:v>74.1455</c:v>
                </c:pt>
                <c:pt idx="14701">
                  <c:v>74.1455</c:v>
                </c:pt>
                <c:pt idx="14702">
                  <c:v>74.1455</c:v>
                </c:pt>
                <c:pt idx="14703">
                  <c:v>74.1006</c:v>
                </c:pt>
                <c:pt idx="14704">
                  <c:v>74.05569999999998</c:v>
                </c:pt>
                <c:pt idx="14705">
                  <c:v>74.1903</c:v>
                </c:pt>
                <c:pt idx="14706">
                  <c:v>74.1006</c:v>
                </c:pt>
                <c:pt idx="14707">
                  <c:v>74.1455</c:v>
                </c:pt>
                <c:pt idx="14708">
                  <c:v>74.1006</c:v>
                </c:pt>
                <c:pt idx="14709">
                  <c:v>74.1455</c:v>
                </c:pt>
                <c:pt idx="14710">
                  <c:v>74.1455</c:v>
                </c:pt>
                <c:pt idx="14711">
                  <c:v>74.1455</c:v>
                </c:pt>
                <c:pt idx="14712">
                  <c:v>74.1455</c:v>
                </c:pt>
                <c:pt idx="14713">
                  <c:v>74.1006</c:v>
                </c:pt>
                <c:pt idx="14714">
                  <c:v>74.1455</c:v>
                </c:pt>
                <c:pt idx="14715">
                  <c:v>74.1455</c:v>
                </c:pt>
                <c:pt idx="14716">
                  <c:v>74.1006</c:v>
                </c:pt>
                <c:pt idx="14717">
                  <c:v>74.05569999999998</c:v>
                </c:pt>
                <c:pt idx="14718">
                  <c:v>74.05569999999998</c:v>
                </c:pt>
                <c:pt idx="14719">
                  <c:v>74.1006</c:v>
                </c:pt>
                <c:pt idx="14720">
                  <c:v>74.1455</c:v>
                </c:pt>
                <c:pt idx="14721">
                  <c:v>74.1455</c:v>
                </c:pt>
                <c:pt idx="14722">
                  <c:v>74.1903</c:v>
                </c:pt>
                <c:pt idx="14723">
                  <c:v>74.1455</c:v>
                </c:pt>
                <c:pt idx="14724">
                  <c:v>74.1455</c:v>
                </c:pt>
                <c:pt idx="14725">
                  <c:v>74.1006</c:v>
                </c:pt>
                <c:pt idx="14726">
                  <c:v>74.1006</c:v>
                </c:pt>
                <c:pt idx="14727">
                  <c:v>74.1006</c:v>
                </c:pt>
                <c:pt idx="14728">
                  <c:v>74.1455</c:v>
                </c:pt>
                <c:pt idx="14729">
                  <c:v>74.1455</c:v>
                </c:pt>
                <c:pt idx="14730">
                  <c:v>74.1903</c:v>
                </c:pt>
                <c:pt idx="14731">
                  <c:v>74.1903</c:v>
                </c:pt>
                <c:pt idx="14732">
                  <c:v>74.2352</c:v>
                </c:pt>
                <c:pt idx="14733">
                  <c:v>74.1903</c:v>
                </c:pt>
                <c:pt idx="14734">
                  <c:v>74.1903</c:v>
                </c:pt>
                <c:pt idx="14735">
                  <c:v>74.1455</c:v>
                </c:pt>
                <c:pt idx="14736">
                  <c:v>74.1006</c:v>
                </c:pt>
                <c:pt idx="14737">
                  <c:v>74.1455</c:v>
                </c:pt>
                <c:pt idx="14738">
                  <c:v>74.1455</c:v>
                </c:pt>
                <c:pt idx="14739">
                  <c:v>74.2352</c:v>
                </c:pt>
                <c:pt idx="14740">
                  <c:v>74.2352</c:v>
                </c:pt>
                <c:pt idx="14741">
                  <c:v>74.1903</c:v>
                </c:pt>
                <c:pt idx="14742">
                  <c:v>74.1903</c:v>
                </c:pt>
                <c:pt idx="14743">
                  <c:v>74.1903</c:v>
                </c:pt>
                <c:pt idx="14744">
                  <c:v>74.1903</c:v>
                </c:pt>
                <c:pt idx="14745">
                  <c:v>74.1455</c:v>
                </c:pt>
                <c:pt idx="14746">
                  <c:v>74.1455</c:v>
                </c:pt>
                <c:pt idx="14747">
                  <c:v>74.1455</c:v>
                </c:pt>
                <c:pt idx="14748">
                  <c:v>74.1903</c:v>
                </c:pt>
                <c:pt idx="14749">
                  <c:v>74.1903</c:v>
                </c:pt>
                <c:pt idx="14750">
                  <c:v>74.1903</c:v>
                </c:pt>
                <c:pt idx="14751">
                  <c:v>74.2352</c:v>
                </c:pt>
                <c:pt idx="14752">
                  <c:v>74.2352</c:v>
                </c:pt>
                <c:pt idx="14753">
                  <c:v>74.2801</c:v>
                </c:pt>
                <c:pt idx="14754">
                  <c:v>74.2352</c:v>
                </c:pt>
                <c:pt idx="14755">
                  <c:v>74.2352</c:v>
                </c:pt>
                <c:pt idx="14756">
                  <c:v>74.1903</c:v>
                </c:pt>
                <c:pt idx="14757">
                  <c:v>74.1903</c:v>
                </c:pt>
                <c:pt idx="14758">
                  <c:v>74.1903</c:v>
                </c:pt>
                <c:pt idx="14759">
                  <c:v>74.1903</c:v>
                </c:pt>
                <c:pt idx="14760">
                  <c:v>74.2352</c:v>
                </c:pt>
                <c:pt idx="14761">
                  <c:v>74.2801</c:v>
                </c:pt>
                <c:pt idx="14762">
                  <c:v>74.2352</c:v>
                </c:pt>
                <c:pt idx="14763">
                  <c:v>74.1903</c:v>
                </c:pt>
                <c:pt idx="14764">
                  <c:v>74.2352</c:v>
                </c:pt>
                <c:pt idx="14765">
                  <c:v>74.2801</c:v>
                </c:pt>
                <c:pt idx="14766">
                  <c:v>74.2801</c:v>
                </c:pt>
                <c:pt idx="14767">
                  <c:v>74.1903</c:v>
                </c:pt>
                <c:pt idx="14768">
                  <c:v>74.1903</c:v>
                </c:pt>
                <c:pt idx="14769">
                  <c:v>74.2352</c:v>
                </c:pt>
                <c:pt idx="14770">
                  <c:v>74.2352</c:v>
                </c:pt>
                <c:pt idx="14771">
                  <c:v>74.2352</c:v>
                </c:pt>
                <c:pt idx="14772">
                  <c:v>74.2801</c:v>
                </c:pt>
                <c:pt idx="14773">
                  <c:v>74.2801</c:v>
                </c:pt>
                <c:pt idx="14774">
                  <c:v>74.2352</c:v>
                </c:pt>
                <c:pt idx="14775">
                  <c:v>74.2352</c:v>
                </c:pt>
                <c:pt idx="14776">
                  <c:v>74.1903</c:v>
                </c:pt>
                <c:pt idx="14777">
                  <c:v>74.2352</c:v>
                </c:pt>
                <c:pt idx="14778">
                  <c:v>74.2352</c:v>
                </c:pt>
                <c:pt idx="14779">
                  <c:v>74.2801</c:v>
                </c:pt>
                <c:pt idx="14780">
                  <c:v>74.2801</c:v>
                </c:pt>
                <c:pt idx="14781">
                  <c:v>74.2801</c:v>
                </c:pt>
                <c:pt idx="14782">
                  <c:v>74.2801</c:v>
                </c:pt>
                <c:pt idx="14783">
                  <c:v>74.2801</c:v>
                </c:pt>
                <c:pt idx="14784">
                  <c:v>74.2801</c:v>
                </c:pt>
                <c:pt idx="14785">
                  <c:v>74.1903</c:v>
                </c:pt>
                <c:pt idx="14786">
                  <c:v>74.1903</c:v>
                </c:pt>
                <c:pt idx="14787">
                  <c:v>74.2352</c:v>
                </c:pt>
                <c:pt idx="14788">
                  <c:v>74.2801</c:v>
                </c:pt>
                <c:pt idx="14789">
                  <c:v>74.32499999999998</c:v>
                </c:pt>
                <c:pt idx="14790">
                  <c:v>74.32499999999998</c:v>
                </c:pt>
                <c:pt idx="14791">
                  <c:v>74.32499999999998</c:v>
                </c:pt>
                <c:pt idx="14792">
                  <c:v>74.2352</c:v>
                </c:pt>
                <c:pt idx="14793">
                  <c:v>74.2801</c:v>
                </c:pt>
                <c:pt idx="14794">
                  <c:v>74.2352</c:v>
                </c:pt>
                <c:pt idx="14795">
                  <c:v>74.32499999999998</c:v>
                </c:pt>
                <c:pt idx="14796">
                  <c:v>74.32499999999998</c:v>
                </c:pt>
                <c:pt idx="14797">
                  <c:v>74.3698</c:v>
                </c:pt>
                <c:pt idx="14798">
                  <c:v>74.3698</c:v>
                </c:pt>
                <c:pt idx="14799">
                  <c:v>74.32499999999998</c:v>
                </c:pt>
                <c:pt idx="14800">
                  <c:v>74.2801</c:v>
                </c:pt>
                <c:pt idx="14801">
                  <c:v>74.2801</c:v>
                </c:pt>
                <c:pt idx="14802">
                  <c:v>74.2352</c:v>
                </c:pt>
                <c:pt idx="14803">
                  <c:v>74.32499999999998</c:v>
                </c:pt>
                <c:pt idx="14804">
                  <c:v>74.3698</c:v>
                </c:pt>
                <c:pt idx="14805">
                  <c:v>74.4596</c:v>
                </c:pt>
                <c:pt idx="14806">
                  <c:v>74.3698</c:v>
                </c:pt>
                <c:pt idx="14807">
                  <c:v>74.3698</c:v>
                </c:pt>
                <c:pt idx="14808">
                  <c:v>74.3698</c:v>
                </c:pt>
                <c:pt idx="14809">
                  <c:v>74.32499999999998</c:v>
                </c:pt>
                <c:pt idx="14810">
                  <c:v>74.3698</c:v>
                </c:pt>
                <c:pt idx="14811">
                  <c:v>74.32499999999998</c:v>
                </c:pt>
                <c:pt idx="14812">
                  <c:v>74.3698</c:v>
                </c:pt>
                <c:pt idx="14813">
                  <c:v>74.3698</c:v>
                </c:pt>
                <c:pt idx="14814">
                  <c:v>74.32499999999998</c:v>
                </c:pt>
                <c:pt idx="14815">
                  <c:v>74.32499999999998</c:v>
                </c:pt>
                <c:pt idx="14816">
                  <c:v>74.32499999999998</c:v>
                </c:pt>
                <c:pt idx="14817">
                  <c:v>74.32499999999998</c:v>
                </c:pt>
                <c:pt idx="14818">
                  <c:v>74.3698</c:v>
                </c:pt>
                <c:pt idx="14819">
                  <c:v>74.4147</c:v>
                </c:pt>
                <c:pt idx="14820">
                  <c:v>74.4596</c:v>
                </c:pt>
                <c:pt idx="14821">
                  <c:v>74.4596</c:v>
                </c:pt>
                <c:pt idx="14822">
                  <c:v>74.4596</c:v>
                </c:pt>
                <c:pt idx="14823">
                  <c:v>74.4147</c:v>
                </c:pt>
                <c:pt idx="14824">
                  <c:v>74.4147</c:v>
                </c:pt>
                <c:pt idx="14825">
                  <c:v>74.4596</c:v>
                </c:pt>
                <c:pt idx="14826">
                  <c:v>74.4596</c:v>
                </c:pt>
                <c:pt idx="14827">
                  <c:v>74.4596</c:v>
                </c:pt>
                <c:pt idx="14828">
                  <c:v>74.4147</c:v>
                </c:pt>
                <c:pt idx="14829">
                  <c:v>74.32499999999998</c:v>
                </c:pt>
                <c:pt idx="14830">
                  <c:v>74.32499999999998</c:v>
                </c:pt>
                <c:pt idx="14831">
                  <c:v>74.32499999999998</c:v>
                </c:pt>
                <c:pt idx="14832">
                  <c:v>74.3698</c:v>
                </c:pt>
                <c:pt idx="14833">
                  <c:v>74.3698</c:v>
                </c:pt>
                <c:pt idx="14834">
                  <c:v>74.4147</c:v>
                </c:pt>
                <c:pt idx="14835">
                  <c:v>74.4596</c:v>
                </c:pt>
                <c:pt idx="14836">
                  <c:v>74.4596</c:v>
                </c:pt>
                <c:pt idx="14837">
                  <c:v>74.4147</c:v>
                </c:pt>
                <c:pt idx="14838">
                  <c:v>74.4596</c:v>
                </c:pt>
                <c:pt idx="14839">
                  <c:v>74.4596</c:v>
                </c:pt>
                <c:pt idx="14840">
                  <c:v>74.4596</c:v>
                </c:pt>
                <c:pt idx="14841">
                  <c:v>74.4596</c:v>
                </c:pt>
                <c:pt idx="14842">
                  <c:v>74.4596</c:v>
                </c:pt>
                <c:pt idx="14843">
                  <c:v>74.4147</c:v>
                </c:pt>
                <c:pt idx="14844">
                  <c:v>74.4147</c:v>
                </c:pt>
                <c:pt idx="14845">
                  <c:v>74.4147</c:v>
                </c:pt>
                <c:pt idx="14846">
                  <c:v>74.4147</c:v>
                </c:pt>
                <c:pt idx="14847">
                  <c:v>74.4596</c:v>
                </c:pt>
                <c:pt idx="14848">
                  <c:v>74.4596</c:v>
                </c:pt>
                <c:pt idx="14849">
                  <c:v>74.5045</c:v>
                </c:pt>
                <c:pt idx="14850">
                  <c:v>74.5045</c:v>
                </c:pt>
                <c:pt idx="14851">
                  <c:v>74.4596</c:v>
                </c:pt>
                <c:pt idx="14852">
                  <c:v>74.4596</c:v>
                </c:pt>
                <c:pt idx="14853">
                  <c:v>74.4147</c:v>
                </c:pt>
                <c:pt idx="14854">
                  <c:v>74.3698</c:v>
                </c:pt>
                <c:pt idx="14855">
                  <c:v>74.3698</c:v>
                </c:pt>
                <c:pt idx="14856">
                  <c:v>74.4147</c:v>
                </c:pt>
                <c:pt idx="14857">
                  <c:v>74.4147</c:v>
                </c:pt>
                <c:pt idx="14858">
                  <c:v>74.4596</c:v>
                </c:pt>
                <c:pt idx="14859">
                  <c:v>74.4596</c:v>
                </c:pt>
                <c:pt idx="14860">
                  <c:v>74.4596</c:v>
                </c:pt>
                <c:pt idx="14861">
                  <c:v>74.4596</c:v>
                </c:pt>
                <c:pt idx="14862">
                  <c:v>74.4596</c:v>
                </c:pt>
                <c:pt idx="14863">
                  <c:v>74.5045</c:v>
                </c:pt>
                <c:pt idx="14864">
                  <c:v>74.5045</c:v>
                </c:pt>
                <c:pt idx="14865">
                  <c:v>74.5045</c:v>
                </c:pt>
                <c:pt idx="14866">
                  <c:v>74.5045</c:v>
                </c:pt>
                <c:pt idx="14867">
                  <c:v>74.4596</c:v>
                </c:pt>
                <c:pt idx="14868">
                  <c:v>74.4596</c:v>
                </c:pt>
                <c:pt idx="14869">
                  <c:v>74.4596</c:v>
                </c:pt>
                <c:pt idx="14870">
                  <c:v>74.5045</c:v>
                </c:pt>
                <c:pt idx="14871">
                  <c:v>74.5494</c:v>
                </c:pt>
                <c:pt idx="14872">
                  <c:v>74.5045</c:v>
                </c:pt>
                <c:pt idx="14873">
                  <c:v>74.5045</c:v>
                </c:pt>
                <c:pt idx="14874">
                  <c:v>74.5045</c:v>
                </c:pt>
                <c:pt idx="14875">
                  <c:v>74.5045</c:v>
                </c:pt>
                <c:pt idx="14876">
                  <c:v>74.5045</c:v>
                </c:pt>
                <c:pt idx="14877">
                  <c:v>74.5045</c:v>
                </c:pt>
                <c:pt idx="14878">
                  <c:v>74.5045</c:v>
                </c:pt>
                <c:pt idx="14879">
                  <c:v>74.4596</c:v>
                </c:pt>
                <c:pt idx="14880">
                  <c:v>74.5045</c:v>
                </c:pt>
                <c:pt idx="14881">
                  <c:v>74.4596</c:v>
                </c:pt>
                <c:pt idx="14882">
                  <c:v>74.5045</c:v>
                </c:pt>
                <c:pt idx="14883">
                  <c:v>74.5045</c:v>
                </c:pt>
                <c:pt idx="14884">
                  <c:v>74.5494</c:v>
                </c:pt>
                <c:pt idx="14885">
                  <c:v>74.5494</c:v>
                </c:pt>
                <c:pt idx="14886">
                  <c:v>74.5942</c:v>
                </c:pt>
                <c:pt idx="14887">
                  <c:v>74.5494</c:v>
                </c:pt>
                <c:pt idx="14888">
                  <c:v>74.5494</c:v>
                </c:pt>
                <c:pt idx="14889">
                  <c:v>74.5045</c:v>
                </c:pt>
                <c:pt idx="14890">
                  <c:v>74.5494</c:v>
                </c:pt>
                <c:pt idx="14891">
                  <c:v>74.5494</c:v>
                </c:pt>
                <c:pt idx="14892">
                  <c:v>74.5494</c:v>
                </c:pt>
                <c:pt idx="14893">
                  <c:v>74.5494</c:v>
                </c:pt>
                <c:pt idx="14894">
                  <c:v>74.5942</c:v>
                </c:pt>
                <c:pt idx="14895">
                  <c:v>74.5942</c:v>
                </c:pt>
                <c:pt idx="14896">
                  <c:v>74.5494</c:v>
                </c:pt>
                <c:pt idx="14897">
                  <c:v>74.5494</c:v>
                </c:pt>
                <c:pt idx="14898">
                  <c:v>74.5494</c:v>
                </c:pt>
                <c:pt idx="14899">
                  <c:v>74.5494</c:v>
                </c:pt>
                <c:pt idx="14900">
                  <c:v>74.5942</c:v>
                </c:pt>
                <c:pt idx="14901">
                  <c:v>74.5942</c:v>
                </c:pt>
                <c:pt idx="14902">
                  <c:v>74.5494</c:v>
                </c:pt>
                <c:pt idx="14903">
                  <c:v>74.5045</c:v>
                </c:pt>
                <c:pt idx="14904">
                  <c:v>74.5494</c:v>
                </c:pt>
                <c:pt idx="14905">
                  <c:v>74.5942</c:v>
                </c:pt>
                <c:pt idx="14906">
                  <c:v>74.5942</c:v>
                </c:pt>
                <c:pt idx="14907">
                  <c:v>74.5494</c:v>
                </c:pt>
                <c:pt idx="14908">
                  <c:v>74.5494</c:v>
                </c:pt>
                <c:pt idx="14909">
                  <c:v>74.5942</c:v>
                </c:pt>
                <c:pt idx="14910">
                  <c:v>74.5494</c:v>
                </c:pt>
                <c:pt idx="14911">
                  <c:v>74.5494</c:v>
                </c:pt>
                <c:pt idx="14912">
                  <c:v>74.5494</c:v>
                </c:pt>
                <c:pt idx="14913">
                  <c:v>74.5942</c:v>
                </c:pt>
                <c:pt idx="14914">
                  <c:v>74.5942</c:v>
                </c:pt>
                <c:pt idx="14915">
                  <c:v>74.68399999999998</c:v>
                </c:pt>
                <c:pt idx="14916">
                  <c:v>74.6391</c:v>
                </c:pt>
                <c:pt idx="14917">
                  <c:v>74.6391</c:v>
                </c:pt>
                <c:pt idx="14918">
                  <c:v>74.5494</c:v>
                </c:pt>
                <c:pt idx="14919">
                  <c:v>74.5942</c:v>
                </c:pt>
                <c:pt idx="14920">
                  <c:v>74.5942</c:v>
                </c:pt>
                <c:pt idx="14921">
                  <c:v>74.5942</c:v>
                </c:pt>
                <c:pt idx="14922">
                  <c:v>74.5942</c:v>
                </c:pt>
                <c:pt idx="14923">
                  <c:v>74.5494</c:v>
                </c:pt>
                <c:pt idx="14924">
                  <c:v>74.6391</c:v>
                </c:pt>
                <c:pt idx="14925">
                  <c:v>74.6391</c:v>
                </c:pt>
                <c:pt idx="14926">
                  <c:v>74.6391</c:v>
                </c:pt>
                <c:pt idx="14927">
                  <c:v>74.6391</c:v>
                </c:pt>
                <c:pt idx="14928">
                  <c:v>74.68399999999998</c:v>
                </c:pt>
                <c:pt idx="14929">
                  <c:v>74.68399999999998</c:v>
                </c:pt>
                <c:pt idx="14930">
                  <c:v>74.5942</c:v>
                </c:pt>
                <c:pt idx="14931">
                  <c:v>74.5494</c:v>
                </c:pt>
                <c:pt idx="14932">
                  <c:v>74.5942</c:v>
                </c:pt>
                <c:pt idx="14933">
                  <c:v>74.5942</c:v>
                </c:pt>
                <c:pt idx="14934">
                  <c:v>74.6391</c:v>
                </c:pt>
                <c:pt idx="14935">
                  <c:v>74.68399999999998</c:v>
                </c:pt>
                <c:pt idx="14936">
                  <c:v>74.68399999999998</c:v>
                </c:pt>
                <c:pt idx="14937">
                  <c:v>74.6391</c:v>
                </c:pt>
                <c:pt idx="14938">
                  <c:v>74.6391</c:v>
                </c:pt>
                <c:pt idx="14939">
                  <c:v>74.6391</c:v>
                </c:pt>
                <c:pt idx="14940">
                  <c:v>74.68399999999998</c:v>
                </c:pt>
                <c:pt idx="14941">
                  <c:v>74.68399999999998</c:v>
                </c:pt>
                <c:pt idx="14942">
                  <c:v>74.68399999999998</c:v>
                </c:pt>
                <c:pt idx="14943">
                  <c:v>74.6391</c:v>
                </c:pt>
                <c:pt idx="14944">
                  <c:v>74.6391</c:v>
                </c:pt>
                <c:pt idx="14945">
                  <c:v>74.68399999999998</c:v>
                </c:pt>
                <c:pt idx="14946">
                  <c:v>74.77379999999998</c:v>
                </c:pt>
                <c:pt idx="14947">
                  <c:v>74.77379999999998</c:v>
                </c:pt>
                <c:pt idx="14948">
                  <c:v>74.72889999999998</c:v>
                </c:pt>
                <c:pt idx="14949">
                  <c:v>74.6391</c:v>
                </c:pt>
                <c:pt idx="14950">
                  <c:v>74.6391</c:v>
                </c:pt>
                <c:pt idx="14951">
                  <c:v>74.68399999999998</c:v>
                </c:pt>
                <c:pt idx="14952">
                  <c:v>74.72889999999998</c:v>
                </c:pt>
                <c:pt idx="14953">
                  <c:v>74.77379999999998</c:v>
                </c:pt>
                <c:pt idx="14954">
                  <c:v>74.77379999999998</c:v>
                </c:pt>
                <c:pt idx="14955">
                  <c:v>74.72889999999998</c:v>
                </c:pt>
                <c:pt idx="14956">
                  <c:v>74.72889999999998</c:v>
                </c:pt>
                <c:pt idx="14957">
                  <c:v>74.68399999999998</c:v>
                </c:pt>
                <c:pt idx="14958">
                  <c:v>74.6391</c:v>
                </c:pt>
                <c:pt idx="14959">
                  <c:v>74.6391</c:v>
                </c:pt>
                <c:pt idx="14960">
                  <c:v>74.6391</c:v>
                </c:pt>
                <c:pt idx="14961">
                  <c:v>74.6391</c:v>
                </c:pt>
                <c:pt idx="14962">
                  <c:v>74.6391</c:v>
                </c:pt>
                <c:pt idx="14963">
                  <c:v>74.72889999999998</c:v>
                </c:pt>
                <c:pt idx="14964">
                  <c:v>74.72889999999998</c:v>
                </c:pt>
                <c:pt idx="14965">
                  <c:v>74.68399999999998</c:v>
                </c:pt>
                <c:pt idx="14966">
                  <c:v>74.6391</c:v>
                </c:pt>
                <c:pt idx="14967">
                  <c:v>74.68399999999998</c:v>
                </c:pt>
                <c:pt idx="14968">
                  <c:v>74.68399999999998</c:v>
                </c:pt>
                <c:pt idx="14969">
                  <c:v>74.68399999999998</c:v>
                </c:pt>
                <c:pt idx="14970">
                  <c:v>74.6391</c:v>
                </c:pt>
                <c:pt idx="14971">
                  <c:v>74.68399999999998</c:v>
                </c:pt>
                <c:pt idx="14972">
                  <c:v>74.72889999999998</c:v>
                </c:pt>
                <c:pt idx="14973">
                  <c:v>74.8186</c:v>
                </c:pt>
                <c:pt idx="14974">
                  <c:v>74.8186</c:v>
                </c:pt>
                <c:pt idx="14975">
                  <c:v>74.77379999999998</c:v>
                </c:pt>
                <c:pt idx="14976">
                  <c:v>74.72889999999998</c:v>
                </c:pt>
                <c:pt idx="14977">
                  <c:v>74.72889999999998</c:v>
                </c:pt>
                <c:pt idx="14978">
                  <c:v>74.77379999999998</c:v>
                </c:pt>
                <c:pt idx="14979">
                  <c:v>74.77379999999998</c:v>
                </c:pt>
                <c:pt idx="14980">
                  <c:v>74.77379999999998</c:v>
                </c:pt>
                <c:pt idx="14981">
                  <c:v>74.77379999999998</c:v>
                </c:pt>
                <c:pt idx="14982">
                  <c:v>74.77379999999998</c:v>
                </c:pt>
                <c:pt idx="14983">
                  <c:v>74.72889999999998</c:v>
                </c:pt>
                <c:pt idx="14984">
                  <c:v>74.8186</c:v>
                </c:pt>
                <c:pt idx="14985">
                  <c:v>74.8186</c:v>
                </c:pt>
                <c:pt idx="14986">
                  <c:v>74.8186</c:v>
                </c:pt>
                <c:pt idx="14987">
                  <c:v>74.8186</c:v>
                </c:pt>
                <c:pt idx="14988">
                  <c:v>74.77379999999998</c:v>
                </c:pt>
                <c:pt idx="14989">
                  <c:v>74.77379999999998</c:v>
                </c:pt>
                <c:pt idx="14990">
                  <c:v>74.72889999999998</c:v>
                </c:pt>
                <c:pt idx="14991">
                  <c:v>74.72889999999998</c:v>
                </c:pt>
                <c:pt idx="14992">
                  <c:v>74.72889999999998</c:v>
                </c:pt>
                <c:pt idx="14993">
                  <c:v>74.77379999999998</c:v>
                </c:pt>
                <c:pt idx="14994">
                  <c:v>74.77379999999998</c:v>
                </c:pt>
                <c:pt idx="14995">
                  <c:v>74.77379999999998</c:v>
                </c:pt>
                <c:pt idx="14996">
                  <c:v>74.77379999999998</c:v>
                </c:pt>
                <c:pt idx="14997">
                  <c:v>74.77379999999998</c:v>
                </c:pt>
                <c:pt idx="14998">
                  <c:v>74.77379999999998</c:v>
                </c:pt>
                <c:pt idx="14999">
                  <c:v>74.72889999999998</c:v>
                </c:pt>
                <c:pt idx="15000">
                  <c:v>74.72889999999998</c:v>
                </c:pt>
                <c:pt idx="15001">
                  <c:v>74.77379999999998</c:v>
                </c:pt>
                <c:pt idx="15002">
                  <c:v>74.77379999999998</c:v>
                </c:pt>
                <c:pt idx="15003">
                  <c:v>74.77379999999998</c:v>
                </c:pt>
                <c:pt idx="15004">
                  <c:v>74.8186</c:v>
                </c:pt>
                <c:pt idx="15005">
                  <c:v>74.8186</c:v>
                </c:pt>
                <c:pt idx="15006">
                  <c:v>74.8635</c:v>
                </c:pt>
                <c:pt idx="15007">
                  <c:v>74.8186</c:v>
                </c:pt>
                <c:pt idx="15008">
                  <c:v>74.77379999999998</c:v>
                </c:pt>
                <c:pt idx="15009">
                  <c:v>74.77379999999998</c:v>
                </c:pt>
                <c:pt idx="15010">
                  <c:v>74.77379999999998</c:v>
                </c:pt>
                <c:pt idx="15011">
                  <c:v>74.8186</c:v>
                </c:pt>
                <c:pt idx="15012">
                  <c:v>74.8635</c:v>
                </c:pt>
                <c:pt idx="15013">
                  <c:v>74.8186</c:v>
                </c:pt>
                <c:pt idx="15014">
                  <c:v>74.8635</c:v>
                </c:pt>
                <c:pt idx="15015">
                  <c:v>74.9084</c:v>
                </c:pt>
                <c:pt idx="15016">
                  <c:v>74.8635</c:v>
                </c:pt>
                <c:pt idx="15017">
                  <c:v>74.8635</c:v>
                </c:pt>
                <c:pt idx="15018">
                  <c:v>74.8635</c:v>
                </c:pt>
                <c:pt idx="15019">
                  <c:v>74.8186</c:v>
                </c:pt>
                <c:pt idx="15020">
                  <c:v>74.8186</c:v>
                </c:pt>
                <c:pt idx="15021">
                  <c:v>74.8186</c:v>
                </c:pt>
                <c:pt idx="15022">
                  <c:v>74.8635</c:v>
                </c:pt>
                <c:pt idx="15023">
                  <c:v>74.8635</c:v>
                </c:pt>
                <c:pt idx="15024">
                  <c:v>74.8635</c:v>
                </c:pt>
                <c:pt idx="15025">
                  <c:v>74.8635</c:v>
                </c:pt>
                <c:pt idx="15026">
                  <c:v>74.8635</c:v>
                </c:pt>
                <c:pt idx="15027">
                  <c:v>74.8635</c:v>
                </c:pt>
                <c:pt idx="15028">
                  <c:v>74.8635</c:v>
                </c:pt>
                <c:pt idx="15029">
                  <c:v>74.8635</c:v>
                </c:pt>
                <c:pt idx="15030">
                  <c:v>74.9084</c:v>
                </c:pt>
                <c:pt idx="15031">
                  <c:v>74.9084</c:v>
                </c:pt>
                <c:pt idx="15032">
                  <c:v>74.95330000000001</c:v>
                </c:pt>
                <c:pt idx="15033">
                  <c:v>74.8635</c:v>
                </c:pt>
                <c:pt idx="15034">
                  <c:v>74.8635</c:v>
                </c:pt>
                <c:pt idx="15035">
                  <c:v>74.8186</c:v>
                </c:pt>
                <c:pt idx="15036">
                  <c:v>74.8635</c:v>
                </c:pt>
                <c:pt idx="15037">
                  <c:v>74.8635</c:v>
                </c:pt>
                <c:pt idx="15038">
                  <c:v>74.9084</c:v>
                </c:pt>
                <c:pt idx="15039">
                  <c:v>74.9084</c:v>
                </c:pt>
                <c:pt idx="15040">
                  <c:v>74.9084</c:v>
                </c:pt>
                <c:pt idx="15041">
                  <c:v>74.95330000000001</c:v>
                </c:pt>
                <c:pt idx="15042">
                  <c:v>74.95330000000001</c:v>
                </c:pt>
                <c:pt idx="15043">
                  <c:v>74.95330000000001</c:v>
                </c:pt>
                <c:pt idx="15044">
                  <c:v>74.9084</c:v>
                </c:pt>
                <c:pt idx="15045">
                  <c:v>74.8635</c:v>
                </c:pt>
                <c:pt idx="15046">
                  <c:v>74.8635</c:v>
                </c:pt>
                <c:pt idx="15047">
                  <c:v>74.9084</c:v>
                </c:pt>
                <c:pt idx="15048">
                  <c:v>74.9084</c:v>
                </c:pt>
                <c:pt idx="15049">
                  <c:v>74.8635</c:v>
                </c:pt>
                <c:pt idx="15050">
                  <c:v>74.8186</c:v>
                </c:pt>
                <c:pt idx="15051">
                  <c:v>74.8635</c:v>
                </c:pt>
                <c:pt idx="15052">
                  <c:v>74.95330000000001</c:v>
                </c:pt>
                <c:pt idx="15053">
                  <c:v>74.9981</c:v>
                </c:pt>
                <c:pt idx="15054">
                  <c:v>74.95330000000001</c:v>
                </c:pt>
                <c:pt idx="15055">
                  <c:v>74.9084</c:v>
                </c:pt>
                <c:pt idx="15056">
                  <c:v>74.9084</c:v>
                </c:pt>
                <c:pt idx="15057">
                  <c:v>74.95330000000001</c:v>
                </c:pt>
                <c:pt idx="15058">
                  <c:v>74.9084</c:v>
                </c:pt>
                <c:pt idx="15059">
                  <c:v>74.9084</c:v>
                </c:pt>
                <c:pt idx="15060">
                  <c:v>74.8635</c:v>
                </c:pt>
                <c:pt idx="15061">
                  <c:v>74.8635</c:v>
                </c:pt>
                <c:pt idx="15062">
                  <c:v>74.9084</c:v>
                </c:pt>
                <c:pt idx="15063">
                  <c:v>74.95330000000001</c:v>
                </c:pt>
                <c:pt idx="15064">
                  <c:v>74.95330000000001</c:v>
                </c:pt>
                <c:pt idx="15065">
                  <c:v>74.95330000000001</c:v>
                </c:pt>
                <c:pt idx="15066">
                  <c:v>74.95330000000001</c:v>
                </c:pt>
                <c:pt idx="15067">
                  <c:v>74.9084</c:v>
                </c:pt>
                <c:pt idx="15068">
                  <c:v>74.8635</c:v>
                </c:pt>
                <c:pt idx="15069">
                  <c:v>74.95330000000001</c:v>
                </c:pt>
                <c:pt idx="15070">
                  <c:v>74.95330000000001</c:v>
                </c:pt>
                <c:pt idx="15071">
                  <c:v>74.9981</c:v>
                </c:pt>
                <c:pt idx="15072">
                  <c:v>74.9981</c:v>
                </c:pt>
                <c:pt idx="15073">
                  <c:v>75.043</c:v>
                </c:pt>
                <c:pt idx="15074">
                  <c:v>75.0879</c:v>
                </c:pt>
                <c:pt idx="15075">
                  <c:v>75.043</c:v>
                </c:pt>
                <c:pt idx="15076">
                  <c:v>74.9981</c:v>
                </c:pt>
                <c:pt idx="15077">
                  <c:v>74.95330000000001</c:v>
                </c:pt>
                <c:pt idx="15078">
                  <c:v>74.9981</c:v>
                </c:pt>
                <c:pt idx="15079">
                  <c:v>74.9981</c:v>
                </c:pt>
                <c:pt idx="15080">
                  <c:v>74.9981</c:v>
                </c:pt>
                <c:pt idx="15081">
                  <c:v>74.9981</c:v>
                </c:pt>
                <c:pt idx="15082">
                  <c:v>74.9981</c:v>
                </c:pt>
                <c:pt idx="15083">
                  <c:v>74.9981</c:v>
                </c:pt>
                <c:pt idx="15084">
                  <c:v>74.9981</c:v>
                </c:pt>
                <c:pt idx="15085">
                  <c:v>74.9981</c:v>
                </c:pt>
                <c:pt idx="15086">
                  <c:v>74.9981</c:v>
                </c:pt>
                <c:pt idx="15087">
                  <c:v>75.043</c:v>
                </c:pt>
                <c:pt idx="15088">
                  <c:v>75.043</c:v>
                </c:pt>
                <c:pt idx="15089">
                  <c:v>75.043</c:v>
                </c:pt>
                <c:pt idx="15090">
                  <c:v>75.0879</c:v>
                </c:pt>
                <c:pt idx="15091">
                  <c:v>75.13279999999995</c:v>
                </c:pt>
                <c:pt idx="15092">
                  <c:v>75.0879</c:v>
                </c:pt>
                <c:pt idx="15093">
                  <c:v>75.0879</c:v>
                </c:pt>
                <c:pt idx="15094">
                  <c:v>75.043</c:v>
                </c:pt>
                <c:pt idx="15095">
                  <c:v>74.9981</c:v>
                </c:pt>
                <c:pt idx="15096">
                  <c:v>74.9981</c:v>
                </c:pt>
                <c:pt idx="15097">
                  <c:v>74.9981</c:v>
                </c:pt>
                <c:pt idx="15098">
                  <c:v>75.0879</c:v>
                </c:pt>
                <c:pt idx="15099">
                  <c:v>75.0879</c:v>
                </c:pt>
                <c:pt idx="15100">
                  <c:v>75.0879</c:v>
                </c:pt>
                <c:pt idx="15101">
                  <c:v>75.0879</c:v>
                </c:pt>
                <c:pt idx="15102">
                  <c:v>75.043</c:v>
                </c:pt>
                <c:pt idx="15103">
                  <c:v>75.043</c:v>
                </c:pt>
                <c:pt idx="15104">
                  <c:v>75.043</c:v>
                </c:pt>
                <c:pt idx="15105">
                  <c:v>75.0879</c:v>
                </c:pt>
                <c:pt idx="15106">
                  <c:v>75.17769999999998</c:v>
                </c:pt>
                <c:pt idx="15107">
                  <c:v>75.17769999999998</c:v>
                </c:pt>
                <c:pt idx="15108">
                  <c:v>75.13279999999995</c:v>
                </c:pt>
                <c:pt idx="15109">
                  <c:v>75.043</c:v>
                </c:pt>
                <c:pt idx="15110">
                  <c:v>75.0879</c:v>
                </c:pt>
                <c:pt idx="15111">
                  <c:v>75.0879</c:v>
                </c:pt>
                <c:pt idx="15112">
                  <c:v>75.13279999999995</c:v>
                </c:pt>
                <c:pt idx="15113">
                  <c:v>75.0879</c:v>
                </c:pt>
                <c:pt idx="15114">
                  <c:v>75.0879</c:v>
                </c:pt>
                <c:pt idx="15115">
                  <c:v>75.0879</c:v>
                </c:pt>
                <c:pt idx="15116">
                  <c:v>75.0879</c:v>
                </c:pt>
                <c:pt idx="15117">
                  <c:v>75.0879</c:v>
                </c:pt>
                <c:pt idx="15118">
                  <c:v>75.13279999999995</c:v>
                </c:pt>
                <c:pt idx="15119">
                  <c:v>75.13279999999995</c:v>
                </c:pt>
                <c:pt idx="15120">
                  <c:v>75.13279999999995</c:v>
                </c:pt>
                <c:pt idx="15121">
                  <c:v>75.0879</c:v>
                </c:pt>
                <c:pt idx="15122">
                  <c:v>75.0879</c:v>
                </c:pt>
                <c:pt idx="15123">
                  <c:v>75.13279999999995</c:v>
                </c:pt>
                <c:pt idx="15124">
                  <c:v>75.17769999999998</c:v>
                </c:pt>
                <c:pt idx="15125">
                  <c:v>75.17769999999998</c:v>
                </c:pt>
                <c:pt idx="15126">
                  <c:v>75.17769999999998</c:v>
                </c:pt>
                <c:pt idx="15127">
                  <c:v>75.13279999999995</c:v>
                </c:pt>
                <c:pt idx="15128">
                  <c:v>75.17769999999998</c:v>
                </c:pt>
                <c:pt idx="15129">
                  <c:v>75.17769999999998</c:v>
                </c:pt>
                <c:pt idx="15130">
                  <c:v>75.13279999999995</c:v>
                </c:pt>
                <c:pt idx="15131">
                  <c:v>75.17769999999998</c:v>
                </c:pt>
                <c:pt idx="15132">
                  <c:v>75.17769999999998</c:v>
                </c:pt>
                <c:pt idx="15133">
                  <c:v>75.22249999999998</c:v>
                </c:pt>
                <c:pt idx="15134">
                  <c:v>75.17769999999998</c:v>
                </c:pt>
                <c:pt idx="15135">
                  <c:v>75.17769999999998</c:v>
                </c:pt>
                <c:pt idx="15136">
                  <c:v>75.17769999999998</c:v>
                </c:pt>
                <c:pt idx="15137">
                  <c:v>75.13279999999995</c:v>
                </c:pt>
                <c:pt idx="15138">
                  <c:v>75.13279999999995</c:v>
                </c:pt>
                <c:pt idx="15139">
                  <c:v>75.13279999999995</c:v>
                </c:pt>
                <c:pt idx="15140">
                  <c:v>75.17769999999998</c:v>
                </c:pt>
                <c:pt idx="15141">
                  <c:v>75.22249999999998</c:v>
                </c:pt>
                <c:pt idx="15142">
                  <c:v>75.22249999999998</c:v>
                </c:pt>
                <c:pt idx="15143">
                  <c:v>75.13279999999995</c:v>
                </c:pt>
                <c:pt idx="15144">
                  <c:v>75.13279999999995</c:v>
                </c:pt>
                <c:pt idx="15145">
                  <c:v>75.17769999999998</c:v>
                </c:pt>
                <c:pt idx="15146">
                  <c:v>75.22249999999998</c:v>
                </c:pt>
                <c:pt idx="15147">
                  <c:v>75.2674</c:v>
                </c:pt>
                <c:pt idx="15148">
                  <c:v>75.2674</c:v>
                </c:pt>
                <c:pt idx="15149">
                  <c:v>75.22249999999998</c:v>
                </c:pt>
                <c:pt idx="15150">
                  <c:v>75.22249999999998</c:v>
                </c:pt>
                <c:pt idx="15151">
                  <c:v>75.22249999999998</c:v>
                </c:pt>
                <c:pt idx="15152">
                  <c:v>75.2674</c:v>
                </c:pt>
                <c:pt idx="15153">
                  <c:v>75.2674</c:v>
                </c:pt>
                <c:pt idx="15154">
                  <c:v>75.3123</c:v>
                </c:pt>
                <c:pt idx="15155">
                  <c:v>75.2674</c:v>
                </c:pt>
                <c:pt idx="15156">
                  <c:v>75.3123</c:v>
                </c:pt>
                <c:pt idx="15157">
                  <c:v>75.3572</c:v>
                </c:pt>
                <c:pt idx="15158">
                  <c:v>75.3572</c:v>
                </c:pt>
                <c:pt idx="15159">
                  <c:v>75.3572</c:v>
                </c:pt>
                <c:pt idx="15160">
                  <c:v>75.3572</c:v>
                </c:pt>
                <c:pt idx="15161">
                  <c:v>75.3572</c:v>
                </c:pt>
                <c:pt idx="15162">
                  <c:v>75.3572</c:v>
                </c:pt>
                <c:pt idx="15163">
                  <c:v>75.3123</c:v>
                </c:pt>
                <c:pt idx="15164">
                  <c:v>75.3123</c:v>
                </c:pt>
                <c:pt idx="15165">
                  <c:v>75.3123</c:v>
                </c:pt>
                <c:pt idx="15166">
                  <c:v>75.3572</c:v>
                </c:pt>
                <c:pt idx="15167">
                  <c:v>75.3572</c:v>
                </c:pt>
                <c:pt idx="15168">
                  <c:v>75.3572</c:v>
                </c:pt>
                <c:pt idx="15169">
                  <c:v>75.3572</c:v>
                </c:pt>
                <c:pt idx="15170">
                  <c:v>75.3123</c:v>
                </c:pt>
                <c:pt idx="15171">
                  <c:v>75.3123</c:v>
                </c:pt>
                <c:pt idx="15172">
                  <c:v>75.3572</c:v>
                </c:pt>
                <c:pt idx="15173">
                  <c:v>75.3572</c:v>
                </c:pt>
                <c:pt idx="15174">
                  <c:v>75.4021</c:v>
                </c:pt>
                <c:pt idx="15175">
                  <c:v>75.4021</c:v>
                </c:pt>
                <c:pt idx="15176">
                  <c:v>75.3572</c:v>
                </c:pt>
                <c:pt idx="15177">
                  <c:v>75.3572</c:v>
                </c:pt>
                <c:pt idx="15178">
                  <c:v>75.3572</c:v>
                </c:pt>
                <c:pt idx="15179">
                  <c:v>75.4469</c:v>
                </c:pt>
                <c:pt idx="15180">
                  <c:v>75.4021</c:v>
                </c:pt>
                <c:pt idx="15181">
                  <c:v>75.4021</c:v>
                </c:pt>
                <c:pt idx="15182">
                  <c:v>75.4021</c:v>
                </c:pt>
                <c:pt idx="15183">
                  <c:v>75.3572</c:v>
                </c:pt>
                <c:pt idx="15184">
                  <c:v>75.4021</c:v>
                </c:pt>
                <c:pt idx="15185">
                  <c:v>75.4021</c:v>
                </c:pt>
                <c:pt idx="15186">
                  <c:v>75.3572</c:v>
                </c:pt>
                <c:pt idx="15187">
                  <c:v>75.3572</c:v>
                </c:pt>
                <c:pt idx="15188">
                  <c:v>75.3572</c:v>
                </c:pt>
                <c:pt idx="15189">
                  <c:v>75.4021</c:v>
                </c:pt>
                <c:pt idx="15190">
                  <c:v>75.4021</c:v>
                </c:pt>
                <c:pt idx="15191">
                  <c:v>75.4021</c:v>
                </c:pt>
                <c:pt idx="15192">
                  <c:v>75.4021</c:v>
                </c:pt>
                <c:pt idx="15193">
                  <c:v>75.4469</c:v>
                </c:pt>
                <c:pt idx="15194">
                  <c:v>75.4918</c:v>
                </c:pt>
                <c:pt idx="15195">
                  <c:v>75.4469</c:v>
                </c:pt>
                <c:pt idx="15196">
                  <c:v>75.4021</c:v>
                </c:pt>
                <c:pt idx="15197">
                  <c:v>75.3572</c:v>
                </c:pt>
                <c:pt idx="15198">
                  <c:v>75.3123</c:v>
                </c:pt>
                <c:pt idx="15199">
                  <c:v>75.3572</c:v>
                </c:pt>
                <c:pt idx="15200">
                  <c:v>75.4021</c:v>
                </c:pt>
                <c:pt idx="15201">
                  <c:v>75.4918</c:v>
                </c:pt>
                <c:pt idx="15202">
                  <c:v>75.4918</c:v>
                </c:pt>
                <c:pt idx="15203">
                  <c:v>75.4918</c:v>
                </c:pt>
                <c:pt idx="15204">
                  <c:v>75.4469</c:v>
                </c:pt>
                <c:pt idx="15205">
                  <c:v>75.4469</c:v>
                </c:pt>
                <c:pt idx="15206">
                  <c:v>75.4469</c:v>
                </c:pt>
                <c:pt idx="15207">
                  <c:v>75.4469</c:v>
                </c:pt>
                <c:pt idx="15208">
                  <c:v>75.4021</c:v>
                </c:pt>
                <c:pt idx="15209">
                  <c:v>75.4021</c:v>
                </c:pt>
                <c:pt idx="15210">
                  <c:v>75.4021</c:v>
                </c:pt>
                <c:pt idx="15211">
                  <c:v>75.4918</c:v>
                </c:pt>
                <c:pt idx="15212">
                  <c:v>75.4918</c:v>
                </c:pt>
                <c:pt idx="15213">
                  <c:v>75.5367</c:v>
                </c:pt>
                <c:pt idx="15214">
                  <c:v>75.5367</c:v>
                </c:pt>
                <c:pt idx="15215">
                  <c:v>75.5367</c:v>
                </c:pt>
                <c:pt idx="15216">
                  <c:v>75.5367</c:v>
                </c:pt>
                <c:pt idx="15217">
                  <c:v>75.5367</c:v>
                </c:pt>
                <c:pt idx="15218">
                  <c:v>75.5367</c:v>
                </c:pt>
                <c:pt idx="15219">
                  <c:v>75.4918</c:v>
                </c:pt>
                <c:pt idx="15220">
                  <c:v>75.4918</c:v>
                </c:pt>
                <c:pt idx="15221">
                  <c:v>75.4918</c:v>
                </c:pt>
                <c:pt idx="15222">
                  <c:v>75.5367</c:v>
                </c:pt>
                <c:pt idx="15223">
                  <c:v>75.5816</c:v>
                </c:pt>
                <c:pt idx="15224">
                  <c:v>75.5816</c:v>
                </c:pt>
                <c:pt idx="15225">
                  <c:v>75.5816</c:v>
                </c:pt>
                <c:pt idx="15226">
                  <c:v>75.5367</c:v>
                </c:pt>
                <c:pt idx="15227">
                  <c:v>75.4918</c:v>
                </c:pt>
                <c:pt idx="15228">
                  <c:v>75.5367</c:v>
                </c:pt>
                <c:pt idx="15229">
                  <c:v>75.5816</c:v>
                </c:pt>
                <c:pt idx="15230">
                  <c:v>75.5367</c:v>
                </c:pt>
                <c:pt idx="15231">
                  <c:v>75.5367</c:v>
                </c:pt>
                <c:pt idx="15232">
                  <c:v>75.5816</c:v>
                </c:pt>
                <c:pt idx="15233">
                  <c:v>75.5816</c:v>
                </c:pt>
                <c:pt idx="15234">
                  <c:v>75.5816</c:v>
                </c:pt>
                <c:pt idx="15235">
                  <c:v>75.5816</c:v>
                </c:pt>
                <c:pt idx="15236">
                  <c:v>75.5816</c:v>
                </c:pt>
                <c:pt idx="15237">
                  <c:v>75.5816</c:v>
                </c:pt>
                <c:pt idx="15238">
                  <c:v>75.5367</c:v>
                </c:pt>
                <c:pt idx="15239">
                  <c:v>75.5816</c:v>
                </c:pt>
                <c:pt idx="15240">
                  <c:v>75.62649999999998</c:v>
                </c:pt>
                <c:pt idx="15241">
                  <c:v>75.62649999999998</c:v>
                </c:pt>
                <c:pt idx="15242">
                  <c:v>75.62649999999998</c:v>
                </c:pt>
                <c:pt idx="15243">
                  <c:v>75.62649999999998</c:v>
                </c:pt>
                <c:pt idx="15244">
                  <c:v>75.5816</c:v>
                </c:pt>
                <c:pt idx="15245">
                  <c:v>75.5367</c:v>
                </c:pt>
                <c:pt idx="15246">
                  <c:v>75.5816</c:v>
                </c:pt>
                <c:pt idx="15247">
                  <c:v>75.62649999999998</c:v>
                </c:pt>
                <c:pt idx="15248">
                  <c:v>75.5816</c:v>
                </c:pt>
                <c:pt idx="15249">
                  <c:v>75.5816</c:v>
                </c:pt>
                <c:pt idx="15250">
                  <c:v>75.5816</c:v>
                </c:pt>
                <c:pt idx="15251">
                  <c:v>75.62649999999998</c:v>
                </c:pt>
                <c:pt idx="15252">
                  <c:v>75.5816</c:v>
                </c:pt>
                <c:pt idx="15253">
                  <c:v>75.5816</c:v>
                </c:pt>
                <c:pt idx="15254">
                  <c:v>75.62649999999998</c:v>
                </c:pt>
                <c:pt idx="15255">
                  <c:v>75.62649999999998</c:v>
                </c:pt>
                <c:pt idx="15256">
                  <c:v>75.62649999999998</c:v>
                </c:pt>
                <c:pt idx="15257">
                  <c:v>75.62649999999998</c:v>
                </c:pt>
                <c:pt idx="15258">
                  <c:v>75.67129999999998</c:v>
                </c:pt>
                <c:pt idx="15259">
                  <c:v>75.62649999999998</c:v>
                </c:pt>
                <c:pt idx="15260">
                  <c:v>75.67129999999998</c:v>
                </c:pt>
                <c:pt idx="15261">
                  <c:v>75.7162</c:v>
                </c:pt>
                <c:pt idx="15262">
                  <c:v>75.7611</c:v>
                </c:pt>
                <c:pt idx="15263">
                  <c:v>75.67129999999998</c:v>
                </c:pt>
                <c:pt idx="15264">
                  <c:v>75.62649999999998</c:v>
                </c:pt>
                <c:pt idx="15265">
                  <c:v>75.5816</c:v>
                </c:pt>
                <c:pt idx="15266">
                  <c:v>75.62649999999998</c:v>
                </c:pt>
                <c:pt idx="15267">
                  <c:v>75.67129999999998</c:v>
                </c:pt>
                <c:pt idx="15268">
                  <c:v>75.7162</c:v>
                </c:pt>
                <c:pt idx="15269">
                  <c:v>75.7162</c:v>
                </c:pt>
                <c:pt idx="15270">
                  <c:v>75.7162</c:v>
                </c:pt>
                <c:pt idx="15271">
                  <c:v>75.7162</c:v>
                </c:pt>
                <c:pt idx="15272">
                  <c:v>75.7162</c:v>
                </c:pt>
                <c:pt idx="15273">
                  <c:v>75.67129999999998</c:v>
                </c:pt>
                <c:pt idx="15274">
                  <c:v>75.67129999999998</c:v>
                </c:pt>
                <c:pt idx="15275">
                  <c:v>75.62649999999998</c:v>
                </c:pt>
                <c:pt idx="15276">
                  <c:v>75.62649999999998</c:v>
                </c:pt>
                <c:pt idx="15277">
                  <c:v>75.62649999999998</c:v>
                </c:pt>
                <c:pt idx="15278">
                  <c:v>75.67129999999998</c:v>
                </c:pt>
                <c:pt idx="15279">
                  <c:v>75.7162</c:v>
                </c:pt>
                <c:pt idx="15280">
                  <c:v>75.7611</c:v>
                </c:pt>
                <c:pt idx="15281">
                  <c:v>75.7162</c:v>
                </c:pt>
                <c:pt idx="15282">
                  <c:v>75.7162</c:v>
                </c:pt>
                <c:pt idx="15283">
                  <c:v>75.7611</c:v>
                </c:pt>
                <c:pt idx="15284">
                  <c:v>75.80599999999998</c:v>
                </c:pt>
                <c:pt idx="15285">
                  <c:v>75.7611</c:v>
                </c:pt>
                <c:pt idx="15286">
                  <c:v>75.7611</c:v>
                </c:pt>
                <c:pt idx="15287">
                  <c:v>75.7611</c:v>
                </c:pt>
                <c:pt idx="15288">
                  <c:v>75.80599999999998</c:v>
                </c:pt>
                <c:pt idx="15289">
                  <c:v>75.80599999999998</c:v>
                </c:pt>
                <c:pt idx="15290">
                  <c:v>75.7611</c:v>
                </c:pt>
                <c:pt idx="15291">
                  <c:v>75.7611</c:v>
                </c:pt>
                <c:pt idx="15292">
                  <c:v>75.7162</c:v>
                </c:pt>
                <c:pt idx="15293">
                  <c:v>75.7611</c:v>
                </c:pt>
                <c:pt idx="15294">
                  <c:v>75.7611</c:v>
                </c:pt>
                <c:pt idx="15295">
                  <c:v>75.7611</c:v>
                </c:pt>
                <c:pt idx="15296">
                  <c:v>75.7611</c:v>
                </c:pt>
                <c:pt idx="15297">
                  <c:v>75.7611</c:v>
                </c:pt>
                <c:pt idx="15298">
                  <c:v>75.80599999999998</c:v>
                </c:pt>
                <c:pt idx="15299">
                  <c:v>75.85079999999998</c:v>
                </c:pt>
                <c:pt idx="15300">
                  <c:v>75.80599999999998</c:v>
                </c:pt>
                <c:pt idx="15301">
                  <c:v>75.80599999999998</c:v>
                </c:pt>
                <c:pt idx="15302">
                  <c:v>75.85079999999998</c:v>
                </c:pt>
                <c:pt idx="15303">
                  <c:v>75.80599999999998</c:v>
                </c:pt>
                <c:pt idx="15304">
                  <c:v>75.80599999999998</c:v>
                </c:pt>
                <c:pt idx="15305">
                  <c:v>75.80599999999998</c:v>
                </c:pt>
                <c:pt idx="15306">
                  <c:v>75.8957</c:v>
                </c:pt>
                <c:pt idx="15307">
                  <c:v>75.80599999999998</c:v>
                </c:pt>
                <c:pt idx="15308">
                  <c:v>75.80599999999998</c:v>
                </c:pt>
                <c:pt idx="15309">
                  <c:v>75.7611</c:v>
                </c:pt>
                <c:pt idx="15310">
                  <c:v>75.7162</c:v>
                </c:pt>
                <c:pt idx="15311">
                  <c:v>75.7162</c:v>
                </c:pt>
                <c:pt idx="15312">
                  <c:v>75.7162</c:v>
                </c:pt>
                <c:pt idx="15313">
                  <c:v>75.7162</c:v>
                </c:pt>
                <c:pt idx="15314">
                  <c:v>75.7611</c:v>
                </c:pt>
                <c:pt idx="15315">
                  <c:v>75.7611</c:v>
                </c:pt>
                <c:pt idx="15316">
                  <c:v>75.80599999999998</c:v>
                </c:pt>
                <c:pt idx="15317">
                  <c:v>75.80599999999998</c:v>
                </c:pt>
                <c:pt idx="15318">
                  <c:v>75.85079999999998</c:v>
                </c:pt>
                <c:pt idx="15319">
                  <c:v>75.80599999999998</c:v>
                </c:pt>
                <c:pt idx="15320">
                  <c:v>75.85079999999998</c:v>
                </c:pt>
                <c:pt idx="15321">
                  <c:v>75.85079999999998</c:v>
                </c:pt>
                <c:pt idx="15322">
                  <c:v>75.85079999999998</c:v>
                </c:pt>
                <c:pt idx="15323">
                  <c:v>75.85079999999998</c:v>
                </c:pt>
                <c:pt idx="15324">
                  <c:v>75.80599999999998</c:v>
                </c:pt>
                <c:pt idx="15325">
                  <c:v>75.7611</c:v>
                </c:pt>
                <c:pt idx="15326">
                  <c:v>75.80599999999998</c:v>
                </c:pt>
                <c:pt idx="15327">
                  <c:v>75.8957</c:v>
                </c:pt>
                <c:pt idx="15328">
                  <c:v>75.85079999999998</c:v>
                </c:pt>
                <c:pt idx="15329">
                  <c:v>75.85079999999998</c:v>
                </c:pt>
                <c:pt idx="15330">
                  <c:v>75.85079999999998</c:v>
                </c:pt>
                <c:pt idx="15331">
                  <c:v>75.85079999999998</c:v>
                </c:pt>
                <c:pt idx="15332">
                  <c:v>75.85079999999998</c:v>
                </c:pt>
                <c:pt idx="15333">
                  <c:v>75.85079999999998</c:v>
                </c:pt>
                <c:pt idx="15334">
                  <c:v>75.85079999999998</c:v>
                </c:pt>
                <c:pt idx="15335">
                  <c:v>75.85079999999998</c:v>
                </c:pt>
                <c:pt idx="15336">
                  <c:v>75.8957</c:v>
                </c:pt>
                <c:pt idx="15337">
                  <c:v>75.85079999999998</c:v>
                </c:pt>
                <c:pt idx="15338">
                  <c:v>75.8957</c:v>
                </c:pt>
                <c:pt idx="15339">
                  <c:v>75.9406</c:v>
                </c:pt>
                <c:pt idx="15340">
                  <c:v>75.9406</c:v>
                </c:pt>
                <c:pt idx="15341">
                  <c:v>75.9406</c:v>
                </c:pt>
                <c:pt idx="15342">
                  <c:v>75.9406</c:v>
                </c:pt>
                <c:pt idx="15343">
                  <c:v>75.9855</c:v>
                </c:pt>
                <c:pt idx="15344">
                  <c:v>76.0304</c:v>
                </c:pt>
                <c:pt idx="15345">
                  <c:v>75.9855</c:v>
                </c:pt>
                <c:pt idx="15346">
                  <c:v>75.9406</c:v>
                </c:pt>
                <c:pt idx="15347">
                  <c:v>75.9406</c:v>
                </c:pt>
                <c:pt idx="15348">
                  <c:v>75.8957</c:v>
                </c:pt>
                <c:pt idx="15349">
                  <c:v>75.9406</c:v>
                </c:pt>
                <c:pt idx="15350">
                  <c:v>75.9406</c:v>
                </c:pt>
                <c:pt idx="15351">
                  <c:v>75.8957</c:v>
                </c:pt>
                <c:pt idx="15352">
                  <c:v>75.9406</c:v>
                </c:pt>
                <c:pt idx="15353">
                  <c:v>75.9855</c:v>
                </c:pt>
                <c:pt idx="15354">
                  <c:v>75.9855</c:v>
                </c:pt>
                <c:pt idx="15355">
                  <c:v>76.0304</c:v>
                </c:pt>
                <c:pt idx="15356">
                  <c:v>75.9855</c:v>
                </c:pt>
                <c:pt idx="15357">
                  <c:v>75.9855</c:v>
                </c:pt>
                <c:pt idx="15358">
                  <c:v>76.0304</c:v>
                </c:pt>
                <c:pt idx="15359">
                  <c:v>76.0304</c:v>
                </c:pt>
                <c:pt idx="15360">
                  <c:v>76.0304</c:v>
                </c:pt>
                <c:pt idx="15361">
                  <c:v>75.9855</c:v>
                </c:pt>
                <c:pt idx="15362">
                  <c:v>75.9406</c:v>
                </c:pt>
                <c:pt idx="15363">
                  <c:v>75.9406</c:v>
                </c:pt>
                <c:pt idx="15364">
                  <c:v>75.9406</c:v>
                </c:pt>
                <c:pt idx="15365">
                  <c:v>76.0304</c:v>
                </c:pt>
                <c:pt idx="15366">
                  <c:v>76.0304</c:v>
                </c:pt>
                <c:pt idx="15367">
                  <c:v>76.0304</c:v>
                </c:pt>
                <c:pt idx="15368">
                  <c:v>75.9855</c:v>
                </c:pt>
                <c:pt idx="15369">
                  <c:v>76.0304</c:v>
                </c:pt>
                <c:pt idx="15370">
                  <c:v>76.0304</c:v>
                </c:pt>
                <c:pt idx="15371">
                  <c:v>76.0304</c:v>
                </c:pt>
                <c:pt idx="15372">
                  <c:v>76.07519999999998</c:v>
                </c:pt>
                <c:pt idx="15373">
                  <c:v>76.07519999999998</c:v>
                </c:pt>
                <c:pt idx="15374">
                  <c:v>76.07519999999998</c:v>
                </c:pt>
                <c:pt idx="15375">
                  <c:v>75.9855</c:v>
                </c:pt>
                <c:pt idx="15376">
                  <c:v>76.0304</c:v>
                </c:pt>
                <c:pt idx="15377">
                  <c:v>76.0304</c:v>
                </c:pt>
                <c:pt idx="15378">
                  <c:v>76.07519999999998</c:v>
                </c:pt>
                <c:pt idx="15379">
                  <c:v>76.0304</c:v>
                </c:pt>
                <c:pt idx="15380">
                  <c:v>76.07519999999998</c:v>
                </c:pt>
                <c:pt idx="15381">
                  <c:v>76.07519999999998</c:v>
                </c:pt>
                <c:pt idx="15382">
                  <c:v>76.12009999999998</c:v>
                </c:pt>
                <c:pt idx="15383">
                  <c:v>76.07519999999998</c:v>
                </c:pt>
                <c:pt idx="15384">
                  <c:v>76.07519999999998</c:v>
                </c:pt>
                <c:pt idx="15385">
                  <c:v>75.9855</c:v>
                </c:pt>
                <c:pt idx="15386">
                  <c:v>76.07519999999998</c:v>
                </c:pt>
                <c:pt idx="15387">
                  <c:v>76.07519999999998</c:v>
                </c:pt>
                <c:pt idx="15388">
                  <c:v>76.165</c:v>
                </c:pt>
                <c:pt idx="15389">
                  <c:v>76.12009999999998</c:v>
                </c:pt>
                <c:pt idx="15390">
                  <c:v>76.12009999999998</c:v>
                </c:pt>
                <c:pt idx="15391">
                  <c:v>76.165</c:v>
                </c:pt>
                <c:pt idx="15392">
                  <c:v>76.2099</c:v>
                </c:pt>
                <c:pt idx="15393">
                  <c:v>76.2099</c:v>
                </c:pt>
                <c:pt idx="15394">
                  <c:v>76.12009999999998</c:v>
                </c:pt>
                <c:pt idx="15395">
                  <c:v>76.12009999999998</c:v>
                </c:pt>
                <c:pt idx="15396">
                  <c:v>76.12009999999998</c:v>
                </c:pt>
                <c:pt idx="15397">
                  <c:v>76.12009999999998</c:v>
                </c:pt>
                <c:pt idx="15398">
                  <c:v>76.2099</c:v>
                </c:pt>
                <c:pt idx="15399">
                  <c:v>76.2099</c:v>
                </c:pt>
                <c:pt idx="15400">
                  <c:v>76.2099</c:v>
                </c:pt>
                <c:pt idx="15401">
                  <c:v>76.165</c:v>
                </c:pt>
                <c:pt idx="15402">
                  <c:v>76.12009999999998</c:v>
                </c:pt>
                <c:pt idx="15403">
                  <c:v>76.12009999999998</c:v>
                </c:pt>
                <c:pt idx="15404">
                  <c:v>76.12009999999998</c:v>
                </c:pt>
                <c:pt idx="15405">
                  <c:v>76.07519999999998</c:v>
                </c:pt>
                <c:pt idx="15406">
                  <c:v>76.165</c:v>
                </c:pt>
                <c:pt idx="15407">
                  <c:v>76.2099</c:v>
                </c:pt>
                <c:pt idx="15408">
                  <c:v>76.2099</c:v>
                </c:pt>
                <c:pt idx="15409">
                  <c:v>76.165</c:v>
                </c:pt>
                <c:pt idx="15410">
                  <c:v>76.165</c:v>
                </c:pt>
                <c:pt idx="15411">
                  <c:v>76.165</c:v>
                </c:pt>
                <c:pt idx="15412">
                  <c:v>76.2099</c:v>
                </c:pt>
                <c:pt idx="15413">
                  <c:v>76.2548</c:v>
                </c:pt>
                <c:pt idx="15414">
                  <c:v>76.2996</c:v>
                </c:pt>
                <c:pt idx="15415">
                  <c:v>76.2548</c:v>
                </c:pt>
                <c:pt idx="15416">
                  <c:v>76.2996</c:v>
                </c:pt>
                <c:pt idx="15417">
                  <c:v>76.2548</c:v>
                </c:pt>
                <c:pt idx="15418">
                  <c:v>76.2548</c:v>
                </c:pt>
                <c:pt idx="15419">
                  <c:v>76.2548</c:v>
                </c:pt>
                <c:pt idx="15420">
                  <c:v>76.2548</c:v>
                </c:pt>
                <c:pt idx="15421">
                  <c:v>76.2548</c:v>
                </c:pt>
                <c:pt idx="15422">
                  <c:v>76.2099</c:v>
                </c:pt>
                <c:pt idx="15423">
                  <c:v>76.2099</c:v>
                </c:pt>
                <c:pt idx="15424">
                  <c:v>76.2996</c:v>
                </c:pt>
                <c:pt idx="15425">
                  <c:v>76.2099</c:v>
                </c:pt>
                <c:pt idx="15426">
                  <c:v>76.2548</c:v>
                </c:pt>
                <c:pt idx="15427">
                  <c:v>76.2099</c:v>
                </c:pt>
                <c:pt idx="15428">
                  <c:v>76.2548</c:v>
                </c:pt>
                <c:pt idx="15429">
                  <c:v>76.2548</c:v>
                </c:pt>
                <c:pt idx="15430">
                  <c:v>76.2996</c:v>
                </c:pt>
                <c:pt idx="15431">
                  <c:v>76.2996</c:v>
                </c:pt>
                <c:pt idx="15432">
                  <c:v>76.2996</c:v>
                </c:pt>
                <c:pt idx="15433">
                  <c:v>76.2996</c:v>
                </c:pt>
                <c:pt idx="15434">
                  <c:v>76.2996</c:v>
                </c:pt>
                <c:pt idx="15435">
                  <c:v>76.2548</c:v>
                </c:pt>
                <c:pt idx="15436">
                  <c:v>76.2996</c:v>
                </c:pt>
                <c:pt idx="15437">
                  <c:v>76.3445</c:v>
                </c:pt>
                <c:pt idx="15438">
                  <c:v>76.3445</c:v>
                </c:pt>
                <c:pt idx="15439">
                  <c:v>76.38939999999998</c:v>
                </c:pt>
                <c:pt idx="15440">
                  <c:v>76.3445</c:v>
                </c:pt>
                <c:pt idx="15441">
                  <c:v>76.38939999999998</c:v>
                </c:pt>
                <c:pt idx="15442">
                  <c:v>76.38939999999998</c:v>
                </c:pt>
                <c:pt idx="15443">
                  <c:v>76.38939999999998</c:v>
                </c:pt>
                <c:pt idx="15444">
                  <c:v>76.4343</c:v>
                </c:pt>
                <c:pt idx="15445">
                  <c:v>76.38939999999998</c:v>
                </c:pt>
                <c:pt idx="15446">
                  <c:v>76.38939999999998</c:v>
                </c:pt>
                <c:pt idx="15447">
                  <c:v>76.38939999999998</c:v>
                </c:pt>
                <c:pt idx="15448">
                  <c:v>76.3445</c:v>
                </c:pt>
                <c:pt idx="15449">
                  <c:v>76.38939999999998</c:v>
                </c:pt>
                <c:pt idx="15450">
                  <c:v>76.3445</c:v>
                </c:pt>
                <c:pt idx="15451">
                  <c:v>76.38939999999998</c:v>
                </c:pt>
                <c:pt idx="15452">
                  <c:v>76.4343</c:v>
                </c:pt>
                <c:pt idx="15453">
                  <c:v>76.4343</c:v>
                </c:pt>
                <c:pt idx="15454">
                  <c:v>76.4343</c:v>
                </c:pt>
                <c:pt idx="15455">
                  <c:v>76.4343</c:v>
                </c:pt>
                <c:pt idx="15456">
                  <c:v>76.4343</c:v>
                </c:pt>
                <c:pt idx="15457">
                  <c:v>76.38939999999998</c:v>
                </c:pt>
                <c:pt idx="15458">
                  <c:v>76.38939999999998</c:v>
                </c:pt>
                <c:pt idx="15459">
                  <c:v>76.38939999999998</c:v>
                </c:pt>
                <c:pt idx="15460">
                  <c:v>76.4343</c:v>
                </c:pt>
                <c:pt idx="15461">
                  <c:v>76.4343</c:v>
                </c:pt>
                <c:pt idx="15462">
                  <c:v>76.4343</c:v>
                </c:pt>
                <c:pt idx="15463">
                  <c:v>76.4343</c:v>
                </c:pt>
                <c:pt idx="15464">
                  <c:v>76.4791</c:v>
                </c:pt>
                <c:pt idx="15465">
                  <c:v>76.4343</c:v>
                </c:pt>
                <c:pt idx="15466">
                  <c:v>76.4791</c:v>
                </c:pt>
                <c:pt idx="15467">
                  <c:v>76.4791</c:v>
                </c:pt>
                <c:pt idx="15468">
                  <c:v>76.4791</c:v>
                </c:pt>
                <c:pt idx="15469">
                  <c:v>76.4791</c:v>
                </c:pt>
                <c:pt idx="15470">
                  <c:v>76.4791</c:v>
                </c:pt>
                <c:pt idx="15471">
                  <c:v>76.38939999999998</c:v>
                </c:pt>
                <c:pt idx="15472">
                  <c:v>76.38939999999998</c:v>
                </c:pt>
                <c:pt idx="15473">
                  <c:v>76.4343</c:v>
                </c:pt>
                <c:pt idx="15474">
                  <c:v>76.524</c:v>
                </c:pt>
                <c:pt idx="15475">
                  <c:v>76.4791</c:v>
                </c:pt>
                <c:pt idx="15476">
                  <c:v>76.4791</c:v>
                </c:pt>
                <c:pt idx="15477">
                  <c:v>76.4791</c:v>
                </c:pt>
                <c:pt idx="15478">
                  <c:v>76.4791</c:v>
                </c:pt>
                <c:pt idx="15479">
                  <c:v>76.4791</c:v>
                </c:pt>
                <c:pt idx="15480">
                  <c:v>76.4791</c:v>
                </c:pt>
                <c:pt idx="15481">
                  <c:v>76.4791</c:v>
                </c:pt>
                <c:pt idx="15482">
                  <c:v>76.524</c:v>
                </c:pt>
                <c:pt idx="15483">
                  <c:v>76.524</c:v>
                </c:pt>
                <c:pt idx="15484">
                  <c:v>76.5689</c:v>
                </c:pt>
                <c:pt idx="15485">
                  <c:v>76.5689</c:v>
                </c:pt>
                <c:pt idx="15486">
                  <c:v>76.524</c:v>
                </c:pt>
                <c:pt idx="15487">
                  <c:v>76.6138</c:v>
                </c:pt>
                <c:pt idx="15488">
                  <c:v>76.6138</c:v>
                </c:pt>
                <c:pt idx="15489">
                  <c:v>76.5689</c:v>
                </c:pt>
                <c:pt idx="15490">
                  <c:v>76.524</c:v>
                </c:pt>
                <c:pt idx="15491">
                  <c:v>76.6138</c:v>
                </c:pt>
                <c:pt idx="15492">
                  <c:v>76.6138</c:v>
                </c:pt>
                <c:pt idx="15493">
                  <c:v>76.6138</c:v>
                </c:pt>
                <c:pt idx="15494">
                  <c:v>76.65869999999998</c:v>
                </c:pt>
                <c:pt idx="15495">
                  <c:v>76.65869999999998</c:v>
                </c:pt>
                <c:pt idx="15496">
                  <c:v>76.65869999999998</c:v>
                </c:pt>
                <c:pt idx="15497">
                  <c:v>76.6138</c:v>
                </c:pt>
                <c:pt idx="15498">
                  <c:v>76.65869999999998</c:v>
                </c:pt>
                <c:pt idx="15499">
                  <c:v>76.6138</c:v>
                </c:pt>
                <c:pt idx="15500">
                  <c:v>76.6138</c:v>
                </c:pt>
                <c:pt idx="15501">
                  <c:v>76.6138</c:v>
                </c:pt>
                <c:pt idx="15502">
                  <c:v>76.65869999999998</c:v>
                </c:pt>
                <c:pt idx="15503">
                  <c:v>76.65869999999998</c:v>
                </c:pt>
                <c:pt idx="15504">
                  <c:v>76.6138</c:v>
                </c:pt>
                <c:pt idx="15505">
                  <c:v>76.6138</c:v>
                </c:pt>
                <c:pt idx="15506">
                  <c:v>76.6138</c:v>
                </c:pt>
                <c:pt idx="15507">
                  <c:v>76.7035</c:v>
                </c:pt>
                <c:pt idx="15508">
                  <c:v>76.7035</c:v>
                </c:pt>
                <c:pt idx="15509">
                  <c:v>76.7484</c:v>
                </c:pt>
                <c:pt idx="15510">
                  <c:v>76.7035</c:v>
                </c:pt>
                <c:pt idx="15511">
                  <c:v>76.7035</c:v>
                </c:pt>
                <c:pt idx="15512">
                  <c:v>76.7035</c:v>
                </c:pt>
                <c:pt idx="15513">
                  <c:v>76.7484</c:v>
                </c:pt>
                <c:pt idx="15514">
                  <c:v>76.7484</c:v>
                </c:pt>
                <c:pt idx="15515">
                  <c:v>76.7484</c:v>
                </c:pt>
                <c:pt idx="15516">
                  <c:v>76.7484</c:v>
                </c:pt>
                <c:pt idx="15517">
                  <c:v>76.7035</c:v>
                </c:pt>
                <c:pt idx="15518">
                  <c:v>76.65869999999998</c:v>
                </c:pt>
                <c:pt idx="15519">
                  <c:v>76.6138</c:v>
                </c:pt>
                <c:pt idx="15520">
                  <c:v>76.7035</c:v>
                </c:pt>
                <c:pt idx="15521">
                  <c:v>76.7035</c:v>
                </c:pt>
                <c:pt idx="15522">
                  <c:v>76.7484</c:v>
                </c:pt>
                <c:pt idx="15523">
                  <c:v>76.7484</c:v>
                </c:pt>
                <c:pt idx="15524">
                  <c:v>76.7484</c:v>
                </c:pt>
                <c:pt idx="15525">
                  <c:v>76.8382</c:v>
                </c:pt>
                <c:pt idx="15526">
                  <c:v>76.7933</c:v>
                </c:pt>
                <c:pt idx="15527">
                  <c:v>76.7933</c:v>
                </c:pt>
                <c:pt idx="15528">
                  <c:v>76.8382</c:v>
                </c:pt>
                <c:pt idx="15529">
                  <c:v>76.8831</c:v>
                </c:pt>
                <c:pt idx="15530">
                  <c:v>76.8382</c:v>
                </c:pt>
                <c:pt idx="15531">
                  <c:v>76.8382</c:v>
                </c:pt>
                <c:pt idx="15532">
                  <c:v>76.7933</c:v>
                </c:pt>
                <c:pt idx="15533">
                  <c:v>76.7484</c:v>
                </c:pt>
                <c:pt idx="15534">
                  <c:v>76.7484</c:v>
                </c:pt>
                <c:pt idx="15535">
                  <c:v>76.7484</c:v>
                </c:pt>
                <c:pt idx="15536">
                  <c:v>76.7933</c:v>
                </c:pt>
                <c:pt idx="15537">
                  <c:v>76.7933</c:v>
                </c:pt>
                <c:pt idx="15538">
                  <c:v>76.7484</c:v>
                </c:pt>
                <c:pt idx="15539">
                  <c:v>76.7484</c:v>
                </c:pt>
                <c:pt idx="15540">
                  <c:v>76.7484</c:v>
                </c:pt>
                <c:pt idx="15541">
                  <c:v>76.7933</c:v>
                </c:pt>
                <c:pt idx="15542">
                  <c:v>76.7933</c:v>
                </c:pt>
                <c:pt idx="15543">
                  <c:v>76.8831</c:v>
                </c:pt>
                <c:pt idx="15544">
                  <c:v>76.7933</c:v>
                </c:pt>
                <c:pt idx="15545">
                  <c:v>76.8382</c:v>
                </c:pt>
                <c:pt idx="15546">
                  <c:v>76.8382</c:v>
                </c:pt>
                <c:pt idx="15547">
                  <c:v>76.8382</c:v>
                </c:pt>
                <c:pt idx="15548">
                  <c:v>76.8831</c:v>
                </c:pt>
                <c:pt idx="15549">
                  <c:v>76.8831</c:v>
                </c:pt>
                <c:pt idx="15550">
                  <c:v>76.9279</c:v>
                </c:pt>
                <c:pt idx="15551">
                  <c:v>76.8831</c:v>
                </c:pt>
                <c:pt idx="15552">
                  <c:v>76.8831</c:v>
                </c:pt>
                <c:pt idx="15553">
                  <c:v>76.9279</c:v>
                </c:pt>
                <c:pt idx="15554">
                  <c:v>76.9279</c:v>
                </c:pt>
                <c:pt idx="15555">
                  <c:v>76.9279</c:v>
                </c:pt>
                <c:pt idx="15556">
                  <c:v>76.8831</c:v>
                </c:pt>
                <c:pt idx="15557">
                  <c:v>76.8382</c:v>
                </c:pt>
                <c:pt idx="15558">
                  <c:v>76.8382</c:v>
                </c:pt>
                <c:pt idx="15559">
                  <c:v>76.8831</c:v>
                </c:pt>
                <c:pt idx="15560">
                  <c:v>76.8831</c:v>
                </c:pt>
                <c:pt idx="15561">
                  <c:v>76.9279</c:v>
                </c:pt>
                <c:pt idx="15562">
                  <c:v>76.8831</c:v>
                </c:pt>
                <c:pt idx="15563">
                  <c:v>76.9279</c:v>
                </c:pt>
                <c:pt idx="15564">
                  <c:v>76.9279</c:v>
                </c:pt>
                <c:pt idx="15565">
                  <c:v>76.9279</c:v>
                </c:pt>
                <c:pt idx="15566">
                  <c:v>76.97279999999998</c:v>
                </c:pt>
                <c:pt idx="15567">
                  <c:v>76.9279</c:v>
                </c:pt>
                <c:pt idx="15568">
                  <c:v>76.9279</c:v>
                </c:pt>
                <c:pt idx="15569">
                  <c:v>77.0177</c:v>
                </c:pt>
                <c:pt idx="15570">
                  <c:v>77.0626</c:v>
                </c:pt>
                <c:pt idx="15571">
                  <c:v>77.0626</c:v>
                </c:pt>
                <c:pt idx="15572">
                  <c:v>77.0177</c:v>
                </c:pt>
                <c:pt idx="15573">
                  <c:v>76.97279999999998</c:v>
                </c:pt>
                <c:pt idx="15574">
                  <c:v>76.97279999999998</c:v>
                </c:pt>
                <c:pt idx="15575">
                  <c:v>77.0177</c:v>
                </c:pt>
                <c:pt idx="15576">
                  <c:v>77.0626</c:v>
                </c:pt>
                <c:pt idx="15577">
                  <c:v>77.0626</c:v>
                </c:pt>
                <c:pt idx="15578">
                  <c:v>77.0177</c:v>
                </c:pt>
                <c:pt idx="15579">
                  <c:v>77.0626</c:v>
                </c:pt>
                <c:pt idx="15580">
                  <c:v>77.0626</c:v>
                </c:pt>
                <c:pt idx="15581">
                  <c:v>77.0626</c:v>
                </c:pt>
                <c:pt idx="15582">
                  <c:v>76.97279999999998</c:v>
                </c:pt>
                <c:pt idx="15583">
                  <c:v>76.97279999999998</c:v>
                </c:pt>
                <c:pt idx="15584">
                  <c:v>76.97279999999998</c:v>
                </c:pt>
                <c:pt idx="15585">
                  <c:v>77.1075</c:v>
                </c:pt>
                <c:pt idx="15586">
                  <c:v>77.0626</c:v>
                </c:pt>
                <c:pt idx="15587">
                  <c:v>77.0177</c:v>
                </c:pt>
                <c:pt idx="15588">
                  <c:v>77.0177</c:v>
                </c:pt>
                <c:pt idx="15589">
                  <c:v>77.0626</c:v>
                </c:pt>
                <c:pt idx="15590">
                  <c:v>77.0626</c:v>
                </c:pt>
                <c:pt idx="15591">
                  <c:v>77.1075</c:v>
                </c:pt>
                <c:pt idx="15592">
                  <c:v>77.1075</c:v>
                </c:pt>
                <c:pt idx="15593">
                  <c:v>77.15229999999998</c:v>
                </c:pt>
                <c:pt idx="15594">
                  <c:v>77.0626</c:v>
                </c:pt>
                <c:pt idx="15595">
                  <c:v>77.1075</c:v>
                </c:pt>
                <c:pt idx="15596">
                  <c:v>77.1075</c:v>
                </c:pt>
                <c:pt idx="15597">
                  <c:v>77.1075</c:v>
                </c:pt>
                <c:pt idx="15598">
                  <c:v>77.1075</c:v>
                </c:pt>
                <c:pt idx="15599">
                  <c:v>77.1972</c:v>
                </c:pt>
                <c:pt idx="15600">
                  <c:v>77.1972</c:v>
                </c:pt>
                <c:pt idx="15601">
                  <c:v>77.15229999999998</c:v>
                </c:pt>
                <c:pt idx="15602">
                  <c:v>77.15229999999998</c:v>
                </c:pt>
                <c:pt idx="15603">
                  <c:v>77.1972</c:v>
                </c:pt>
                <c:pt idx="15604">
                  <c:v>77.15229999999998</c:v>
                </c:pt>
                <c:pt idx="15605">
                  <c:v>77.1972</c:v>
                </c:pt>
                <c:pt idx="15606">
                  <c:v>77.1972</c:v>
                </c:pt>
                <c:pt idx="15607">
                  <c:v>77.1972</c:v>
                </c:pt>
                <c:pt idx="15608">
                  <c:v>77.1972</c:v>
                </c:pt>
                <c:pt idx="15609">
                  <c:v>77.1972</c:v>
                </c:pt>
                <c:pt idx="15610">
                  <c:v>77.2421</c:v>
                </c:pt>
                <c:pt idx="15611">
                  <c:v>77.15229999999998</c:v>
                </c:pt>
                <c:pt idx="15612">
                  <c:v>77.1972</c:v>
                </c:pt>
                <c:pt idx="15613">
                  <c:v>77.1972</c:v>
                </c:pt>
                <c:pt idx="15614">
                  <c:v>77.2421</c:v>
                </c:pt>
                <c:pt idx="15615">
                  <c:v>77.1972</c:v>
                </c:pt>
                <c:pt idx="15616">
                  <c:v>77.15229999999998</c:v>
                </c:pt>
                <c:pt idx="15617">
                  <c:v>77.1972</c:v>
                </c:pt>
                <c:pt idx="15618">
                  <c:v>77.2421</c:v>
                </c:pt>
                <c:pt idx="15619">
                  <c:v>77.2421</c:v>
                </c:pt>
                <c:pt idx="15620">
                  <c:v>77.287</c:v>
                </c:pt>
                <c:pt idx="15621">
                  <c:v>77.287</c:v>
                </c:pt>
                <c:pt idx="15622">
                  <c:v>77.3318</c:v>
                </c:pt>
                <c:pt idx="15623">
                  <c:v>77.3318</c:v>
                </c:pt>
                <c:pt idx="15624">
                  <c:v>77.287</c:v>
                </c:pt>
                <c:pt idx="15625">
                  <c:v>77.2421</c:v>
                </c:pt>
                <c:pt idx="15626">
                  <c:v>77.2421</c:v>
                </c:pt>
                <c:pt idx="15627">
                  <c:v>77.287</c:v>
                </c:pt>
                <c:pt idx="15628">
                  <c:v>77.3318</c:v>
                </c:pt>
                <c:pt idx="15629">
                  <c:v>77.3318</c:v>
                </c:pt>
                <c:pt idx="15630">
                  <c:v>77.287</c:v>
                </c:pt>
                <c:pt idx="15631">
                  <c:v>77.2421</c:v>
                </c:pt>
                <c:pt idx="15632">
                  <c:v>77.287</c:v>
                </c:pt>
                <c:pt idx="15633">
                  <c:v>77.2421</c:v>
                </c:pt>
                <c:pt idx="15634">
                  <c:v>77.2421</c:v>
                </c:pt>
                <c:pt idx="15635">
                  <c:v>77.2421</c:v>
                </c:pt>
                <c:pt idx="15636">
                  <c:v>77.287</c:v>
                </c:pt>
                <c:pt idx="15637">
                  <c:v>77.3318</c:v>
                </c:pt>
                <c:pt idx="15638">
                  <c:v>77.3318</c:v>
                </c:pt>
                <c:pt idx="15639">
                  <c:v>77.37669999999998</c:v>
                </c:pt>
                <c:pt idx="15640">
                  <c:v>77.3318</c:v>
                </c:pt>
                <c:pt idx="15641">
                  <c:v>77.37669999999998</c:v>
                </c:pt>
                <c:pt idx="15642">
                  <c:v>77.4216</c:v>
                </c:pt>
                <c:pt idx="15643">
                  <c:v>77.4216</c:v>
                </c:pt>
                <c:pt idx="15644">
                  <c:v>77.37669999999998</c:v>
                </c:pt>
                <c:pt idx="15645">
                  <c:v>77.37669999999998</c:v>
                </c:pt>
                <c:pt idx="15646">
                  <c:v>77.3318</c:v>
                </c:pt>
                <c:pt idx="15647">
                  <c:v>77.3318</c:v>
                </c:pt>
                <c:pt idx="15648">
                  <c:v>77.3318</c:v>
                </c:pt>
                <c:pt idx="15649">
                  <c:v>77.4216</c:v>
                </c:pt>
                <c:pt idx="15650">
                  <c:v>77.4216</c:v>
                </c:pt>
                <c:pt idx="15651">
                  <c:v>77.4665</c:v>
                </c:pt>
                <c:pt idx="15652">
                  <c:v>77.4665</c:v>
                </c:pt>
                <c:pt idx="15653">
                  <c:v>77.4665</c:v>
                </c:pt>
                <c:pt idx="15654">
                  <c:v>77.4216</c:v>
                </c:pt>
                <c:pt idx="15655">
                  <c:v>77.4665</c:v>
                </c:pt>
                <c:pt idx="15656">
                  <c:v>77.4665</c:v>
                </c:pt>
                <c:pt idx="15657">
                  <c:v>77.4665</c:v>
                </c:pt>
                <c:pt idx="15658">
                  <c:v>77.4665</c:v>
                </c:pt>
                <c:pt idx="15659">
                  <c:v>77.4665</c:v>
                </c:pt>
                <c:pt idx="15660">
                  <c:v>77.4665</c:v>
                </c:pt>
                <c:pt idx="15661">
                  <c:v>77.4665</c:v>
                </c:pt>
                <c:pt idx="15662">
                  <c:v>77.5114</c:v>
                </c:pt>
                <c:pt idx="15663">
                  <c:v>77.5114</c:v>
                </c:pt>
                <c:pt idx="15664">
                  <c:v>77.5114</c:v>
                </c:pt>
                <c:pt idx="15665">
                  <c:v>77.5114</c:v>
                </c:pt>
                <c:pt idx="15666">
                  <c:v>77.5562</c:v>
                </c:pt>
                <c:pt idx="15667">
                  <c:v>77.5562</c:v>
                </c:pt>
                <c:pt idx="15668">
                  <c:v>77.5114</c:v>
                </c:pt>
                <c:pt idx="15669">
                  <c:v>77.4665</c:v>
                </c:pt>
                <c:pt idx="15670">
                  <c:v>77.4665</c:v>
                </c:pt>
                <c:pt idx="15671">
                  <c:v>77.4665</c:v>
                </c:pt>
                <c:pt idx="15672">
                  <c:v>77.4665</c:v>
                </c:pt>
                <c:pt idx="15673">
                  <c:v>77.4216</c:v>
                </c:pt>
                <c:pt idx="15674">
                  <c:v>77.4216</c:v>
                </c:pt>
                <c:pt idx="15675">
                  <c:v>77.5114</c:v>
                </c:pt>
                <c:pt idx="15676">
                  <c:v>77.5562</c:v>
                </c:pt>
                <c:pt idx="15677">
                  <c:v>77.5562</c:v>
                </c:pt>
                <c:pt idx="15678">
                  <c:v>77.6011</c:v>
                </c:pt>
                <c:pt idx="15679">
                  <c:v>77.5562</c:v>
                </c:pt>
                <c:pt idx="15680">
                  <c:v>77.6011</c:v>
                </c:pt>
                <c:pt idx="15681">
                  <c:v>77.5562</c:v>
                </c:pt>
                <c:pt idx="15682">
                  <c:v>77.6011</c:v>
                </c:pt>
                <c:pt idx="15683">
                  <c:v>77.6011</c:v>
                </c:pt>
                <c:pt idx="15684">
                  <c:v>77.646</c:v>
                </c:pt>
                <c:pt idx="15685">
                  <c:v>77.646</c:v>
                </c:pt>
                <c:pt idx="15686">
                  <c:v>77.6909</c:v>
                </c:pt>
                <c:pt idx="15687">
                  <c:v>77.646</c:v>
                </c:pt>
                <c:pt idx="15688">
                  <c:v>77.6011</c:v>
                </c:pt>
                <c:pt idx="15689">
                  <c:v>77.6011</c:v>
                </c:pt>
                <c:pt idx="15690">
                  <c:v>77.646</c:v>
                </c:pt>
                <c:pt idx="15691">
                  <c:v>77.6011</c:v>
                </c:pt>
                <c:pt idx="15692">
                  <c:v>77.646</c:v>
                </c:pt>
                <c:pt idx="15693">
                  <c:v>77.6011</c:v>
                </c:pt>
                <c:pt idx="15694">
                  <c:v>77.646</c:v>
                </c:pt>
                <c:pt idx="15695">
                  <c:v>77.6011</c:v>
                </c:pt>
                <c:pt idx="15696">
                  <c:v>77.6011</c:v>
                </c:pt>
                <c:pt idx="15697">
                  <c:v>77.646</c:v>
                </c:pt>
                <c:pt idx="15698">
                  <c:v>77.646</c:v>
                </c:pt>
                <c:pt idx="15699">
                  <c:v>77.6909</c:v>
                </c:pt>
                <c:pt idx="15700">
                  <c:v>77.6909</c:v>
                </c:pt>
                <c:pt idx="15701">
                  <c:v>77.646</c:v>
                </c:pt>
                <c:pt idx="15702">
                  <c:v>77.646</c:v>
                </c:pt>
                <c:pt idx="15703">
                  <c:v>77.6909</c:v>
                </c:pt>
                <c:pt idx="15704">
                  <c:v>77.6909</c:v>
                </c:pt>
                <c:pt idx="15705">
                  <c:v>77.646</c:v>
                </c:pt>
                <c:pt idx="15706">
                  <c:v>77.6909</c:v>
                </c:pt>
                <c:pt idx="15707">
                  <c:v>77.7358</c:v>
                </c:pt>
                <c:pt idx="15708">
                  <c:v>77.7806</c:v>
                </c:pt>
                <c:pt idx="15709">
                  <c:v>77.7806</c:v>
                </c:pt>
                <c:pt idx="15710">
                  <c:v>77.7806</c:v>
                </c:pt>
                <c:pt idx="15711">
                  <c:v>77.7806</c:v>
                </c:pt>
                <c:pt idx="15712">
                  <c:v>77.7806</c:v>
                </c:pt>
                <c:pt idx="15713">
                  <c:v>77.7806</c:v>
                </c:pt>
                <c:pt idx="15714">
                  <c:v>77.7358</c:v>
                </c:pt>
                <c:pt idx="15715">
                  <c:v>77.6909</c:v>
                </c:pt>
                <c:pt idx="15716">
                  <c:v>77.7806</c:v>
                </c:pt>
                <c:pt idx="15717">
                  <c:v>77.7806</c:v>
                </c:pt>
                <c:pt idx="15718">
                  <c:v>77.82549999999998</c:v>
                </c:pt>
                <c:pt idx="15719">
                  <c:v>77.7806</c:v>
                </c:pt>
                <c:pt idx="15720">
                  <c:v>77.82549999999998</c:v>
                </c:pt>
                <c:pt idx="15721">
                  <c:v>77.82549999999998</c:v>
                </c:pt>
                <c:pt idx="15722">
                  <c:v>77.82549999999998</c:v>
                </c:pt>
                <c:pt idx="15723">
                  <c:v>77.82549999999998</c:v>
                </c:pt>
                <c:pt idx="15724">
                  <c:v>77.82549999999998</c:v>
                </c:pt>
                <c:pt idx="15725">
                  <c:v>77.7806</c:v>
                </c:pt>
                <c:pt idx="15726">
                  <c:v>77.82549999999998</c:v>
                </c:pt>
                <c:pt idx="15727">
                  <c:v>77.87039999999998</c:v>
                </c:pt>
                <c:pt idx="15728">
                  <c:v>77.87039999999998</c:v>
                </c:pt>
                <c:pt idx="15729">
                  <c:v>77.9153</c:v>
                </c:pt>
                <c:pt idx="15730">
                  <c:v>77.9153</c:v>
                </c:pt>
                <c:pt idx="15731">
                  <c:v>77.82549999999998</c:v>
                </c:pt>
                <c:pt idx="15732">
                  <c:v>77.87039999999998</c:v>
                </c:pt>
                <c:pt idx="15733">
                  <c:v>77.87039999999998</c:v>
                </c:pt>
                <c:pt idx="15734">
                  <c:v>77.9153</c:v>
                </c:pt>
                <c:pt idx="15735">
                  <c:v>78.0</c:v>
                </c:pt>
                <c:pt idx="15736">
                  <c:v>78.0</c:v>
                </c:pt>
                <c:pt idx="15737">
                  <c:v>77.9153</c:v>
                </c:pt>
                <c:pt idx="15738">
                  <c:v>77.87039999999998</c:v>
                </c:pt>
                <c:pt idx="15739">
                  <c:v>77.9601</c:v>
                </c:pt>
                <c:pt idx="15740">
                  <c:v>77.9601</c:v>
                </c:pt>
                <c:pt idx="15741">
                  <c:v>77.9601</c:v>
                </c:pt>
                <c:pt idx="15742">
                  <c:v>77.9601</c:v>
                </c:pt>
                <c:pt idx="15743">
                  <c:v>77.9153</c:v>
                </c:pt>
                <c:pt idx="15744">
                  <c:v>77.9153</c:v>
                </c:pt>
                <c:pt idx="15745">
                  <c:v>77.9601</c:v>
                </c:pt>
                <c:pt idx="15746">
                  <c:v>78.0</c:v>
                </c:pt>
                <c:pt idx="15747">
                  <c:v>77.9601</c:v>
                </c:pt>
                <c:pt idx="15748">
                  <c:v>77.9601</c:v>
                </c:pt>
                <c:pt idx="15749">
                  <c:v>77.9601</c:v>
                </c:pt>
                <c:pt idx="15750">
                  <c:v>77.9601</c:v>
                </c:pt>
                <c:pt idx="15751">
                  <c:v>78.0</c:v>
                </c:pt>
                <c:pt idx="15752">
                  <c:v>78.0948</c:v>
                </c:pt>
                <c:pt idx="15753">
                  <c:v>78.0948</c:v>
                </c:pt>
                <c:pt idx="15754">
                  <c:v>78.0499</c:v>
                </c:pt>
                <c:pt idx="15755">
                  <c:v>78.0499</c:v>
                </c:pt>
                <c:pt idx="15756">
                  <c:v>78.0</c:v>
                </c:pt>
                <c:pt idx="15757">
                  <c:v>78.0</c:v>
                </c:pt>
                <c:pt idx="15758">
                  <c:v>78.0948</c:v>
                </c:pt>
                <c:pt idx="15759">
                  <c:v>78.1397</c:v>
                </c:pt>
                <c:pt idx="15760">
                  <c:v>78.0948</c:v>
                </c:pt>
                <c:pt idx="15761">
                  <c:v>78.0499</c:v>
                </c:pt>
                <c:pt idx="15762">
                  <c:v>77.9601</c:v>
                </c:pt>
                <c:pt idx="15763">
                  <c:v>78.0499</c:v>
                </c:pt>
                <c:pt idx="15764">
                  <c:v>78.0948</c:v>
                </c:pt>
                <c:pt idx="15765">
                  <c:v>78.2294</c:v>
                </c:pt>
                <c:pt idx="15766">
                  <c:v>78.1397</c:v>
                </c:pt>
                <c:pt idx="15767">
                  <c:v>78.0948</c:v>
                </c:pt>
                <c:pt idx="15768">
                  <c:v>78.0499</c:v>
                </c:pt>
                <c:pt idx="15769">
                  <c:v>78.1397</c:v>
                </c:pt>
                <c:pt idx="15770">
                  <c:v>78.1397</c:v>
                </c:pt>
                <c:pt idx="15771">
                  <c:v>78.1845</c:v>
                </c:pt>
                <c:pt idx="15772">
                  <c:v>78.2294</c:v>
                </c:pt>
                <c:pt idx="15773">
                  <c:v>78.2294</c:v>
                </c:pt>
                <c:pt idx="15774">
                  <c:v>78.2294</c:v>
                </c:pt>
                <c:pt idx="15775">
                  <c:v>78.2294</c:v>
                </c:pt>
                <c:pt idx="15776">
                  <c:v>78.2743</c:v>
                </c:pt>
                <c:pt idx="15777">
                  <c:v>78.2743</c:v>
                </c:pt>
                <c:pt idx="15778">
                  <c:v>78.2294</c:v>
                </c:pt>
                <c:pt idx="15779">
                  <c:v>78.1397</c:v>
                </c:pt>
                <c:pt idx="15780">
                  <c:v>78.1845</c:v>
                </c:pt>
                <c:pt idx="15781">
                  <c:v>78.2294</c:v>
                </c:pt>
                <c:pt idx="15782">
                  <c:v>78.2743</c:v>
                </c:pt>
                <c:pt idx="15783">
                  <c:v>78.2743</c:v>
                </c:pt>
                <c:pt idx="15784">
                  <c:v>78.2743</c:v>
                </c:pt>
                <c:pt idx="15785">
                  <c:v>78.2743</c:v>
                </c:pt>
                <c:pt idx="15786">
                  <c:v>78.2743</c:v>
                </c:pt>
                <c:pt idx="15787">
                  <c:v>78.3192</c:v>
                </c:pt>
                <c:pt idx="15788">
                  <c:v>78.3641</c:v>
                </c:pt>
                <c:pt idx="15789">
                  <c:v>78.3641</c:v>
                </c:pt>
                <c:pt idx="15790">
                  <c:v>78.3192</c:v>
                </c:pt>
                <c:pt idx="15791">
                  <c:v>78.2743</c:v>
                </c:pt>
                <c:pt idx="15792">
                  <c:v>78.2743</c:v>
                </c:pt>
                <c:pt idx="15793">
                  <c:v>78.2743</c:v>
                </c:pt>
                <c:pt idx="15794">
                  <c:v>78.3192</c:v>
                </c:pt>
                <c:pt idx="15795">
                  <c:v>78.2743</c:v>
                </c:pt>
                <c:pt idx="15796">
                  <c:v>78.3192</c:v>
                </c:pt>
                <c:pt idx="15797">
                  <c:v>78.3641</c:v>
                </c:pt>
                <c:pt idx="15798">
                  <c:v>78.4538</c:v>
                </c:pt>
                <c:pt idx="15799">
                  <c:v>78.4089</c:v>
                </c:pt>
                <c:pt idx="15800">
                  <c:v>78.4089</c:v>
                </c:pt>
                <c:pt idx="15801">
                  <c:v>78.4089</c:v>
                </c:pt>
                <c:pt idx="15802">
                  <c:v>78.4089</c:v>
                </c:pt>
                <c:pt idx="15803">
                  <c:v>78.3641</c:v>
                </c:pt>
                <c:pt idx="15804">
                  <c:v>78.3641</c:v>
                </c:pt>
                <c:pt idx="15805">
                  <c:v>78.3192</c:v>
                </c:pt>
                <c:pt idx="15806">
                  <c:v>78.3192</c:v>
                </c:pt>
                <c:pt idx="15807">
                  <c:v>78.3192</c:v>
                </c:pt>
                <c:pt idx="15808">
                  <c:v>78.3641</c:v>
                </c:pt>
                <c:pt idx="15809">
                  <c:v>78.4089</c:v>
                </c:pt>
                <c:pt idx="15810">
                  <c:v>78.4538</c:v>
                </c:pt>
                <c:pt idx="15811">
                  <c:v>78.4089</c:v>
                </c:pt>
                <c:pt idx="15812">
                  <c:v>78.4089</c:v>
                </c:pt>
                <c:pt idx="15813">
                  <c:v>78.4089</c:v>
                </c:pt>
                <c:pt idx="15814">
                  <c:v>78.4538</c:v>
                </c:pt>
                <c:pt idx="15815">
                  <c:v>78.5436</c:v>
                </c:pt>
                <c:pt idx="15816">
                  <c:v>78.58849999999998</c:v>
                </c:pt>
                <c:pt idx="15817">
                  <c:v>78.5436</c:v>
                </c:pt>
                <c:pt idx="15818">
                  <c:v>78.5436</c:v>
                </c:pt>
                <c:pt idx="15819">
                  <c:v>78.5436</c:v>
                </c:pt>
                <c:pt idx="15820">
                  <c:v>78.58849999999998</c:v>
                </c:pt>
                <c:pt idx="15821">
                  <c:v>78.4538</c:v>
                </c:pt>
                <c:pt idx="15822">
                  <c:v>78.4538</c:v>
                </c:pt>
                <c:pt idx="15823">
                  <c:v>78.4538</c:v>
                </c:pt>
                <c:pt idx="15824">
                  <c:v>78.49870000000001</c:v>
                </c:pt>
                <c:pt idx="15825">
                  <c:v>78.49870000000001</c:v>
                </c:pt>
                <c:pt idx="15826">
                  <c:v>78.4538</c:v>
                </c:pt>
                <c:pt idx="15827">
                  <c:v>78.5436</c:v>
                </c:pt>
                <c:pt idx="15828">
                  <c:v>78.49870000000001</c:v>
                </c:pt>
                <c:pt idx="15829">
                  <c:v>78.5436</c:v>
                </c:pt>
                <c:pt idx="15830">
                  <c:v>78.5436</c:v>
                </c:pt>
                <c:pt idx="15831">
                  <c:v>78.58849999999998</c:v>
                </c:pt>
                <c:pt idx="15832">
                  <c:v>78.5436</c:v>
                </c:pt>
                <c:pt idx="15833">
                  <c:v>78.49870000000001</c:v>
                </c:pt>
                <c:pt idx="15834">
                  <c:v>78.5436</c:v>
                </c:pt>
                <c:pt idx="15835">
                  <c:v>78.5436</c:v>
                </c:pt>
                <c:pt idx="15836">
                  <c:v>78.5436</c:v>
                </c:pt>
                <c:pt idx="15837">
                  <c:v>78.5436</c:v>
                </c:pt>
                <c:pt idx="15838">
                  <c:v>78.5436</c:v>
                </c:pt>
                <c:pt idx="15839">
                  <c:v>78.58849999999998</c:v>
                </c:pt>
                <c:pt idx="15840">
                  <c:v>78.67819999999998</c:v>
                </c:pt>
                <c:pt idx="15841">
                  <c:v>78.67819999999998</c:v>
                </c:pt>
                <c:pt idx="15842">
                  <c:v>78.67819999999998</c:v>
                </c:pt>
                <c:pt idx="15843">
                  <c:v>78.6333</c:v>
                </c:pt>
                <c:pt idx="15844">
                  <c:v>78.67819999999998</c:v>
                </c:pt>
                <c:pt idx="15845">
                  <c:v>78.67819999999998</c:v>
                </c:pt>
                <c:pt idx="15846">
                  <c:v>78.67819999999998</c:v>
                </c:pt>
                <c:pt idx="15847">
                  <c:v>78.6333</c:v>
                </c:pt>
                <c:pt idx="15848">
                  <c:v>78.6333</c:v>
                </c:pt>
                <c:pt idx="15849">
                  <c:v>78.6333</c:v>
                </c:pt>
                <c:pt idx="15850">
                  <c:v>78.6333</c:v>
                </c:pt>
                <c:pt idx="15851">
                  <c:v>78.6333</c:v>
                </c:pt>
                <c:pt idx="15852">
                  <c:v>78.7231</c:v>
                </c:pt>
                <c:pt idx="15853">
                  <c:v>78.768</c:v>
                </c:pt>
                <c:pt idx="15854">
                  <c:v>78.81279999999998</c:v>
                </c:pt>
                <c:pt idx="15855">
                  <c:v>78.768</c:v>
                </c:pt>
                <c:pt idx="15856">
                  <c:v>78.768</c:v>
                </c:pt>
                <c:pt idx="15857">
                  <c:v>78.7231</c:v>
                </c:pt>
                <c:pt idx="15858">
                  <c:v>78.67819999999998</c:v>
                </c:pt>
                <c:pt idx="15859">
                  <c:v>78.67819999999998</c:v>
                </c:pt>
                <c:pt idx="15860">
                  <c:v>78.7231</c:v>
                </c:pt>
                <c:pt idx="15861">
                  <c:v>78.7231</c:v>
                </c:pt>
                <c:pt idx="15862">
                  <c:v>78.7231</c:v>
                </c:pt>
                <c:pt idx="15863">
                  <c:v>78.768</c:v>
                </c:pt>
                <c:pt idx="15864">
                  <c:v>78.81279999999998</c:v>
                </c:pt>
                <c:pt idx="15865">
                  <c:v>78.8577</c:v>
                </c:pt>
                <c:pt idx="15866">
                  <c:v>78.81279999999998</c:v>
                </c:pt>
                <c:pt idx="15867">
                  <c:v>78.8577</c:v>
                </c:pt>
                <c:pt idx="15868">
                  <c:v>78.81279999999998</c:v>
                </c:pt>
                <c:pt idx="15869">
                  <c:v>78.9026</c:v>
                </c:pt>
                <c:pt idx="15870">
                  <c:v>78.8577</c:v>
                </c:pt>
                <c:pt idx="15871">
                  <c:v>78.8577</c:v>
                </c:pt>
                <c:pt idx="15872">
                  <c:v>78.8577</c:v>
                </c:pt>
                <c:pt idx="15873">
                  <c:v>78.9026</c:v>
                </c:pt>
                <c:pt idx="15874">
                  <c:v>78.9475</c:v>
                </c:pt>
                <c:pt idx="15875">
                  <c:v>78.9475</c:v>
                </c:pt>
                <c:pt idx="15876">
                  <c:v>78.9475</c:v>
                </c:pt>
                <c:pt idx="15877">
                  <c:v>78.9026</c:v>
                </c:pt>
                <c:pt idx="15878">
                  <c:v>78.9026</c:v>
                </c:pt>
                <c:pt idx="15879">
                  <c:v>78.8577</c:v>
                </c:pt>
                <c:pt idx="15880">
                  <c:v>78.8577</c:v>
                </c:pt>
                <c:pt idx="15881">
                  <c:v>78.9026</c:v>
                </c:pt>
                <c:pt idx="15882">
                  <c:v>78.9475</c:v>
                </c:pt>
                <c:pt idx="15883">
                  <c:v>78.9026</c:v>
                </c:pt>
                <c:pt idx="15884">
                  <c:v>78.9475</c:v>
                </c:pt>
                <c:pt idx="15885">
                  <c:v>78.9026</c:v>
                </c:pt>
                <c:pt idx="15886">
                  <c:v>78.9026</c:v>
                </c:pt>
                <c:pt idx="15887">
                  <c:v>78.8577</c:v>
                </c:pt>
                <c:pt idx="15888">
                  <c:v>78.9475</c:v>
                </c:pt>
                <c:pt idx="15889">
                  <c:v>78.9475</c:v>
                </c:pt>
                <c:pt idx="15890">
                  <c:v>78.9475</c:v>
                </c:pt>
                <c:pt idx="15891">
                  <c:v>78.9026</c:v>
                </c:pt>
                <c:pt idx="15892">
                  <c:v>78.9026</c:v>
                </c:pt>
                <c:pt idx="15893">
                  <c:v>78.9475</c:v>
                </c:pt>
                <c:pt idx="15894">
                  <c:v>78.9475</c:v>
                </c:pt>
                <c:pt idx="15895">
                  <c:v>78.9924</c:v>
                </c:pt>
                <c:pt idx="15896">
                  <c:v>79.0352</c:v>
                </c:pt>
                <c:pt idx="15897">
                  <c:v>78.9924</c:v>
                </c:pt>
                <c:pt idx="15898">
                  <c:v>78.9924</c:v>
                </c:pt>
                <c:pt idx="15899">
                  <c:v>78.9475</c:v>
                </c:pt>
                <c:pt idx="15900">
                  <c:v>78.9924</c:v>
                </c:pt>
                <c:pt idx="15901">
                  <c:v>78.9924</c:v>
                </c:pt>
                <c:pt idx="15902">
                  <c:v>79.0352</c:v>
                </c:pt>
                <c:pt idx="15903">
                  <c:v>79.0776</c:v>
                </c:pt>
                <c:pt idx="15904">
                  <c:v>79.0352</c:v>
                </c:pt>
                <c:pt idx="15905">
                  <c:v>78.9475</c:v>
                </c:pt>
                <c:pt idx="15906">
                  <c:v>78.9924</c:v>
                </c:pt>
                <c:pt idx="15907">
                  <c:v>79.0352</c:v>
                </c:pt>
                <c:pt idx="15908">
                  <c:v>79.0776</c:v>
                </c:pt>
                <c:pt idx="15909">
                  <c:v>79.0352</c:v>
                </c:pt>
                <c:pt idx="15910">
                  <c:v>79.0776</c:v>
                </c:pt>
                <c:pt idx="15911">
                  <c:v>79.0776</c:v>
                </c:pt>
                <c:pt idx="15912">
                  <c:v>79.0776</c:v>
                </c:pt>
                <c:pt idx="15913">
                  <c:v>79.1199</c:v>
                </c:pt>
                <c:pt idx="15914">
                  <c:v>79.0776</c:v>
                </c:pt>
                <c:pt idx="15915">
                  <c:v>79.1199</c:v>
                </c:pt>
                <c:pt idx="15916">
                  <c:v>79.1199</c:v>
                </c:pt>
                <c:pt idx="15917">
                  <c:v>79.16229999999998</c:v>
                </c:pt>
                <c:pt idx="15918">
                  <c:v>79.16229999999998</c:v>
                </c:pt>
                <c:pt idx="15919">
                  <c:v>79.1199</c:v>
                </c:pt>
                <c:pt idx="15920">
                  <c:v>79.1199</c:v>
                </c:pt>
                <c:pt idx="15921">
                  <c:v>79.0776</c:v>
                </c:pt>
                <c:pt idx="15922">
                  <c:v>79.16229999999998</c:v>
                </c:pt>
                <c:pt idx="15923">
                  <c:v>79.16229999999998</c:v>
                </c:pt>
                <c:pt idx="15924">
                  <c:v>79.16229999999998</c:v>
                </c:pt>
                <c:pt idx="15925">
                  <c:v>79.1199</c:v>
                </c:pt>
                <c:pt idx="15926">
                  <c:v>79.1199</c:v>
                </c:pt>
                <c:pt idx="15927">
                  <c:v>79.1199</c:v>
                </c:pt>
                <c:pt idx="15928">
                  <c:v>79.1199</c:v>
                </c:pt>
                <c:pt idx="15929">
                  <c:v>79.1199</c:v>
                </c:pt>
                <c:pt idx="15930">
                  <c:v>79.16229999999998</c:v>
                </c:pt>
                <c:pt idx="15931">
                  <c:v>79.1199</c:v>
                </c:pt>
                <c:pt idx="15932">
                  <c:v>79.1199</c:v>
                </c:pt>
                <c:pt idx="15933">
                  <c:v>79.16229999999998</c:v>
                </c:pt>
                <c:pt idx="15934">
                  <c:v>79.16229999999998</c:v>
                </c:pt>
                <c:pt idx="15935">
                  <c:v>79.16229999999998</c:v>
                </c:pt>
                <c:pt idx="15936">
                  <c:v>79.16229999999998</c:v>
                </c:pt>
                <c:pt idx="15937">
                  <c:v>79.16229999999998</c:v>
                </c:pt>
                <c:pt idx="15938">
                  <c:v>79.2047</c:v>
                </c:pt>
                <c:pt idx="15939">
                  <c:v>79.2471</c:v>
                </c:pt>
                <c:pt idx="15940">
                  <c:v>79.2895</c:v>
                </c:pt>
                <c:pt idx="15941">
                  <c:v>79.2895</c:v>
                </c:pt>
                <c:pt idx="15942">
                  <c:v>79.2895</c:v>
                </c:pt>
                <c:pt idx="15943">
                  <c:v>79.2047</c:v>
                </c:pt>
                <c:pt idx="15944">
                  <c:v>79.2471</c:v>
                </c:pt>
                <c:pt idx="15945">
                  <c:v>79.2047</c:v>
                </c:pt>
                <c:pt idx="15946">
                  <c:v>79.2471</c:v>
                </c:pt>
                <c:pt idx="15947">
                  <c:v>79.2895</c:v>
                </c:pt>
                <c:pt idx="15948">
                  <c:v>79.2471</c:v>
                </c:pt>
                <c:pt idx="15949">
                  <c:v>79.2895</c:v>
                </c:pt>
                <c:pt idx="15950">
                  <c:v>79.2895</c:v>
                </c:pt>
                <c:pt idx="15951">
                  <c:v>79.3743</c:v>
                </c:pt>
                <c:pt idx="15952">
                  <c:v>79.3743</c:v>
                </c:pt>
                <c:pt idx="15953">
                  <c:v>79.3743</c:v>
                </c:pt>
                <c:pt idx="15954">
                  <c:v>79.2895</c:v>
                </c:pt>
                <c:pt idx="15955">
                  <c:v>79.2471</c:v>
                </c:pt>
                <c:pt idx="15956">
                  <c:v>79.2895</c:v>
                </c:pt>
                <c:pt idx="15957">
                  <c:v>79.3319</c:v>
                </c:pt>
                <c:pt idx="15958">
                  <c:v>79.3743</c:v>
                </c:pt>
                <c:pt idx="15959">
                  <c:v>79.3743</c:v>
                </c:pt>
                <c:pt idx="15960">
                  <c:v>79.3319</c:v>
                </c:pt>
                <c:pt idx="15961">
                  <c:v>79.3743</c:v>
                </c:pt>
                <c:pt idx="15962">
                  <c:v>79.3743</c:v>
                </c:pt>
                <c:pt idx="15963">
                  <c:v>79.3743</c:v>
                </c:pt>
                <c:pt idx="15964">
                  <c:v>79.3743</c:v>
                </c:pt>
                <c:pt idx="15965">
                  <c:v>79.3743</c:v>
                </c:pt>
                <c:pt idx="15966">
                  <c:v>79.4166</c:v>
                </c:pt>
                <c:pt idx="15967">
                  <c:v>79.4166</c:v>
                </c:pt>
                <c:pt idx="15968">
                  <c:v>79.4166</c:v>
                </c:pt>
                <c:pt idx="15969">
                  <c:v>79.4166</c:v>
                </c:pt>
                <c:pt idx="15970">
                  <c:v>79.4166</c:v>
                </c:pt>
                <c:pt idx="15971">
                  <c:v>79.459</c:v>
                </c:pt>
                <c:pt idx="15972">
                  <c:v>79.459</c:v>
                </c:pt>
                <c:pt idx="15973">
                  <c:v>79.3743</c:v>
                </c:pt>
                <c:pt idx="15974">
                  <c:v>79.3743</c:v>
                </c:pt>
                <c:pt idx="15975">
                  <c:v>79.4166</c:v>
                </c:pt>
                <c:pt idx="15976">
                  <c:v>79.4166</c:v>
                </c:pt>
                <c:pt idx="15977">
                  <c:v>79.5014</c:v>
                </c:pt>
                <c:pt idx="15978">
                  <c:v>79.5438</c:v>
                </c:pt>
                <c:pt idx="15979">
                  <c:v>79.5438</c:v>
                </c:pt>
                <c:pt idx="15980">
                  <c:v>79.5014</c:v>
                </c:pt>
                <c:pt idx="15981">
                  <c:v>79.5438</c:v>
                </c:pt>
                <c:pt idx="15982">
                  <c:v>79.5438</c:v>
                </c:pt>
                <c:pt idx="15983">
                  <c:v>79.5438</c:v>
                </c:pt>
                <c:pt idx="15984">
                  <c:v>79.5014</c:v>
                </c:pt>
                <c:pt idx="15985">
                  <c:v>79.5014</c:v>
                </c:pt>
                <c:pt idx="15986">
                  <c:v>79.5438</c:v>
                </c:pt>
                <c:pt idx="15987">
                  <c:v>79.5438</c:v>
                </c:pt>
                <c:pt idx="15988">
                  <c:v>79.5014</c:v>
                </c:pt>
                <c:pt idx="15989">
                  <c:v>79.5438</c:v>
                </c:pt>
                <c:pt idx="15990">
                  <c:v>79.5438</c:v>
                </c:pt>
                <c:pt idx="15991">
                  <c:v>79.5862</c:v>
                </c:pt>
                <c:pt idx="15992">
                  <c:v>79.62859999999998</c:v>
                </c:pt>
                <c:pt idx="15993">
                  <c:v>79.62859999999998</c:v>
                </c:pt>
                <c:pt idx="15994">
                  <c:v>79.67099999999998</c:v>
                </c:pt>
                <c:pt idx="15995">
                  <c:v>79.62859999999998</c:v>
                </c:pt>
                <c:pt idx="15996">
                  <c:v>79.62859999999998</c:v>
                </c:pt>
                <c:pt idx="15997">
                  <c:v>79.67099999999998</c:v>
                </c:pt>
                <c:pt idx="15998">
                  <c:v>79.7133</c:v>
                </c:pt>
                <c:pt idx="15999">
                  <c:v>79.7133</c:v>
                </c:pt>
                <c:pt idx="16000">
                  <c:v>79.62859999999998</c:v>
                </c:pt>
                <c:pt idx="16001">
                  <c:v>79.5862</c:v>
                </c:pt>
                <c:pt idx="16002">
                  <c:v>79.62859999999998</c:v>
                </c:pt>
                <c:pt idx="16003">
                  <c:v>79.62859999999998</c:v>
                </c:pt>
                <c:pt idx="16004">
                  <c:v>79.62859999999998</c:v>
                </c:pt>
                <c:pt idx="16005">
                  <c:v>79.67099999999998</c:v>
                </c:pt>
                <c:pt idx="16006">
                  <c:v>79.62859999999998</c:v>
                </c:pt>
                <c:pt idx="16007">
                  <c:v>79.67099999999998</c:v>
                </c:pt>
                <c:pt idx="16008">
                  <c:v>79.7133</c:v>
                </c:pt>
                <c:pt idx="16009">
                  <c:v>79.7557</c:v>
                </c:pt>
                <c:pt idx="16010">
                  <c:v>79.7133</c:v>
                </c:pt>
                <c:pt idx="16011">
                  <c:v>79.67099999999998</c:v>
                </c:pt>
                <c:pt idx="16012">
                  <c:v>79.67099999999998</c:v>
                </c:pt>
                <c:pt idx="16013">
                  <c:v>79.7557</c:v>
                </c:pt>
                <c:pt idx="16014">
                  <c:v>79.7981</c:v>
                </c:pt>
                <c:pt idx="16015">
                  <c:v>79.7557</c:v>
                </c:pt>
                <c:pt idx="16016">
                  <c:v>79.7133</c:v>
                </c:pt>
                <c:pt idx="16017">
                  <c:v>79.7133</c:v>
                </c:pt>
                <c:pt idx="16018">
                  <c:v>79.7133</c:v>
                </c:pt>
                <c:pt idx="16019">
                  <c:v>79.7133</c:v>
                </c:pt>
                <c:pt idx="16020">
                  <c:v>79.7133</c:v>
                </c:pt>
                <c:pt idx="16021">
                  <c:v>79.7981</c:v>
                </c:pt>
                <c:pt idx="16022">
                  <c:v>79.7557</c:v>
                </c:pt>
                <c:pt idx="16023">
                  <c:v>79.7557</c:v>
                </c:pt>
                <c:pt idx="16024">
                  <c:v>79.7133</c:v>
                </c:pt>
                <c:pt idx="16025">
                  <c:v>79.7557</c:v>
                </c:pt>
                <c:pt idx="16026">
                  <c:v>79.7557</c:v>
                </c:pt>
                <c:pt idx="16027">
                  <c:v>79.7557</c:v>
                </c:pt>
                <c:pt idx="16028">
                  <c:v>79.7557</c:v>
                </c:pt>
                <c:pt idx="16029">
                  <c:v>79.7981</c:v>
                </c:pt>
                <c:pt idx="16030">
                  <c:v>79.7981</c:v>
                </c:pt>
                <c:pt idx="16031">
                  <c:v>79.7981</c:v>
                </c:pt>
                <c:pt idx="16032">
                  <c:v>79.8405</c:v>
                </c:pt>
                <c:pt idx="16033">
                  <c:v>79.88289999999998</c:v>
                </c:pt>
                <c:pt idx="16034">
                  <c:v>79.9253</c:v>
                </c:pt>
                <c:pt idx="16035">
                  <c:v>79.9253</c:v>
                </c:pt>
                <c:pt idx="16036">
                  <c:v>79.88289999999998</c:v>
                </c:pt>
                <c:pt idx="16037">
                  <c:v>79.7981</c:v>
                </c:pt>
                <c:pt idx="16038">
                  <c:v>79.8405</c:v>
                </c:pt>
                <c:pt idx="16039">
                  <c:v>79.88289999999998</c:v>
                </c:pt>
                <c:pt idx="16040">
                  <c:v>79.88289999999998</c:v>
                </c:pt>
                <c:pt idx="16041">
                  <c:v>79.9253</c:v>
                </c:pt>
                <c:pt idx="16042">
                  <c:v>79.9253</c:v>
                </c:pt>
                <c:pt idx="16043">
                  <c:v>79.9677</c:v>
                </c:pt>
                <c:pt idx="16044">
                  <c:v>79.9677</c:v>
                </c:pt>
                <c:pt idx="16045">
                  <c:v>80.0106</c:v>
                </c:pt>
                <c:pt idx="16046">
                  <c:v>80.0106</c:v>
                </c:pt>
                <c:pt idx="16047">
                  <c:v>80.0106</c:v>
                </c:pt>
                <c:pt idx="16048">
                  <c:v>79.9677</c:v>
                </c:pt>
                <c:pt idx="16049">
                  <c:v>79.9677</c:v>
                </c:pt>
                <c:pt idx="16050">
                  <c:v>80.05549999999998</c:v>
                </c:pt>
                <c:pt idx="16051">
                  <c:v>80.0106</c:v>
                </c:pt>
                <c:pt idx="16052">
                  <c:v>80.0106</c:v>
                </c:pt>
                <c:pt idx="16053">
                  <c:v>80.0106</c:v>
                </c:pt>
                <c:pt idx="16054">
                  <c:v>80.10039999999998</c:v>
                </c:pt>
                <c:pt idx="16055">
                  <c:v>80.05549999999998</c:v>
                </c:pt>
                <c:pt idx="16056">
                  <c:v>80.05549999999998</c:v>
                </c:pt>
                <c:pt idx="16057">
                  <c:v>80.0106</c:v>
                </c:pt>
                <c:pt idx="16058">
                  <c:v>80.05549999999998</c:v>
                </c:pt>
                <c:pt idx="16059">
                  <c:v>80.0106</c:v>
                </c:pt>
                <c:pt idx="16060">
                  <c:v>80.05549999999998</c:v>
                </c:pt>
                <c:pt idx="16061">
                  <c:v>80.10039999999998</c:v>
                </c:pt>
                <c:pt idx="16062">
                  <c:v>80.05549999999998</c:v>
                </c:pt>
                <c:pt idx="16063">
                  <c:v>80.10039999999998</c:v>
                </c:pt>
                <c:pt idx="16064">
                  <c:v>80.10039999999998</c:v>
                </c:pt>
                <c:pt idx="16065">
                  <c:v>80.10039999999998</c:v>
                </c:pt>
                <c:pt idx="16066">
                  <c:v>80.05549999999998</c:v>
                </c:pt>
                <c:pt idx="16067">
                  <c:v>80.10039999999998</c:v>
                </c:pt>
                <c:pt idx="16068">
                  <c:v>80.1901</c:v>
                </c:pt>
                <c:pt idx="16069">
                  <c:v>80.1901</c:v>
                </c:pt>
                <c:pt idx="16070">
                  <c:v>80.23500000000001</c:v>
                </c:pt>
                <c:pt idx="16071">
                  <c:v>80.2799</c:v>
                </c:pt>
                <c:pt idx="16072">
                  <c:v>80.23500000000001</c:v>
                </c:pt>
                <c:pt idx="16073">
                  <c:v>80.1901</c:v>
                </c:pt>
                <c:pt idx="16074">
                  <c:v>80.10039999999998</c:v>
                </c:pt>
                <c:pt idx="16075">
                  <c:v>80.23500000000001</c:v>
                </c:pt>
                <c:pt idx="16076">
                  <c:v>80.1901</c:v>
                </c:pt>
                <c:pt idx="16077">
                  <c:v>80.1901</c:v>
                </c:pt>
                <c:pt idx="16078">
                  <c:v>80.10039999999998</c:v>
                </c:pt>
                <c:pt idx="16079">
                  <c:v>80.1453</c:v>
                </c:pt>
                <c:pt idx="16080">
                  <c:v>80.1453</c:v>
                </c:pt>
                <c:pt idx="16081">
                  <c:v>80.1453</c:v>
                </c:pt>
                <c:pt idx="16082">
                  <c:v>80.1453</c:v>
                </c:pt>
                <c:pt idx="16083">
                  <c:v>80.1453</c:v>
                </c:pt>
                <c:pt idx="16084">
                  <c:v>80.1901</c:v>
                </c:pt>
                <c:pt idx="16085">
                  <c:v>80.1453</c:v>
                </c:pt>
                <c:pt idx="16086">
                  <c:v>80.1453</c:v>
                </c:pt>
                <c:pt idx="16087">
                  <c:v>80.23500000000001</c:v>
                </c:pt>
                <c:pt idx="16088">
                  <c:v>80.32479999999998</c:v>
                </c:pt>
                <c:pt idx="16089">
                  <c:v>80.2799</c:v>
                </c:pt>
                <c:pt idx="16090">
                  <c:v>80.23500000000001</c:v>
                </c:pt>
                <c:pt idx="16091">
                  <c:v>80.1901</c:v>
                </c:pt>
                <c:pt idx="16092">
                  <c:v>80.1901</c:v>
                </c:pt>
                <c:pt idx="16093">
                  <c:v>80.1901</c:v>
                </c:pt>
                <c:pt idx="16094">
                  <c:v>80.1901</c:v>
                </c:pt>
                <c:pt idx="16095">
                  <c:v>80.1901</c:v>
                </c:pt>
                <c:pt idx="16096">
                  <c:v>80.23500000000001</c:v>
                </c:pt>
                <c:pt idx="16097">
                  <c:v>80.2799</c:v>
                </c:pt>
                <c:pt idx="16098">
                  <c:v>80.32479999999998</c:v>
                </c:pt>
                <c:pt idx="16099">
                  <c:v>80.3697</c:v>
                </c:pt>
                <c:pt idx="16100">
                  <c:v>80.32479999999998</c:v>
                </c:pt>
                <c:pt idx="16101">
                  <c:v>80.32479999999998</c:v>
                </c:pt>
                <c:pt idx="16102">
                  <c:v>80.32479999999998</c:v>
                </c:pt>
                <c:pt idx="16103">
                  <c:v>80.4145</c:v>
                </c:pt>
                <c:pt idx="16104">
                  <c:v>80.4145</c:v>
                </c:pt>
                <c:pt idx="16105">
                  <c:v>80.3697</c:v>
                </c:pt>
                <c:pt idx="16106">
                  <c:v>80.3697</c:v>
                </c:pt>
                <c:pt idx="16107">
                  <c:v>80.3697</c:v>
                </c:pt>
                <c:pt idx="16108">
                  <c:v>80.4145</c:v>
                </c:pt>
                <c:pt idx="16109">
                  <c:v>80.3697</c:v>
                </c:pt>
                <c:pt idx="16110">
                  <c:v>80.3697</c:v>
                </c:pt>
                <c:pt idx="16111">
                  <c:v>80.4145</c:v>
                </c:pt>
                <c:pt idx="16112">
                  <c:v>80.5043</c:v>
                </c:pt>
                <c:pt idx="16113">
                  <c:v>80.4145</c:v>
                </c:pt>
                <c:pt idx="16114">
                  <c:v>80.4594</c:v>
                </c:pt>
                <c:pt idx="16115">
                  <c:v>80.4145</c:v>
                </c:pt>
                <c:pt idx="16116">
                  <c:v>80.5043</c:v>
                </c:pt>
                <c:pt idx="16117">
                  <c:v>80.5043</c:v>
                </c:pt>
                <c:pt idx="16118">
                  <c:v>80.5043</c:v>
                </c:pt>
                <c:pt idx="16119">
                  <c:v>80.4594</c:v>
                </c:pt>
                <c:pt idx="16120">
                  <c:v>80.5492</c:v>
                </c:pt>
                <c:pt idx="16121">
                  <c:v>80.5492</c:v>
                </c:pt>
                <c:pt idx="16122">
                  <c:v>80.5043</c:v>
                </c:pt>
                <c:pt idx="16123">
                  <c:v>80.5043</c:v>
                </c:pt>
                <c:pt idx="16124">
                  <c:v>80.5492</c:v>
                </c:pt>
                <c:pt idx="16125">
                  <c:v>80.5492</c:v>
                </c:pt>
                <c:pt idx="16126">
                  <c:v>80.5941</c:v>
                </c:pt>
                <c:pt idx="16127">
                  <c:v>80.5941</c:v>
                </c:pt>
                <c:pt idx="16128">
                  <c:v>80.5941</c:v>
                </c:pt>
                <c:pt idx="16129">
                  <c:v>80.5492</c:v>
                </c:pt>
                <c:pt idx="16130">
                  <c:v>80.5492</c:v>
                </c:pt>
                <c:pt idx="16131">
                  <c:v>80.5941</c:v>
                </c:pt>
                <c:pt idx="16132">
                  <c:v>80.5492</c:v>
                </c:pt>
                <c:pt idx="16133">
                  <c:v>80.5492</c:v>
                </c:pt>
                <c:pt idx="16134">
                  <c:v>80.5492</c:v>
                </c:pt>
                <c:pt idx="16135">
                  <c:v>80.5492</c:v>
                </c:pt>
                <c:pt idx="16136">
                  <c:v>80.5941</c:v>
                </c:pt>
                <c:pt idx="16137">
                  <c:v>80.5492</c:v>
                </c:pt>
                <c:pt idx="16138">
                  <c:v>80.5941</c:v>
                </c:pt>
                <c:pt idx="16139">
                  <c:v>80.5492</c:v>
                </c:pt>
                <c:pt idx="16140">
                  <c:v>80.63889999999998</c:v>
                </c:pt>
                <c:pt idx="16141">
                  <c:v>80.63889999999998</c:v>
                </c:pt>
                <c:pt idx="16142">
                  <c:v>80.68379999999998</c:v>
                </c:pt>
                <c:pt idx="16143">
                  <c:v>80.63889999999998</c:v>
                </c:pt>
                <c:pt idx="16144">
                  <c:v>80.68379999999998</c:v>
                </c:pt>
                <c:pt idx="16145">
                  <c:v>80.72869999999998</c:v>
                </c:pt>
                <c:pt idx="16146">
                  <c:v>80.72869999999998</c:v>
                </c:pt>
                <c:pt idx="16147">
                  <c:v>80.72869999999998</c:v>
                </c:pt>
                <c:pt idx="16148">
                  <c:v>80.7736</c:v>
                </c:pt>
                <c:pt idx="16149">
                  <c:v>80.72869999999998</c:v>
                </c:pt>
                <c:pt idx="16150">
                  <c:v>80.72869999999998</c:v>
                </c:pt>
                <c:pt idx="16151">
                  <c:v>80.72869999999998</c:v>
                </c:pt>
                <c:pt idx="16152">
                  <c:v>80.72869999999998</c:v>
                </c:pt>
                <c:pt idx="16153">
                  <c:v>80.72869999999998</c:v>
                </c:pt>
                <c:pt idx="16154">
                  <c:v>80.72869999999998</c:v>
                </c:pt>
                <c:pt idx="16155">
                  <c:v>80.68379999999998</c:v>
                </c:pt>
                <c:pt idx="16156">
                  <c:v>80.72869999999998</c:v>
                </c:pt>
                <c:pt idx="16157">
                  <c:v>80.72869999999998</c:v>
                </c:pt>
                <c:pt idx="16158">
                  <c:v>80.81839999999998</c:v>
                </c:pt>
                <c:pt idx="16159">
                  <c:v>80.7736</c:v>
                </c:pt>
                <c:pt idx="16160">
                  <c:v>80.7736</c:v>
                </c:pt>
                <c:pt idx="16161">
                  <c:v>80.7736</c:v>
                </c:pt>
                <c:pt idx="16162">
                  <c:v>80.81839999999998</c:v>
                </c:pt>
                <c:pt idx="16163">
                  <c:v>80.7736</c:v>
                </c:pt>
                <c:pt idx="16164">
                  <c:v>80.7736</c:v>
                </c:pt>
                <c:pt idx="16165">
                  <c:v>80.81839999999998</c:v>
                </c:pt>
                <c:pt idx="16166">
                  <c:v>80.7736</c:v>
                </c:pt>
                <c:pt idx="16167">
                  <c:v>80.7736</c:v>
                </c:pt>
                <c:pt idx="16168">
                  <c:v>80.72869999999998</c:v>
                </c:pt>
                <c:pt idx="16169">
                  <c:v>80.81839999999998</c:v>
                </c:pt>
                <c:pt idx="16170">
                  <c:v>80.8633</c:v>
                </c:pt>
                <c:pt idx="16171">
                  <c:v>80.81839999999998</c:v>
                </c:pt>
                <c:pt idx="16172">
                  <c:v>80.81839999999998</c:v>
                </c:pt>
                <c:pt idx="16173">
                  <c:v>80.81839999999998</c:v>
                </c:pt>
                <c:pt idx="16174">
                  <c:v>80.81839999999998</c:v>
                </c:pt>
                <c:pt idx="16175">
                  <c:v>80.81839999999998</c:v>
                </c:pt>
                <c:pt idx="16176">
                  <c:v>80.8633</c:v>
                </c:pt>
                <c:pt idx="16177">
                  <c:v>80.9082</c:v>
                </c:pt>
                <c:pt idx="16178">
                  <c:v>80.9082</c:v>
                </c:pt>
                <c:pt idx="16179">
                  <c:v>80.9531</c:v>
                </c:pt>
                <c:pt idx="16180">
                  <c:v>80.9082</c:v>
                </c:pt>
                <c:pt idx="16181">
                  <c:v>80.9082</c:v>
                </c:pt>
                <c:pt idx="16182">
                  <c:v>80.9531</c:v>
                </c:pt>
                <c:pt idx="16183">
                  <c:v>80.9531</c:v>
                </c:pt>
                <c:pt idx="16184">
                  <c:v>80.9531</c:v>
                </c:pt>
                <c:pt idx="16185">
                  <c:v>80.8633</c:v>
                </c:pt>
                <c:pt idx="16186">
                  <c:v>80.9531</c:v>
                </c:pt>
                <c:pt idx="16187">
                  <c:v>80.8633</c:v>
                </c:pt>
                <c:pt idx="16188">
                  <c:v>80.9082</c:v>
                </c:pt>
                <c:pt idx="16189">
                  <c:v>80.8633</c:v>
                </c:pt>
                <c:pt idx="16190">
                  <c:v>80.9531</c:v>
                </c:pt>
                <c:pt idx="16191">
                  <c:v>80.9531</c:v>
                </c:pt>
                <c:pt idx="16192">
                  <c:v>81.0428</c:v>
                </c:pt>
                <c:pt idx="16193">
                  <c:v>81.0</c:v>
                </c:pt>
                <c:pt idx="16194">
                  <c:v>81.0</c:v>
                </c:pt>
                <c:pt idx="16195">
                  <c:v>81.0</c:v>
                </c:pt>
                <c:pt idx="16196">
                  <c:v>81.0</c:v>
                </c:pt>
                <c:pt idx="16197">
                  <c:v>81.0428</c:v>
                </c:pt>
                <c:pt idx="16198">
                  <c:v>81.0428</c:v>
                </c:pt>
                <c:pt idx="16199">
                  <c:v>81.08770000000001</c:v>
                </c:pt>
                <c:pt idx="16200">
                  <c:v>81.0428</c:v>
                </c:pt>
                <c:pt idx="16201">
                  <c:v>81.08770000000001</c:v>
                </c:pt>
                <c:pt idx="16202">
                  <c:v>81.08770000000001</c:v>
                </c:pt>
                <c:pt idx="16203">
                  <c:v>81.13259999999998</c:v>
                </c:pt>
                <c:pt idx="16204">
                  <c:v>81.17749999999998</c:v>
                </c:pt>
                <c:pt idx="16205">
                  <c:v>81.13259999999998</c:v>
                </c:pt>
                <c:pt idx="16206">
                  <c:v>81.13259999999998</c:v>
                </c:pt>
                <c:pt idx="16207">
                  <c:v>81.13259999999998</c:v>
                </c:pt>
                <c:pt idx="16208">
                  <c:v>81.13259999999998</c:v>
                </c:pt>
                <c:pt idx="16209">
                  <c:v>81.13259999999998</c:v>
                </c:pt>
                <c:pt idx="16210">
                  <c:v>81.13259999999998</c:v>
                </c:pt>
                <c:pt idx="16211">
                  <c:v>81.08770000000001</c:v>
                </c:pt>
                <c:pt idx="16212">
                  <c:v>81.08770000000001</c:v>
                </c:pt>
                <c:pt idx="16213">
                  <c:v>81.08770000000001</c:v>
                </c:pt>
                <c:pt idx="16214">
                  <c:v>81.08770000000001</c:v>
                </c:pt>
                <c:pt idx="16215">
                  <c:v>81.13259999999998</c:v>
                </c:pt>
                <c:pt idx="16216">
                  <c:v>81.08770000000001</c:v>
                </c:pt>
                <c:pt idx="16217">
                  <c:v>81.08770000000001</c:v>
                </c:pt>
                <c:pt idx="16218">
                  <c:v>81.0428</c:v>
                </c:pt>
                <c:pt idx="16219">
                  <c:v>81.0428</c:v>
                </c:pt>
                <c:pt idx="16220">
                  <c:v>81.08770000000001</c:v>
                </c:pt>
                <c:pt idx="16221">
                  <c:v>81.13259999999998</c:v>
                </c:pt>
                <c:pt idx="16222">
                  <c:v>81.22239999999998</c:v>
                </c:pt>
                <c:pt idx="16223">
                  <c:v>81.22239999999998</c:v>
                </c:pt>
                <c:pt idx="16224">
                  <c:v>81.22239999999998</c:v>
                </c:pt>
                <c:pt idx="16225">
                  <c:v>81.3121</c:v>
                </c:pt>
                <c:pt idx="16226">
                  <c:v>81.2672</c:v>
                </c:pt>
                <c:pt idx="16227">
                  <c:v>81.2672</c:v>
                </c:pt>
                <c:pt idx="16228">
                  <c:v>81.2672</c:v>
                </c:pt>
                <c:pt idx="16229">
                  <c:v>81.2672</c:v>
                </c:pt>
                <c:pt idx="16230">
                  <c:v>81.3121</c:v>
                </c:pt>
                <c:pt idx="16231">
                  <c:v>81.2672</c:v>
                </c:pt>
                <c:pt idx="16232">
                  <c:v>81.2672</c:v>
                </c:pt>
                <c:pt idx="16233">
                  <c:v>81.3121</c:v>
                </c:pt>
                <c:pt idx="16234">
                  <c:v>81.3121</c:v>
                </c:pt>
                <c:pt idx="16235">
                  <c:v>81.357</c:v>
                </c:pt>
                <c:pt idx="16236">
                  <c:v>81.3121</c:v>
                </c:pt>
                <c:pt idx="16237">
                  <c:v>81.2672</c:v>
                </c:pt>
                <c:pt idx="16238">
                  <c:v>81.22239999999998</c:v>
                </c:pt>
                <c:pt idx="16239">
                  <c:v>81.3121</c:v>
                </c:pt>
                <c:pt idx="16240">
                  <c:v>81.357</c:v>
                </c:pt>
                <c:pt idx="16241">
                  <c:v>81.357</c:v>
                </c:pt>
                <c:pt idx="16242">
                  <c:v>81.3121</c:v>
                </c:pt>
                <c:pt idx="16243">
                  <c:v>81.2672</c:v>
                </c:pt>
                <c:pt idx="16244">
                  <c:v>81.3121</c:v>
                </c:pt>
                <c:pt idx="16245">
                  <c:v>81.3121</c:v>
                </c:pt>
                <c:pt idx="16246">
                  <c:v>81.3121</c:v>
                </c:pt>
                <c:pt idx="16247">
                  <c:v>81.357</c:v>
                </c:pt>
                <c:pt idx="16248">
                  <c:v>81.357</c:v>
                </c:pt>
                <c:pt idx="16249">
                  <c:v>81.4019</c:v>
                </c:pt>
                <c:pt idx="16250">
                  <c:v>81.4019</c:v>
                </c:pt>
                <c:pt idx="16251">
                  <c:v>81.4019</c:v>
                </c:pt>
                <c:pt idx="16252">
                  <c:v>81.4019</c:v>
                </c:pt>
                <c:pt idx="16253">
                  <c:v>81.4019</c:v>
                </c:pt>
                <c:pt idx="16254">
                  <c:v>81.3121</c:v>
                </c:pt>
                <c:pt idx="16255">
                  <c:v>81.2672</c:v>
                </c:pt>
                <c:pt idx="16256">
                  <c:v>81.357</c:v>
                </c:pt>
                <c:pt idx="16257">
                  <c:v>81.4019</c:v>
                </c:pt>
                <c:pt idx="16258">
                  <c:v>81.4467</c:v>
                </c:pt>
                <c:pt idx="16259">
                  <c:v>81.4019</c:v>
                </c:pt>
                <c:pt idx="16260">
                  <c:v>81.4467</c:v>
                </c:pt>
                <c:pt idx="16261">
                  <c:v>81.4467</c:v>
                </c:pt>
                <c:pt idx="16262">
                  <c:v>81.4916</c:v>
                </c:pt>
                <c:pt idx="16263">
                  <c:v>81.5365</c:v>
                </c:pt>
                <c:pt idx="16264">
                  <c:v>81.4916</c:v>
                </c:pt>
                <c:pt idx="16265">
                  <c:v>81.4019</c:v>
                </c:pt>
                <c:pt idx="16266">
                  <c:v>81.4019</c:v>
                </c:pt>
                <c:pt idx="16267">
                  <c:v>81.4019</c:v>
                </c:pt>
                <c:pt idx="16268">
                  <c:v>81.4467</c:v>
                </c:pt>
                <c:pt idx="16269">
                  <c:v>81.4467</c:v>
                </c:pt>
                <c:pt idx="16270">
                  <c:v>81.4467</c:v>
                </c:pt>
                <c:pt idx="16271">
                  <c:v>81.4916</c:v>
                </c:pt>
                <c:pt idx="16272">
                  <c:v>81.5814</c:v>
                </c:pt>
                <c:pt idx="16273">
                  <c:v>81.5365</c:v>
                </c:pt>
                <c:pt idx="16274">
                  <c:v>81.4916</c:v>
                </c:pt>
                <c:pt idx="16275">
                  <c:v>81.4916</c:v>
                </c:pt>
                <c:pt idx="16276">
                  <c:v>81.5365</c:v>
                </c:pt>
                <c:pt idx="16277">
                  <c:v>81.5365</c:v>
                </c:pt>
                <c:pt idx="16278">
                  <c:v>81.62629999999998</c:v>
                </c:pt>
                <c:pt idx="16279">
                  <c:v>81.62629999999998</c:v>
                </c:pt>
                <c:pt idx="16280">
                  <c:v>81.62629999999998</c:v>
                </c:pt>
                <c:pt idx="16281">
                  <c:v>81.62629999999998</c:v>
                </c:pt>
                <c:pt idx="16282">
                  <c:v>81.62629999999998</c:v>
                </c:pt>
                <c:pt idx="16283">
                  <c:v>81.62629999999998</c:v>
                </c:pt>
                <c:pt idx="16284">
                  <c:v>81.62629999999998</c:v>
                </c:pt>
                <c:pt idx="16285">
                  <c:v>81.62629999999998</c:v>
                </c:pt>
                <c:pt idx="16286">
                  <c:v>81.67109999999998</c:v>
                </c:pt>
                <c:pt idx="16287">
                  <c:v>81.5814</c:v>
                </c:pt>
                <c:pt idx="16288">
                  <c:v>81.5814</c:v>
                </c:pt>
                <c:pt idx="16289">
                  <c:v>81.62629999999998</c:v>
                </c:pt>
                <c:pt idx="16290">
                  <c:v>81.62629999999998</c:v>
                </c:pt>
                <c:pt idx="16291">
                  <c:v>81.5814</c:v>
                </c:pt>
                <c:pt idx="16292">
                  <c:v>81.5814</c:v>
                </c:pt>
                <c:pt idx="16293">
                  <c:v>81.62629999999998</c:v>
                </c:pt>
                <c:pt idx="16294">
                  <c:v>81.62629999999998</c:v>
                </c:pt>
                <c:pt idx="16295">
                  <c:v>81.5814</c:v>
                </c:pt>
                <c:pt idx="16296">
                  <c:v>81.62629999999998</c:v>
                </c:pt>
                <c:pt idx="16297">
                  <c:v>81.67109999999998</c:v>
                </c:pt>
                <c:pt idx="16298">
                  <c:v>81.716</c:v>
                </c:pt>
                <c:pt idx="16299">
                  <c:v>81.716</c:v>
                </c:pt>
                <c:pt idx="16300">
                  <c:v>81.716</c:v>
                </c:pt>
                <c:pt idx="16301">
                  <c:v>81.7609</c:v>
                </c:pt>
                <c:pt idx="16302">
                  <c:v>81.716</c:v>
                </c:pt>
                <c:pt idx="16303">
                  <c:v>81.716</c:v>
                </c:pt>
                <c:pt idx="16304">
                  <c:v>81.62629999999998</c:v>
                </c:pt>
                <c:pt idx="16305">
                  <c:v>81.62629999999998</c:v>
                </c:pt>
                <c:pt idx="16306">
                  <c:v>81.716</c:v>
                </c:pt>
                <c:pt idx="16307">
                  <c:v>81.80579999999998</c:v>
                </c:pt>
                <c:pt idx="16308">
                  <c:v>81.85069999999998</c:v>
                </c:pt>
                <c:pt idx="16309">
                  <c:v>81.85069999999998</c:v>
                </c:pt>
                <c:pt idx="16310">
                  <c:v>81.80579999999998</c:v>
                </c:pt>
                <c:pt idx="16311">
                  <c:v>81.80579999999998</c:v>
                </c:pt>
                <c:pt idx="16312">
                  <c:v>81.7609</c:v>
                </c:pt>
                <c:pt idx="16313">
                  <c:v>81.7609</c:v>
                </c:pt>
                <c:pt idx="16314">
                  <c:v>81.80579999999998</c:v>
                </c:pt>
                <c:pt idx="16315">
                  <c:v>81.85069999999998</c:v>
                </c:pt>
                <c:pt idx="16316">
                  <c:v>81.80579999999998</c:v>
                </c:pt>
                <c:pt idx="16317">
                  <c:v>81.80579999999998</c:v>
                </c:pt>
                <c:pt idx="16318">
                  <c:v>81.80579999999998</c:v>
                </c:pt>
                <c:pt idx="16319">
                  <c:v>81.8955</c:v>
                </c:pt>
                <c:pt idx="16320">
                  <c:v>81.85069999999998</c:v>
                </c:pt>
                <c:pt idx="16321">
                  <c:v>81.80579999999998</c:v>
                </c:pt>
                <c:pt idx="16322">
                  <c:v>81.85069999999998</c:v>
                </c:pt>
                <c:pt idx="16323">
                  <c:v>81.8955</c:v>
                </c:pt>
                <c:pt idx="16324">
                  <c:v>81.9404</c:v>
                </c:pt>
                <c:pt idx="16325">
                  <c:v>81.9404</c:v>
                </c:pt>
                <c:pt idx="16326">
                  <c:v>81.9853</c:v>
                </c:pt>
                <c:pt idx="16327">
                  <c:v>82.02849999999998</c:v>
                </c:pt>
                <c:pt idx="16328">
                  <c:v>82.02849999999998</c:v>
                </c:pt>
                <c:pt idx="16329">
                  <c:v>81.9404</c:v>
                </c:pt>
                <c:pt idx="16330">
                  <c:v>81.8955</c:v>
                </c:pt>
                <c:pt idx="16331">
                  <c:v>81.9404</c:v>
                </c:pt>
                <c:pt idx="16332">
                  <c:v>81.9853</c:v>
                </c:pt>
                <c:pt idx="16333">
                  <c:v>81.9853</c:v>
                </c:pt>
                <c:pt idx="16334">
                  <c:v>81.9853</c:v>
                </c:pt>
                <c:pt idx="16335">
                  <c:v>81.9853</c:v>
                </c:pt>
                <c:pt idx="16336">
                  <c:v>82.02849999999998</c:v>
                </c:pt>
                <c:pt idx="16337">
                  <c:v>81.9853</c:v>
                </c:pt>
                <c:pt idx="16338">
                  <c:v>81.9853</c:v>
                </c:pt>
                <c:pt idx="16339">
                  <c:v>82.07089999999998</c:v>
                </c:pt>
                <c:pt idx="16340">
                  <c:v>82.07089999999998</c:v>
                </c:pt>
                <c:pt idx="16341">
                  <c:v>82.1133</c:v>
                </c:pt>
                <c:pt idx="16342">
                  <c:v>82.07089999999998</c:v>
                </c:pt>
                <c:pt idx="16343">
                  <c:v>82.02849999999998</c:v>
                </c:pt>
                <c:pt idx="16344">
                  <c:v>81.9853</c:v>
                </c:pt>
                <c:pt idx="16345">
                  <c:v>81.9853</c:v>
                </c:pt>
                <c:pt idx="16346">
                  <c:v>81.9853</c:v>
                </c:pt>
                <c:pt idx="16347">
                  <c:v>81.9853</c:v>
                </c:pt>
                <c:pt idx="16348">
                  <c:v>82.02849999999998</c:v>
                </c:pt>
                <c:pt idx="16349">
                  <c:v>82.07089999999998</c:v>
                </c:pt>
                <c:pt idx="16350">
                  <c:v>82.07089999999998</c:v>
                </c:pt>
                <c:pt idx="16351">
                  <c:v>82.02849999999998</c:v>
                </c:pt>
                <c:pt idx="16352">
                  <c:v>82.07089999999998</c:v>
                </c:pt>
                <c:pt idx="16353">
                  <c:v>82.1133</c:v>
                </c:pt>
                <c:pt idx="16354">
                  <c:v>82.198</c:v>
                </c:pt>
                <c:pt idx="16355">
                  <c:v>82.1133</c:v>
                </c:pt>
                <c:pt idx="16356">
                  <c:v>82.07089999999998</c:v>
                </c:pt>
                <c:pt idx="16357">
                  <c:v>82.07089999999998</c:v>
                </c:pt>
                <c:pt idx="16358">
                  <c:v>82.1133</c:v>
                </c:pt>
                <c:pt idx="16359">
                  <c:v>82.15569999999998</c:v>
                </c:pt>
                <c:pt idx="16360">
                  <c:v>82.1133</c:v>
                </c:pt>
                <c:pt idx="16361">
                  <c:v>82.1133</c:v>
                </c:pt>
                <c:pt idx="16362">
                  <c:v>82.1133</c:v>
                </c:pt>
                <c:pt idx="16363">
                  <c:v>82.198</c:v>
                </c:pt>
                <c:pt idx="16364">
                  <c:v>82.198</c:v>
                </c:pt>
                <c:pt idx="16365">
                  <c:v>82.1133</c:v>
                </c:pt>
                <c:pt idx="16366">
                  <c:v>82.15569999999998</c:v>
                </c:pt>
                <c:pt idx="16367">
                  <c:v>82.15569999999998</c:v>
                </c:pt>
                <c:pt idx="16368">
                  <c:v>82.198</c:v>
                </c:pt>
                <c:pt idx="16369">
                  <c:v>82.198</c:v>
                </c:pt>
                <c:pt idx="16370">
                  <c:v>82.15569999999998</c:v>
                </c:pt>
                <c:pt idx="16371">
                  <c:v>82.198</c:v>
                </c:pt>
                <c:pt idx="16372">
                  <c:v>82.15569999999998</c:v>
                </c:pt>
                <c:pt idx="16373">
                  <c:v>82.15569999999998</c:v>
                </c:pt>
                <c:pt idx="16374">
                  <c:v>82.1133</c:v>
                </c:pt>
                <c:pt idx="16375">
                  <c:v>82.198</c:v>
                </c:pt>
                <c:pt idx="16376">
                  <c:v>82.198</c:v>
                </c:pt>
                <c:pt idx="16377">
                  <c:v>82.2404</c:v>
                </c:pt>
                <c:pt idx="16378">
                  <c:v>82.15569999999998</c:v>
                </c:pt>
                <c:pt idx="16379">
                  <c:v>82.198</c:v>
                </c:pt>
                <c:pt idx="16380">
                  <c:v>82.198</c:v>
                </c:pt>
                <c:pt idx="16381">
                  <c:v>82.198</c:v>
                </c:pt>
                <c:pt idx="16382">
                  <c:v>82.2404</c:v>
                </c:pt>
                <c:pt idx="16383">
                  <c:v>82.28279999999998</c:v>
                </c:pt>
                <c:pt idx="16384">
                  <c:v>82.2404</c:v>
                </c:pt>
                <c:pt idx="16385">
                  <c:v>82.2404</c:v>
                </c:pt>
                <c:pt idx="16386">
                  <c:v>82.198</c:v>
                </c:pt>
                <c:pt idx="16387">
                  <c:v>82.2404</c:v>
                </c:pt>
                <c:pt idx="16388">
                  <c:v>82.198</c:v>
                </c:pt>
                <c:pt idx="16389">
                  <c:v>82.198</c:v>
                </c:pt>
                <c:pt idx="16390">
                  <c:v>82.2404</c:v>
                </c:pt>
                <c:pt idx="16391">
                  <c:v>82.28279999999998</c:v>
                </c:pt>
                <c:pt idx="16392">
                  <c:v>82.28279999999998</c:v>
                </c:pt>
                <c:pt idx="16393">
                  <c:v>82.28279999999998</c:v>
                </c:pt>
                <c:pt idx="16394">
                  <c:v>82.32519999999998</c:v>
                </c:pt>
                <c:pt idx="16395">
                  <c:v>82.32519999999998</c:v>
                </c:pt>
                <c:pt idx="16396">
                  <c:v>82.32519999999998</c:v>
                </c:pt>
                <c:pt idx="16397">
                  <c:v>82.32519999999998</c:v>
                </c:pt>
                <c:pt idx="16398">
                  <c:v>82.28279999999998</c:v>
                </c:pt>
                <c:pt idx="16399">
                  <c:v>82.32519999999998</c:v>
                </c:pt>
                <c:pt idx="16400">
                  <c:v>82.28279999999998</c:v>
                </c:pt>
                <c:pt idx="16401">
                  <c:v>82.28279999999998</c:v>
                </c:pt>
                <c:pt idx="16402">
                  <c:v>82.2404</c:v>
                </c:pt>
                <c:pt idx="16403">
                  <c:v>82.32519999999998</c:v>
                </c:pt>
                <c:pt idx="16404">
                  <c:v>82.32519999999998</c:v>
                </c:pt>
                <c:pt idx="16405">
                  <c:v>82.3676</c:v>
                </c:pt>
                <c:pt idx="16406">
                  <c:v>82.41</c:v>
                </c:pt>
                <c:pt idx="16407">
                  <c:v>82.41</c:v>
                </c:pt>
                <c:pt idx="16408">
                  <c:v>82.3676</c:v>
                </c:pt>
                <c:pt idx="16409">
                  <c:v>82.45239999999998</c:v>
                </c:pt>
                <c:pt idx="16410">
                  <c:v>82.45239999999998</c:v>
                </c:pt>
                <c:pt idx="16411">
                  <c:v>82.45239999999998</c:v>
                </c:pt>
                <c:pt idx="16412">
                  <c:v>82.45239999999998</c:v>
                </c:pt>
                <c:pt idx="16413">
                  <c:v>82.3676</c:v>
                </c:pt>
                <c:pt idx="16414">
                  <c:v>82.41</c:v>
                </c:pt>
                <c:pt idx="16415">
                  <c:v>82.41</c:v>
                </c:pt>
                <c:pt idx="16416">
                  <c:v>82.4947</c:v>
                </c:pt>
                <c:pt idx="16417">
                  <c:v>82.4947</c:v>
                </c:pt>
                <c:pt idx="16418">
                  <c:v>82.4947</c:v>
                </c:pt>
                <c:pt idx="16419">
                  <c:v>82.45239999999998</c:v>
                </c:pt>
                <c:pt idx="16420">
                  <c:v>82.45239999999998</c:v>
                </c:pt>
                <c:pt idx="16421">
                  <c:v>82.4947</c:v>
                </c:pt>
                <c:pt idx="16422">
                  <c:v>82.4947</c:v>
                </c:pt>
                <c:pt idx="16423">
                  <c:v>82.4947</c:v>
                </c:pt>
                <c:pt idx="16424">
                  <c:v>82.4947</c:v>
                </c:pt>
                <c:pt idx="16425">
                  <c:v>82.5371</c:v>
                </c:pt>
                <c:pt idx="16426">
                  <c:v>82.5371</c:v>
                </c:pt>
                <c:pt idx="16427">
                  <c:v>82.45239999999998</c:v>
                </c:pt>
                <c:pt idx="16428">
                  <c:v>82.45239999999998</c:v>
                </c:pt>
                <c:pt idx="16429">
                  <c:v>82.4947</c:v>
                </c:pt>
                <c:pt idx="16430">
                  <c:v>82.5371</c:v>
                </c:pt>
                <c:pt idx="16431">
                  <c:v>82.5371</c:v>
                </c:pt>
                <c:pt idx="16432">
                  <c:v>82.5371</c:v>
                </c:pt>
                <c:pt idx="16433">
                  <c:v>82.5371</c:v>
                </c:pt>
                <c:pt idx="16434">
                  <c:v>82.5371</c:v>
                </c:pt>
                <c:pt idx="16435">
                  <c:v>82.62189999999998</c:v>
                </c:pt>
                <c:pt idx="16436">
                  <c:v>82.6643</c:v>
                </c:pt>
                <c:pt idx="16437">
                  <c:v>82.6643</c:v>
                </c:pt>
                <c:pt idx="16438">
                  <c:v>82.62189999999998</c:v>
                </c:pt>
                <c:pt idx="16439">
                  <c:v>82.57949999999998</c:v>
                </c:pt>
                <c:pt idx="16440">
                  <c:v>82.62189999999998</c:v>
                </c:pt>
                <c:pt idx="16441">
                  <c:v>82.62189999999998</c:v>
                </c:pt>
                <c:pt idx="16442">
                  <c:v>82.62189999999998</c:v>
                </c:pt>
                <c:pt idx="16443">
                  <c:v>82.57949999999998</c:v>
                </c:pt>
                <c:pt idx="16444">
                  <c:v>82.62189999999998</c:v>
                </c:pt>
                <c:pt idx="16445">
                  <c:v>82.57949999999998</c:v>
                </c:pt>
                <c:pt idx="16446">
                  <c:v>82.57949999999998</c:v>
                </c:pt>
                <c:pt idx="16447">
                  <c:v>82.57949999999998</c:v>
                </c:pt>
                <c:pt idx="16448">
                  <c:v>82.5371</c:v>
                </c:pt>
                <c:pt idx="16449">
                  <c:v>82.57949999999998</c:v>
                </c:pt>
                <c:pt idx="16450">
                  <c:v>82.62189999999998</c:v>
                </c:pt>
                <c:pt idx="16451">
                  <c:v>82.62189999999998</c:v>
                </c:pt>
                <c:pt idx="16452">
                  <c:v>82.62189999999998</c:v>
                </c:pt>
                <c:pt idx="16453">
                  <c:v>82.57949999999998</c:v>
                </c:pt>
                <c:pt idx="16454">
                  <c:v>82.62189999999998</c:v>
                </c:pt>
                <c:pt idx="16455">
                  <c:v>82.6643</c:v>
                </c:pt>
                <c:pt idx="16456">
                  <c:v>82.6643</c:v>
                </c:pt>
                <c:pt idx="16457">
                  <c:v>82.70670000000001</c:v>
                </c:pt>
                <c:pt idx="16458">
                  <c:v>82.70670000000001</c:v>
                </c:pt>
                <c:pt idx="16459">
                  <c:v>82.7491</c:v>
                </c:pt>
                <c:pt idx="16460">
                  <c:v>82.70670000000001</c:v>
                </c:pt>
                <c:pt idx="16461">
                  <c:v>82.6643</c:v>
                </c:pt>
                <c:pt idx="16462">
                  <c:v>82.70670000000001</c:v>
                </c:pt>
                <c:pt idx="16463">
                  <c:v>82.70670000000001</c:v>
                </c:pt>
                <c:pt idx="16464">
                  <c:v>82.70670000000001</c:v>
                </c:pt>
                <c:pt idx="16465">
                  <c:v>82.70670000000001</c:v>
                </c:pt>
                <c:pt idx="16466">
                  <c:v>82.70670000000001</c:v>
                </c:pt>
                <c:pt idx="16467">
                  <c:v>82.7491</c:v>
                </c:pt>
                <c:pt idx="16468">
                  <c:v>82.7491</c:v>
                </c:pt>
                <c:pt idx="16469">
                  <c:v>82.70670000000001</c:v>
                </c:pt>
                <c:pt idx="16470">
                  <c:v>82.7491</c:v>
                </c:pt>
                <c:pt idx="16471">
                  <c:v>82.7491</c:v>
                </c:pt>
                <c:pt idx="16472">
                  <c:v>82.7491</c:v>
                </c:pt>
                <c:pt idx="16473">
                  <c:v>82.7914</c:v>
                </c:pt>
                <c:pt idx="16474">
                  <c:v>82.87619999999998</c:v>
                </c:pt>
                <c:pt idx="16475">
                  <c:v>82.83379999999998</c:v>
                </c:pt>
                <c:pt idx="16476">
                  <c:v>82.83379999999998</c:v>
                </c:pt>
                <c:pt idx="16477">
                  <c:v>82.7491</c:v>
                </c:pt>
                <c:pt idx="16478">
                  <c:v>82.7491</c:v>
                </c:pt>
                <c:pt idx="16479">
                  <c:v>82.7491</c:v>
                </c:pt>
                <c:pt idx="16480">
                  <c:v>82.83379999999998</c:v>
                </c:pt>
                <c:pt idx="16481">
                  <c:v>82.83379999999998</c:v>
                </c:pt>
                <c:pt idx="16482">
                  <c:v>82.83379999999998</c:v>
                </c:pt>
                <c:pt idx="16483">
                  <c:v>82.83379999999998</c:v>
                </c:pt>
                <c:pt idx="16484">
                  <c:v>82.7914</c:v>
                </c:pt>
                <c:pt idx="16485">
                  <c:v>82.7491</c:v>
                </c:pt>
                <c:pt idx="16486">
                  <c:v>82.7914</c:v>
                </c:pt>
                <c:pt idx="16487">
                  <c:v>82.83379999999998</c:v>
                </c:pt>
                <c:pt idx="16488">
                  <c:v>82.83379999999998</c:v>
                </c:pt>
                <c:pt idx="16489">
                  <c:v>82.83379999999998</c:v>
                </c:pt>
                <c:pt idx="16490">
                  <c:v>82.83379999999998</c:v>
                </c:pt>
                <c:pt idx="16491">
                  <c:v>82.87619999999998</c:v>
                </c:pt>
                <c:pt idx="16492">
                  <c:v>82.87619999999998</c:v>
                </c:pt>
                <c:pt idx="16493">
                  <c:v>82.87619999999998</c:v>
                </c:pt>
                <c:pt idx="16494">
                  <c:v>82.961</c:v>
                </c:pt>
                <c:pt idx="16495">
                  <c:v>82.9186</c:v>
                </c:pt>
                <c:pt idx="16496">
                  <c:v>82.87619999999998</c:v>
                </c:pt>
                <c:pt idx="16497">
                  <c:v>82.87619999999998</c:v>
                </c:pt>
                <c:pt idx="16498">
                  <c:v>82.9186</c:v>
                </c:pt>
                <c:pt idx="16499">
                  <c:v>82.87619999999998</c:v>
                </c:pt>
                <c:pt idx="16500">
                  <c:v>82.87619999999998</c:v>
                </c:pt>
                <c:pt idx="16501">
                  <c:v>82.87619999999998</c:v>
                </c:pt>
                <c:pt idx="16502">
                  <c:v>82.9186</c:v>
                </c:pt>
                <c:pt idx="16503">
                  <c:v>82.9186</c:v>
                </c:pt>
                <c:pt idx="16504">
                  <c:v>82.961</c:v>
                </c:pt>
                <c:pt idx="16505">
                  <c:v>82.87619999999998</c:v>
                </c:pt>
                <c:pt idx="16506">
                  <c:v>82.83379999999998</c:v>
                </c:pt>
                <c:pt idx="16507">
                  <c:v>82.83379999999998</c:v>
                </c:pt>
                <c:pt idx="16508">
                  <c:v>82.9186</c:v>
                </c:pt>
                <c:pt idx="16509">
                  <c:v>82.961</c:v>
                </c:pt>
                <c:pt idx="16510">
                  <c:v>83.0</c:v>
                </c:pt>
                <c:pt idx="16511">
                  <c:v>83.0</c:v>
                </c:pt>
                <c:pt idx="16512">
                  <c:v>82.961</c:v>
                </c:pt>
                <c:pt idx="16513">
                  <c:v>82.9186</c:v>
                </c:pt>
                <c:pt idx="16514">
                  <c:v>82.961</c:v>
                </c:pt>
                <c:pt idx="16515">
                  <c:v>82.961</c:v>
                </c:pt>
                <c:pt idx="16516">
                  <c:v>83.0</c:v>
                </c:pt>
                <c:pt idx="16517">
                  <c:v>82.961</c:v>
                </c:pt>
                <c:pt idx="16518">
                  <c:v>82.961</c:v>
                </c:pt>
                <c:pt idx="16519">
                  <c:v>82.9186</c:v>
                </c:pt>
                <c:pt idx="16520">
                  <c:v>82.961</c:v>
                </c:pt>
                <c:pt idx="16521">
                  <c:v>82.961</c:v>
                </c:pt>
                <c:pt idx="16522">
                  <c:v>83.0</c:v>
                </c:pt>
                <c:pt idx="16523">
                  <c:v>83.0484</c:v>
                </c:pt>
                <c:pt idx="16524">
                  <c:v>83.0484</c:v>
                </c:pt>
                <c:pt idx="16525">
                  <c:v>83.0484</c:v>
                </c:pt>
                <c:pt idx="16526">
                  <c:v>83.0484</c:v>
                </c:pt>
                <c:pt idx="16527">
                  <c:v>83.09330000000001</c:v>
                </c:pt>
                <c:pt idx="16528">
                  <c:v>83.09330000000001</c:v>
                </c:pt>
                <c:pt idx="16529">
                  <c:v>83.09330000000001</c:v>
                </c:pt>
                <c:pt idx="16530">
                  <c:v>83.0484</c:v>
                </c:pt>
                <c:pt idx="16531">
                  <c:v>83.0</c:v>
                </c:pt>
                <c:pt idx="16532">
                  <c:v>83.0484</c:v>
                </c:pt>
                <c:pt idx="16533">
                  <c:v>83.09330000000001</c:v>
                </c:pt>
                <c:pt idx="16534">
                  <c:v>83.1382</c:v>
                </c:pt>
                <c:pt idx="16535">
                  <c:v>83.09330000000001</c:v>
                </c:pt>
                <c:pt idx="16536">
                  <c:v>83.0484</c:v>
                </c:pt>
                <c:pt idx="16537">
                  <c:v>83.0484</c:v>
                </c:pt>
                <c:pt idx="16538">
                  <c:v>83.1382</c:v>
                </c:pt>
                <c:pt idx="16539">
                  <c:v>83.1382</c:v>
                </c:pt>
                <c:pt idx="16540">
                  <c:v>83.1382</c:v>
                </c:pt>
                <c:pt idx="16541">
                  <c:v>83.1382</c:v>
                </c:pt>
                <c:pt idx="16542">
                  <c:v>83.1382</c:v>
                </c:pt>
                <c:pt idx="16543">
                  <c:v>83.09330000000001</c:v>
                </c:pt>
                <c:pt idx="16544">
                  <c:v>83.09330000000001</c:v>
                </c:pt>
                <c:pt idx="16545">
                  <c:v>83.1382</c:v>
                </c:pt>
                <c:pt idx="16546">
                  <c:v>83.09330000000001</c:v>
                </c:pt>
                <c:pt idx="16547">
                  <c:v>83.09330000000001</c:v>
                </c:pt>
                <c:pt idx="16548">
                  <c:v>83.09330000000001</c:v>
                </c:pt>
                <c:pt idx="16549">
                  <c:v>83.0484</c:v>
                </c:pt>
                <c:pt idx="16550">
                  <c:v>83.09330000000001</c:v>
                </c:pt>
                <c:pt idx="16551">
                  <c:v>83.09330000000001</c:v>
                </c:pt>
                <c:pt idx="16552">
                  <c:v>83.0484</c:v>
                </c:pt>
                <c:pt idx="16553">
                  <c:v>83.09330000000001</c:v>
                </c:pt>
                <c:pt idx="16554">
                  <c:v>83.18309999999998</c:v>
                </c:pt>
                <c:pt idx="16555">
                  <c:v>83.18309999999998</c:v>
                </c:pt>
                <c:pt idx="16556">
                  <c:v>83.18309999999998</c:v>
                </c:pt>
                <c:pt idx="16557">
                  <c:v>83.228</c:v>
                </c:pt>
                <c:pt idx="16558">
                  <c:v>83.27279999999998</c:v>
                </c:pt>
                <c:pt idx="16559">
                  <c:v>83.228</c:v>
                </c:pt>
                <c:pt idx="16560">
                  <c:v>83.27279999999998</c:v>
                </c:pt>
                <c:pt idx="16561">
                  <c:v>83.27279999999998</c:v>
                </c:pt>
                <c:pt idx="16562">
                  <c:v>83.228</c:v>
                </c:pt>
                <c:pt idx="16563">
                  <c:v>83.228</c:v>
                </c:pt>
                <c:pt idx="16564">
                  <c:v>83.27279999999998</c:v>
                </c:pt>
                <c:pt idx="16565">
                  <c:v>83.27279999999998</c:v>
                </c:pt>
                <c:pt idx="16566">
                  <c:v>83.27279999999998</c:v>
                </c:pt>
                <c:pt idx="16567">
                  <c:v>83.27279999999998</c:v>
                </c:pt>
                <c:pt idx="16568">
                  <c:v>83.27279999999998</c:v>
                </c:pt>
                <c:pt idx="16569">
                  <c:v>83.27279999999998</c:v>
                </c:pt>
                <c:pt idx="16570">
                  <c:v>83.27279999999998</c:v>
                </c:pt>
                <c:pt idx="16571">
                  <c:v>83.27279999999998</c:v>
                </c:pt>
                <c:pt idx="16572">
                  <c:v>83.27279999999998</c:v>
                </c:pt>
                <c:pt idx="16573">
                  <c:v>83.27279999999998</c:v>
                </c:pt>
                <c:pt idx="16574">
                  <c:v>83.228</c:v>
                </c:pt>
                <c:pt idx="16575">
                  <c:v>83.18309999999998</c:v>
                </c:pt>
                <c:pt idx="16576">
                  <c:v>83.18309999999998</c:v>
                </c:pt>
                <c:pt idx="16577">
                  <c:v>83.27279999999998</c:v>
                </c:pt>
                <c:pt idx="16578">
                  <c:v>83.27279999999998</c:v>
                </c:pt>
                <c:pt idx="16579">
                  <c:v>83.3177</c:v>
                </c:pt>
                <c:pt idx="16580">
                  <c:v>83.3177</c:v>
                </c:pt>
                <c:pt idx="16581">
                  <c:v>83.228</c:v>
                </c:pt>
                <c:pt idx="16582">
                  <c:v>83.228</c:v>
                </c:pt>
                <c:pt idx="16583">
                  <c:v>83.27279999999998</c:v>
                </c:pt>
                <c:pt idx="16584">
                  <c:v>83.3177</c:v>
                </c:pt>
                <c:pt idx="16585">
                  <c:v>83.4075</c:v>
                </c:pt>
                <c:pt idx="16586">
                  <c:v>83.4075</c:v>
                </c:pt>
                <c:pt idx="16587">
                  <c:v>83.4075</c:v>
                </c:pt>
                <c:pt idx="16588">
                  <c:v>83.3626</c:v>
                </c:pt>
                <c:pt idx="16589">
                  <c:v>83.3626</c:v>
                </c:pt>
                <c:pt idx="16590">
                  <c:v>83.3626</c:v>
                </c:pt>
                <c:pt idx="16591">
                  <c:v>83.4075</c:v>
                </c:pt>
                <c:pt idx="16592">
                  <c:v>83.3626</c:v>
                </c:pt>
                <c:pt idx="16593">
                  <c:v>83.3626</c:v>
                </c:pt>
                <c:pt idx="16594">
                  <c:v>83.4075</c:v>
                </c:pt>
                <c:pt idx="16595">
                  <c:v>83.4523</c:v>
                </c:pt>
                <c:pt idx="16596">
                  <c:v>83.4075</c:v>
                </c:pt>
                <c:pt idx="16597">
                  <c:v>83.3626</c:v>
                </c:pt>
                <c:pt idx="16598">
                  <c:v>83.4075</c:v>
                </c:pt>
                <c:pt idx="16599">
                  <c:v>83.4075</c:v>
                </c:pt>
                <c:pt idx="16600">
                  <c:v>83.4075</c:v>
                </c:pt>
                <c:pt idx="16601">
                  <c:v>83.3177</c:v>
                </c:pt>
                <c:pt idx="16602">
                  <c:v>83.3177</c:v>
                </c:pt>
                <c:pt idx="16603">
                  <c:v>83.4075</c:v>
                </c:pt>
                <c:pt idx="16604">
                  <c:v>83.4523</c:v>
                </c:pt>
                <c:pt idx="16605">
                  <c:v>83.4972</c:v>
                </c:pt>
                <c:pt idx="16606">
                  <c:v>83.4523</c:v>
                </c:pt>
                <c:pt idx="16607">
                  <c:v>83.4972</c:v>
                </c:pt>
                <c:pt idx="16608">
                  <c:v>83.4972</c:v>
                </c:pt>
                <c:pt idx="16609">
                  <c:v>83.4972</c:v>
                </c:pt>
                <c:pt idx="16610">
                  <c:v>83.4972</c:v>
                </c:pt>
                <c:pt idx="16611">
                  <c:v>83.4972</c:v>
                </c:pt>
                <c:pt idx="16612">
                  <c:v>83.4972</c:v>
                </c:pt>
                <c:pt idx="16613">
                  <c:v>83.4972</c:v>
                </c:pt>
                <c:pt idx="16614">
                  <c:v>83.5421</c:v>
                </c:pt>
                <c:pt idx="16615">
                  <c:v>83.4972</c:v>
                </c:pt>
                <c:pt idx="16616">
                  <c:v>83.4972</c:v>
                </c:pt>
                <c:pt idx="16617">
                  <c:v>83.4523</c:v>
                </c:pt>
                <c:pt idx="16618">
                  <c:v>83.4972</c:v>
                </c:pt>
                <c:pt idx="16619">
                  <c:v>83.4972</c:v>
                </c:pt>
                <c:pt idx="16620">
                  <c:v>83.5421</c:v>
                </c:pt>
                <c:pt idx="16621">
                  <c:v>83.4972</c:v>
                </c:pt>
                <c:pt idx="16622">
                  <c:v>83.4523</c:v>
                </c:pt>
                <c:pt idx="16623">
                  <c:v>83.4972</c:v>
                </c:pt>
                <c:pt idx="16624">
                  <c:v>83.4972</c:v>
                </c:pt>
                <c:pt idx="16625">
                  <c:v>83.5421</c:v>
                </c:pt>
                <c:pt idx="16626">
                  <c:v>83.587</c:v>
                </c:pt>
                <c:pt idx="16627">
                  <c:v>83.587</c:v>
                </c:pt>
                <c:pt idx="16628">
                  <c:v>83.6319</c:v>
                </c:pt>
                <c:pt idx="16629">
                  <c:v>83.6319</c:v>
                </c:pt>
                <c:pt idx="16630">
                  <c:v>83.587</c:v>
                </c:pt>
                <c:pt idx="16631">
                  <c:v>83.5421</c:v>
                </c:pt>
                <c:pt idx="16632">
                  <c:v>83.587</c:v>
                </c:pt>
                <c:pt idx="16633">
                  <c:v>83.4972</c:v>
                </c:pt>
                <c:pt idx="16634">
                  <c:v>83.5421</c:v>
                </c:pt>
                <c:pt idx="16635">
                  <c:v>83.5421</c:v>
                </c:pt>
                <c:pt idx="16636">
                  <c:v>83.587</c:v>
                </c:pt>
                <c:pt idx="16637">
                  <c:v>83.6319</c:v>
                </c:pt>
                <c:pt idx="16638">
                  <c:v>83.587</c:v>
                </c:pt>
                <c:pt idx="16639">
                  <c:v>83.587</c:v>
                </c:pt>
                <c:pt idx="16640">
                  <c:v>83.5421</c:v>
                </c:pt>
                <c:pt idx="16641">
                  <c:v>83.587</c:v>
                </c:pt>
                <c:pt idx="16642">
                  <c:v>83.587</c:v>
                </c:pt>
                <c:pt idx="16643">
                  <c:v>83.6319</c:v>
                </c:pt>
                <c:pt idx="16644">
                  <c:v>83.6319</c:v>
                </c:pt>
                <c:pt idx="16645">
                  <c:v>83.6319</c:v>
                </c:pt>
                <c:pt idx="16646">
                  <c:v>83.6319</c:v>
                </c:pt>
                <c:pt idx="16647">
                  <c:v>83.6319</c:v>
                </c:pt>
                <c:pt idx="16648">
                  <c:v>83.6319</c:v>
                </c:pt>
                <c:pt idx="16649">
                  <c:v>83.6319</c:v>
                </c:pt>
                <c:pt idx="16650">
                  <c:v>83.6319</c:v>
                </c:pt>
                <c:pt idx="16651">
                  <c:v>83.6319</c:v>
                </c:pt>
                <c:pt idx="16652">
                  <c:v>83.6319</c:v>
                </c:pt>
                <c:pt idx="16653">
                  <c:v>83.6319</c:v>
                </c:pt>
                <c:pt idx="16654">
                  <c:v>83.6319</c:v>
                </c:pt>
                <c:pt idx="16655">
                  <c:v>83.6319</c:v>
                </c:pt>
                <c:pt idx="16656">
                  <c:v>83.6319</c:v>
                </c:pt>
                <c:pt idx="16657">
                  <c:v>83.6319</c:v>
                </c:pt>
                <c:pt idx="16658">
                  <c:v>83.6319</c:v>
                </c:pt>
                <c:pt idx="16659">
                  <c:v>83.67669999999998</c:v>
                </c:pt>
                <c:pt idx="16660">
                  <c:v>83.7216</c:v>
                </c:pt>
                <c:pt idx="16661">
                  <c:v>83.67669999999998</c:v>
                </c:pt>
                <c:pt idx="16662">
                  <c:v>83.6319</c:v>
                </c:pt>
                <c:pt idx="16663">
                  <c:v>83.67669999999998</c:v>
                </c:pt>
                <c:pt idx="16664">
                  <c:v>83.7216</c:v>
                </c:pt>
                <c:pt idx="16665">
                  <c:v>83.7216</c:v>
                </c:pt>
                <c:pt idx="16666">
                  <c:v>83.7216</c:v>
                </c:pt>
                <c:pt idx="16667">
                  <c:v>83.7665</c:v>
                </c:pt>
                <c:pt idx="16668">
                  <c:v>83.7216</c:v>
                </c:pt>
                <c:pt idx="16669">
                  <c:v>83.7665</c:v>
                </c:pt>
                <c:pt idx="16670">
                  <c:v>83.7216</c:v>
                </c:pt>
                <c:pt idx="16671">
                  <c:v>83.7216</c:v>
                </c:pt>
                <c:pt idx="16672">
                  <c:v>83.7665</c:v>
                </c:pt>
                <c:pt idx="16673">
                  <c:v>83.7216</c:v>
                </c:pt>
                <c:pt idx="16674">
                  <c:v>83.7665</c:v>
                </c:pt>
                <c:pt idx="16675">
                  <c:v>83.7665</c:v>
                </c:pt>
                <c:pt idx="16676">
                  <c:v>83.7665</c:v>
                </c:pt>
                <c:pt idx="16677">
                  <c:v>83.7665</c:v>
                </c:pt>
                <c:pt idx="16678">
                  <c:v>83.7665</c:v>
                </c:pt>
                <c:pt idx="16679">
                  <c:v>83.8114</c:v>
                </c:pt>
                <c:pt idx="16680">
                  <c:v>83.8114</c:v>
                </c:pt>
                <c:pt idx="16681">
                  <c:v>83.8563</c:v>
                </c:pt>
                <c:pt idx="16682">
                  <c:v>83.8114</c:v>
                </c:pt>
                <c:pt idx="16683">
                  <c:v>83.8563</c:v>
                </c:pt>
                <c:pt idx="16684">
                  <c:v>83.8114</c:v>
                </c:pt>
                <c:pt idx="16685">
                  <c:v>83.9011</c:v>
                </c:pt>
                <c:pt idx="16686">
                  <c:v>83.8563</c:v>
                </c:pt>
                <c:pt idx="16687">
                  <c:v>83.8563</c:v>
                </c:pt>
                <c:pt idx="16688">
                  <c:v>83.8563</c:v>
                </c:pt>
                <c:pt idx="16689">
                  <c:v>83.8563</c:v>
                </c:pt>
                <c:pt idx="16690">
                  <c:v>83.8563</c:v>
                </c:pt>
                <c:pt idx="16691">
                  <c:v>83.8563</c:v>
                </c:pt>
                <c:pt idx="16692">
                  <c:v>83.9011</c:v>
                </c:pt>
                <c:pt idx="16693">
                  <c:v>83.946</c:v>
                </c:pt>
                <c:pt idx="16694">
                  <c:v>83.9011</c:v>
                </c:pt>
                <c:pt idx="16695">
                  <c:v>83.8114</c:v>
                </c:pt>
                <c:pt idx="16696">
                  <c:v>83.8114</c:v>
                </c:pt>
                <c:pt idx="16697">
                  <c:v>83.8114</c:v>
                </c:pt>
                <c:pt idx="16698">
                  <c:v>83.8563</c:v>
                </c:pt>
                <c:pt idx="16699">
                  <c:v>83.8563</c:v>
                </c:pt>
                <c:pt idx="16700">
                  <c:v>83.8563</c:v>
                </c:pt>
                <c:pt idx="16701">
                  <c:v>83.8563</c:v>
                </c:pt>
                <c:pt idx="16702">
                  <c:v>83.8563</c:v>
                </c:pt>
                <c:pt idx="16703">
                  <c:v>83.8563</c:v>
                </c:pt>
                <c:pt idx="16704">
                  <c:v>83.8563</c:v>
                </c:pt>
                <c:pt idx="16705">
                  <c:v>83.8563</c:v>
                </c:pt>
                <c:pt idx="16706">
                  <c:v>83.9011</c:v>
                </c:pt>
                <c:pt idx="16707">
                  <c:v>83.9011</c:v>
                </c:pt>
                <c:pt idx="16708">
                  <c:v>83.9909</c:v>
                </c:pt>
                <c:pt idx="16709">
                  <c:v>84.0338</c:v>
                </c:pt>
                <c:pt idx="16710">
                  <c:v>83.9909</c:v>
                </c:pt>
                <c:pt idx="16711">
                  <c:v>83.946</c:v>
                </c:pt>
                <c:pt idx="16712">
                  <c:v>83.9011</c:v>
                </c:pt>
                <c:pt idx="16713">
                  <c:v>83.9011</c:v>
                </c:pt>
                <c:pt idx="16714">
                  <c:v>83.9011</c:v>
                </c:pt>
                <c:pt idx="16715">
                  <c:v>83.8563</c:v>
                </c:pt>
                <c:pt idx="16716">
                  <c:v>83.8563</c:v>
                </c:pt>
                <c:pt idx="16717">
                  <c:v>83.9011</c:v>
                </c:pt>
                <c:pt idx="16718">
                  <c:v>83.946</c:v>
                </c:pt>
                <c:pt idx="16719">
                  <c:v>83.9909</c:v>
                </c:pt>
                <c:pt idx="16720">
                  <c:v>83.946</c:v>
                </c:pt>
                <c:pt idx="16721">
                  <c:v>83.946</c:v>
                </c:pt>
                <c:pt idx="16722">
                  <c:v>83.9909</c:v>
                </c:pt>
                <c:pt idx="16723">
                  <c:v>83.946</c:v>
                </c:pt>
                <c:pt idx="16724">
                  <c:v>83.946</c:v>
                </c:pt>
                <c:pt idx="16725">
                  <c:v>83.946</c:v>
                </c:pt>
                <c:pt idx="16726">
                  <c:v>83.9909</c:v>
                </c:pt>
                <c:pt idx="16727">
                  <c:v>83.9909</c:v>
                </c:pt>
                <c:pt idx="16728">
                  <c:v>83.9909</c:v>
                </c:pt>
                <c:pt idx="16729">
                  <c:v>83.9909</c:v>
                </c:pt>
                <c:pt idx="16730">
                  <c:v>83.946</c:v>
                </c:pt>
                <c:pt idx="16731">
                  <c:v>84.0338</c:v>
                </c:pt>
                <c:pt idx="16732">
                  <c:v>83.9909</c:v>
                </c:pt>
                <c:pt idx="16733">
                  <c:v>84.0338</c:v>
                </c:pt>
                <c:pt idx="16734">
                  <c:v>83.9909</c:v>
                </c:pt>
                <c:pt idx="16735">
                  <c:v>83.9909</c:v>
                </c:pt>
                <c:pt idx="16736">
                  <c:v>83.9909</c:v>
                </c:pt>
                <c:pt idx="16737">
                  <c:v>84.0338</c:v>
                </c:pt>
                <c:pt idx="16738">
                  <c:v>84.0338</c:v>
                </c:pt>
                <c:pt idx="16739">
                  <c:v>84.0762</c:v>
                </c:pt>
                <c:pt idx="16740">
                  <c:v>84.0338</c:v>
                </c:pt>
                <c:pt idx="16741">
                  <c:v>83.9909</c:v>
                </c:pt>
                <c:pt idx="16742">
                  <c:v>83.9909</c:v>
                </c:pt>
                <c:pt idx="16743">
                  <c:v>83.9909</c:v>
                </c:pt>
                <c:pt idx="16744">
                  <c:v>83.9909</c:v>
                </c:pt>
                <c:pt idx="16745">
                  <c:v>83.9909</c:v>
                </c:pt>
                <c:pt idx="16746">
                  <c:v>84.0338</c:v>
                </c:pt>
                <c:pt idx="16747">
                  <c:v>84.0762</c:v>
                </c:pt>
                <c:pt idx="16748">
                  <c:v>84.0762</c:v>
                </c:pt>
                <c:pt idx="16749">
                  <c:v>84.0762</c:v>
                </c:pt>
                <c:pt idx="16750">
                  <c:v>84.0338</c:v>
                </c:pt>
                <c:pt idx="16751">
                  <c:v>84.0338</c:v>
                </c:pt>
                <c:pt idx="16752">
                  <c:v>84.0762</c:v>
                </c:pt>
                <c:pt idx="16753">
                  <c:v>84.0762</c:v>
                </c:pt>
                <c:pt idx="16754">
                  <c:v>84.0762</c:v>
                </c:pt>
                <c:pt idx="16755">
                  <c:v>84.0338</c:v>
                </c:pt>
                <c:pt idx="16756">
                  <c:v>83.9909</c:v>
                </c:pt>
                <c:pt idx="16757">
                  <c:v>84.0338</c:v>
                </c:pt>
                <c:pt idx="16758">
                  <c:v>84.0338</c:v>
                </c:pt>
                <c:pt idx="16759">
                  <c:v>84.0762</c:v>
                </c:pt>
                <c:pt idx="16760">
                  <c:v>84.0762</c:v>
                </c:pt>
                <c:pt idx="16761">
                  <c:v>84.1186</c:v>
                </c:pt>
                <c:pt idx="16762">
                  <c:v>84.1609</c:v>
                </c:pt>
                <c:pt idx="16763">
                  <c:v>84.1609</c:v>
                </c:pt>
                <c:pt idx="16764">
                  <c:v>84.0762</c:v>
                </c:pt>
                <c:pt idx="16765">
                  <c:v>84.0762</c:v>
                </c:pt>
                <c:pt idx="16766">
                  <c:v>84.0762</c:v>
                </c:pt>
                <c:pt idx="16767">
                  <c:v>84.1609</c:v>
                </c:pt>
                <c:pt idx="16768">
                  <c:v>84.1186</c:v>
                </c:pt>
                <c:pt idx="16769">
                  <c:v>84.0762</c:v>
                </c:pt>
                <c:pt idx="16770">
                  <c:v>84.0762</c:v>
                </c:pt>
                <c:pt idx="16771">
                  <c:v>84.1186</c:v>
                </c:pt>
                <c:pt idx="16772">
                  <c:v>84.1186</c:v>
                </c:pt>
                <c:pt idx="16773">
                  <c:v>84.1186</c:v>
                </c:pt>
                <c:pt idx="16774">
                  <c:v>84.1186</c:v>
                </c:pt>
                <c:pt idx="16775">
                  <c:v>84.0762</c:v>
                </c:pt>
                <c:pt idx="16776">
                  <c:v>84.1186</c:v>
                </c:pt>
                <c:pt idx="16777">
                  <c:v>84.1609</c:v>
                </c:pt>
                <c:pt idx="16778">
                  <c:v>84.1609</c:v>
                </c:pt>
                <c:pt idx="16779">
                  <c:v>84.1609</c:v>
                </c:pt>
                <c:pt idx="16780">
                  <c:v>84.20330000000001</c:v>
                </c:pt>
                <c:pt idx="16781">
                  <c:v>84.20330000000001</c:v>
                </c:pt>
                <c:pt idx="16782">
                  <c:v>84.20330000000001</c:v>
                </c:pt>
                <c:pt idx="16783">
                  <c:v>84.1609</c:v>
                </c:pt>
                <c:pt idx="16784">
                  <c:v>84.1609</c:v>
                </c:pt>
                <c:pt idx="16785">
                  <c:v>84.20330000000001</c:v>
                </c:pt>
                <c:pt idx="16786">
                  <c:v>84.20330000000001</c:v>
                </c:pt>
                <c:pt idx="16787">
                  <c:v>84.1609</c:v>
                </c:pt>
                <c:pt idx="16788">
                  <c:v>84.1609</c:v>
                </c:pt>
                <c:pt idx="16789">
                  <c:v>84.20330000000001</c:v>
                </c:pt>
                <c:pt idx="16790">
                  <c:v>84.20330000000001</c:v>
                </c:pt>
                <c:pt idx="16791">
                  <c:v>84.20330000000001</c:v>
                </c:pt>
                <c:pt idx="16792">
                  <c:v>84.1609</c:v>
                </c:pt>
                <c:pt idx="16793">
                  <c:v>84.1609</c:v>
                </c:pt>
                <c:pt idx="16794">
                  <c:v>84.1609</c:v>
                </c:pt>
                <c:pt idx="16795">
                  <c:v>84.20330000000001</c:v>
                </c:pt>
                <c:pt idx="16796">
                  <c:v>84.24570000000001</c:v>
                </c:pt>
                <c:pt idx="16797">
                  <c:v>84.20330000000001</c:v>
                </c:pt>
                <c:pt idx="16798">
                  <c:v>84.24570000000001</c:v>
                </c:pt>
                <c:pt idx="16799">
                  <c:v>84.2881</c:v>
                </c:pt>
                <c:pt idx="16800">
                  <c:v>84.2881</c:v>
                </c:pt>
                <c:pt idx="16801">
                  <c:v>84.24570000000001</c:v>
                </c:pt>
                <c:pt idx="16802">
                  <c:v>84.20330000000001</c:v>
                </c:pt>
                <c:pt idx="16803">
                  <c:v>84.24570000000001</c:v>
                </c:pt>
                <c:pt idx="16804">
                  <c:v>84.24570000000001</c:v>
                </c:pt>
                <c:pt idx="16805">
                  <c:v>84.24570000000001</c:v>
                </c:pt>
                <c:pt idx="16806">
                  <c:v>84.20330000000001</c:v>
                </c:pt>
                <c:pt idx="16807">
                  <c:v>84.24570000000001</c:v>
                </c:pt>
                <c:pt idx="16808">
                  <c:v>84.2881</c:v>
                </c:pt>
                <c:pt idx="16809">
                  <c:v>84.2881</c:v>
                </c:pt>
                <c:pt idx="16810">
                  <c:v>84.24570000000001</c:v>
                </c:pt>
                <c:pt idx="16811">
                  <c:v>84.24570000000001</c:v>
                </c:pt>
                <c:pt idx="16812">
                  <c:v>84.2881</c:v>
                </c:pt>
                <c:pt idx="16813">
                  <c:v>84.2881</c:v>
                </c:pt>
                <c:pt idx="16814">
                  <c:v>84.2881</c:v>
                </c:pt>
                <c:pt idx="16815">
                  <c:v>84.24570000000001</c:v>
                </c:pt>
                <c:pt idx="16816">
                  <c:v>84.24570000000001</c:v>
                </c:pt>
                <c:pt idx="16817">
                  <c:v>84.2881</c:v>
                </c:pt>
                <c:pt idx="16818">
                  <c:v>84.3305</c:v>
                </c:pt>
                <c:pt idx="16819">
                  <c:v>84.3305</c:v>
                </c:pt>
                <c:pt idx="16820">
                  <c:v>84.2881</c:v>
                </c:pt>
                <c:pt idx="16821">
                  <c:v>84.2881</c:v>
                </c:pt>
                <c:pt idx="16822">
                  <c:v>84.3305</c:v>
                </c:pt>
                <c:pt idx="16823">
                  <c:v>84.3305</c:v>
                </c:pt>
                <c:pt idx="16824">
                  <c:v>84.3305</c:v>
                </c:pt>
                <c:pt idx="16825">
                  <c:v>84.2881</c:v>
                </c:pt>
                <c:pt idx="16826">
                  <c:v>84.2881</c:v>
                </c:pt>
                <c:pt idx="16827">
                  <c:v>84.2881</c:v>
                </c:pt>
                <c:pt idx="16828">
                  <c:v>84.37289999999993</c:v>
                </c:pt>
                <c:pt idx="16829">
                  <c:v>84.3305</c:v>
                </c:pt>
                <c:pt idx="16830">
                  <c:v>84.3305</c:v>
                </c:pt>
                <c:pt idx="16831">
                  <c:v>84.2881</c:v>
                </c:pt>
                <c:pt idx="16832">
                  <c:v>84.3305</c:v>
                </c:pt>
                <c:pt idx="16833">
                  <c:v>84.24570000000001</c:v>
                </c:pt>
                <c:pt idx="16834">
                  <c:v>84.2881</c:v>
                </c:pt>
                <c:pt idx="16835">
                  <c:v>84.3305</c:v>
                </c:pt>
                <c:pt idx="16836">
                  <c:v>84.4153</c:v>
                </c:pt>
                <c:pt idx="16837">
                  <c:v>84.4153</c:v>
                </c:pt>
                <c:pt idx="16838">
                  <c:v>84.37289999999993</c:v>
                </c:pt>
                <c:pt idx="16839">
                  <c:v>84.37289999999993</c:v>
                </c:pt>
                <c:pt idx="16840">
                  <c:v>84.37289999999993</c:v>
                </c:pt>
                <c:pt idx="16841">
                  <c:v>84.4153</c:v>
                </c:pt>
                <c:pt idx="16842">
                  <c:v>84.4153</c:v>
                </c:pt>
                <c:pt idx="16843">
                  <c:v>84.37289999999993</c:v>
                </c:pt>
                <c:pt idx="16844">
                  <c:v>84.37289999999993</c:v>
                </c:pt>
                <c:pt idx="16845">
                  <c:v>84.37289999999993</c:v>
                </c:pt>
                <c:pt idx="16846">
                  <c:v>84.4153</c:v>
                </c:pt>
                <c:pt idx="16847">
                  <c:v>84.37289999999993</c:v>
                </c:pt>
                <c:pt idx="16848">
                  <c:v>84.37289999999993</c:v>
                </c:pt>
                <c:pt idx="16849">
                  <c:v>84.3305</c:v>
                </c:pt>
                <c:pt idx="16850">
                  <c:v>84.37289999999993</c:v>
                </c:pt>
                <c:pt idx="16851">
                  <c:v>84.4153</c:v>
                </c:pt>
                <c:pt idx="16852">
                  <c:v>84.37289999999993</c:v>
                </c:pt>
                <c:pt idx="16853">
                  <c:v>84.4153</c:v>
                </c:pt>
                <c:pt idx="16854">
                  <c:v>84.4153</c:v>
                </c:pt>
                <c:pt idx="16855">
                  <c:v>84.4576</c:v>
                </c:pt>
                <c:pt idx="16856">
                  <c:v>84.4153</c:v>
                </c:pt>
                <c:pt idx="16857">
                  <c:v>84.4153</c:v>
                </c:pt>
                <c:pt idx="16858">
                  <c:v>84.4153</c:v>
                </c:pt>
                <c:pt idx="16859">
                  <c:v>84.4576</c:v>
                </c:pt>
                <c:pt idx="16860">
                  <c:v>84.5</c:v>
                </c:pt>
                <c:pt idx="16861">
                  <c:v>84.4576</c:v>
                </c:pt>
                <c:pt idx="16862">
                  <c:v>84.5</c:v>
                </c:pt>
                <c:pt idx="16863">
                  <c:v>84.5</c:v>
                </c:pt>
                <c:pt idx="16864">
                  <c:v>84.4576</c:v>
                </c:pt>
                <c:pt idx="16865">
                  <c:v>84.4576</c:v>
                </c:pt>
                <c:pt idx="16866">
                  <c:v>84.4153</c:v>
                </c:pt>
                <c:pt idx="16867">
                  <c:v>84.4576</c:v>
                </c:pt>
                <c:pt idx="16868">
                  <c:v>84.5</c:v>
                </c:pt>
                <c:pt idx="16869">
                  <c:v>84.5424</c:v>
                </c:pt>
                <c:pt idx="16870">
                  <c:v>84.5424</c:v>
                </c:pt>
                <c:pt idx="16871">
                  <c:v>84.5</c:v>
                </c:pt>
                <c:pt idx="16872">
                  <c:v>84.5</c:v>
                </c:pt>
                <c:pt idx="16873">
                  <c:v>84.5</c:v>
                </c:pt>
                <c:pt idx="16874">
                  <c:v>84.5</c:v>
                </c:pt>
                <c:pt idx="16875">
                  <c:v>84.5424</c:v>
                </c:pt>
                <c:pt idx="16876">
                  <c:v>84.5</c:v>
                </c:pt>
                <c:pt idx="16877">
                  <c:v>84.5</c:v>
                </c:pt>
                <c:pt idx="16878">
                  <c:v>84.5424</c:v>
                </c:pt>
                <c:pt idx="16879">
                  <c:v>84.5424</c:v>
                </c:pt>
                <c:pt idx="16880">
                  <c:v>84.5424</c:v>
                </c:pt>
                <c:pt idx="16881">
                  <c:v>84.5</c:v>
                </c:pt>
                <c:pt idx="16882">
                  <c:v>84.5</c:v>
                </c:pt>
                <c:pt idx="16883">
                  <c:v>84.5424</c:v>
                </c:pt>
                <c:pt idx="16884">
                  <c:v>84.5848</c:v>
                </c:pt>
                <c:pt idx="16885">
                  <c:v>84.5848</c:v>
                </c:pt>
                <c:pt idx="16886">
                  <c:v>84.5848</c:v>
                </c:pt>
                <c:pt idx="16887">
                  <c:v>84.5848</c:v>
                </c:pt>
                <c:pt idx="16888">
                  <c:v>84.5848</c:v>
                </c:pt>
                <c:pt idx="16889">
                  <c:v>84.5848</c:v>
                </c:pt>
                <c:pt idx="16890">
                  <c:v>84.5424</c:v>
                </c:pt>
                <c:pt idx="16891">
                  <c:v>84.5</c:v>
                </c:pt>
                <c:pt idx="16892">
                  <c:v>84.5848</c:v>
                </c:pt>
                <c:pt idx="16893">
                  <c:v>84.5848</c:v>
                </c:pt>
                <c:pt idx="16894">
                  <c:v>84.5848</c:v>
                </c:pt>
                <c:pt idx="16895">
                  <c:v>84.6272</c:v>
                </c:pt>
                <c:pt idx="16896">
                  <c:v>84.6272</c:v>
                </c:pt>
                <c:pt idx="16897">
                  <c:v>84.6272</c:v>
                </c:pt>
                <c:pt idx="16898">
                  <c:v>84.6272</c:v>
                </c:pt>
                <c:pt idx="16899">
                  <c:v>84.6272</c:v>
                </c:pt>
                <c:pt idx="16900">
                  <c:v>84.5848</c:v>
                </c:pt>
                <c:pt idx="16901">
                  <c:v>84.6272</c:v>
                </c:pt>
                <c:pt idx="16902">
                  <c:v>84.6696</c:v>
                </c:pt>
                <c:pt idx="16903">
                  <c:v>84.6696</c:v>
                </c:pt>
                <c:pt idx="16904">
                  <c:v>84.6272</c:v>
                </c:pt>
                <c:pt idx="16905">
                  <c:v>84.6696</c:v>
                </c:pt>
                <c:pt idx="16906">
                  <c:v>84.712</c:v>
                </c:pt>
                <c:pt idx="16907">
                  <c:v>84.6696</c:v>
                </c:pt>
                <c:pt idx="16908">
                  <c:v>84.6696</c:v>
                </c:pt>
                <c:pt idx="16909">
                  <c:v>84.6696</c:v>
                </c:pt>
                <c:pt idx="16910">
                  <c:v>84.712</c:v>
                </c:pt>
                <c:pt idx="16911">
                  <c:v>84.712</c:v>
                </c:pt>
                <c:pt idx="16912">
                  <c:v>84.6696</c:v>
                </c:pt>
                <c:pt idx="16913">
                  <c:v>84.6696</c:v>
                </c:pt>
                <c:pt idx="16914">
                  <c:v>84.6272</c:v>
                </c:pt>
                <c:pt idx="16915">
                  <c:v>84.6272</c:v>
                </c:pt>
                <c:pt idx="16916">
                  <c:v>84.6696</c:v>
                </c:pt>
                <c:pt idx="16917">
                  <c:v>84.6696</c:v>
                </c:pt>
                <c:pt idx="16918">
                  <c:v>84.6272</c:v>
                </c:pt>
                <c:pt idx="16919">
                  <c:v>84.6272</c:v>
                </c:pt>
                <c:pt idx="16920">
                  <c:v>84.6272</c:v>
                </c:pt>
                <c:pt idx="16921">
                  <c:v>84.712</c:v>
                </c:pt>
                <c:pt idx="16922">
                  <c:v>84.6696</c:v>
                </c:pt>
                <c:pt idx="16923">
                  <c:v>84.6696</c:v>
                </c:pt>
                <c:pt idx="16924">
                  <c:v>84.6696</c:v>
                </c:pt>
                <c:pt idx="16925">
                  <c:v>84.712</c:v>
                </c:pt>
                <c:pt idx="16926">
                  <c:v>84.7543</c:v>
                </c:pt>
                <c:pt idx="16927">
                  <c:v>84.7967</c:v>
                </c:pt>
                <c:pt idx="16928">
                  <c:v>84.7543</c:v>
                </c:pt>
                <c:pt idx="16929">
                  <c:v>84.7543</c:v>
                </c:pt>
                <c:pt idx="16930">
                  <c:v>84.712</c:v>
                </c:pt>
                <c:pt idx="16931">
                  <c:v>84.712</c:v>
                </c:pt>
                <c:pt idx="16932">
                  <c:v>84.712</c:v>
                </c:pt>
                <c:pt idx="16933">
                  <c:v>84.712</c:v>
                </c:pt>
                <c:pt idx="16934">
                  <c:v>84.712</c:v>
                </c:pt>
                <c:pt idx="16935">
                  <c:v>84.712</c:v>
                </c:pt>
                <c:pt idx="16936">
                  <c:v>84.712</c:v>
                </c:pt>
                <c:pt idx="16937">
                  <c:v>84.7543</c:v>
                </c:pt>
                <c:pt idx="16938">
                  <c:v>84.7543</c:v>
                </c:pt>
                <c:pt idx="16939">
                  <c:v>84.7543</c:v>
                </c:pt>
                <c:pt idx="16940">
                  <c:v>84.7967</c:v>
                </c:pt>
                <c:pt idx="16941">
                  <c:v>84.7967</c:v>
                </c:pt>
                <c:pt idx="16942">
                  <c:v>84.7967</c:v>
                </c:pt>
                <c:pt idx="16943">
                  <c:v>84.7543</c:v>
                </c:pt>
                <c:pt idx="16944">
                  <c:v>84.712</c:v>
                </c:pt>
                <c:pt idx="16945">
                  <c:v>84.7967</c:v>
                </c:pt>
                <c:pt idx="16946">
                  <c:v>84.7967</c:v>
                </c:pt>
                <c:pt idx="16947">
                  <c:v>84.7543</c:v>
                </c:pt>
                <c:pt idx="16948">
                  <c:v>84.7543</c:v>
                </c:pt>
                <c:pt idx="16949">
                  <c:v>84.7967</c:v>
                </c:pt>
                <c:pt idx="16950">
                  <c:v>84.7967</c:v>
                </c:pt>
                <c:pt idx="16951">
                  <c:v>84.7967</c:v>
                </c:pt>
                <c:pt idx="16952">
                  <c:v>84.7543</c:v>
                </c:pt>
                <c:pt idx="16953">
                  <c:v>84.7967</c:v>
                </c:pt>
                <c:pt idx="16954">
                  <c:v>84.7967</c:v>
                </c:pt>
                <c:pt idx="16955">
                  <c:v>84.7543</c:v>
                </c:pt>
                <c:pt idx="16956">
                  <c:v>84.7543</c:v>
                </c:pt>
                <c:pt idx="16957">
                  <c:v>84.7967</c:v>
                </c:pt>
                <c:pt idx="16958">
                  <c:v>84.8815</c:v>
                </c:pt>
                <c:pt idx="16959">
                  <c:v>84.8815</c:v>
                </c:pt>
                <c:pt idx="16960">
                  <c:v>84.8391</c:v>
                </c:pt>
                <c:pt idx="16961">
                  <c:v>84.8391</c:v>
                </c:pt>
                <c:pt idx="16962">
                  <c:v>84.8391</c:v>
                </c:pt>
                <c:pt idx="16963">
                  <c:v>84.8391</c:v>
                </c:pt>
                <c:pt idx="16964">
                  <c:v>84.8391</c:v>
                </c:pt>
                <c:pt idx="16965">
                  <c:v>84.8391</c:v>
                </c:pt>
                <c:pt idx="16966">
                  <c:v>84.8391</c:v>
                </c:pt>
                <c:pt idx="16967">
                  <c:v>84.8815</c:v>
                </c:pt>
                <c:pt idx="16968">
                  <c:v>84.8815</c:v>
                </c:pt>
                <c:pt idx="16969">
                  <c:v>84.9239</c:v>
                </c:pt>
                <c:pt idx="16970">
                  <c:v>84.8815</c:v>
                </c:pt>
                <c:pt idx="16971">
                  <c:v>84.8815</c:v>
                </c:pt>
                <c:pt idx="16972">
                  <c:v>84.8815</c:v>
                </c:pt>
                <c:pt idx="16973">
                  <c:v>84.8815</c:v>
                </c:pt>
                <c:pt idx="16974">
                  <c:v>84.8391</c:v>
                </c:pt>
                <c:pt idx="16975">
                  <c:v>84.8815</c:v>
                </c:pt>
                <c:pt idx="16976">
                  <c:v>84.8815</c:v>
                </c:pt>
                <c:pt idx="16977">
                  <c:v>84.9239</c:v>
                </c:pt>
                <c:pt idx="16978">
                  <c:v>84.9239</c:v>
                </c:pt>
                <c:pt idx="16979">
                  <c:v>84.8815</c:v>
                </c:pt>
                <c:pt idx="16980">
                  <c:v>84.8815</c:v>
                </c:pt>
                <c:pt idx="16981">
                  <c:v>84.9663</c:v>
                </c:pt>
                <c:pt idx="16982">
                  <c:v>84.9663</c:v>
                </c:pt>
                <c:pt idx="16983">
                  <c:v>84.9239</c:v>
                </c:pt>
                <c:pt idx="16984">
                  <c:v>84.9239</c:v>
                </c:pt>
                <c:pt idx="16985">
                  <c:v>84.8815</c:v>
                </c:pt>
                <c:pt idx="16986">
                  <c:v>84.8815</c:v>
                </c:pt>
                <c:pt idx="16987">
                  <c:v>84.8815</c:v>
                </c:pt>
                <c:pt idx="16988">
                  <c:v>84.8815</c:v>
                </c:pt>
                <c:pt idx="16989">
                  <c:v>84.9239</c:v>
                </c:pt>
                <c:pt idx="16990">
                  <c:v>84.9239</c:v>
                </c:pt>
                <c:pt idx="16991">
                  <c:v>84.9239</c:v>
                </c:pt>
                <c:pt idx="16992">
                  <c:v>84.9239</c:v>
                </c:pt>
                <c:pt idx="16993">
                  <c:v>84.9239</c:v>
                </c:pt>
                <c:pt idx="16994">
                  <c:v>84.8815</c:v>
                </c:pt>
                <c:pt idx="16995">
                  <c:v>84.9663</c:v>
                </c:pt>
                <c:pt idx="16996">
                  <c:v>84.9663</c:v>
                </c:pt>
                <c:pt idx="16997">
                  <c:v>84.9239</c:v>
                </c:pt>
                <c:pt idx="16998">
                  <c:v>84.9239</c:v>
                </c:pt>
                <c:pt idx="16999">
                  <c:v>84.9663</c:v>
                </c:pt>
                <c:pt idx="17000">
                  <c:v>85.0092</c:v>
                </c:pt>
                <c:pt idx="17001">
                  <c:v>84.9663</c:v>
                </c:pt>
                <c:pt idx="17002">
                  <c:v>84.9663</c:v>
                </c:pt>
                <c:pt idx="17003">
                  <c:v>84.9663</c:v>
                </c:pt>
                <c:pt idx="17004">
                  <c:v>84.9663</c:v>
                </c:pt>
                <c:pt idx="17005">
                  <c:v>84.9663</c:v>
                </c:pt>
                <c:pt idx="17006">
                  <c:v>84.9239</c:v>
                </c:pt>
                <c:pt idx="17007">
                  <c:v>84.9663</c:v>
                </c:pt>
                <c:pt idx="17008">
                  <c:v>84.9663</c:v>
                </c:pt>
                <c:pt idx="17009">
                  <c:v>84.9663</c:v>
                </c:pt>
                <c:pt idx="17010">
                  <c:v>84.9663</c:v>
                </c:pt>
                <c:pt idx="17011">
                  <c:v>84.9239</c:v>
                </c:pt>
                <c:pt idx="17012">
                  <c:v>84.9663</c:v>
                </c:pt>
                <c:pt idx="17013">
                  <c:v>85.0092</c:v>
                </c:pt>
                <c:pt idx="17014">
                  <c:v>85.0092</c:v>
                </c:pt>
                <c:pt idx="17015">
                  <c:v>84.9663</c:v>
                </c:pt>
                <c:pt idx="17016">
                  <c:v>85.0092</c:v>
                </c:pt>
                <c:pt idx="17017">
                  <c:v>85.0092</c:v>
                </c:pt>
                <c:pt idx="17018">
                  <c:v>85.054</c:v>
                </c:pt>
                <c:pt idx="17019">
                  <c:v>85.054</c:v>
                </c:pt>
                <c:pt idx="17020">
                  <c:v>85.054</c:v>
                </c:pt>
                <c:pt idx="17021">
                  <c:v>85.0092</c:v>
                </c:pt>
                <c:pt idx="17022">
                  <c:v>85.0092</c:v>
                </c:pt>
                <c:pt idx="17023">
                  <c:v>85.0092</c:v>
                </c:pt>
                <c:pt idx="17024">
                  <c:v>85.0092</c:v>
                </c:pt>
                <c:pt idx="17025">
                  <c:v>85.054</c:v>
                </c:pt>
                <c:pt idx="17026">
                  <c:v>85.054</c:v>
                </c:pt>
                <c:pt idx="17027">
                  <c:v>85.0989</c:v>
                </c:pt>
                <c:pt idx="17028">
                  <c:v>85.0989</c:v>
                </c:pt>
                <c:pt idx="17029">
                  <c:v>85.054</c:v>
                </c:pt>
                <c:pt idx="17030">
                  <c:v>85.0989</c:v>
                </c:pt>
                <c:pt idx="17031">
                  <c:v>85.0989</c:v>
                </c:pt>
                <c:pt idx="17032">
                  <c:v>85.0989</c:v>
                </c:pt>
                <c:pt idx="17033">
                  <c:v>85.054</c:v>
                </c:pt>
                <c:pt idx="17034">
                  <c:v>85.0989</c:v>
                </c:pt>
                <c:pt idx="17035">
                  <c:v>85.0989</c:v>
                </c:pt>
                <c:pt idx="17036">
                  <c:v>85.054</c:v>
                </c:pt>
                <c:pt idx="17037">
                  <c:v>85.054</c:v>
                </c:pt>
                <c:pt idx="17038">
                  <c:v>85.054</c:v>
                </c:pt>
                <c:pt idx="17039">
                  <c:v>85.0989</c:v>
                </c:pt>
                <c:pt idx="17040">
                  <c:v>85.1438</c:v>
                </c:pt>
                <c:pt idx="17041">
                  <c:v>85.1438</c:v>
                </c:pt>
                <c:pt idx="17042">
                  <c:v>85.1438</c:v>
                </c:pt>
                <c:pt idx="17043">
                  <c:v>85.1438</c:v>
                </c:pt>
                <c:pt idx="17044">
                  <c:v>85.1438</c:v>
                </c:pt>
                <c:pt idx="17045">
                  <c:v>85.0989</c:v>
                </c:pt>
                <c:pt idx="17046">
                  <c:v>85.0989</c:v>
                </c:pt>
                <c:pt idx="17047">
                  <c:v>85.0989</c:v>
                </c:pt>
                <c:pt idx="17048">
                  <c:v>85.0989</c:v>
                </c:pt>
                <c:pt idx="17049">
                  <c:v>85.1438</c:v>
                </c:pt>
                <c:pt idx="17050">
                  <c:v>85.0989</c:v>
                </c:pt>
                <c:pt idx="17051">
                  <c:v>85.1438</c:v>
                </c:pt>
                <c:pt idx="17052">
                  <c:v>85.18869999999998</c:v>
                </c:pt>
                <c:pt idx="17053">
                  <c:v>85.18869999999998</c:v>
                </c:pt>
                <c:pt idx="17054">
                  <c:v>85.18869999999998</c:v>
                </c:pt>
                <c:pt idx="17055">
                  <c:v>85.18869999999998</c:v>
                </c:pt>
                <c:pt idx="17056">
                  <c:v>85.1438</c:v>
                </c:pt>
                <c:pt idx="17057">
                  <c:v>85.1438</c:v>
                </c:pt>
                <c:pt idx="17058">
                  <c:v>85.1438</c:v>
                </c:pt>
                <c:pt idx="17059">
                  <c:v>85.0989</c:v>
                </c:pt>
                <c:pt idx="17060">
                  <c:v>85.0989</c:v>
                </c:pt>
                <c:pt idx="17061">
                  <c:v>85.1438</c:v>
                </c:pt>
                <c:pt idx="17062">
                  <c:v>85.1438</c:v>
                </c:pt>
                <c:pt idx="17063">
                  <c:v>85.18869999999998</c:v>
                </c:pt>
                <c:pt idx="17064">
                  <c:v>85.18869999999998</c:v>
                </c:pt>
                <c:pt idx="17065">
                  <c:v>85.18869999999998</c:v>
                </c:pt>
                <c:pt idx="17066">
                  <c:v>85.18869999999998</c:v>
                </c:pt>
                <c:pt idx="17067">
                  <c:v>85.2336</c:v>
                </c:pt>
                <c:pt idx="17068">
                  <c:v>85.18869999999998</c:v>
                </c:pt>
                <c:pt idx="17069">
                  <c:v>85.18869999999998</c:v>
                </c:pt>
                <c:pt idx="17070">
                  <c:v>85.18869999999998</c:v>
                </c:pt>
                <c:pt idx="17071">
                  <c:v>85.18869999999998</c:v>
                </c:pt>
                <c:pt idx="17072">
                  <c:v>85.2336</c:v>
                </c:pt>
                <c:pt idx="17073">
                  <c:v>85.2336</c:v>
                </c:pt>
                <c:pt idx="17074">
                  <c:v>85.2336</c:v>
                </c:pt>
                <c:pt idx="17075">
                  <c:v>85.2336</c:v>
                </c:pt>
                <c:pt idx="17076">
                  <c:v>85.2336</c:v>
                </c:pt>
                <c:pt idx="17077">
                  <c:v>85.2336</c:v>
                </c:pt>
                <c:pt idx="17078">
                  <c:v>85.27839999999998</c:v>
                </c:pt>
                <c:pt idx="17079">
                  <c:v>85.27839999999998</c:v>
                </c:pt>
                <c:pt idx="17080">
                  <c:v>85.27839999999998</c:v>
                </c:pt>
                <c:pt idx="17081">
                  <c:v>85.2336</c:v>
                </c:pt>
                <c:pt idx="17082">
                  <c:v>85.18869999999998</c:v>
                </c:pt>
                <c:pt idx="17083">
                  <c:v>85.18869999999998</c:v>
                </c:pt>
                <c:pt idx="17084">
                  <c:v>85.18869999999998</c:v>
                </c:pt>
                <c:pt idx="17085">
                  <c:v>85.27839999999998</c:v>
                </c:pt>
                <c:pt idx="17086">
                  <c:v>85.2336</c:v>
                </c:pt>
                <c:pt idx="17087">
                  <c:v>85.2336</c:v>
                </c:pt>
                <c:pt idx="17088">
                  <c:v>85.2336</c:v>
                </c:pt>
                <c:pt idx="17089">
                  <c:v>85.2336</c:v>
                </c:pt>
                <c:pt idx="17090">
                  <c:v>85.27839999999998</c:v>
                </c:pt>
                <c:pt idx="17091">
                  <c:v>85.27839999999998</c:v>
                </c:pt>
                <c:pt idx="17092">
                  <c:v>85.27839999999998</c:v>
                </c:pt>
                <c:pt idx="17093">
                  <c:v>85.32329999999998</c:v>
                </c:pt>
                <c:pt idx="17094">
                  <c:v>85.32329999999998</c:v>
                </c:pt>
                <c:pt idx="17095">
                  <c:v>85.27839999999998</c:v>
                </c:pt>
                <c:pt idx="17096">
                  <c:v>85.2336</c:v>
                </c:pt>
                <c:pt idx="17097">
                  <c:v>85.27839999999998</c:v>
                </c:pt>
                <c:pt idx="17098">
                  <c:v>85.27839999999998</c:v>
                </c:pt>
                <c:pt idx="17099">
                  <c:v>85.27839999999998</c:v>
                </c:pt>
                <c:pt idx="17100">
                  <c:v>85.2336</c:v>
                </c:pt>
                <c:pt idx="17101">
                  <c:v>85.2336</c:v>
                </c:pt>
                <c:pt idx="17102">
                  <c:v>85.27839999999998</c:v>
                </c:pt>
                <c:pt idx="17103">
                  <c:v>85.27839999999998</c:v>
                </c:pt>
                <c:pt idx="17104">
                  <c:v>85.2336</c:v>
                </c:pt>
                <c:pt idx="17105">
                  <c:v>85.27839999999998</c:v>
                </c:pt>
                <c:pt idx="17106">
                  <c:v>85.32329999999998</c:v>
                </c:pt>
                <c:pt idx="17107">
                  <c:v>85.32329999999998</c:v>
                </c:pt>
                <c:pt idx="17108">
                  <c:v>85.32329999999998</c:v>
                </c:pt>
                <c:pt idx="17109">
                  <c:v>85.27839999999998</c:v>
                </c:pt>
                <c:pt idx="17110">
                  <c:v>85.27839999999998</c:v>
                </c:pt>
                <c:pt idx="17111">
                  <c:v>85.3682</c:v>
                </c:pt>
                <c:pt idx="17112">
                  <c:v>85.4131</c:v>
                </c:pt>
                <c:pt idx="17113">
                  <c:v>85.3682</c:v>
                </c:pt>
                <c:pt idx="17114">
                  <c:v>85.3682</c:v>
                </c:pt>
                <c:pt idx="17115">
                  <c:v>85.32329999999998</c:v>
                </c:pt>
                <c:pt idx="17116">
                  <c:v>85.3682</c:v>
                </c:pt>
                <c:pt idx="17117">
                  <c:v>85.32329999999998</c:v>
                </c:pt>
                <c:pt idx="17118">
                  <c:v>85.32329999999998</c:v>
                </c:pt>
                <c:pt idx="17119">
                  <c:v>85.32329999999998</c:v>
                </c:pt>
                <c:pt idx="17120">
                  <c:v>85.3682</c:v>
                </c:pt>
                <c:pt idx="17121">
                  <c:v>85.4131</c:v>
                </c:pt>
                <c:pt idx="17122">
                  <c:v>85.4131</c:v>
                </c:pt>
                <c:pt idx="17123">
                  <c:v>85.3682</c:v>
                </c:pt>
                <c:pt idx="17124">
                  <c:v>85.4131</c:v>
                </c:pt>
                <c:pt idx="17125">
                  <c:v>85.4131</c:v>
                </c:pt>
                <c:pt idx="17126">
                  <c:v>85.45800000000001</c:v>
                </c:pt>
                <c:pt idx="17127">
                  <c:v>85.4131</c:v>
                </c:pt>
                <c:pt idx="17128">
                  <c:v>85.3682</c:v>
                </c:pt>
                <c:pt idx="17129">
                  <c:v>85.3682</c:v>
                </c:pt>
                <c:pt idx="17130">
                  <c:v>85.4131</c:v>
                </c:pt>
                <c:pt idx="17131">
                  <c:v>85.4131</c:v>
                </c:pt>
                <c:pt idx="17132">
                  <c:v>85.4131</c:v>
                </c:pt>
                <c:pt idx="17133">
                  <c:v>85.4131</c:v>
                </c:pt>
                <c:pt idx="17134">
                  <c:v>85.4131</c:v>
                </c:pt>
                <c:pt idx="17135">
                  <c:v>85.4131</c:v>
                </c:pt>
                <c:pt idx="17136">
                  <c:v>85.4131</c:v>
                </c:pt>
                <c:pt idx="17137">
                  <c:v>85.4131</c:v>
                </c:pt>
                <c:pt idx="17138">
                  <c:v>85.45800000000001</c:v>
                </c:pt>
                <c:pt idx="17139">
                  <c:v>85.45800000000001</c:v>
                </c:pt>
                <c:pt idx="17140">
                  <c:v>85.45800000000001</c:v>
                </c:pt>
                <c:pt idx="17141">
                  <c:v>85.4131</c:v>
                </c:pt>
                <c:pt idx="17142">
                  <c:v>85.4131</c:v>
                </c:pt>
                <c:pt idx="17143">
                  <c:v>85.45800000000001</c:v>
                </c:pt>
                <c:pt idx="17144">
                  <c:v>85.4131</c:v>
                </c:pt>
                <c:pt idx="17145">
                  <c:v>85.4131</c:v>
                </c:pt>
                <c:pt idx="17146">
                  <c:v>85.4131</c:v>
                </c:pt>
                <c:pt idx="17147">
                  <c:v>85.45800000000001</c:v>
                </c:pt>
                <c:pt idx="17148">
                  <c:v>85.50279999999998</c:v>
                </c:pt>
                <c:pt idx="17149">
                  <c:v>85.50279999999998</c:v>
                </c:pt>
                <c:pt idx="17150">
                  <c:v>85.45800000000001</c:v>
                </c:pt>
                <c:pt idx="17151">
                  <c:v>85.4131</c:v>
                </c:pt>
                <c:pt idx="17152">
                  <c:v>85.45800000000001</c:v>
                </c:pt>
                <c:pt idx="17153">
                  <c:v>85.45800000000001</c:v>
                </c:pt>
                <c:pt idx="17154">
                  <c:v>85.50279999999998</c:v>
                </c:pt>
                <c:pt idx="17155">
                  <c:v>85.50279999999998</c:v>
                </c:pt>
                <c:pt idx="17156">
                  <c:v>85.50279999999998</c:v>
                </c:pt>
                <c:pt idx="17157">
                  <c:v>85.5477</c:v>
                </c:pt>
                <c:pt idx="17158">
                  <c:v>85.5477</c:v>
                </c:pt>
                <c:pt idx="17159">
                  <c:v>85.50279999999998</c:v>
                </c:pt>
                <c:pt idx="17160">
                  <c:v>85.45800000000001</c:v>
                </c:pt>
                <c:pt idx="17161">
                  <c:v>85.45800000000001</c:v>
                </c:pt>
                <c:pt idx="17162">
                  <c:v>85.50279999999998</c:v>
                </c:pt>
                <c:pt idx="17163">
                  <c:v>85.5477</c:v>
                </c:pt>
                <c:pt idx="17164">
                  <c:v>85.5477</c:v>
                </c:pt>
                <c:pt idx="17165">
                  <c:v>85.5477</c:v>
                </c:pt>
                <c:pt idx="17166">
                  <c:v>85.50279999999998</c:v>
                </c:pt>
                <c:pt idx="17167">
                  <c:v>85.45800000000001</c:v>
                </c:pt>
                <c:pt idx="17168">
                  <c:v>85.4131</c:v>
                </c:pt>
                <c:pt idx="17169">
                  <c:v>85.50279999999998</c:v>
                </c:pt>
                <c:pt idx="17170">
                  <c:v>85.45800000000001</c:v>
                </c:pt>
                <c:pt idx="17171">
                  <c:v>85.50279999999998</c:v>
                </c:pt>
                <c:pt idx="17172">
                  <c:v>85.50279999999998</c:v>
                </c:pt>
                <c:pt idx="17173">
                  <c:v>85.45800000000001</c:v>
                </c:pt>
                <c:pt idx="17174">
                  <c:v>85.50279999999998</c:v>
                </c:pt>
                <c:pt idx="17175">
                  <c:v>85.5477</c:v>
                </c:pt>
                <c:pt idx="17176">
                  <c:v>85.5926</c:v>
                </c:pt>
                <c:pt idx="17177">
                  <c:v>85.5477</c:v>
                </c:pt>
                <c:pt idx="17178">
                  <c:v>85.5477</c:v>
                </c:pt>
                <c:pt idx="17179">
                  <c:v>85.5477</c:v>
                </c:pt>
                <c:pt idx="17180">
                  <c:v>85.5926</c:v>
                </c:pt>
                <c:pt idx="17181">
                  <c:v>85.5926</c:v>
                </c:pt>
                <c:pt idx="17182">
                  <c:v>85.5477</c:v>
                </c:pt>
                <c:pt idx="17183">
                  <c:v>85.5477</c:v>
                </c:pt>
                <c:pt idx="17184">
                  <c:v>85.5926</c:v>
                </c:pt>
                <c:pt idx="17185">
                  <c:v>85.6375</c:v>
                </c:pt>
                <c:pt idx="17186">
                  <c:v>85.5926</c:v>
                </c:pt>
                <c:pt idx="17187">
                  <c:v>85.5477</c:v>
                </c:pt>
                <c:pt idx="17188">
                  <c:v>85.5477</c:v>
                </c:pt>
                <c:pt idx="17189">
                  <c:v>85.5926</c:v>
                </c:pt>
                <c:pt idx="17190">
                  <c:v>85.5926</c:v>
                </c:pt>
                <c:pt idx="17191">
                  <c:v>85.5926</c:v>
                </c:pt>
                <c:pt idx="17192">
                  <c:v>85.5926</c:v>
                </c:pt>
                <c:pt idx="17193">
                  <c:v>85.5926</c:v>
                </c:pt>
                <c:pt idx="17194">
                  <c:v>85.6375</c:v>
                </c:pt>
                <c:pt idx="17195">
                  <c:v>85.6375</c:v>
                </c:pt>
                <c:pt idx="17196">
                  <c:v>85.6375</c:v>
                </c:pt>
                <c:pt idx="17197">
                  <c:v>85.6375</c:v>
                </c:pt>
                <c:pt idx="17198">
                  <c:v>85.6375</c:v>
                </c:pt>
                <c:pt idx="17199">
                  <c:v>85.5926</c:v>
                </c:pt>
                <c:pt idx="17200">
                  <c:v>85.6375</c:v>
                </c:pt>
              </c:numCache>
            </c:numRef>
          </c:yVal>
          <c:smooth val="0"/>
        </c:ser>
        <c:ser>
          <c:idx val="13"/>
          <c:order val="12"/>
          <c:tx>
            <c:v>Cav 8 Temp</c:v>
          </c:tx>
          <c:spPr>
            <a:ln w="28575">
              <a:noFill/>
            </a:ln>
          </c:spPr>
          <c:marker>
            <c:symbol val="diamond"/>
            <c:size val="7"/>
          </c:marker>
          <c:xVal>
            <c:numRef>
              <c:f>'[2L25_warmup__May_04_2016_dist.xlsx]Sheet1'!$O$2:$O$17202</c:f>
              <c:numCache>
                <c:formatCode>h:mm:ss;@</c:formatCode>
                <c:ptCount val="17201"/>
                <c:pt idx="0">
                  <c:v>0.362118055555556</c:v>
                </c:pt>
                <c:pt idx="1">
                  <c:v>0.362141203703704</c:v>
                </c:pt>
                <c:pt idx="2">
                  <c:v>0.362164351851852</c:v>
                </c:pt>
                <c:pt idx="3">
                  <c:v>0.3621875</c:v>
                </c:pt>
                <c:pt idx="4">
                  <c:v>0.362210648148148</c:v>
                </c:pt>
                <c:pt idx="5">
                  <c:v>0.362233796296296</c:v>
                </c:pt>
                <c:pt idx="6">
                  <c:v>0.362256944444444</c:v>
                </c:pt>
                <c:pt idx="7">
                  <c:v>0.362280092592593</c:v>
                </c:pt>
                <c:pt idx="8">
                  <c:v>0.362303240740741</c:v>
                </c:pt>
                <c:pt idx="9">
                  <c:v>0.362326388888889</c:v>
                </c:pt>
                <c:pt idx="10">
                  <c:v>0.362349537037037</c:v>
                </c:pt>
                <c:pt idx="11">
                  <c:v>0.362372685185185</c:v>
                </c:pt>
                <c:pt idx="12">
                  <c:v>0.362395833333333</c:v>
                </c:pt>
                <c:pt idx="13">
                  <c:v>0.362418981481482</c:v>
                </c:pt>
                <c:pt idx="14">
                  <c:v>0.36244212962963</c:v>
                </c:pt>
                <c:pt idx="15">
                  <c:v>0.362465277777778</c:v>
                </c:pt>
                <c:pt idx="16">
                  <c:v>0.362488425925926</c:v>
                </c:pt>
                <c:pt idx="17">
                  <c:v>0.362511574074074</c:v>
                </c:pt>
                <c:pt idx="18">
                  <c:v>0.362534722222222</c:v>
                </c:pt>
                <c:pt idx="19">
                  <c:v>0.36255787037037</c:v>
                </c:pt>
                <c:pt idx="20">
                  <c:v>0.362581018518518</c:v>
                </c:pt>
                <c:pt idx="21">
                  <c:v>0.362604166666667</c:v>
                </c:pt>
                <c:pt idx="22">
                  <c:v>0.362627314814815</c:v>
                </c:pt>
                <c:pt idx="23">
                  <c:v>0.362650462962963</c:v>
                </c:pt>
                <c:pt idx="24">
                  <c:v>0.362673611111111</c:v>
                </c:pt>
                <c:pt idx="25">
                  <c:v>0.362696759259259</c:v>
                </c:pt>
                <c:pt idx="26">
                  <c:v>0.362719907407407</c:v>
                </c:pt>
                <c:pt idx="27">
                  <c:v>0.362743055555555</c:v>
                </c:pt>
                <c:pt idx="28">
                  <c:v>0.362766203703704</c:v>
                </c:pt>
                <c:pt idx="29">
                  <c:v>0.362789351851852</c:v>
                </c:pt>
                <c:pt idx="30">
                  <c:v>0.3628125</c:v>
                </c:pt>
                <c:pt idx="31">
                  <c:v>0.362835648148148</c:v>
                </c:pt>
                <c:pt idx="32">
                  <c:v>0.362858796296296</c:v>
                </c:pt>
                <c:pt idx="33">
                  <c:v>0.362881944444444</c:v>
                </c:pt>
                <c:pt idx="34">
                  <c:v>0.362905092592593</c:v>
                </c:pt>
                <c:pt idx="35">
                  <c:v>0.362928240740741</c:v>
                </c:pt>
                <c:pt idx="36">
                  <c:v>0.362951388888889</c:v>
                </c:pt>
                <c:pt idx="37">
                  <c:v>0.362974537037037</c:v>
                </c:pt>
                <c:pt idx="38">
                  <c:v>0.362997685185185</c:v>
                </c:pt>
                <c:pt idx="39">
                  <c:v>0.363020833333333</c:v>
                </c:pt>
                <c:pt idx="40">
                  <c:v>0.363043981481481</c:v>
                </c:pt>
                <c:pt idx="41">
                  <c:v>0.36306712962963</c:v>
                </c:pt>
                <c:pt idx="42">
                  <c:v>0.363090277777778</c:v>
                </c:pt>
                <c:pt idx="43">
                  <c:v>0.363113425925926</c:v>
                </c:pt>
                <c:pt idx="44">
                  <c:v>0.363136574074074</c:v>
                </c:pt>
                <c:pt idx="45">
                  <c:v>0.363159722222222</c:v>
                </c:pt>
                <c:pt idx="46">
                  <c:v>0.36318287037037</c:v>
                </c:pt>
                <c:pt idx="47">
                  <c:v>0.363206018518518</c:v>
                </c:pt>
                <c:pt idx="48">
                  <c:v>0.363229166666667</c:v>
                </c:pt>
                <c:pt idx="49">
                  <c:v>0.363252314814815</c:v>
                </c:pt>
                <c:pt idx="50">
                  <c:v>0.363275462962963</c:v>
                </c:pt>
                <c:pt idx="51">
                  <c:v>0.363298611111111</c:v>
                </c:pt>
                <c:pt idx="52">
                  <c:v>0.363321759259259</c:v>
                </c:pt>
                <c:pt idx="53">
                  <c:v>0.363344907407407</c:v>
                </c:pt>
                <c:pt idx="54">
                  <c:v>0.363368055555556</c:v>
                </c:pt>
                <c:pt idx="55">
                  <c:v>0.363391203703704</c:v>
                </c:pt>
                <c:pt idx="56">
                  <c:v>0.363414351851852</c:v>
                </c:pt>
                <c:pt idx="57">
                  <c:v>0.3634375</c:v>
                </c:pt>
                <c:pt idx="58">
                  <c:v>0.363460648148148</c:v>
                </c:pt>
                <c:pt idx="59">
                  <c:v>0.363483796296296</c:v>
                </c:pt>
                <c:pt idx="60">
                  <c:v>0.363506944444444</c:v>
                </c:pt>
                <c:pt idx="61">
                  <c:v>0.363530092592593</c:v>
                </c:pt>
                <c:pt idx="62">
                  <c:v>0.363553240740741</c:v>
                </c:pt>
                <c:pt idx="63">
                  <c:v>0.363576388888889</c:v>
                </c:pt>
                <c:pt idx="64">
                  <c:v>0.363599537037037</c:v>
                </c:pt>
                <c:pt idx="65">
                  <c:v>0.363622685185185</c:v>
                </c:pt>
                <c:pt idx="66">
                  <c:v>0.363645833333333</c:v>
                </c:pt>
                <c:pt idx="67">
                  <c:v>0.363668981481481</c:v>
                </c:pt>
                <c:pt idx="68">
                  <c:v>0.36369212962963</c:v>
                </c:pt>
                <c:pt idx="69">
                  <c:v>0.363715277777778</c:v>
                </c:pt>
                <c:pt idx="70">
                  <c:v>0.363738425925926</c:v>
                </c:pt>
                <c:pt idx="71">
                  <c:v>0.363761574074074</c:v>
                </c:pt>
                <c:pt idx="72">
                  <c:v>0.363784722222222</c:v>
                </c:pt>
                <c:pt idx="73">
                  <c:v>0.36380787037037</c:v>
                </c:pt>
                <c:pt idx="74">
                  <c:v>0.363831018518518</c:v>
                </c:pt>
                <c:pt idx="75">
                  <c:v>0.363854166666667</c:v>
                </c:pt>
                <c:pt idx="76">
                  <c:v>0.363877314814815</c:v>
                </c:pt>
                <c:pt idx="77">
                  <c:v>0.363900462962963</c:v>
                </c:pt>
                <c:pt idx="78">
                  <c:v>0.363923611111111</c:v>
                </c:pt>
                <c:pt idx="79">
                  <c:v>0.363946759259259</c:v>
                </c:pt>
                <c:pt idx="80">
                  <c:v>0.363969907407407</c:v>
                </c:pt>
                <c:pt idx="81">
                  <c:v>0.363993055555555</c:v>
                </c:pt>
                <c:pt idx="82">
                  <c:v>0.364016203703704</c:v>
                </c:pt>
                <c:pt idx="83">
                  <c:v>0.364039351851852</c:v>
                </c:pt>
                <c:pt idx="84">
                  <c:v>0.3640625</c:v>
                </c:pt>
                <c:pt idx="85">
                  <c:v>0.364085648148148</c:v>
                </c:pt>
                <c:pt idx="86">
                  <c:v>0.364108796296296</c:v>
                </c:pt>
                <c:pt idx="87">
                  <c:v>0.364131944444444</c:v>
                </c:pt>
                <c:pt idx="88">
                  <c:v>0.364155092592592</c:v>
                </c:pt>
                <c:pt idx="89">
                  <c:v>0.364178240740741</c:v>
                </c:pt>
                <c:pt idx="90">
                  <c:v>0.364201388888889</c:v>
                </c:pt>
                <c:pt idx="91">
                  <c:v>0.364224537037037</c:v>
                </c:pt>
                <c:pt idx="92">
                  <c:v>0.364247685185185</c:v>
                </c:pt>
                <c:pt idx="93">
                  <c:v>0.364270833333333</c:v>
                </c:pt>
                <c:pt idx="94">
                  <c:v>0.364293981481481</c:v>
                </c:pt>
                <c:pt idx="95">
                  <c:v>0.36431712962963</c:v>
                </c:pt>
                <c:pt idx="96">
                  <c:v>0.364340277777778</c:v>
                </c:pt>
                <c:pt idx="97">
                  <c:v>0.364363425925926</c:v>
                </c:pt>
                <c:pt idx="98">
                  <c:v>0.364386574074074</c:v>
                </c:pt>
                <c:pt idx="99">
                  <c:v>0.364409722222222</c:v>
                </c:pt>
                <c:pt idx="100">
                  <c:v>0.36443287037037</c:v>
                </c:pt>
                <c:pt idx="101">
                  <c:v>0.364456018518518</c:v>
                </c:pt>
                <c:pt idx="102">
                  <c:v>0.364479166666667</c:v>
                </c:pt>
                <c:pt idx="103">
                  <c:v>0.364502314814815</c:v>
                </c:pt>
                <c:pt idx="104">
                  <c:v>0.364525462962963</c:v>
                </c:pt>
                <c:pt idx="105">
                  <c:v>0.364548611111111</c:v>
                </c:pt>
                <c:pt idx="106">
                  <c:v>0.364571759259259</c:v>
                </c:pt>
                <c:pt idx="107">
                  <c:v>0.364594907407407</c:v>
                </c:pt>
                <c:pt idx="108">
                  <c:v>0.364618055555556</c:v>
                </c:pt>
                <c:pt idx="109">
                  <c:v>0.364641203703704</c:v>
                </c:pt>
                <c:pt idx="110">
                  <c:v>0.364664351851852</c:v>
                </c:pt>
                <c:pt idx="111">
                  <c:v>0.3646875</c:v>
                </c:pt>
                <c:pt idx="112">
                  <c:v>0.364710648148148</c:v>
                </c:pt>
                <c:pt idx="113">
                  <c:v>0.364733796296296</c:v>
                </c:pt>
                <c:pt idx="114">
                  <c:v>0.364756944444444</c:v>
                </c:pt>
                <c:pt idx="115">
                  <c:v>0.364780092592593</c:v>
                </c:pt>
                <c:pt idx="116">
                  <c:v>0.364803240740741</c:v>
                </c:pt>
                <c:pt idx="117">
                  <c:v>0.364826388888889</c:v>
                </c:pt>
                <c:pt idx="118">
                  <c:v>0.364849537037037</c:v>
                </c:pt>
                <c:pt idx="119">
                  <c:v>0.364872685185185</c:v>
                </c:pt>
                <c:pt idx="120">
                  <c:v>0.364895833333333</c:v>
                </c:pt>
                <c:pt idx="121">
                  <c:v>0.364918981481482</c:v>
                </c:pt>
                <c:pt idx="122">
                  <c:v>0.36494212962963</c:v>
                </c:pt>
                <c:pt idx="123">
                  <c:v>0.364965277777778</c:v>
                </c:pt>
                <c:pt idx="124">
                  <c:v>0.364988425925926</c:v>
                </c:pt>
                <c:pt idx="125">
                  <c:v>0.365011574074074</c:v>
                </c:pt>
                <c:pt idx="126">
                  <c:v>0.365034722222222</c:v>
                </c:pt>
                <c:pt idx="127">
                  <c:v>0.36505787037037</c:v>
                </c:pt>
                <c:pt idx="128">
                  <c:v>0.365081018518518</c:v>
                </c:pt>
                <c:pt idx="129">
                  <c:v>0.365104166666667</c:v>
                </c:pt>
                <c:pt idx="130">
                  <c:v>0.365127314814815</c:v>
                </c:pt>
                <c:pt idx="131">
                  <c:v>0.365150462962963</c:v>
                </c:pt>
                <c:pt idx="132">
                  <c:v>0.365173611111111</c:v>
                </c:pt>
                <c:pt idx="133">
                  <c:v>0.365196759259259</c:v>
                </c:pt>
                <c:pt idx="134">
                  <c:v>0.365219907407407</c:v>
                </c:pt>
                <c:pt idx="135">
                  <c:v>0.365243055555555</c:v>
                </c:pt>
                <c:pt idx="136">
                  <c:v>0.365266203703704</c:v>
                </c:pt>
                <c:pt idx="137">
                  <c:v>0.365289351851852</c:v>
                </c:pt>
                <c:pt idx="138">
                  <c:v>0.3653125</c:v>
                </c:pt>
                <c:pt idx="139">
                  <c:v>0.365335648148148</c:v>
                </c:pt>
                <c:pt idx="140">
                  <c:v>0.365358796296296</c:v>
                </c:pt>
                <c:pt idx="141">
                  <c:v>0.365381944444444</c:v>
                </c:pt>
                <c:pt idx="142">
                  <c:v>0.365405092592593</c:v>
                </c:pt>
                <c:pt idx="143">
                  <c:v>0.365428240740741</c:v>
                </c:pt>
                <c:pt idx="144">
                  <c:v>0.365451388888889</c:v>
                </c:pt>
                <c:pt idx="145">
                  <c:v>0.365474537037037</c:v>
                </c:pt>
                <c:pt idx="146">
                  <c:v>0.365497685185185</c:v>
                </c:pt>
                <c:pt idx="147">
                  <c:v>0.365520833333333</c:v>
                </c:pt>
                <c:pt idx="148">
                  <c:v>0.365543981481481</c:v>
                </c:pt>
                <c:pt idx="149">
                  <c:v>0.36556712962963</c:v>
                </c:pt>
                <c:pt idx="150">
                  <c:v>0.365590277777778</c:v>
                </c:pt>
                <c:pt idx="151">
                  <c:v>0.365613425925926</c:v>
                </c:pt>
                <c:pt idx="152">
                  <c:v>0.365636574074074</c:v>
                </c:pt>
                <c:pt idx="153">
                  <c:v>0.365659722222222</c:v>
                </c:pt>
                <c:pt idx="154">
                  <c:v>0.36568287037037</c:v>
                </c:pt>
                <c:pt idx="155">
                  <c:v>0.365706018518518</c:v>
                </c:pt>
                <c:pt idx="156">
                  <c:v>0.365729166666667</c:v>
                </c:pt>
                <c:pt idx="157">
                  <c:v>0.365752314814815</c:v>
                </c:pt>
                <c:pt idx="158">
                  <c:v>0.365775462962963</c:v>
                </c:pt>
                <c:pt idx="159">
                  <c:v>0.365798611111111</c:v>
                </c:pt>
                <c:pt idx="160">
                  <c:v>0.365821759259259</c:v>
                </c:pt>
                <c:pt idx="161">
                  <c:v>0.365844907407407</c:v>
                </c:pt>
                <c:pt idx="162">
                  <c:v>0.365868055555556</c:v>
                </c:pt>
                <c:pt idx="163">
                  <c:v>0.365891203703704</c:v>
                </c:pt>
                <c:pt idx="164">
                  <c:v>0.365914351851852</c:v>
                </c:pt>
                <c:pt idx="165">
                  <c:v>0.3659375</c:v>
                </c:pt>
                <c:pt idx="166">
                  <c:v>0.365960648148148</c:v>
                </c:pt>
                <c:pt idx="167">
                  <c:v>0.365983796296296</c:v>
                </c:pt>
                <c:pt idx="168">
                  <c:v>0.366006944444444</c:v>
                </c:pt>
                <c:pt idx="169">
                  <c:v>0.366030092592593</c:v>
                </c:pt>
                <c:pt idx="170">
                  <c:v>0.366053240740741</c:v>
                </c:pt>
                <c:pt idx="171">
                  <c:v>0.366076388888889</c:v>
                </c:pt>
                <c:pt idx="172">
                  <c:v>0.366099537037037</c:v>
                </c:pt>
                <c:pt idx="173">
                  <c:v>0.366122685185185</c:v>
                </c:pt>
                <c:pt idx="174">
                  <c:v>0.366145833333333</c:v>
                </c:pt>
                <c:pt idx="175">
                  <c:v>0.366168981481481</c:v>
                </c:pt>
                <c:pt idx="176">
                  <c:v>0.36619212962963</c:v>
                </c:pt>
                <c:pt idx="177">
                  <c:v>0.366215277777778</c:v>
                </c:pt>
                <c:pt idx="178">
                  <c:v>0.366238425925926</c:v>
                </c:pt>
                <c:pt idx="179">
                  <c:v>0.366261574074074</c:v>
                </c:pt>
                <c:pt idx="180">
                  <c:v>0.366284722222222</c:v>
                </c:pt>
                <c:pt idx="181">
                  <c:v>0.36630787037037</c:v>
                </c:pt>
                <c:pt idx="182">
                  <c:v>0.366331018518518</c:v>
                </c:pt>
                <c:pt idx="183">
                  <c:v>0.366354166666667</c:v>
                </c:pt>
                <c:pt idx="184">
                  <c:v>0.366377314814815</c:v>
                </c:pt>
                <c:pt idx="185">
                  <c:v>0.366400462962963</c:v>
                </c:pt>
                <c:pt idx="186">
                  <c:v>0.366423611111111</c:v>
                </c:pt>
                <c:pt idx="187">
                  <c:v>0.366446759259259</c:v>
                </c:pt>
                <c:pt idx="188">
                  <c:v>0.366469907407407</c:v>
                </c:pt>
                <c:pt idx="189">
                  <c:v>0.366493055555555</c:v>
                </c:pt>
                <c:pt idx="190">
                  <c:v>0.366516203703704</c:v>
                </c:pt>
                <c:pt idx="191">
                  <c:v>0.366539351851852</c:v>
                </c:pt>
                <c:pt idx="192">
                  <c:v>0.3665625</c:v>
                </c:pt>
                <c:pt idx="193">
                  <c:v>0.366585648148148</c:v>
                </c:pt>
                <c:pt idx="194">
                  <c:v>0.366608796296296</c:v>
                </c:pt>
                <c:pt idx="195">
                  <c:v>0.366631944444444</c:v>
                </c:pt>
                <c:pt idx="196">
                  <c:v>0.366655092592593</c:v>
                </c:pt>
                <c:pt idx="197">
                  <c:v>0.366678240740741</c:v>
                </c:pt>
                <c:pt idx="198">
                  <c:v>0.366701388888889</c:v>
                </c:pt>
                <c:pt idx="199">
                  <c:v>0.366724537037037</c:v>
                </c:pt>
                <c:pt idx="200">
                  <c:v>0.366747685185185</c:v>
                </c:pt>
                <c:pt idx="201">
                  <c:v>0.366770833333333</c:v>
                </c:pt>
                <c:pt idx="202">
                  <c:v>0.366793981481481</c:v>
                </c:pt>
                <c:pt idx="203">
                  <c:v>0.36681712962963</c:v>
                </c:pt>
                <c:pt idx="204">
                  <c:v>0.366840277777778</c:v>
                </c:pt>
                <c:pt idx="205">
                  <c:v>0.366863425925926</c:v>
                </c:pt>
                <c:pt idx="206">
                  <c:v>0.366886574074074</c:v>
                </c:pt>
                <c:pt idx="207">
                  <c:v>0.366909722222222</c:v>
                </c:pt>
                <c:pt idx="208">
                  <c:v>0.36693287037037</c:v>
                </c:pt>
                <c:pt idx="209">
                  <c:v>0.366956018518518</c:v>
                </c:pt>
                <c:pt idx="210">
                  <c:v>0.366979166666667</c:v>
                </c:pt>
                <c:pt idx="211">
                  <c:v>0.367002314814815</c:v>
                </c:pt>
                <c:pt idx="212">
                  <c:v>0.367025462962963</c:v>
                </c:pt>
                <c:pt idx="213">
                  <c:v>0.367048611111111</c:v>
                </c:pt>
                <c:pt idx="214">
                  <c:v>0.367071759259259</c:v>
                </c:pt>
                <c:pt idx="215">
                  <c:v>0.367094907407407</c:v>
                </c:pt>
                <c:pt idx="216">
                  <c:v>0.367118055555556</c:v>
                </c:pt>
                <c:pt idx="217">
                  <c:v>0.367141203703704</c:v>
                </c:pt>
                <c:pt idx="218">
                  <c:v>0.367164351851852</c:v>
                </c:pt>
                <c:pt idx="219">
                  <c:v>0.3671875</c:v>
                </c:pt>
                <c:pt idx="220">
                  <c:v>0.367210648148148</c:v>
                </c:pt>
                <c:pt idx="221">
                  <c:v>0.367233796296296</c:v>
                </c:pt>
                <c:pt idx="222">
                  <c:v>0.367256944444444</c:v>
                </c:pt>
                <c:pt idx="223">
                  <c:v>0.367280092592593</c:v>
                </c:pt>
                <c:pt idx="224">
                  <c:v>0.367303240740741</c:v>
                </c:pt>
                <c:pt idx="225">
                  <c:v>0.367326388888889</c:v>
                </c:pt>
                <c:pt idx="226">
                  <c:v>0.367349537037037</c:v>
                </c:pt>
                <c:pt idx="227">
                  <c:v>0.367372685185185</c:v>
                </c:pt>
                <c:pt idx="228">
                  <c:v>0.367395833333333</c:v>
                </c:pt>
                <c:pt idx="229">
                  <c:v>0.367418981481482</c:v>
                </c:pt>
                <c:pt idx="230">
                  <c:v>0.36744212962963</c:v>
                </c:pt>
                <c:pt idx="231">
                  <c:v>0.367465277777778</c:v>
                </c:pt>
                <c:pt idx="232">
                  <c:v>0.367488425925926</c:v>
                </c:pt>
                <c:pt idx="233">
                  <c:v>0.367511574074074</c:v>
                </c:pt>
                <c:pt idx="234">
                  <c:v>0.367534722222222</c:v>
                </c:pt>
                <c:pt idx="235">
                  <c:v>0.36755787037037</c:v>
                </c:pt>
                <c:pt idx="236">
                  <c:v>0.367581018518518</c:v>
                </c:pt>
                <c:pt idx="237">
                  <c:v>0.367604166666667</c:v>
                </c:pt>
                <c:pt idx="238">
                  <c:v>0.367627314814815</c:v>
                </c:pt>
                <c:pt idx="239">
                  <c:v>0.367650462962963</c:v>
                </c:pt>
                <c:pt idx="240">
                  <c:v>0.367673611111111</c:v>
                </c:pt>
                <c:pt idx="241">
                  <c:v>0.367696759259259</c:v>
                </c:pt>
                <c:pt idx="242">
                  <c:v>0.367719907407407</c:v>
                </c:pt>
                <c:pt idx="243">
                  <c:v>0.367743055555556</c:v>
                </c:pt>
                <c:pt idx="244">
                  <c:v>0.367766203703704</c:v>
                </c:pt>
                <c:pt idx="245">
                  <c:v>0.367789351851852</c:v>
                </c:pt>
                <c:pt idx="246">
                  <c:v>0.3678125</c:v>
                </c:pt>
                <c:pt idx="247">
                  <c:v>0.367835648148148</c:v>
                </c:pt>
                <c:pt idx="248">
                  <c:v>0.367858796296296</c:v>
                </c:pt>
                <c:pt idx="249">
                  <c:v>0.367881944444445</c:v>
                </c:pt>
                <c:pt idx="250">
                  <c:v>0.367905092592593</c:v>
                </c:pt>
                <c:pt idx="251">
                  <c:v>0.367928240740741</c:v>
                </c:pt>
                <c:pt idx="252">
                  <c:v>0.367951388888889</c:v>
                </c:pt>
                <c:pt idx="253">
                  <c:v>0.367974537037037</c:v>
                </c:pt>
                <c:pt idx="254">
                  <c:v>0.367997685185185</c:v>
                </c:pt>
                <c:pt idx="255">
                  <c:v>0.368020833333333</c:v>
                </c:pt>
                <c:pt idx="256">
                  <c:v>0.368043981481481</c:v>
                </c:pt>
                <c:pt idx="257">
                  <c:v>0.36806712962963</c:v>
                </c:pt>
                <c:pt idx="258">
                  <c:v>0.368090277777778</c:v>
                </c:pt>
                <c:pt idx="259">
                  <c:v>0.368113425925926</c:v>
                </c:pt>
                <c:pt idx="260">
                  <c:v>0.368136574074074</c:v>
                </c:pt>
                <c:pt idx="261">
                  <c:v>0.368159722222222</c:v>
                </c:pt>
                <c:pt idx="262">
                  <c:v>0.36818287037037</c:v>
                </c:pt>
                <c:pt idx="263">
                  <c:v>0.368206018518518</c:v>
                </c:pt>
                <c:pt idx="264">
                  <c:v>0.368229166666667</c:v>
                </c:pt>
                <c:pt idx="265">
                  <c:v>0.368252314814815</c:v>
                </c:pt>
                <c:pt idx="266">
                  <c:v>0.368275462962963</c:v>
                </c:pt>
                <c:pt idx="267">
                  <c:v>0.368298611111111</c:v>
                </c:pt>
                <c:pt idx="268">
                  <c:v>0.368321759259259</c:v>
                </c:pt>
                <c:pt idx="269">
                  <c:v>0.368344907407407</c:v>
                </c:pt>
                <c:pt idx="270">
                  <c:v>0.368368055555556</c:v>
                </c:pt>
                <c:pt idx="271">
                  <c:v>0.368391203703704</c:v>
                </c:pt>
                <c:pt idx="272">
                  <c:v>0.368414351851852</c:v>
                </c:pt>
                <c:pt idx="273">
                  <c:v>0.3684375</c:v>
                </c:pt>
                <c:pt idx="274">
                  <c:v>0.368460648148148</c:v>
                </c:pt>
                <c:pt idx="275">
                  <c:v>0.368483796296296</c:v>
                </c:pt>
                <c:pt idx="276">
                  <c:v>0.368506944444444</c:v>
                </c:pt>
                <c:pt idx="277">
                  <c:v>0.368530092592593</c:v>
                </c:pt>
                <c:pt idx="278">
                  <c:v>0.368553240740741</c:v>
                </c:pt>
                <c:pt idx="279">
                  <c:v>0.368576388888889</c:v>
                </c:pt>
                <c:pt idx="280">
                  <c:v>0.368599537037037</c:v>
                </c:pt>
                <c:pt idx="281">
                  <c:v>0.368622685185185</c:v>
                </c:pt>
                <c:pt idx="282">
                  <c:v>0.368645833333333</c:v>
                </c:pt>
                <c:pt idx="283">
                  <c:v>0.368668981481481</c:v>
                </c:pt>
                <c:pt idx="284">
                  <c:v>0.36869212962963</c:v>
                </c:pt>
                <c:pt idx="285">
                  <c:v>0.368715277777778</c:v>
                </c:pt>
                <c:pt idx="286">
                  <c:v>0.368738425925926</c:v>
                </c:pt>
                <c:pt idx="287">
                  <c:v>0.368761574074074</c:v>
                </c:pt>
                <c:pt idx="288">
                  <c:v>0.368784722222222</c:v>
                </c:pt>
                <c:pt idx="289">
                  <c:v>0.36880787037037</c:v>
                </c:pt>
                <c:pt idx="290">
                  <c:v>0.368831018518518</c:v>
                </c:pt>
                <c:pt idx="291">
                  <c:v>0.368854166666667</c:v>
                </c:pt>
                <c:pt idx="292">
                  <c:v>0.368877314814815</c:v>
                </c:pt>
                <c:pt idx="293">
                  <c:v>0.368900462962963</c:v>
                </c:pt>
                <c:pt idx="294">
                  <c:v>0.368923611111111</c:v>
                </c:pt>
                <c:pt idx="295">
                  <c:v>0.368946759259259</c:v>
                </c:pt>
                <c:pt idx="296">
                  <c:v>0.368969907407407</c:v>
                </c:pt>
                <c:pt idx="297">
                  <c:v>0.368993055555556</c:v>
                </c:pt>
                <c:pt idx="298">
                  <c:v>0.369016203703704</c:v>
                </c:pt>
                <c:pt idx="299">
                  <c:v>0.369039351851852</c:v>
                </c:pt>
                <c:pt idx="300">
                  <c:v>0.3690625</c:v>
                </c:pt>
                <c:pt idx="301">
                  <c:v>0.369085648148148</c:v>
                </c:pt>
                <c:pt idx="302">
                  <c:v>0.369108796296296</c:v>
                </c:pt>
                <c:pt idx="303">
                  <c:v>0.369131944444444</c:v>
                </c:pt>
                <c:pt idx="304">
                  <c:v>0.369155092592593</c:v>
                </c:pt>
                <c:pt idx="305">
                  <c:v>0.369178240740741</c:v>
                </c:pt>
                <c:pt idx="306">
                  <c:v>0.369201388888889</c:v>
                </c:pt>
                <c:pt idx="307">
                  <c:v>0.369224537037037</c:v>
                </c:pt>
                <c:pt idx="308">
                  <c:v>0.369247685185185</c:v>
                </c:pt>
                <c:pt idx="309">
                  <c:v>0.369270833333333</c:v>
                </c:pt>
                <c:pt idx="310">
                  <c:v>0.369293981481481</c:v>
                </c:pt>
                <c:pt idx="311">
                  <c:v>0.36931712962963</c:v>
                </c:pt>
                <c:pt idx="312">
                  <c:v>0.369340277777778</c:v>
                </c:pt>
                <c:pt idx="313">
                  <c:v>0.369363425925926</c:v>
                </c:pt>
                <c:pt idx="314">
                  <c:v>0.369386574074074</c:v>
                </c:pt>
                <c:pt idx="315">
                  <c:v>0.369409722222222</c:v>
                </c:pt>
                <c:pt idx="316">
                  <c:v>0.36943287037037</c:v>
                </c:pt>
                <c:pt idx="317">
                  <c:v>0.369456018518518</c:v>
                </c:pt>
                <c:pt idx="318">
                  <c:v>0.369479166666667</c:v>
                </c:pt>
                <c:pt idx="319">
                  <c:v>0.369502314814815</c:v>
                </c:pt>
                <c:pt idx="320">
                  <c:v>0.369525462962963</c:v>
                </c:pt>
                <c:pt idx="321">
                  <c:v>0.369548611111111</c:v>
                </c:pt>
                <c:pt idx="322">
                  <c:v>0.369571759259259</c:v>
                </c:pt>
                <c:pt idx="323">
                  <c:v>0.369594907407407</c:v>
                </c:pt>
                <c:pt idx="324">
                  <c:v>0.369618055555556</c:v>
                </c:pt>
                <c:pt idx="325">
                  <c:v>0.369641203703704</c:v>
                </c:pt>
                <c:pt idx="326">
                  <c:v>0.369664351851852</c:v>
                </c:pt>
                <c:pt idx="327">
                  <c:v>0.3696875</c:v>
                </c:pt>
                <c:pt idx="328">
                  <c:v>0.369710648148148</c:v>
                </c:pt>
                <c:pt idx="329">
                  <c:v>0.369733796296296</c:v>
                </c:pt>
                <c:pt idx="330">
                  <c:v>0.369756944444444</c:v>
                </c:pt>
                <c:pt idx="331">
                  <c:v>0.369780092592593</c:v>
                </c:pt>
                <c:pt idx="332">
                  <c:v>0.369803240740741</c:v>
                </c:pt>
                <c:pt idx="333">
                  <c:v>0.369826388888889</c:v>
                </c:pt>
                <c:pt idx="334">
                  <c:v>0.369849537037037</c:v>
                </c:pt>
                <c:pt idx="335">
                  <c:v>0.369872685185185</c:v>
                </c:pt>
                <c:pt idx="336">
                  <c:v>0.369895833333333</c:v>
                </c:pt>
                <c:pt idx="337">
                  <c:v>0.369918981481481</c:v>
                </c:pt>
                <c:pt idx="338">
                  <c:v>0.36994212962963</c:v>
                </c:pt>
                <c:pt idx="339">
                  <c:v>0.369965277777778</c:v>
                </c:pt>
                <c:pt idx="340">
                  <c:v>0.369988425925926</c:v>
                </c:pt>
                <c:pt idx="341">
                  <c:v>0.370011574074074</c:v>
                </c:pt>
                <c:pt idx="342">
                  <c:v>0.370034722222222</c:v>
                </c:pt>
                <c:pt idx="343">
                  <c:v>0.37005787037037</c:v>
                </c:pt>
                <c:pt idx="344">
                  <c:v>0.370081018518518</c:v>
                </c:pt>
                <c:pt idx="345">
                  <c:v>0.370104166666667</c:v>
                </c:pt>
                <c:pt idx="346">
                  <c:v>0.370127314814815</c:v>
                </c:pt>
                <c:pt idx="347">
                  <c:v>0.370150462962963</c:v>
                </c:pt>
                <c:pt idx="348">
                  <c:v>0.370173611111111</c:v>
                </c:pt>
                <c:pt idx="349">
                  <c:v>0.370196759259259</c:v>
                </c:pt>
                <c:pt idx="350">
                  <c:v>0.370219907407407</c:v>
                </c:pt>
                <c:pt idx="351">
                  <c:v>0.370243055555556</c:v>
                </c:pt>
                <c:pt idx="352">
                  <c:v>0.370266203703704</c:v>
                </c:pt>
                <c:pt idx="353">
                  <c:v>0.370289351851852</c:v>
                </c:pt>
                <c:pt idx="354">
                  <c:v>0.3703125</c:v>
                </c:pt>
                <c:pt idx="355">
                  <c:v>0.370335648148148</c:v>
                </c:pt>
                <c:pt idx="356">
                  <c:v>0.370358796296296</c:v>
                </c:pt>
                <c:pt idx="357">
                  <c:v>0.370381944444445</c:v>
                </c:pt>
                <c:pt idx="358">
                  <c:v>0.370405092592593</c:v>
                </c:pt>
                <c:pt idx="359">
                  <c:v>0.370428240740741</c:v>
                </c:pt>
                <c:pt idx="360">
                  <c:v>0.370451388888889</c:v>
                </c:pt>
                <c:pt idx="361">
                  <c:v>0.370474537037037</c:v>
                </c:pt>
                <c:pt idx="362">
                  <c:v>0.370497685185185</c:v>
                </c:pt>
                <c:pt idx="363">
                  <c:v>0.370520833333333</c:v>
                </c:pt>
                <c:pt idx="364">
                  <c:v>0.370543981481481</c:v>
                </c:pt>
                <c:pt idx="365">
                  <c:v>0.37056712962963</c:v>
                </c:pt>
                <c:pt idx="366">
                  <c:v>0.370590277777778</c:v>
                </c:pt>
                <c:pt idx="367">
                  <c:v>0.370613425925926</c:v>
                </c:pt>
                <c:pt idx="368">
                  <c:v>0.370636574074074</c:v>
                </c:pt>
                <c:pt idx="369">
                  <c:v>0.370659722222222</c:v>
                </c:pt>
                <c:pt idx="370">
                  <c:v>0.37068287037037</c:v>
                </c:pt>
                <c:pt idx="371">
                  <c:v>0.370706018518518</c:v>
                </c:pt>
                <c:pt idx="372">
                  <c:v>0.370729166666667</c:v>
                </c:pt>
                <c:pt idx="373">
                  <c:v>0.370752314814815</c:v>
                </c:pt>
                <c:pt idx="374">
                  <c:v>0.370775462962963</c:v>
                </c:pt>
                <c:pt idx="375">
                  <c:v>0.370798611111111</c:v>
                </c:pt>
                <c:pt idx="376">
                  <c:v>0.370821759259259</c:v>
                </c:pt>
                <c:pt idx="377">
                  <c:v>0.370844907407407</c:v>
                </c:pt>
                <c:pt idx="378">
                  <c:v>0.370868055555556</c:v>
                </c:pt>
                <c:pt idx="379">
                  <c:v>0.370891203703704</c:v>
                </c:pt>
                <c:pt idx="380">
                  <c:v>0.370914351851852</c:v>
                </c:pt>
                <c:pt idx="381">
                  <c:v>0.3709375</c:v>
                </c:pt>
                <c:pt idx="382">
                  <c:v>0.370960648148148</c:v>
                </c:pt>
                <c:pt idx="383">
                  <c:v>0.370983796296296</c:v>
                </c:pt>
                <c:pt idx="384">
                  <c:v>0.371006944444444</c:v>
                </c:pt>
                <c:pt idx="385">
                  <c:v>0.371030092592593</c:v>
                </c:pt>
                <c:pt idx="386">
                  <c:v>0.371053240740741</c:v>
                </c:pt>
                <c:pt idx="387">
                  <c:v>0.371076388888889</c:v>
                </c:pt>
                <c:pt idx="388">
                  <c:v>0.371099537037037</c:v>
                </c:pt>
                <c:pt idx="389">
                  <c:v>0.371122685185185</c:v>
                </c:pt>
                <c:pt idx="390">
                  <c:v>0.371145833333333</c:v>
                </c:pt>
                <c:pt idx="391">
                  <c:v>0.371168981481482</c:v>
                </c:pt>
                <c:pt idx="392">
                  <c:v>0.37119212962963</c:v>
                </c:pt>
                <c:pt idx="393">
                  <c:v>0.371215277777778</c:v>
                </c:pt>
                <c:pt idx="394">
                  <c:v>0.371238425925926</c:v>
                </c:pt>
                <c:pt idx="395">
                  <c:v>0.371261574074074</c:v>
                </c:pt>
                <c:pt idx="396">
                  <c:v>0.371284722222222</c:v>
                </c:pt>
                <c:pt idx="397">
                  <c:v>0.37130787037037</c:v>
                </c:pt>
                <c:pt idx="398">
                  <c:v>0.371331018518518</c:v>
                </c:pt>
                <c:pt idx="399">
                  <c:v>0.371354166666667</c:v>
                </c:pt>
                <c:pt idx="400">
                  <c:v>0.371377314814815</c:v>
                </c:pt>
                <c:pt idx="401">
                  <c:v>0.371400462962963</c:v>
                </c:pt>
                <c:pt idx="402">
                  <c:v>0.371423611111111</c:v>
                </c:pt>
                <c:pt idx="403">
                  <c:v>0.371446759259259</c:v>
                </c:pt>
                <c:pt idx="404">
                  <c:v>0.371469907407407</c:v>
                </c:pt>
                <c:pt idx="405">
                  <c:v>0.371493055555556</c:v>
                </c:pt>
                <c:pt idx="406">
                  <c:v>0.371516203703704</c:v>
                </c:pt>
                <c:pt idx="407">
                  <c:v>0.371539351851852</c:v>
                </c:pt>
                <c:pt idx="408">
                  <c:v>0.3715625</c:v>
                </c:pt>
                <c:pt idx="409">
                  <c:v>0.371585648148148</c:v>
                </c:pt>
                <c:pt idx="410">
                  <c:v>0.371608796296296</c:v>
                </c:pt>
                <c:pt idx="411">
                  <c:v>0.371631944444444</c:v>
                </c:pt>
                <c:pt idx="412">
                  <c:v>0.371655092592593</c:v>
                </c:pt>
                <c:pt idx="413">
                  <c:v>0.371678240740741</c:v>
                </c:pt>
                <c:pt idx="414">
                  <c:v>0.371701388888889</c:v>
                </c:pt>
                <c:pt idx="415">
                  <c:v>0.371724537037037</c:v>
                </c:pt>
                <c:pt idx="416">
                  <c:v>0.371747685185185</c:v>
                </c:pt>
                <c:pt idx="417">
                  <c:v>0.371770833333333</c:v>
                </c:pt>
                <c:pt idx="418">
                  <c:v>0.371793981481481</c:v>
                </c:pt>
                <c:pt idx="419">
                  <c:v>0.37181712962963</c:v>
                </c:pt>
                <c:pt idx="420">
                  <c:v>0.371840277777778</c:v>
                </c:pt>
                <c:pt idx="421">
                  <c:v>0.371863425925926</c:v>
                </c:pt>
                <c:pt idx="422">
                  <c:v>0.371886574074074</c:v>
                </c:pt>
                <c:pt idx="423">
                  <c:v>0.371909722222222</c:v>
                </c:pt>
                <c:pt idx="424">
                  <c:v>0.37193287037037</c:v>
                </c:pt>
                <c:pt idx="425">
                  <c:v>0.371956018518518</c:v>
                </c:pt>
                <c:pt idx="426">
                  <c:v>0.371979166666667</c:v>
                </c:pt>
                <c:pt idx="427">
                  <c:v>0.372002314814815</c:v>
                </c:pt>
                <c:pt idx="428">
                  <c:v>0.372025462962963</c:v>
                </c:pt>
                <c:pt idx="429">
                  <c:v>0.372048611111111</c:v>
                </c:pt>
                <c:pt idx="430">
                  <c:v>0.372071759259259</c:v>
                </c:pt>
                <c:pt idx="431">
                  <c:v>0.372094907407407</c:v>
                </c:pt>
                <c:pt idx="432">
                  <c:v>0.372118055555556</c:v>
                </c:pt>
                <c:pt idx="433">
                  <c:v>0.372141203703704</c:v>
                </c:pt>
                <c:pt idx="434">
                  <c:v>0.372164351851852</c:v>
                </c:pt>
                <c:pt idx="435">
                  <c:v>0.3721875</c:v>
                </c:pt>
                <c:pt idx="436">
                  <c:v>0.372210648148148</c:v>
                </c:pt>
                <c:pt idx="437">
                  <c:v>0.372233796296296</c:v>
                </c:pt>
                <c:pt idx="438">
                  <c:v>0.372256944444444</c:v>
                </c:pt>
                <c:pt idx="439">
                  <c:v>0.372280092592593</c:v>
                </c:pt>
                <c:pt idx="440">
                  <c:v>0.372303240740741</c:v>
                </c:pt>
                <c:pt idx="441">
                  <c:v>0.372326388888889</c:v>
                </c:pt>
                <c:pt idx="442">
                  <c:v>0.372349537037037</c:v>
                </c:pt>
                <c:pt idx="443">
                  <c:v>0.372372685185185</c:v>
                </c:pt>
                <c:pt idx="444">
                  <c:v>0.372395833333333</c:v>
                </c:pt>
                <c:pt idx="445">
                  <c:v>0.372418981481482</c:v>
                </c:pt>
                <c:pt idx="446">
                  <c:v>0.37244212962963</c:v>
                </c:pt>
                <c:pt idx="447">
                  <c:v>0.372465277777778</c:v>
                </c:pt>
                <c:pt idx="448">
                  <c:v>0.372488425925926</c:v>
                </c:pt>
                <c:pt idx="449">
                  <c:v>0.372511574074074</c:v>
                </c:pt>
                <c:pt idx="450">
                  <c:v>0.372534722222222</c:v>
                </c:pt>
                <c:pt idx="451">
                  <c:v>0.37255787037037</c:v>
                </c:pt>
                <c:pt idx="452">
                  <c:v>0.372581018518518</c:v>
                </c:pt>
                <c:pt idx="453">
                  <c:v>0.372604166666667</c:v>
                </c:pt>
                <c:pt idx="454">
                  <c:v>0.372627314814815</c:v>
                </c:pt>
                <c:pt idx="455">
                  <c:v>0.372650462962963</c:v>
                </c:pt>
                <c:pt idx="456">
                  <c:v>0.372673611111111</c:v>
                </c:pt>
                <c:pt idx="457">
                  <c:v>0.372696759259259</c:v>
                </c:pt>
                <c:pt idx="458">
                  <c:v>0.372719907407407</c:v>
                </c:pt>
                <c:pt idx="459">
                  <c:v>0.372743055555555</c:v>
                </c:pt>
                <c:pt idx="460">
                  <c:v>0.372766203703704</c:v>
                </c:pt>
                <c:pt idx="461">
                  <c:v>0.372789351851852</c:v>
                </c:pt>
                <c:pt idx="462">
                  <c:v>0.3728125</c:v>
                </c:pt>
                <c:pt idx="463">
                  <c:v>0.372835648148148</c:v>
                </c:pt>
                <c:pt idx="464">
                  <c:v>0.372858796296296</c:v>
                </c:pt>
                <c:pt idx="465">
                  <c:v>0.372881944444445</c:v>
                </c:pt>
                <c:pt idx="466">
                  <c:v>0.372905092592593</c:v>
                </c:pt>
                <c:pt idx="467">
                  <c:v>0.372928240740741</c:v>
                </c:pt>
                <c:pt idx="468">
                  <c:v>0.372951388888889</c:v>
                </c:pt>
                <c:pt idx="469">
                  <c:v>0.372974537037037</c:v>
                </c:pt>
                <c:pt idx="470">
                  <c:v>0.372997685185185</c:v>
                </c:pt>
                <c:pt idx="471">
                  <c:v>0.373020833333333</c:v>
                </c:pt>
                <c:pt idx="472">
                  <c:v>0.373043981481481</c:v>
                </c:pt>
                <c:pt idx="473">
                  <c:v>0.37306712962963</c:v>
                </c:pt>
                <c:pt idx="474">
                  <c:v>0.373090277777778</c:v>
                </c:pt>
                <c:pt idx="475">
                  <c:v>0.373113425925926</c:v>
                </c:pt>
                <c:pt idx="476">
                  <c:v>0.373136574074074</c:v>
                </c:pt>
                <c:pt idx="477">
                  <c:v>0.373159722222222</c:v>
                </c:pt>
                <c:pt idx="478">
                  <c:v>0.37318287037037</c:v>
                </c:pt>
                <c:pt idx="479">
                  <c:v>0.373206018518518</c:v>
                </c:pt>
                <c:pt idx="480">
                  <c:v>0.373229166666667</c:v>
                </c:pt>
                <c:pt idx="481">
                  <c:v>0.373252314814815</c:v>
                </c:pt>
                <c:pt idx="482">
                  <c:v>0.373275462962963</c:v>
                </c:pt>
                <c:pt idx="483">
                  <c:v>0.373298611111111</c:v>
                </c:pt>
                <c:pt idx="484">
                  <c:v>0.373321759259259</c:v>
                </c:pt>
                <c:pt idx="485">
                  <c:v>0.373344907407407</c:v>
                </c:pt>
                <c:pt idx="486">
                  <c:v>0.373368055555556</c:v>
                </c:pt>
                <c:pt idx="487">
                  <c:v>0.373391203703704</c:v>
                </c:pt>
                <c:pt idx="488">
                  <c:v>0.373414351851852</c:v>
                </c:pt>
                <c:pt idx="489">
                  <c:v>0.3734375</c:v>
                </c:pt>
                <c:pt idx="490">
                  <c:v>0.373460648148148</c:v>
                </c:pt>
                <c:pt idx="491">
                  <c:v>0.373483796296296</c:v>
                </c:pt>
                <c:pt idx="492">
                  <c:v>0.373506944444445</c:v>
                </c:pt>
                <c:pt idx="493">
                  <c:v>0.373530092592593</c:v>
                </c:pt>
                <c:pt idx="494">
                  <c:v>0.373553240740741</c:v>
                </c:pt>
                <c:pt idx="495">
                  <c:v>0.373576388888889</c:v>
                </c:pt>
                <c:pt idx="496">
                  <c:v>0.373599537037037</c:v>
                </c:pt>
                <c:pt idx="497">
                  <c:v>0.373622685185185</c:v>
                </c:pt>
                <c:pt idx="498">
                  <c:v>0.373645833333333</c:v>
                </c:pt>
                <c:pt idx="499">
                  <c:v>0.373668981481481</c:v>
                </c:pt>
                <c:pt idx="500">
                  <c:v>0.37369212962963</c:v>
                </c:pt>
                <c:pt idx="501">
                  <c:v>0.373715277777778</c:v>
                </c:pt>
                <c:pt idx="502">
                  <c:v>0.373738425925926</c:v>
                </c:pt>
                <c:pt idx="503">
                  <c:v>0.373761574074074</c:v>
                </c:pt>
                <c:pt idx="504">
                  <c:v>0.373784722222222</c:v>
                </c:pt>
                <c:pt idx="505">
                  <c:v>0.37380787037037</c:v>
                </c:pt>
                <c:pt idx="506">
                  <c:v>0.373831018518518</c:v>
                </c:pt>
                <c:pt idx="507">
                  <c:v>0.373854166666667</c:v>
                </c:pt>
                <c:pt idx="508">
                  <c:v>0.373877314814815</c:v>
                </c:pt>
                <c:pt idx="509">
                  <c:v>0.373900462962963</c:v>
                </c:pt>
                <c:pt idx="510">
                  <c:v>0.373923611111111</c:v>
                </c:pt>
                <c:pt idx="511">
                  <c:v>0.373946759259259</c:v>
                </c:pt>
                <c:pt idx="512">
                  <c:v>0.373969907407407</c:v>
                </c:pt>
                <c:pt idx="513">
                  <c:v>0.373993055555556</c:v>
                </c:pt>
                <c:pt idx="514">
                  <c:v>0.374016203703704</c:v>
                </c:pt>
                <c:pt idx="515">
                  <c:v>0.374039351851852</c:v>
                </c:pt>
                <c:pt idx="516">
                  <c:v>0.3740625</c:v>
                </c:pt>
                <c:pt idx="517">
                  <c:v>0.374085648148148</c:v>
                </c:pt>
                <c:pt idx="518">
                  <c:v>0.374108796296296</c:v>
                </c:pt>
                <c:pt idx="519">
                  <c:v>0.374131944444444</c:v>
                </c:pt>
                <c:pt idx="520">
                  <c:v>0.374155092592593</c:v>
                </c:pt>
                <c:pt idx="521">
                  <c:v>0.374178240740741</c:v>
                </c:pt>
                <c:pt idx="522">
                  <c:v>0.374201388888889</c:v>
                </c:pt>
                <c:pt idx="523">
                  <c:v>0.374224537037037</c:v>
                </c:pt>
                <c:pt idx="524">
                  <c:v>0.374247685185185</c:v>
                </c:pt>
                <c:pt idx="525">
                  <c:v>0.374270833333333</c:v>
                </c:pt>
                <c:pt idx="526">
                  <c:v>0.374293981481481</c:v>
                </c:pt>
                <c:pt idx="527">
                  <c:v>0.37431712962963</c:v>
                </c:pt>
                <c:pt idx="528">
                  <c:v>0.374340277777778</c:v>
                </c:pt>
                <c:pt idx="529">
                  <c:v>0.374363425925926</c:v>
                </c:pt>
                <c:pt idx="530">
                  <c:v>0.374386574074074</c:v>
                </c:pt>
                <c:pt idx="531">
                  <c:v>0.374409722222222</c:v>
                </c:pt>
                <c:pt idx="532">
                  <c:v>0.37443287037037</c:v>
                </c:pt>
                <c:pt idx="533">
                  <c:v>0.374456018518519</c:v>
                </c:pt>
                <c:pt idx="534">
                  <c:v>0.374479166666667</c:v>
                </c:pt>
                <c:pt idx="535">
                  <c:v>0.374502314814815</c:v>
                </c:pt>
                <c:pt idx="536">
                  <c:v>0.374525462962963</c:v>
                </c:pt>
                <c:pt idx="537">
                  <c:v>0.374548611111111</c:v>
                </c:pt>
                <c:pt idx="538">
                  <c:v>0.374571759259259</c:v>
                </c:pt>
                <c:pt idx="539">
                  <c:v>0.374594907407407</c:v>
                </c:pt>
                <c:pt idx="540">
                  <c:v>0.374618055555556</c:v>
                </c:pt>
                <c:pt idx="541">
                  <c:v>0.374641203703704</c:v>
                </c:pt>
                <c:pt idx="542">
                  <c:v>0.374664351851852</c:v>
                </c:pt>
                <c:pt idx="543">
                  <c:v>0.3746875</c:v>
                </c:pt>
                <c:pt idx="544">
                  <c:v>0.374710648148148</c:v>
                </c:pt>
                <c:pt idx="545">
                  <c:v>0.374733796296296</c:v>
                </c:pt>
                <c:pt idx="546">
                  <c:v>0.374756944444444</c:v>
                </c:pt>
                <c:pt idx="547">
                  <c:v>0.374780092592593</c:v>
                </c:pt>
                <c:pt idx="548">
                  <c:v>0.374803240740741</c:v>
                </c:pt>
                <c:pt idx="549">
                  <c:v>0.374826388888889</c:v>
                </c:pt>
                <c:pt idx="550">
                  <c:v>0.374849537037037</c:v>
                </c:pt>
                <c:pt idx="551">
                  <c:v>0.374872685185185</c:v>
                </c:pt>
                <c:pt idx="552">
                  <c:v>0.374895833333333</c:v>
                </c:pt>
                <c:pt idx="553">
                  <c:v>0.374918981481482</c:v>
                </c:pt>
                <c:pt idx="554">
                  <c:v>0.37494212962963</c:v>
                </c:pt>
                <c:pt idx="555">
                  <c:v>0.374965277777778</c:v>
                </c:pt>
                <c:pt idx="556">
                  <c:v>0.374988425925926</c:v>
                </c:pt>
                <c:pt idx="557">
                  <c:v>0.375011574074074</c:v>
                </c:pt>
                <c:pt idx="558">
                  <c:v>0.375034722222222</c:v>
                </c:pt>
                <c:pt idx="559">
                  <c:v>0.37505787037037</c:v>
                </c:pt>
                <c:pt idx="560">
                  <c:v>0.375081018518518</c:v>
                </c:pt>
                <c:pt idx="561">
                  <c:v>0.375104166666667</c:v>
                </c:pt>
                <c:pt idx="562">
                  <c:v>0.375127314814815</c:v>
                </c:pt>
                <c:pt idx="563">
                  <c:v>0.375150462962963</c:v>
                </c:pt>
                <c:pt idx="564">
                  <c:v>0.375173611111111</c:v>
                </c:pt>
                <c:pt idx="565">
                  <c:v>0.375196759259259</c:v>
                </c:pt>
                <c:pt idx="566">
                  <c:v>0.375219907407407</c:v>
                </c:pt>
                <c:pt idx="567">
                  <c:v>0.375243055555555</c:v>
                </c:pt>
                <c:pt idx="568">
                  <c:v>0.375266203703704</c:v>
                </c:pt>
                <c:pt idx="569">
                  <c:v>0.375289351851852</c:v>
                </c:pt>
                <c:pt idx="570">
                  <c:v>0.3753125</c:v>
                </c:pt>
                <c:pt idx="571">
                  <c:v>0.375335648148148</c:v>
                </c:pt>
                <c:pt idx="572">
                  <c:v>0.375358796296296</c:v>
                </c:pt>
                <c:pt idx="573">
                  <c:v>0.375381944444445</c:v>
                </c:pt>
                <c:pt idx="574">
                  <c:v>0.375405092592593</c:v>
                </c:pt>
                <c:pt idx="575">
                  <c:v>0.375428240740741</c:v>
                </c:pt>
                <c:pt idx="576">
                  <c:v>0.375451388888889</c:v>
                </c:pt>
                <c:pt idx="577">
                  <c:v>0.375474537037037</c:v>
                </c:pt>
                <c:pt idx="578">
                  <c:v>0.375497685185185</c:v>
                </c:pt>
                <c:pt idx="579">
                  <c:v>0.375520833333333</c:v>
                </c:pt>
                <c:pt idx="580">
                  <c:v>0.375543981481481</c:v>
                </c:pt>
                <c:pt idx="581">
                  <c:v>0.37556712962963</c:v>
                </c:pt>
                <c:pt idx="582">
                  <c:v>0.375590277777778</c:v>
                </c:pt>
                <c:pt idx="583">
                  <c:v>0.375613425925926</c:v>
                </c:pt>
                <c:pt idx="584">
                  <c:v>0.375636574074074</c:v>
                </c:pt>
                <c:pt idx="585">
                  <c:v>0.375659722222222</c:v>
                </c:pt>
                <c:pt idx="586">
                  <c:v>0.37568287037037</c:v>
                </c:pt>
                <c:pt idx="587">
                  <c:v>0.375706018518518</c:v>
                </c:pt>
                <c:pt idx="588">
                  <c:v>0.375729166666667</c:v>
                </c:pt>
                <c:pt idx="589">
                  <c:v>0.375752314814815</c:v>
                </c:pt>
                <c:pt idx="590">
                  <c:v>0.375775462962963</c:v>
                </c:pt>
                <c:pt idx="591">
                  <c:v>0.375798611111111</c:v>
                </c:pt>
                <c:pt idx="592">
                  <c:v>0.375821759259259</c:v>
                </c:pt>
                <c:pt idx="593">
                  <c:v>0.375844907407408</c:v>
                </c:pt>
                <c:pt idx="594">
                  <c:v>0.375868055555556</c:v>
                </c:pt>
                <c:pt idx="595">
                  <c:v>0.375891203703704</c:v>
                </c:pt>
                <c:pt idx="596">
                  <c:v>0.375914351851852</c:v>
                </c:pt>
                <c:pt idx="597">
                  <c:v>0.3759375</c:v>
                </c:pt>
                <c:pt idx="598">
                  <c:v>0.375960648148148</c:v>
                </c:pt>
                <c:pt idx="599">
                  <c:v>0.375983796296296</c:v>
                </c:pt>
                <c:pt idx="600">
                  <c:v>0.376006944444444</c:v>
                </c:pt>
                <c:pt idx="601">
                  <c:v>0.376030092592593</c:v>
                </c:pt>
                <c:pt idx="602">
                  <c:v>0.376053240740741</c:v>
                </c:pt>
                <c:pt idx="603">
                  <c:v>0.376076388888889</c:v>
                </c:pt>
                <c:pt idx="604">
                  <c:v>0.376099537037037</c:v>
                </c:pt>
                <c:pt idx="605">
                  <c:v>0.376122685185185</c:v>
                </c:pt>
                <c:pt idx="606">
                  <c:v>0.376145833333333</c:v>
                </c:pt>
                <c:pt idx="607">
                  <c:v>0.376168981481481</c:v>
                </c:pt>
                <c:pt idx="608">
                  <c:v>0.37619212962963</c:v>
                </c:pt>
                <c:pt idx="609">
                  <c:v>0.376215277777778</c:v>
                </c:pt>
                <c:pt idx="610">
                  <c:v>0.376238425925926</c:v>
                </c:pt>
                <c:pt idx="611">
                  <c:v>0.376261574074074</c:v>
                </c:pt>
                <c:pt idx="612">
                  <c:v>0.376284722222222</c:v>
                </c:pt>
                <c:pt idx="613">
                  <c:v>0.37630787037037</c:v>
                </c:pt>
                <c:pt idx="614">
                  <c:v>0.376331018518518</c:v>
                </c:pt>
                <c:pt idx="615">
                  <c:v>0.376354166666667</c:v>
                </c:pt>
                <c:pt idx="616">
                  <c:v>0.376377314814815</c:v>
                </c:pt>
                <c:pt idx="617">
                  <c:v>0.376400462962963</c:v>
                </c:pt>
                <c:pt idx="618">
                  <c:v>0.376423611111111</c:v>
                </c:pt>
                <c:pt idx="619">
                  <c:v>0.376446759259259</c:v>
                </c:pt>
                <c:pt idx="620">
                  <c:v>0.376469907407407</c:v>
                </c:pt>
                <c:pt idx="621">
                  <c:v>0.376493055555555</c:v>
                </c:pt>
                <c:pt idx="622">
                  <c:v>0.376516203703704</c:v>
                </c:pt>
                <c:pt idx="623">
                  <c:v>0.376539351851852</c:v>
                </c:pt>
                <c:pt idx="624">
                  <c:v>0.3765625</c:v>
                </c:pt>
                <c:pt idx="625">
                  <c:v>0.376585648148148</c:v>
                </c:pt>
                <c:pt idx="626">
                  <c:v>0.376608796296296</c:v>
                </c:pt>
                <c:pt idx="627">
                  <c:v>0.376631944444444</c:v>
                </c:pt>
                <c:pt idx="628">
                  <c:v>0.376655092592593</c:v>
                </c:pt>
                <c:pt idx="629">
                  <c:v>0.376678240740741</c:v>
                </c:pt>
                <c:pt idx="630">
                  <c:v>0.376701388888889</c:v>
                </c:pt>
                <c:pt idx="631">
                  <c:v>0.376724537037037</c:v>
                </c:pt>
                <c:pt idx="632">
                  <c:v>0.376747685185185</c:v>
                </c:pt>
                <c:pt idx="633">
                  <c:v>0.376770833333333</c:v>
                </c:pt>
                <c:pt idx="634">
                  <c:v>0.376793981481481</c:v>
                </c:pt>
                <c:pt idx="635">
                  <c:v>0.37681712962963</c:v>
                </c:pt>
                <c:pt idx="636">
                  <c:v>0.376840277777778</c:v>
                </c:pt>
                <c:pt idx="637">
                  <c:v>0.376863425925926</c:v>
                </c:pt>
                <c:pt idx="638">
                  <c:v>0.376886574074074</c:v>
                </c:pt>
                <c:pt idx="639">
                  <c:v>0.376909722222222</c:v>
                </c:pt>
                <c:pt idx="640">
                  <c:v>0.37693287037037</c:v>
                </c:pt>
                <c:pt idx="641">
                  <c:v>0.376956018518518</c:v>
                </c:pt>
                <c:pt idx="642">
                  <c:v>0.376979166666667</c:v>
                </c:pt>
                <c:pt idx="643">
                  <c:v>0.377002314814815</c:v>
                </c:pt>
                <c:pt idx="644">
                  <c:v>0.377025462962963</c:v>
                </c:pt>
                <c:pt idx="645">
                  <c:v>0.377048611111111</c:v>
                </c:pt>
                <c:pt idx="646">
                  <c:v>0.377071759259259</c:v>
                </c:pt>
                <c:pt idx="647">
                  <c:v>0.377094907407407</c:v>
                </c:pt>
                <c:pt idx="648">
                  <c:v>0.377118055555556</c:v>
                </c:pt>
                <c:pt idx="649">
                  <c:v>0.377141203703704</c:v>
                </c:pt>
                <c:pt idx="650">
                  <c:v>0.377164351851852</c:v>
                </c:pt>
                <c:pt idx="651">
                  <c:v>0.3771875</c:v>
                </c:pt>
                <c:pt idx="652">
                  <c:v>0.377210648148148</c:v>
                </c:pt>
                <c:pt idx="653">
                  <c:v>0.377233796296296</c:v>
                </c:pt>
                <c:pt idx="654">
                  <c:v>0.377256944444444</c:v>
                </c:pt>
                <c:pt idx="655">
                  <c:v>0.377280092592593</c:v>
                </c:pt>
                <c:pt idx="656">
                  <c:v>0.377303240740741</c:v>
                </c:pt>
                <c:pt idx="657">
                  <c:v>0.377326388888889</c:v>
                </c:pt>
                <c:pt idx="658">
                  <c:v>0.377349537037037</c:v>
                </c:pt>
                <c:pt idx="659">
                  <c:v>0.377372685185185</c:v>
                </c:pt>
                <c:pt idx="660">
                  <c:v>0.377395833333333</c:v>
                </c:pt>
                <c:pt idx="661">
                  <c:v>0.377418981481482</c:v>
                </c:pt>
                <c:pt idx="662">
                  <c:v>0.37744212962963</c:v>
                </c:pt>
                <c:pt idx="663">
                  <c:v>0.377465277777778</c:v>
                </c:pt>
                <c:pt idx="664">
                  <c:v>0.377488425925926</c:v>
                </c:pt>
                <c:pt idx="665">
                  <c:v>0.377511574074074</c:v>
                </c:pt>
                <c:pt idx="666">
                  <c:v>0.377534722222222</c:v>
                </c:pt>
                <c:pt idx="667">
                  <c:v>0.37755787037037</c:v>
                </c:pt>
                <c:pt idx="668">
                  <c:v>0.377581018518518</c:v>
                </c:pt>
                <c:pt idx="669">
                  <c:v>0.377604166666667</c:v>
                </c:pt>
                <c:pt idx="670">
                  <c:v>0.377627314814815</c:v>
                </c:pt>
                <c:pt idx="671">
                  <c:v>0.377650462962963</c:v>
                </c:pt>
                <c:pt idx="672">
                  <c:v>0.377673611111111</c:v>
                </c:pt>
                <c:pt idx="673">
                  <c:v>0.377696759259259</c:v>
                </c:pt>
                <c:pt idx="674">
                  <c:v>0.377719907407407</c:v>
                </c:pt>
                <c:pt idx="675">
                  <c:v>0.377743055555556</c:v>
                </c:pt>
                <c:pt idx="676">
                  <c:v>0.377766203703704</c:v>
                </c:pt>
                <c:pt idx="677">
                  <c:v>0.377789351851852</c:v>
                </c:pt>
                <c:pt idx="678">
                  <c:v>0.3778125</c:v>
                </c:pt>
                <c:pt idx="679">
                  <c:v>0.377835648148148</c:v>
                </c:pt>
                <c:pt idx="680">
                  <c:v>0.377858796296296</c:v>
                </c:pt>
                <c:pt idx="681">
                  <c:v>0.377881944444444</c:v>
                </c:pt>
                <c:pt idx="682">
                  <c:v>0.377905092592593</c:v>
                </c:pt>
                <c:pt idx="683">
                  <c:v>0.377928240740741</c:v>
                </c:pt>
                <c:pt idx="684">
                  <c:v>0.377951388888889</c:v>
                </c:pt>
                <c:pt idx="685">
                  <c:v>0.377974537037037</c:v>
                </c:pt>
                <c:pt idx="686">
                  <c:v>0.377997685185185</c:v>
                </c:pt>
                <c:pt idx="687">
                  <c:v>0.378020833333333</c:v>
                </c:pt>
                <c:pt idx="688">
                  <c:v>0.378043981481481</c:v>
                </c:pt>
                <c:pt idx="689">
                  <c:v>0.37806712962963</c:v>
                </c:pt>
                <c:pt idx="690">
                  <c:v>0.378090277777778</c:v>
                </c:pt>
                <c:pt idx="691">
                  <c:v>0.378113425925926</c:v>
                </c:pt>
                <c:pt idx="692">
                  <c:v>0.378136574074074</c:v>
                </c:pt>
                <c:pt idx="693">
                  <c:v>0.378159722222222</c:v>
                </c:pt>
                <c:pt idx="694">
                  <c:v>0.37818287037037</c:v>
                </c:pt>
                <c:pt idx="695">
                  <c:v>0.378206018518518</c:v>
                </c:pt>
                <c:pt idx="696">
                  <c:v>0.378229166666667</c:v>
                </c:pt>
                <c:pt idx="697">
                  <c:v>0.378252314814815</c:v>
                </c:pt>
                <c:pt idx="698">
                  <c:v>0.378275462962963</c:v>
                </c:pt>
                <c:pt idx="699">
                  <c:v>0.378298611111111</c:v>
                </c:pt>
                <c:pt idx="700">
                  <c:v>0.378321759259259</c:v>
                </c:pt>
                <c:pt idx="701">
                  <c:v>0.378344907407407</c:v>
                </c:pt>
                <c:pt idx="702">
                  <c:v>0.378368055555556</c:v>
                </c:pt>
                <c:pt idx="703">
                  <c:v>0.378391203703704</c:v>
                </c:pt>
                <c:pt idx="704">
                  <c:v>0.378414351851852</c:v>
                </c:pt>
                <c:pt idx="705">
                  <c:v>0.3784375</c:v>
                </c:pt>
                <c:pt idx="706">
                  <c:v>0.378460648148148</c:v>
                </c:pt>
                <c:pt idx="707">
                  <c:v>0.378483796296296</c:v>
                </c:pt>
                <c:pt idx="708">
                  <c:v>0.378506944444444</c:v>
                </c:pt>
                <c:pt idx="709">
                  <c:v>0.378530092592593</c:v>
                </c:pt>
                <c:pt idx="710">
                  <c:v>0.378553240740741</c:v>
                </c:pt>
                <c:pt idx="711">
                  <c:v>0.378576388888889</c:v>
                </c:pt>
                <c:pt idx="712">
                  <c:v>0.378599537037037</c:v>
                </c:pt>
                <c:pt idx="713">
                  <c:v>0.378622685185185</c:v>
                </c:pt>
                <c:pt idx="714">
                  <c:v>0.378645833333333</c:v>
                </c:pt>
                <c:pt idx="715">
                  <c:v>0.378668981481481</c:v>
                </c:pt>
                <c:pt idx="716">
                  <c:v>0.37869212962963</c:v>
                </c:pt>
                <c:pt idx="717">
                  <c:v>0.378715277777778</c:v>
                </c:pt>
                <c:pt idx="718">
                  <c:v>0.378738425925926</c:v>
                </c:pt>
                <c:pt idx="719">
                  <c:v>0.378761574074074</c:v>
                </c:pt>
                <c:pt idx="720">
                  <c:v>0.378784722222222</c:v>
                </c:pt>
                <c:pt idx="721">
                  <c:v>0.37880787037037</c:v>
                </c:pt>
                <c:pt idx="722">
                  <c:v>0.378831018518518</c:v>
                </c:pt>
                <c:pt idx="723">
                  <c:v>0.378854166666667</c:v>
                </c:pt>
                <c:pt idx="724">
                  <c:v>0.378877314814815</c:v>
                </c:pt>
                <c:pt idx="725">
                  <c:v>0.378900462962963</c:v>
                </c:pt>
                <c:pt idx="726">
                  <c:v>0.378923611111111</c:v>
                </c:pt>
                <c:pt idx="727">
                  <c:v>0.378946759259259</c:v>
                </c:pt>
                <c:pt idx="728">
                  <c:v>0.378969907407407</c:v>
                </c:pt>
                <c:pt idx="729">
                  <c:v>0.378993055555556</c:v>
                </c:pt>
                <c:pt idx="730">
                  <c:v>0.379016203703704</c:v>
                </c:pt>
                <c:pt idx="731">
                  <c:v>0.379039351851852</c:v>
                </c:pt>
                <c:pt idx="732">
                  <c:v>0.3790625</c:v>
                </c:pt>
                <c:pt idx="733">
                  <c:v>0.379085648148148</c:v>
                </c:pt>
                <c:pt idx="734">
                  <c:v>0.379108796296296</c:v>
                </c:pt>
                <c:pt idx="735">
                  <c:v>0.379131944444444</c:v>
                </c:pt>
                <c:pt idx="736">
                  <c:v>0.379155092592593</c:v>
                </c:pt>
                <c:pt idx="737">
                  <c:v>0.379178240740741</c:v>
                </c:pt>
                <c:pt idx="738">
                  <c:v>0.379201388888889</c:v>
                </c:pt>
                <c:pt idx="739">
                  <c:v>0.379224537037037</c:v>
                </c:pt>
                <c:pt idx="740">
                  <c:v>0.379247685185185</c:v>
                </c:pt>
                <c:pt idx="741">
                  <c:v>0.379270833333333</c:v>
                </c:pt>
                <c:pt idx="742">
                  <c:v>0.379293981481481</c:v>
                </c:pt>
                <c:pt idx="743">
                  <c:v>0.37931712962963</c:v>
                </c:pt>
                <c:pt idx="744">
                  <c:v>0.379340277777778</c:v>
                </c:pt>
                <c:pt idx="745">
                  <c:v>0.379363425925926</c:v>
                </c:pt>
                <c:pt idx="746">
                  <c:v>0.379386574074074</c:v>
                </c:pt>
                <c:pt idx="747">
                  <c:v>0.379409722222222</c:v>
                </c:pt>
                <c:pt idx="748">
                  <c:v>0.37943287037037</c:v>
                </c:pt>
                <c:pt idx="749">
                  <c:v>0.379456018518518</c:v>
                </c:pt>
                <c:pt idx="750">
                  <c:v>0.379479166666667</c:v>
                </c:pt>
                <c:pt idx="751">
                  <c:v>0.379502314814815</c:v>
                </c:pt>
                <c:pt idx="752">
                  <c:v>0.379525462962963</c:v>
                </c:pt>
                <c:pt idx="753">
                  <c:v>0.379548611111111</c:v>
                </c:pt>
                <c:pt idx="754">
                  <c:v>0.379571759259259</c:v>
                </c:pt>
                <c:pt idx="755">
                  <c:v>0.379594907407407</c:v>
                </c:pt>
                <c:pt idx="756">
                  <c:v>0.379618055555556</c:v>
                </c:pt>
                <c:pt idx="757">
                  <c:v>0.379641203703704</c:v>
                </c:pt>
                <c:pt idx="758">
                  <c:v>0.379664351851852</c:v>
                </c:pt>
                <c:pt idx="759">
                  <c:v>0.3796875</c:v>
                </c:pt>
                <c:pt idx="760">
                  <c:v>0.379710648148148</c:v>
                </c:pt>
                <c:pt idx="761">
                  <c:v>0.379733796296296</c:v>
                </c:pt>
                <c:pt idx="762">
                  <c:v>0.379756944444444</c:v>
                </c:pt>
                <c:pt idx="763">
                  <c:v>0.379780092592593</c:v>
                </c:pt>
                <c:pt idx="764">
                  <c:v>0.379803240740741</c:v>
                </c:pt>
                <c:pt idx="765">
                  <c:v>0.379826388888889</c:v>
                </c:pt>
                <c:pt idx="766">
                  <c:v>0.379849537037037</c:v>
                </c:pt>
                <c:pt idx="767">
                  <c:v>0.379872685185185</c:v>
                </c:pt>
                <c:pt idx="768">
                  <c:v>0.379895833333333</c:v>
                </c:pt>
                <c:pt idx="769">
                  <c:v>0.379918981481482</c:v>
                </c:pt>
                <c:pt idx="770">
                  <c:v>0.37994212962963</c:v>
                </c:pt>
                <c:pt idx="771">
                  <c:v>0.379965277777778</c:v>
                </c:pt>
                <c:pt idx="772">
                  <c:v>0.379988425925926</c:v>
                </c:pt>
                <c:pt idx="773">
                  <c:v>0.380011574074074</c:v>
                </c:pt>
                <c:pt idx="774">
                  <c:v>0.380034722222222</c:v>
                </c:pt>
                <c:pt idx="775">
                  <c:v>0.38005787037037</c:v>
                </c:pt>
                <c:pt idx="776">
                  <c:v>0.380081018518518</c:v>
                </c:pt>
                <c:pt idx="777">
                  <c:v>0.380104166666667</c:v>
                </c:pt>
                <c:pt idx="778">
                  <c:v>0.380127314814815</c:v>
                </c:pt>
                <c:pt idx="779">
                  <c:v>0.380150462962963</c:v>
                </c:pt>
                <c:pt idx="780">
                  <c:v>0.380173611111111</c:v>
                </c:pt>
                <c:pt idx="781">
                  <c:v>0.380196759259259</c:v>
                </c:pt>
                <c:pt idx="782">
                  <c:v>0.380219907407407</c:v>
                </c:pt>
                <c:pt idx="783">
                  <c:v>0.380243055555555</c:v>
                </c:pt>
                <c:pt idx="784">
                  <c:v>0.380266203703704</c:v>
                </c:pt>
                <c:pt idx="785">
                  <c:v>0.380289351851852</c:v>
                </c:pt>
                <c:pt idx="786">
                  <c:v>0.3803125</c:v>
                </c:pt>
                <c:pt idx="787">
                  <c:v>0.380335648148148</c:v>
                </c:pt>
                <c:pt idx="788">
                  <c:v>0.380358796296296</c:v>
                </c:pt>
                <c:pt idx="789">
                  <c:v>0.380381944444445</c:v>
                </c:pt>
                <c:pt idx="790">
                  <c:v>0.380405092592593</c:v>
                </c:pt>
                <c:pt idx="791">
                  <c:v>0.380428240740741</c:v>
                </c:pt>
                <c:pt idx="792">
                  <c:v>0.380451388888889</c:v>
                </c:pt>
                <c:pt idx="793">
                  <c:v>0.380474537037037</c:v>
                </c:pt>
                <c:pt idx="794">
                  <c:v>0.380497685185185</c:v>
                </c:pt>
                <c:pt idx="795">
                  <c:v>0.380520833333333</c:v>
                </c:pt>
                <c:pt idx="796">
                  <c:v>0.380543981481481</c:v>
                </c:pt>
                <c:pt idx="797">
                  <c:v>0.38056712962963</c:v>
                </c:pt>
                <c:pt idx="798">
                  <c:v>0.380590277777778</c:v>
                </c:pt>
                <c:pt idx="799">
                  <c:v>0.380613425925926</c:v>
                </c:pt>
                <c:pt idx="800">
                  <c:v>0.380636574074074</c:v>
                </c:pt>
                <c:pt idx="801">
                  <c:v>0.380659722222222</c:v>
                </c:pt>
                <c:pt idx="802">
                  <c:v>0.38068287037037</c:v>
                </c:pt>
                <c:pt idx="803">
                  <c:v>0.380706018518518</c:v>
                </c:pt>
                <c:pt idx="804">
                  <c:v>0.380729166666667</c:v>
                </c:pt>
                <c:pt idx="805">
                  <c:v>0.380752314814815</c:v>
                </c:pt>
                <c:pt idx="806">
                  <c:v>0.380775462962963</c:v>
                </c:pt>
                <c:pt idx="807">
                  <c:v>0.380798611111111</c:v>
                </c:pt>
                <c:pt idx="808">
                  <c:v>0.380821759259259</c:v>
                </c:pt>
                <c:pt idx="809">
                  <c:v>0.380844907407407</c:v>
                </c:pt>
                <c:pt idx="810">
                  <c:v>0.380868055555556</c:v>
                </c:pt>
                <c:pt idx="811">
                  <c:v>0.380891203703704</c:v>
                </c:pt>
                <c:pt idx="812">
                  <c:v>0.380914351851852</c:v>
                </c:pt>
                <c:pt idx="813">
                  <c:v>0.3809375</c:v>
                </c:pt>
                <c:pt idx="814">
                  <c:v>0.380960648148148</c:v>
                </c:pt>
                <c:pt idx="815">
                  <c:v>0.380983796296296</c:v>
                </c:pt>
                <c:pt idx="816">
                  <c:v>0.381006944444444</c:v>
                </c:pt>
                <c:pt idx="817">
                  <c:v>0.381030092592593</c:v>
                </c:pt>
                <c:pt idx="818">
                  <c:v>0.381053240740741</c:v>
                </c:pt>
                <c:pt idx="819">
                  <c:v>0.381076388888889</c:v>
                </c:pt>
                <c:pt idx="820">
                  <c:v>0.381099537037037</c:v>
                </c:pt>
                <c:pt idx="821">
                  <c:v>0.381122685185185</c:v>
                </c:pt>
                <c:pt idx="822">
                  <c:v>0.381145833333333</c:v>
                </c:pt>
                <c:pt idx="823">
                  <c:v>0.381168981481481</c:v>
                </c:pt>
                <c:pt idx="824">
                  <c:v>0.38119212962963</c:v>
                </c:pt>
                <c:pt idx="825">
                  <c:v>0.381215277777778</c:v>
                </c:pt>
                <c:pt idx="826">
                  <c:v>0.381238425925926</c:v>
                </c:pt>
                <c:pt idx="827">
                  <c:v>0.381261574074074</c:v>
                </c:pt>
                <c:pt idx="828">
                  <c:v>0.381284722222222</c:v>
                </c:pt>
                <c:pt idx="829">
                  <c:v>0.38130787037037</c:v>
                </c:pt>
                <c:pt idx="830">
                  <c:v>0.381331018518518</c:v>
                </c:pt>
                <c:pt idx="831">
                  <c:v>0.381354166666667</c:v>
                </c:pt>
                <c:pt idx="832">
                  <c:v>0.381377314814815</c:v>
                </c:pt>
                <c:pt idx="833">
                  <c:v>0.381400462962963</c:v>
                </c:pt>
                <c:pt idx="834">
                  <c:v>0.381423611111111</c:v>
                </c:pt>
                <c:pt idx="835">
                  <c:v>0.381446759259259</c:v>
                </c:pt>
                <c:pt idx="836">
                  <c:v>0.381469907407407</c:v>
                </c:pt>
                <c:pt idx="837">
                  <c:v>0.381493055555556</c:v>
                </c:pt>
                <c:pt idx="838">
                  <c:v>0.381516203703704</c:v>
                </c:pt>
                <c:pt idx="839">
                  <c:v>0.381539351851852</c:v>
                </c:pt>
                <c:pt idx="840">
                  <c:v>0.3815625</c:v>
                </c:pt>
                <c:pt idx="841">
                  <c:v>0.381585648148148</c:v>
                </c:pt>
                <c:pt idx="842">
                  <c:v>0.381608796296296</c:v>
                </c:pt>
                <c:pt idx="843">
                  <c:v>0.381631944444444</c:v>
                </c:pt>
                <c:pt idx="844">
                  <c:v>0.381655092592592</c:v>
                </c:pt>
                <c:pt idx="845">
                  <c:v>0.381678240740741</c:v>
                </c:pt>
                <c:pt idx="846">
                  <c:v>0.381701388888889</c:v>
                </c:pt>
                <c:pt idx="847">
                  <c:v>0.381724537037037</c:v>
                </c:pt>
                <c:pt idx="848">
                  <c:v>0.381747685185185</c:v>
                </c:pt>
                <c:pt idx="849">
                  <c:v>0.381770833333333</c:v>
                </c:pt>
                <c:pt idx="850">
                  <c:v>0.381793981481481</c:v>
                </c:pt>
                <c:pt idx="851">
                  <c:v>0.38181712962963</c:v>
                </c:pt>
                <c:pt idx="852">
                  <c:v>0.381840277777778</c:v>
                </c:pt>
                <c:pt idx="853">
                  <c:v>0.381863425925926</c:v>
                </c:pt>
                <c:pt idx="854">
                  <c:v>0.381886574074074</c:v>
                </c:pt>
                <c:pt idx="855">
                  <c:v>0.381909722222222</c:v>
                </c:pt>
                <c:pt idx="856">
                  <c:v>0.38193287037037</c:v>
                </c:pt>
                <c:pt idx="857">
                  <c:v>0.381956018518518</c:v>
                </c:pt>
                <c:pt idx="858">
                  <c:v>0.381979166666667</c:v>
                </c:pt>
                <c:pt idx="859">
                  <c:v>0.382002314814815</c:v>
                </c:pt>
                <c:pt idx="860">
                  <c:v>0.382025462962963</c:v>
                </c:pt>
                <c:pt idx="861">
                  <c:v>0.382048611111111</c:v>
                </c:pt>
                <c:pt idx="862">
                  <c:v>0.382071759259259</c:v>
                </c:pt>
                <c:pt idx="863">
                  <c:v>0.382094907407407</c:v>
                </c:pt>
                <c:pt idx="864">
                  <c:v>0.382118055555555</c:v>
                </c:pt>
                <c:pt idx="865">
                  <c:v>0.382141203703704</c:v>
                </c:pt>
                <c:pt idx="866">
                  <c:v>0.382164351851852</c:v>
                </c:pt>
                <c:pt idx="867">
                  <c:v>0.3821875</c:v>
                </c:pt>
                <c:pt idx="868">
                  <c:v>0.382210648148148</c:v>
                </c:pt>
                <c:pt idx="869">
                  <c:v>0.382233796296296</c:v>
                </c:pt>
                <c:pt idx="870">
                  <c:v>0.382256944444444</c:v>
                </c:pt>
                <c:pt idx="871">
                  <c:v>0.382280092592593</c:v>
                </c:pt>
                <c:pt idx="872">
                  <c:v>0.382303240740741</c:v>
                </c:pt>
                <c:pt idx="873">
                  <c:v>0.382326388888889</c:v>
                </c:pt>
                <c:pt idx="874">
                  <c:v>0.382349537037037</c:v>
                </c:pt>
                <c:pt idx="875">
                  <c:v>0.382372685185185</c:v>
                </c:pt>
                <c:pt idx="876">
                  <c:v>0.382395833333333</c:v>
                </c:pt>
                <c:pt idx="877">
                  <c:v>0.382418981481482</c:v>
                </c:pt>
                <c:pt idx="878">
                  <c:v>0.38244212962963</c:v>
                </c:pt>
                <c:pt idx="879">
                  <c:v>0.382465277777778</c:v>
                </c:pt>
                <c:pt idx="880">
                  <c:v>0.382488425925926</c:v>
                </c:pt>
                <c:pt idx="881">
                  <c:v>0.382511574074074</c:v>
                </c:pt>
                <c:pt idx="882">
                  <c:v>0.382534722222222</c:v>
                </c:pt>
                <c:pt idx="883">
                  <c:v>0.38255787037037</c:v>
                </c:pt>
                <c:pt idx="884">
                  <c:v>0.382581018518518</c:v>
                </c:pt>
                <c:pt idx="885">
                  <c:v>0.382604166666667</c:v>
                </c:pt>
                <c:pt idx="886">
                  <c:v>0.382627314814815</c:v>
                </c:pt>
                <c:pt idx="887">
                  <c:v>0.382650462962963</c:v>
                </c:pt>
                <c:pt idx="888">
                  <c:v>0.382673611111111</c:v>
                </c:pt>
                <c:pt idx="889">
                  <c:v>0.382696759259259</c:v>
                </c:pt>
                <c:pt idx="890">
                  <c:v>0.382719907407407</c:v>
                </c:pt>
                <c:pt idx="891">
                  <c:v>0.382743055555555</c:v>
                </c:pt>
                <c:pt idx="892">
                  <c:v>0.382766203703704</c:v>
                </c:pt>
                <c:pt idx="893">
                  <c:v>0.382789351851852</c:v>
                </c:pt>
                <c:pt idx="894">
                  <c:v>0.3828125</c:v>
                </c:pt>
                <c:pt idx="895">
                  <c:v>0.382835648148148</c:v>
                </c:pt>
                <c:pt idx="896">
                  <c:v>0.382858796296296</c:v>
                </c:pt>
                <c:pt idx="897">
                  <c:v>0.382881944444445</c:v>
                </c:pt>
                <c:pt idx="898">
                  <c:v>0.382905092592593</c:v>
                </c:pt>
                <c:pt idx="899">
                  <c:v>0.382928240740741</c:v>
                </c:pt>
                <c:pt idx="900">
                  <c:v>0.382951388888889</c:v>
                </c:pt>
                <c:pt idx="901">
                  <c:v>0.382974537037037</c:v>
                </c:pt>
                <c:pt idx="902">
                  <c:v>0.382997685185185</c:v>
                </c:pt>
                <c:pt idx="903">
                  <c:v>0.383020833333333</c:v>
                </c:pt>
                <c:pt idx="904">
                  <c:v>0.383043981481481</c:v>
                </c:pt>
                <c:pt idx="905">
                  <c:v>0.38306712962963</c:v>
                </c:pt>
                <c:pt idx="906">
                  <c:v>0.383090277777778</c:v>
                </c:pt>
                <c:pt idx="907">
                  <c:v>0.383113425925926</c:v>
                </c:pt>
                <c:pt idx="908">
                  <c:v>0.383136574074074</c:v>
                </c:pt>
                <c:pt idx="909">
                  <c:v>0.383159722222222</c:v>
                </c:pt>
                <c:pt idx="910">
                  <c:v>0.38318287037037</c:v>
                </c:pt>
                <c:pt idx="911">
                  <c:v>0.383206018518518</c:v>
                </c:pt>
                <c:pt idx="912">
                  <c:v>0.383229166666667</c:v>
                </c:pt>
                <c:pt idx="913">
                  <c:v>0.383252314814815</c:v>
                </c:pt>
                <c:pt idx="914">
                  <c:v>0.383275462962963</c:v>
                </c:pt>
                <c:pt idx="915">
                  <c:v>0.383298611111111</c:v>
                </c:pt>
                <c:pt idx="916">
                  <c:v>0.383321759259259</c:v>
                </c:pt>
                <c:pt idx="917">
                  <c:v>0.383344907407407</c:v>
                </c:pt>
                <c:pt idx="918">
                  <c:v>0.383368055555556</c:v>
                </c:pt>
                <c:pt idx="919">
                  <c:v>0.383391203703704</c:v>
                </c:pt>
                <c:pt idx="920">
                  <c:v>0.383414351851852</c:v>
                </c:pt>
                <c:pt idx="921">
                  <c:v>0.3834375</c:v>
                </c:pt>
                <c:pt idx="922">
                  <c:v>0.383460648148148</c:v>
                </c:pt>
                <c:pt idx="923">
                  <c:v>0.383483796296296</c:v>
                </c:pt>
                <c:pt idx="924">
                  <c:v>0.383506944444445</c:v>
                </c:pt>
                <c:pt idx="925">
                  <c:v>0.383530092592593</c:v>
                </c:pt>
                <c:pt idx="926">
                  <c:v>0.383553240740741</c:v>
                </c:pt>
                <c:pt idx="927">
                  <c:v>0.383576388888889</c:v>
                </c:pt>
                <c:pt idx="928">
                  <c:v>0.383599537037037</c:v>
                </c:pt>
                <c:pt idx="929">
                  <c:v>0.383622685185185</c:v>
                </c:pt>
                <c:pt idx="930">
                  <c:v>0.383645833333333</c:v>
                </c:pt>
                <c:pt idx="931">
                  <c:v>0.383668981481482</c:v>
                </c:pt>
                <c:pt idx="932">
                  <c:v>0.38369212962963</c:v>
                </c:pt>
                <c:pt idx="933">
                  <c:v>0.383715277777778</c:v>
                </c:pt>
                <c:pt idx="934">
                  <c:v>0.383738425925926</c:v>
                </c:pt>
                <c:pt idx="935">
                  <c:v>0.383761574074074</c:v>
                </c:pt>
                <c:pt idx="936">
                  <c:v>0.383784722222222</c:v>
                </c:pt>
                <c:pt idx="937">
                  <c:v>0.38380787037037</c:v>
                </c:pt>
                <c:pt idx="938">
                  <c:v>0.383831018518518</c:v>
                </c:pt>
                <c:pt idx="939">
                  <c:v>0.383854166666667</c:v>
                </c:pt>
                <c:pt idx="940">
                  <c:v>0.383877314814815</c:v>
                </c:pt>
                <c:pt idx="941">
                  <c:v>0.383900462962963</c:v>
                </c:pt>
                <c:pt idx="942">
                  <c:v>0.383923611111111</c:v>
                </c:pt>
                <c:pt idx="943">
                  <c:v>0.383946759259259</c:v>
                </c:pt>
                <c:pt idx="944">
                  <c:v>0.383969907407407</c:v>
                </c:pt>
                <c:pt idx="945">
                  <c:v>0.383993055555555</c:v>
                </c:pt>
                <c:pt idx="946">
                  <c:v>0.384016203703704</c:v>
                </c:pt>
                <c:pt idx="947">
                  <c:v>0.384039351851852</c:v>
                </c:pt>
                <c:pt idx="948">
                  <c:v>0.3840625</c:v>
                </c:pt>
                <c:pt idx="949">
                  <c:v>0.384085648148148</c:v>
                </c:pt>
                <c:pt idx="950">
                  <c:v>0.384108796296296</c:v>
                </c:pt>
                <c:pt idx="951">
                  <c:v>0.384131944444444</c:v>
                </c:pt>
                <c:pt idx="952">
                  <c:v>0.384155092592593</c:v>
                </c:pt>
                <c:pt idx="953">
                  <c:v>0.384178240740741</c:v>
                </c:pt>
                <c:pt idx="954">
                  <c:v>0.384201388888889</c:v>
                </c:pt>
                <c:pt idx="955">
                  <c:v>0.384224537037037</c:v>
                </c:pt>
                <c:pt idx="956">
                  <c:v>0.384247685185185</c:v>
                </c:pt>
                <c:pt idx="957">
                  <c:v>0.384270833333333</c:v>
                </c:pt>
                <c:pt idx="958">
                  <c:v>0.384293981481481</c:v>
                </c:pt>
                <c:pt idx="959">
                  <c:v>0.38431712962963</c:v>
                </c:pt>
                <c:pt idx="960">
                  <c:v>0.384340277777778</c:v>
                </c:pt>
                <c:pt idx="961">
                  <c:v>0.384363425925926</c:v>
                </c:pt>
                <c:pt idx="962">
                  <c:v>0.384386574074074</c:v>
                </c:pt>
                <c:pt idx="963">
                  <c:v>0.384409722222222</c:v>
                </c:pt>
                <c:pt idx="964">
                  <c:v>0.38443287037037</c:v>
                </c:pt>
                <c:pt idx="965">
                  <c:v>0.384456018518519</c:v>
                </c:pt>
                <c:pt idx="966">
                  <c:v>0.384479166666667</c:v>
                </c:pt>
                <c:pt idx="967">
                  <c:v>0.384502314814815</c:v>
                </c:pt>
                <c:pt idx="968">
                  <c:v>0.384525462962963</c:v>
                </c:pt>
                <c:pt idx="969">
                  <c:v>0.384548611111111</c:v>
                </c:pt>
                <c:pt idx="970">
                  <c:v>0.384571759259259</c:v>
                </c:pt>
                <c:pt idx="971">
                  <c:v>0.384594907407407</c:v>
                </c:pt>
                <c:pt idx="972">
                  <c:v>0.384618055555556</c:v>
                </c:pt>
                <c:pt idx="973">
                  <c:v>0.384641203703704</c:v>
                </c:pt>
                <c:pt idx="974">
                  <c:v>0.384664351851852</c:v>
                </c:pt>
                <c:pt idx="975">
                  <c:v>0.3846875</c:v>
                </c:pt>
                <c:pt idx="976">
                  <c:v>0.384710648148148</c:v>
                </c:pt>
                <c:pt idx="977">
                  <c:v>0.384733796296296</c:v>
                </c:pt>
                <c:pt idx="978">
                  <c:v>0.384756944444444</c:v>
                </c:pt>
                <c:pt idx="979">
                  <c:v>0.384780092592593</c:v>
                </c:pt>
                <c:pt idx="980">
                  <c:v>0.384803240740741</c:v>
                </c:pt>
                <c:pt idx="981">
                  <c:v>0.384826388888889</c:v>
                </c:pt>
                <c:pt idx="982">
                  <c:v>0.384849537037037</c:v>
                </c:pt>
                <c:pt idx="983">
                  <c:v>0.384872685185185</c:v>
                </c:pt>
                <c:pt idx="984">
                  <c:v>0.384895833333333</c:v>
                </c:pt>
                <c:pt idx="985">
                  <c:v>0.384918981481482</c:v>
                </c:pt>
                <c:pt idx="986">
                  <c:v>0.38494212962963</c:v>
                </c:pt>
                <c:pt idx="987">
                  <c:v>0.384965277777778</c:v>
                </c:pt>
                <c:pt idx="988">
                  <c:v>0.384988425925926</c:v>
                </c:pt>
                <c:pt idx="989">
                  <c:v>0.385011574074074</c:v>
                </c:pt>
                <c:pt idx="990">
                  <c:v>0.385034722222222</c:v>
                </c:pt>
                <c:pt idx="991">
                  <c:v>0.38505787037037</c:v>
                </c:pt>
                <c:pt idx="992">
                  <c:v>0.385081018518518</c:v>
                </c:pt>
                <c:pt idx="993">
                  <c:v>0.385104166666667</c:v>
                </c:pt>
                <c:pt idx="994">
                  <c:v>0.385127314814815</c:v>
                </c:pt>
                <c:pt idx="995">
                  <c:v>0.385150462962963</c:v>
                </c:pt>
                <c:pt idx="996">
                  <c:v>0.385173611111111</c:v>
                </c:pt>
                <c:pt idx="997">
                  <c:v>0.385196759259259</c:v>
                </c:pt>
                <c:pt idx="998">
                  <c:v>0.385219907407407</c:v>
                </c:pt>
                <c:pt idx="999">
                  <c:v>0.385243055555555</c:v>
                </c:pt>
                <c:pt idx="1000">
                  <c:v>0.385266203703704</c:v>
                </c:pt>
                <c:pt idx="1001">
                  <c:v>0.385289351851852</c:v>
                </c:pt>
                <c:pt idx="1002">
                  <c:v>0.3853125</c:v>
                </c:pt>
                <c:pt idx="1003">
                  <c:v>0.385335648148148</c:v>
                </c:pt>
                <c:pt idx="1004">
                  <c:v>0.385358796296296</c:v>
                </c:pt>
                <c:pt idx="1005">
                  <c:v>0.385381944444445</c:v>
                </c:pt>
                <c:pt idx="1006">
                  <c:v>0.385405092592593</c:v>
                </c:pt>
                <c:pt idx="1007">
                  <c:v>0.385428240740741</c:v>
                </c:pt>
                <c:pt idx="1008">
                  <c:v>0.385451388888889</c:v>
                </c:pt>
                <c:pt idx="1009">
                  <c:v>0.385474537037037</c:v>
                </c:pt>
                <c:pt idx="1010">
                  <c:v>0.385497685185185</c:v>
                </c:pt>
                <c:pt idx="1011">
                  <c:v>0.385520833333333</c:v>
                </c:pt>
                <c:pt idx="1012">
                  <c:v>0.385543981481481</c:v>
                </c:pt>
                <c:pt idx="1013">
                  <c:v>0.38556712962963</c:v>
                </c:pt>
                <c:pt idx="1014">
                  <c:v>0.385590277777778</c:v>
                </c:pt>
                <c:pt idx="1015">
                  <c:v>0.385613425925926</c:v>
                </c:pt>
                <c:pt idx="1016">
                  <c:v>0.385636574074074</c:v>
                </c:pt>
                <c:pt idx="1017">
                  <c:v>0.385659722222222</c:v>
                </c:pt>
                <c:pt idx="1018">
                  <c:v>0.38568287037037</c:v>
                </c:pt>
                <c:pt idx="1019">
                  <c:v>0.385706018518518</c:v>
                </c:pt>
                <c:pt idx="1020">
                  <c:v>0.385729166666667</c:v>
                </c:pt>
                <c:pt idx="1021">
                  <c:v>0.385752314814815</c:v>
                </c:pt>
                <c:pt idx="1022">
                  <c:v>0.385775462962963</c:v>
                </c:pt>
                <c:pt idx="1023">
                  <c:v>0.385798611111111</c:v>
                </c:pt>
                <c:pt idx="1024">
                  <c:v>0.385821759259259</c:v>
                </c:pt>
                <c:pt idx="1025">
                  <c:v>0.385844907407408</c:v>
                </c:pt>
                <c:pt idx="1026">
                  <c:v>0.385868055555556</c:v>
                </c:pt>
                <c:pt idx="1027">
                  <c:v>0.385891203703704</c:v>
                </c:pt>
                <c:pt idx="1028">
                  <c:v>0.385914351851852</c:v>
                </c:pt>
                <c:pt idx="1029">
                  <c:v>0.3859375</c:v>
                </c:pt>
                <c:pt idx="1030">
                  <c:v>0.385960648148148</c:v>
                </c:pt>
                <c:pt idx="1031">
                  <c:v>0.385983796296296</c:v>
                </c:pt>
                <c:pt idx="1032">
                  <c:v>0.386006944444444</c:v>
                </c:pt>
                <c:pt idx="1033">
                  <c:v>0.386030092592593</c:v>
                </c:pt>
                <c:pt idx="1034">
                  <c:v>0.386053240740741</c:v>
                </c:pt>
                <c:pt idx="1035">
                  <c:v>0.386076388888889</c:v>
                </c:pt>
                <c:pt idx="1036">
                  <c:v>0.386099537037037</c:v>
                </c:pt>
                <c:pt idx="1037">
                  <c:v>0.386122685185185</c:v>
                </c:pt>
                <c:pt idx="1038">
                  <c:v>0.386145833333333</c:v>
                </c:pt>
                <c:pt idx="1039">
                  <c:v>0.386168981481482</c:v>
                </c:pt>
                <c:pt idx="1040">
                  <c:v>0.38619212962963</c:v>
                </c:pt>
                <c:pt idx="1041">
                  <c:v>0.386215277777778</c:v>
                </c:pt>
                <c:pt idx="1042">
                  <c:v>0.386238425925926</c:v>
                </c:pt>
                <c:pt idx="1043">
                  <c:v>0.386261574074074</c:v>
                </c:pt>
                <c:pt idx="1044">
                  <c:v>0.386284722222222</c:v>
                </c:pt>
                <c:pt idx="1045">
                  <c:v>0.38630787037037</c:v>
                </c:pt>
                <c:pt idx="1046">
                  <c:v>0.386331018518518</c:v>
                </c:pt>
                <c:pt idx="1047">
                  <c:v>0.386354166666667</c:v>
                </c:pt>
                <c:pt idx="1048">
                  <c:v>0.386377314814815</c:v>
                </c:pt>
                <c:pt idx="1049">
                  <c:v>0.386400462962963</c:v>
                </c:pt>
                <c:pt idx="1050">
                  <c:v>0.386423611111111</c:v>
                </c:pt>
                <c:pt idx="1051">
                  <c:v>0.386446759259259</c:v>
                </c:pt>
                <c:pt idx="1052">
                  <c:v>0.386469907407407</c:v>
                </c:pt>
                <c:pt idx="1053">
                  <c:v>0.386493055555555</c:v>
                </c:pt>
                <c:pt idx="1054">
                  <c:v>0.386516203703704</c:v>
                </c:pt>
                <c:pt idx="1055">
                  <c:v>0.386539351851852</c:v>
                </c:pt>
                <c:pt idx="1056">
                  <c:v>0.3865625</c:v>
                </c:pt>
                <c:pt idx="1057">
                  <c:v>0.386585648148148</c:v>
                </c:pt>
                <c:pt idx="1058">
                  <c:v>0.386608796296296</c:v>
                </c:pt>
                <c:pt idx="1059">
                  <c:v>0.386631944444444</c:v>
                </c:pt>
                <c:pt idx="1060">
                  <c:v>0.386655092592593</c:v>
                </c:pt>
                <c:pt idx="1061">
                  <c:v>0.386678240740741</c:v>
                </c:pt>
                <c:pt idx="1062">
                  <c:v>0.386701388888889</c:v>
                </c:pt>
                <c:pt idx="1063">
                  <c:v>0.386724537037037</c:v>
                </c:pt>
                <c:pt idx="1064">
                  <c:v>0.386747685185185</c:v>
                </c:pt>
                <c:pt idx="1065">
                  <c:v>0.386770833333333</c:v>
                </c:pt>
                <c:pt idx="1066">
                  <c:v>0.386793981481482</c:v>
                </c:pt>
                <c:pt idx="1067">
                  <c:v>0.38681712962963</c:v>
                </c:pt>
                <c:pt idx="1068">
                  <c:v>0.386840277777778</c:v>
                </c:pt>
                <c:pt idx="1069">
                  <c:v>0.386863425925926</c:v>
                </c:pt>
                <c:pt idx="1070">
                  <c:v>0.386886574074074</c:v>
                </c:pt>
                <c:pt idx="1071">
                  <c:v>0.386909722222222</c:v>
                </c:pt>
                <c:pt idx="1072">
                  <c:v>0.38693287037037</c:v>
                </c:pt>
                <c:pt idx="1073">
                  <c:v>0.386956018518518</c:v>
                </c:pt>
                <c:pt idx="1074">
                  <c:v>0.386979166666667</c:v>
                </c:pt>
                <c:pt idx="1075">
                  <c:v>0.387002314814815</c:v>
                </c:pt>
                <c:pt idx="1076">
                  <c:v>0.387025462962963</c:v>
                </c:pt>
                <c:pt idx="1077">
                  <c:v>0.387048611111111</c:v>
                </c:pt>
                <c:pt idx="1078">
                  <c:v>0.387071759259259</c:v>
                </c:pt>
                <c:pt idx="1079">
                  <c:v>0.387094907407407</c:v>
                </c:pt>
                <c:pt idx="1080">
                  <c:v>0.387118055555556</c:v>
                </c:pt>
                <c:pt idx="1081">
                  <c:v>0.387141203703704</c:v>
                </c:pt>
                <c:pt idx="1082">
                  <c:v>0.387164351851852</c:v>
                </c:pt>
                <c:pt idx="1083">
                  <c:v>0.3871875</c:v>
                </c:pt>
                <c:pt idx="1084">
                  <c:v>0.387210648148148</c:v>
                </c:pt>
                <c:pt idx="1085">
                  <c:v>0.387233796296296</c:v>
                </c:pt>
                <c:pt idx="1086">
                  <c:v>0.387256944444444</c:v>
                </c:pt>
                <c:pt idx="1087">
                  <c:v>0.387280092592593</c:v>
                </c:pt>
                <c:pt idx="1088">
                  <c:v>0.387303240740741</c:v>
                </c:pt>
                <c:pt idx="1089">
                  <c:v>0.387326388888889</c:v>
                </c:pt>
                <c:pt idx="1090">
                  <c:v>0.387349537037037</c:v>
                </c:pt>
                <c:pt idx="1091">
                  <c:v>0.387372685185185</c:v>
                </c:pt>
                <c:pt idx="1092">
                  <c:v>0.387395833333333</c:v>
                </c:pt>
                <c:pt idx="1093">
                  <c:v>0.387418981481482</c:v>
                </c:pt>
                <c:pt idx="1094">
                  <c:v>0.38744212962963</c:v>
                </c:pt>
                <c:pt idx="1095">
                  <c:v>0.387465277777778</c:v>
                </c:pt>
                <c:pt idx="1096">
                  <c:v>0.387488425925926</c:v>
                </c:pt>
                <c:pt idx="1097">
                  <c:v>0.387511574074074</c:v>
                </c:pt>
                <c:pt idx="1098">
                  <c:v>0.387534722222222</c:v>
                </c:pt>
                <c:pt idx="1099">
                  <c:v>0.38755787037037</c:v>
                </c:pt>
                <c:pt idx="1100">
                  <c:v>0.387581018518518</c:v>
                </c:pt>
                <c:pt idx="1101">
                  <c:v>0.387604166666667</c:v>
                </c:pt>
                <c:pt idx="1102">
                  <c:v>0.387627314814815</c:v>
                </c:pt>
                <c:pt idx="1103">
                  <c:v>0.387650462962963</c:v>
                </c:pt>
                <c:pt idx="1104">
                  <c:v>0.387673611111111</c:v>
                </c:pt>
                <c:pt idx="1105">
                  <c:v>0.387696759259259</c:v>
                </c:pt>
                <c:pt idx="1106">
                  <c:v>0.387719907407407</c:v>
                </c:pt>
                <c:pt idx="1107">
                  <c:v>0.387743055555556</c:v>
                </c:pt>
                <c:pt idx="1108">
                  <c:v>0.387766203703704</c:v>
                </c:pt>
                <c:pt idx="1109">
                  <c:v>0.387789351851852</c:v>
                </c:pt>
                <c:pt idx="1110">
                  <c:v>0.3878125</c:v>
                </c:pt>
                <c:pt idx="1111">
                  <c:v>0.387835648148148</c:v>
                </c:pt>
                <c:pt idx="1112">
                  <c:v>0.387858796296296</c:v>
                </c:pt>
                <c:pt idx="1113">
                  <c:v>0.387881944444444</c:v>
                </c:pt>
                <c:pt idx="1114">
                  <c:v>0.387905092592593</c:v>
                </c:pt>
                <c:pt idx="1115">
                  <c:v>0.387928240740741</c:v>
                </c:pt>
                <c:pt idx="1116">
                  <c:v>0.387951388888889</c:v>
                </c:pt>
                <c:pt idx="1117">
                  <c:v>0.387974537037037</c:v>
                </c:pt>
                <c:pt idx="1118">
                  <c:v>0.387997685185185</c:v>
                </c:pt>
                <c:pt idx="1119">
                  <c:v>0.388020833333333</c:v>
                </c:pt>
                <c:pt idx="1120">
                  <c:v>0.388043981481481</c:v>
                </c:pt>
                <c:pt idx="1121">
                  <c:v>0.38806712962963</c:v>
                </c:pt>
                <c:pt idx="1122">
                  <c:v>0.388090277777778</c:v>
                </c:pt>
                <c:pt idx="1123">
                  <c:v>0.388113425925926</c:v>
                </c:pt>
                <c:pt idx="1124">
                  <c:v>0.388136574074074</c:v>
                </c:pt>
                <c:pt idx="1125">
                  <c:v>0.388159722222222</c:v>
                </c:pt>
                <c:pt idx="1126">
                  <c:v>0.38818287037037</c:v>
                </c:pt>
                <c:pt idx="1127">
                  <c:v>0.388206018518518</c:v>
                </c:pt>
                <c:pt idx="1128">
                  <c:v>0.388229166666667</c:v>
                </c:pt>
                <c:pt idx="1129">
                  <c:v>0.388252314814815</c:v>
                </c:pt>
                <c:pt idx="1130">
                  <c:v>0.388275462962963</c:v>
                </c:pt>
                <c:pt idx="1131">
                  <c:v>0.388298611111111</c:v>
                </c:pt>
                <c:pt idx="1132">
                  <c:v>0.388321759259259</c:v>
                </c:pt>
                <c:pt idx="1133">
                  <c:v>0.388344907407407</c:v>
                </c:pt>
                <c:pt idx="1134">
                  <c:v>0.388368055555556</c:v>
                </c:pt>
                <c:pt idx="1135">
                  <c:v>0.388391203703704</c:v>
                </c:pt>
                <c:pt idx="1136">
                  <c:v>0.388414351851852</c:v>
                </c:pt>
                <c:pt idx="1137">
                  <c:v>0.3884375</c:v>
                </c:pt>
                <c:pt idx="1138">
                  <c:v>0.388460648148148</c:v>
                </c:pt>
                <c:pt idx="1139">
                  <c:v>0.388483796296296</c:v>
                </c:pt>
                <c:pt idx="1140">
                  <c:v>0.388506944444444</c:v>
                </c:pt>
                <c:pt idx="1141">
                  <c:v>0.388530092592593</c:v>
                </c:pt>
                <c:pt idx="1142">
                  <c:v>0.388553240740741</c:v>
                </c:pt>
                <c:pt idx="1143">
                  <c:v>0.388576388888889</c:v>
                </c:pt>
                <c:pt idx="1144">
                  <c:v>0.388599537037037</c:v>
                </c:pt>
                <c:pt idx="1145">
                  <c:v>0.388622685185185</c:v>
                </c:pt>
                <c:pt idx="1146">
                  <c:v>0.388645833333333</c:v>
                </c:pt>
                <c:pt idx="1147">
                  <c:v>0.388668981481482</c:v>
                </c:pt>
                <c:pt idx="1148">
                  <c:v>0.38869212962963</c:v>
                </c:pt>
                <c:pt idx="1149">
                  <c:v>0.388715277777778</c:v>
                </c:pt>
                <c:pt idx="1150">
                  <c:v>0.388738425925926</c:v>
                </c:pt>
                <c:pt idx="1151">
                  <c:v>0.388761574074074</c:v>
                </c:pt>
                <c:pt idx="1152">
                  <c:v>0.388784722222222</c:v>
                </c:pt>
                <c:pt idx="1153">
                  <c:v>0.38880787037037</c:v>
                </c:pt>
                <c:pt idx="1154">
                  <c:v>0.388831018518518</c:v>
                </c:pt>
                <c:pt idx="1155">
                  <c:v>0.388854166666667</c:v>
                </c:pt>
                <c:pt idx="1156">
                  <c:v>0.388877314814815</c:v>
                </c:pt>
                <c:pt idx="1157">
                  <c:v>0.388900462962963</c:v>
                </c:pt>
                <c:pt idx="1158">
                  <c:v>0.388923611111111</c:v>
                </c:pt>
                <c:pt idx="1159">
                  <c:v>0.388946759259259</c:v>
                </c:pt>
                <c:pt idx="1160">
                  <c:v>0.388969907407407</c:v>
                </c:pt>
                <c:pt idx="1161">
                  <c:v>0.388993055555556</c:v>
                </c:pt>
                <c:pt idx="1162">
                  <c:v>0.389016203703704</c:v>
                </c:pt>
                <c:pt idx="1163">
                  <c:v>0.389039351851852</c:v>
                </c:pt>
                <c:pt idx="1164">
                  <c:v>0.3890625</c:v>
                </c:pt>
                <c:pt idx="1165">
                  <c:v>0.389085648148148</c:v>
                </c:pt>
                <c:pt idx="1166">
                  <c:v>0.389108796296296</c:v>
                </c:pt>
                <c:pt idx="1167">
                  <c:v>0.389131944444444</c:v>
                </c:pt>
                <c:pt idx="1168">
                  <c:v>0.389155092592593</c:v>
                </c:pt>
                <c:pt idx="1169">
                  <c:v>0.389178240740741</c:v>
                </c:pt>
                <c:pt idx="1170">
                  <c:v>0.389201388888889</c:v>
                </c:pt>
                <c:pt idx="1171">
                  <c:v>0.389224537037037</c:v>
                </c:pt>
                <c:pt idx="1172">
                  <c:v>0.389247685185185</c:v>
                </c:pt>
                <c:pt idx="1173">
                  <c:v>0.389270833333333</c:v>
                </c:pt>
                <c:pt idx="1174">
                  <c:v>0.389293981481481</c:v>
                </c:pt>
                <c:pt idx="1175">
                  <c:v>0.38931712962963</c:v>
                </c:pt>
                <c:pt idx="1176">
                  <c:v>0.389340277777778</c:v>
                </c:pt>
                <c:pt idx="1177">
                  <c:v>0.389363425925926</c:v>
                </c:pt>
                <c:pt idx="1178">
                  <c:v>0.389386574074074</c:v>
                </c:pt>
                <c:pt idx="1179">
                  <c:v>0.389409722222222</c:v>
                </c:pt>
                <c:pt idx="1180">
                  <c:v>0.38943287037037</c:v>
                </c:pt>
                <c:pt idx="1181">
                  <c:v>0.389456018518518</c:v>
                </c:pt>
                <c:pt idx="1182">
                  <c:v>0.389479166666667</c:v>
                </c:pt>
                <c:pt idx="1183">
                  <c:v>0.389502314814815</c:v>
                </c:pt>
                <c:pt idx="1184">
                  <c:v>0.389525462962963</c:v>
                </c:pt>
                <c:pt idx="1185">
                  <c:v>0.389548611111111</c:v>
                </c:pt>
                <c:pt idx="1186">
                  <c:v>0.389571759259259</c:v>
                </c:pt>
                <c:pt idx="1187">
                  <c:v>0.389594907407407</c:v>
                </c:pt>
                <c:pt idx="1188">
                  <c:v>0.389618055555556</c:v>
                </c:pt>
                <c:pt idx="1189">
                  <c:v>0.389641203703704</c:v>
                </c:pt>
                <c:pt idx="1190">
                  <c:v>0.389664351851852</c:v>
                </c:pt>
                <c:pt idx="1191">
                  <c:v>0.3896875</c:v>
                </c:pt>
                <c:pt idx="1192">
                  <c:v>0.389710648148148</c:v>
                </c:pt>
                <c:pt idx="1193">
                  <c:v>0.389733796296296</c:v>
                </c:pt>
                <c:pt idx="1194">
                  <c:v>0.389756944444444</c:v>
                </c:pt>
                <c:pt idx="1195">
                  <c:v>0.389780092592593</c:v>
                </c:pt>
                <c:pt idx="1196">
                  <c:v>0.389803240740741</c:v>
                </c:pt>
                <c:pt idx="1197">
                  <c:v>0.389826388888889</c:v>
                </c:pt>
                <c:pt idx="1198">
                  <c:v>0.389849537037037</c:v>
                </c:pt>
                <c:pt idx="1199">
                  <c:v>0.389872685185185</c:v>
                </c:pt>
                <c:pt idx="1200">
                  <c:v>0.389895833333333</c:v>
                </c:pt>
                <c:pt idx="1201">
                  <c:v>0.389918981481482</c:v>
                </c:pt>
                <c:pt idx="1202">
                  <c:v>0.38994212962963</c:v>
                </c:pt>
                <c:pt idx="1203">
                  <c:v>0.389965277777778</c:v>
                </c:pt>
                <c:pt idx="1204">
                  <c:v>0.389988425925926</c:v>
                </c:pt>
                <c:pt idx="1205">
                  <c:v>0.390011574074074</c:v>
                </c:pt>
                <c:pt idx="1206">
                  <c:v>0.390034722222222</c:v>
                </c:pt>
                <c:pt idx="1207">
                  <c:v>0.39005787037037</c:v>
                </c:pt>
                <c:pt idx="1208">
                  <c:v>0.390081018518518</c:v>
                </c:pt>
                <c:pt idx="1209">
                  <c:v>0.390104166666667</c:v>
                </c:pt>
                <c:pt idx="1210">
                  <c:v>0.390127314814815</c:v>
                </c:pt>
                <c:pt idx="1211">
                  <c:v>0.390150462962963</c:v>
                </c:pt>
                <c:pt idx="1212">
                  <c:v>0.390173611111111</c:v>
                </c:pt>
                <c:pt idx="1213">
                  <c:v>0.390196759259259</c:v>
                </c:pt>
                <c:pt idx="1214">
                  <c:v>0.390219907407407</c:v>
                </c:pt>
                <c:pt idx="1215">
                  <c:v>0.390243055555555</c:v>
                </c:pt>
                <c:pt idx="1216">
                  <c:v>0.390266203703704</c:v>
                </c:pt>
                <c:pt idx="1217">
                  <c:v>0.390289351851852</c:v>
                </c:pt>
                <c:pt idx="1218">
                  <c:v>0.3903125</c:v>
                </c:pt>
                <c:pt idx="1219">
                  <c:v>0.390335648148148</c:v>
                </c:pt>
                <c:pt idx="1220">
                  <c:v>0.390358796296296</c:v>
                </c:pt>
                <c:pt idx="1221">
                  <c:v>0.390381944444445</c:v>
                </c:pt>
                <c:pt idx="1222">
                  <c:v>0.390405092592593</c:v>
                </c:pt>
                <c:pt idx="1223">
                  <c:v>0.390428240740741</c:v>
                </c:pt>
                <c:pt idx="1224">
                  <c:v>0.390451388888889</c:v>
                </c:pt>
                <c:pt idx="1225">
                  <c:v>0.390474537037037</c:v>
                </c:pt>
                <c:pt idx="1226">
                  <c:v>0.390497685185185</c:v>
                </c:pt>
                <c:pt idx="1227">
                  <c:v>0.390520833333333</c:v>
                </c:pt>
                <c:pt idx="1228">
                  <c:v>0.390543981481481</c:v>
                </c:pt>
                <c:pt idx="1229">
                  <c:v>0.39056712962963</c:v>
                </c:pt>
                <c:pt idx="1230">
                  <c:v>0.390590277777778</c:v>
                </c:pt>
                <c:pt idx="1231">
                  <c:v>0.390613425925926</c:v>
                </c:pt>
                <c:pt idx="1232">
                  <c:v>0.390636574074074</c:v>
                </c:pt>
                <c:pt idx="1233">
                  <c:v>0.390659722222222</c:v>
                </c:pt>
                <c:pt idx="1234">
                  <c:v>0.39068287037037</c:v>
                </c:pt>
                <c:pt idx="1235">
                  <c:v>0.390706018518518</c:v>
                </c:pt>
                <c:pt idx="1236">
                  <c:v>0.390729166666667</c:v>
                </c:pt>
                <c:pt idx="1237">
                  <c:v>0.390752314814815</c:v>
                </c:pt>
                <c:pt idx="1238">
                  <c:v>0.390775462962963</c:v>
                </c:pt>
                <c:pt idx="1239">
                  <c:v>0.390798611111111</c:v>
                </c:pt>
                <c:pt idx="1240">
                  <c:v>0.390821759259259</c:v>
                </c:pt>
                <c:pt idx="1241">
                  <c:v>0.390844907407407</c:v>
                </c:pt>
                <c:pt idx="1242">
                  <c:v>0.390868055555556</c:v>
                </c:pt>
                <c:pt idx="1243">
                  <c:v>0.390891203703704</c:v>
                </c:pt>
                <c:pt idx="1244">
                  <c:v>0.390914351851852</c:v>
                </c:pt>
                <c:pt idx="1245">
                  <c:v>0.3909375</c:v>
                </c:pt>
                <c:pt idx="1246">
                  <c:v>0.390960648148148</c:v>
                </c:pt>
                <c:pt idx="1247">
                  <c:v>0.390983796296296</c:v>
                </c:pt>
                <c:pt idx="1248">
                  <c:v>0.391006944444444</c:v>
                </c:pt>
                <c:pt idx="1249">
                  <c:v>0.391030092592593</c:v>
                </c:pt>
                <c:pt idx="1250">
                  <c:v>0.391053240740741</c:v>
                </c:pt>
                <c:pt idx="1251">
                  <c:v>0.391076388888889</c:v>
                </c:pt>
                <c:pt idx="1252">
                  <c:v>0.391099537037037</c:v>
                </c:pt>
                <c:pt idx="1253">
                  <c:v>0.391122685185185</c:v>
                </c:pt>
                <c:pt idx="1254">
                  <c:v>0.391145833333333</c:v>
                </c:pt>
                <c:pt idx="1255">
                  <c:v>0.391168981481481</c:v>
                </c:pt>
                <c:pt idx="1256">
                  <c:v>0.39119212962963</c:v>
                </c:pt>
                <c:pt idx="1257">
                  <c:v>0.391215277777778</c:v>
                </c:pt>
                <c:pt idx="1258">
                  <c:v>0.391238425925926</c:v>
                </c:pt>
                <c:pt idx="1259">
                  <c:v>0.391261574074074</c:v>
                </c:pt>
                <c:pt idx="1260">
                  <c:v>0.391284722222222</c:v>
                </c:pt>
                <c:pt idx="1261">
                  <c:v>0.39130787037037</c:v>
                </c:pt>
                <c:pt idx="1262">
                  <c:v>0.391331018518518</c:v>
                </c:pt>
                <c:pt idx="1263">
                  <c:v>0.391354166666667</c:v>
                </c:pt>
                <c:pt idx="1264">
                  <c:v>0.391377314814815</c:v>
                </c:pt>
                <c:pt idx="1265">
                  <c:v>0.391400462962963</c:v>
                </c:pt>
                <c:pt idx="1266">
                  <c:v>0.391423611111111</c:v>
                </c:pt>
                <c:pt idx="1267">
                  <c:v>0.391446759259259</c:v>
                </c:pt>
                <c:pt idx="1268">
                  <c:v>0.391469907407407</c:v>
                </c:pt>
                <c:pt idx="1269">
                  <c:v>0.391493055555556</c:v>
                </c:pt>
                <c:pt idx="1270">
                  <c:v>0.391516203703704</c:v>
                </c:pt>
                <c:pt idx="1271">
                  <c:v>0.391539351851852</c:v>
                </c:pt>
                <c:pt idx="1272">
                  <c:v>0.3915625</c:v>
                </c:pt>
                <c:pt idx="1273">
                  <c:v>0.391585648148148</c:v>
                </c:pt>
                <c:pt idx="1274">
                  <c:v>0.391608796296296</c:v>
                </c:pt>
                <c:pt idx="1275">
                  <c:v>0.391631944444444</c:v>
                </c:pt>
                <c:pt idx="1276">
                  <c:v>0.391655092592592</c:v>
                </c:pt>
                <c:pt idx="1277">
                  <c:v>0.391678240740741</c:v>
                </c:pt>
                <c:pt idx="1278">
                  <c:v>0.391701388888889</c:v>
                </c:pt>
                <c:pt idx="1279">
                  <c:v>0.391724537037037</c:v>
                </c:pt>
                <c:pt idx="1280">
                  <c:v>0.391747685185185</c:v>
                </c:pt>
                <c:pt idx="1281">
                  <c:v>0.391770833333333</c:v>
                </c:pt>
                <c:pt idx="1282">
                  <c:v>0.391793981481481</c:v>
                </c:pt>
                <c:pt idx="1283">
                  <c:v>0.39181712962963</c:v>
                </c:pt>
                <c:pt idx="1284">
                  <c:v>0.391840277777778</c:v>
                </c:pt>
                <c:pt idx="1285">
                  <c:v>0.391863425925926</c:v>
                </c:pt>
                <c:pt idx="1286">
                  <c:v>0.391886574074074</c:v>
                </c:pt>
                <c:pt idx="1287">
                  <c:v>0.391909722222222</c:v>
                </c:pt>
                <c:pt idx="1288">
                  <c:v>0.39193287037037</c:v>
                </c:pt>
                <c:pt idx="1289">
                  <c:v>0.391956018518518</c:v>
                </c:pt>
                <c:pt idx="1290">
                  <c:v>0.391979166666667</c:v>
                </c:pt>
                <c:pt idx="1291">
                  <c:v>0.392002314814815</c:v>
                </c:pt>
                <c:pt idx="1292">
                  <c:v>0.392025462962963</c:v>
                </c:pt>
                <c:pt idx="1293">
                  <c:v>0.392048611111111</c:v>
                </c:pt>
                <c:pt idx="1294">
                  <c:v>0.392071759259259</c:v>
                </c:pt>
                <c:pt idx="1295">
                  <c:v>0.392094907407407</c:v>
                </c:pt>
                <c:pt idx="1296">
                  <c:v>0.392118055555555</c:v>
                </c:pt>
                <c:pt idx="1297">
                  <c:v>0.392141203703704</c:v>
                </c:pt>
                <c:pt idx="1298">
                  <c:v>0.392164351851852</c:v>
                </c:pt>
                <c:pt idx="1299">
                  <c:v>0.3921875</c:v>
                </c:pt>
                <c:pt idx="1300">
                  <c:v>0.392210648148148</c:v>
                </c:pt>
                <c:pt idx="1301">
                  <c:v>0.392233796296296</c:v>
                </c:pt>
                <c:pt idx="1302">
                  <c:v>0.392256944444444</c:v>
                </c:pt>
                <c:pt idx="1303">
                  <c:v>0.392280092592593</c:v>
                </c:pt>
                <c:pt idx="1304">
                  <c:v>0.392303240740741</c:v>
                </c:pt>
                <c:pt idx="1305">
                  <c:v>0.392326388888889</c:v>
                </c:pt>
                <c:pt idx="1306">
                  <c:v>0.392349537037037</c:v>
                </c:pt>
                <c:pt idx="1307">
                  <c:v>0.392372685185185</c:v>
                </c:pt>
                <c:pt idx="1308">
                  <c:v>0.392395833333333</c:v>
                </c:pt>
                <c:pt idx="1309">
                  <c:v>0.392418981481482</c:v>
                </c:pt>
                <c:pt idx="1310">
                  <c:v>0.39244212962963</c:v>
                </c:pt>
                <c:pt idx="1311">
                  <c:v>0.392465277777778</c:v>
                </c:pt>
                <c:pt idx="1312">
                  <c:v>0.392488425925926</c:v>
                </c:pt>
                <c:pt idx="1313">
                  <c:v>0.392511574074074</c:v>
                </c:pt>
                <c:pt idx="1314">
                  <c:v>0.392534722222222</c:v>
                </c:pt>
                <c:pt idx="1315">
                  <c:v>0.39255787037037</c:v>
                </c:pt>
                <c:pt idx="1316">
                  <c:v>0.392581018518518</c:v>
                </c:pt>
                <c:pt idx="1317">
                  <c:v>0.392604166666667</c:v>
                </c:pt>
                <c:pt idx="1318">
                  <c:v>0.392627314814815</c:v>
                </c:pt>
                <c:pt idx="1319">
                  <c:v>0.392650462962963</c:v>
                </c:pt>
                <c:pt idx="1320">
                  <c:v>0.392673611111111</c:v>
                </c:pt>
                <c:pt idx="1321">
                  <c:v>0.392696759259259</c:v>
                </c:pt>
                <c:pt idx="1322">
                  <c:v>0.392719907407407</c:v>
                </c:pt>
                <c:pt idx="1323">
                  <c:v>0.392743055555555</c:v>
                </c:pt>
                <c:pt idx="1324">
                  <c:v>0.392766203703704</c:v>
                </c:pt>
                <c:pt idx="1325">
                  <c:v>0.392789351851852</c:v>
                </c:pt>
                <c:pt idx="1326">
                  <c:v>0.3928125</c:v>
                </c:pt>
                <c:pt idx="1327">
                  <c:v>0.392835648148148</c:v>
                </c:pt>
                <c:pt idx="1328">
                  <c:v>0.392858796296296</c:v>
                </c:pt>
                <c:pt idx="1329">
                  <c:v>0.392881944444445</c:v>
                </c:pt>
                <c:pt idx="1330">
                  <c:v>0.392905092592593</c:v>
                </c:pt>
                <c:pt idx="1331">
                  <c:v>0.392928240740741</c:v>
                </c:pt>
                <c:pt idx="1332">
                  <c:v>0.392951388888889</c:v>
                </c:pt>
                <c:pt idx="1333">
                  <c:v>0.392974537037037</c:v>
                </c:pt>
                <c:pt idx="1334">
                  <c:v>0.392997685185185</c:v>
                </c:pt>
                <c:pt idx="1335">
                  <c:v>0.393020833333333</c:v>
                </c:pt>
                <c:pt idx="1336">
                  <c:v>0.393043981481481</c:v>
                </c:pt>
                <c:pt idx="1337">
                  <c:v>0.39306712962963</c:v>
                </c:pt>
                <c:pt idx="1338">
                  <c:v>0.393090277777778</c:v>
                </c:pt>
                <c:pt idx="1339">
                  <c:v>0.393113425925926</c:v>
                </c:pt>
                <c:pt idx="1340">
                  <c:v>0.393136574074074</c:v>
                </c:pt>
                <c:pt idx="1341">
                  <c:v>0.393159722222222</c:v>
                </c:pt>
                <c:pt idx="1342">
                  <c:v>0.39318287037037</c:v>
                </c:pt>
                <c:pt idx="1343">
                  <c:v>0.393206018518518</c:v>
                </c:pt>
                <c:pt idx="1344">
                  <c:v>0.393229166666667</c:v>
                </c:pt>
                <c:pt idx="1345">
                  <c:v>0.393252314814815</c:v>
                </c:pt>
                <c:pt idx="1346">
                  <c:v>0.393275462962963</c:v>
                </c:pt>
                <c:pt idx="1347">
                  <c:v>0.393298611111111</c:v>
                </c:pt>
                <c:pt idx="1348">
                  <c:v>0.393321759259259</c:v>
                </c:pt>
                <c:pt idx="1349">
                  <c:v>0.393344907407407</c:v>
                </c:pt>
                <c:pt idx="1350">
                  <c:v>0.393368055555556</c:v>
                </c:pt>
                <c:pt idx="1351">
                  <c:v>0.393391203703704</c:v>
                </c:pt>
                <c:pt idx="1352">
                  <c:v>0.393414351851852</c:v>
                </c:pt>
                <c:pt idx="1353">
                  <c:v>0.3934375</c:v>
                </c:pt>
                <c:pt idx="1354">
                  <c:v>0.393460648148148</c:v>
                </c:pt>
                <c:pt idx="1355">
                  <c:v>0.393483796296296</c:v>
                </c:pt>
                <c:pt idx="1356">
                  <c:v>0.393506944444444</c:v>
                </c:pt>
                <c:pt idx="1357">
                  <c:v>0.393530092592593</c:v>
                </c:pt>
                <c:pt idx="1358">
                  <c:v>0.393553240740741</c:v>
                </c:pt>
                <c:pt idx="1359">
                  <c:v>0.393576388888889</c:v>
                </c:pt>
                <c:pt idx="1360">
                  <c:v>0.393599537037037</c:v>
                </c:pt>
                <c:pt idx="1361">
                  <c:v>0.393622685185185</c:v>
                </c:pt>
                <c:pt idx="1362">
                  <c:v>0.393645833333333</c:v>
                </c:pt>
                <c:pt idx="1363">
                  <c:v>0.393668981481482</c:v>
                </c:pt>
                <c:pt idx="1364">
                  <c:v>0.39369212962963</c:v>
                </c:pt>
                <c:pt idx="1365">
                  <c:v>0.393715277777778</c:v>
                </c:pt>
                <c:pt idx="1366">
                  <c:v>0.393738425925926</c:v>
                </c:pt>
                <c:pt idx="1367">
                  <c:v>0.393761574074074</c:v>
                </c:pt>
                <c:pt idx="1368">
                  <c:v>0.393784722222222</c:v>
                </c:pt>
                <c:pt idx="1369">
                  <c:v>0.39380787037037</c:v>
                </c:pt>
                <c:pt idx="1370">
                  <c:v>0.393831018518518</c:v>
                </c:pt>
                <c:pt idx="1371">
                  <c:v>0.393854166666667</c:v>
                </c:pt>
                <c:pt idx="1372">
                  <c:v>0.393877314814815</c:v>
                </c:pt>
                <c:pt idx="1373">
                  <c:v>0.393900462962963</c:v>
                </c:pt>
                <c:pt idx="1374">
                  <c:v>0.393923611111111</c:v>
                </c:pt>
                <c:pt idx="1375">
                  <c:v>0.393946759259259</c:v>
                </c:pt>
                <c:pt idx="1376">
                  <c:v>0.393969907407407</c:v>
                </c:pt>
                <c:pt idx="1377">
                  <c:v>0.393993055555556</c:v>
                </c:pt>
                <c:pt idx="1378">
                  <c:v>0.394016203703704</c:v>
                </c:pt>
                <c:pt idx="1379">
                  <c:v>0.394039351851852</c:v>
                </c:pt>
                <c:pt idx="1380">
                  <c:v>0.3940625</c:v>
                </c:pt>
                <c:pt idx="1381">
                  <c:v>0.394085648148148</c:v>
                </c:pt>
                <c:pt idx="1382">
                  <c:v>0.394108796296296</c:v>
                </c:pt>
                <c:pt idx="1383">
                  <c:v>0.394131944444444</c:v>
                </c:pt>
                <c:pt idx="1384">
                  <c:v>0.394155092592593</c:v>
                </c:pt>
                <c:pt idx="1385">
                  <c:v>0.394178240740741</c:v>
                </c:pt>
                <c:pt idx="1386">
                  <c:v>0.394201388888889</c:v>
                </c:pt>
                <c:pt idx="1387">
                  <c:v>0.394224537037037</c:v>
                </c:pt>
                <c:pt idx="1388">
                  <c:v>0.394247685185185</c:v>
                </c:pt>
                <c:pt idx="1389">
                  <c:v>0.394270833333333</c:v>
                </c:pt>
                <c:pt idx="1390">
                  <c:v>0.394293981481481</c:v>
                </c:pt>
                <c:pt idx="1391">
                  <c:v>0.39431712962963</c:v>
                </c:pt>
                <c:pt idx="1392">
                  <c:v>0.394340277777778</c:v>
                </c:pt>
                <c:pt idx="1393">
                  <c:v>0.394363425925926</c:v>
                </c:pt>
                <c:pt idx="1394">
                  <c:v>0.394386574074074</c:v>
                </c:pt>
                <c:pt idx="1395">
                  <c:v>0.394409722222222</c:v>
                </c:pt>
                <c:pt idx="1396">
                  <c:v>0.39443287037037</c:v>
                </c:pt>
                <c:pt idx="1397">
                  <c:v>0.394456018518518</c:v>
                </c:pt>
                <c:pt idx="1398">
                  <c:v>0.394479166666667</c:v>
                </c:pt>
                <c:pt idx="1399">
                  <c:v>0.394502314814815</c:v>
                </c:pt>
                <c:pt idx="1400">
                  <c:v>0.394525462962963</c:v>
                </c:pt>
                <c:pt idx="1401">
                  <c:v>0.394548611111111</c:v>
                </c:pt>
                <c:pt idx="1402">
                  <c:v>0.394571759259259</c:v>
                </c:pt>
                <c:pt idx="1403">
                  <c:v>0.394594907407407</c:v>
                </c:pt>
                <c:pt idx="1404">
                  <c:v>0.394618055555556</c:v>
                </c:pt>
                <c:pt idx="1405">
                  <c:v>0.394641203703704</c:v>
                </c:pt>
                <c:pt idx="1406">
                  <c:v>0.394664351851852</c:v>
                </c:pt>
                <c:pt idx="1407">
                  <c:v>0.3946875</c:v>
                </c:pt>
                <c:pt idx="1408">
                  <c:v>0.394710648148148</c:v>
                </c:pt>
                <c:pt idx="1409">
                  <c:v>0.394733796296296</c:v>
                </c:pt>
                <c:pt idx="1410">
                  <c:v>0.394756944444444</c:v>
                </c:pt>
                <c:pt idx="1411">
                  <c:v>0.394780092592593</c:v>
                </c:pt>
                <c:pt idx="1412">
                  <c:v>0.394803240740741</c:v>
                </c:pt>
                <c:pt idx="1413">
                  <c:v>0.394826388888889</c:v>
                </c:pt>
                <c:pt idx="1414">
                  <c:v>0.394849537037037</c:v>
                </c:pt>
                <c:pt idx="1415">
                  <c:v>0.394872685185185</c:v>
                </c:pt>
                <c:pt idx="1416">
                  <c:v>0.394895833333333</c:v>
                </c:pt>
                <c:pt idx="1417">
                  <c:v>0.394918981481482</c:v>
                </c:pt>
                <c:pt idx="1418">
                  <c:v>0.39494212962963</c:v>
                </c:pt>
                <c:pt idx="1419">
                  <c:v>0.394965277777778</c:v>
                </c:pt>
                <c:pt idx="1420">
                  <c:v>0.394988425925926</c:v>
                </c:pt>
                <c:pt idx="1421">
                  <c:v>0.395011574074074</c:v>
                </c:pt>
                <c:pt idx="1422">
                  <c:v>0.395034722222222</c:v>
                </c:pt>
                <c:pt idx="1423">
                  <c:v>0.39505787037037</c:v>
                </c:pt>
                <c:pt idx="1424">
                  <c:v>0.395081018518518</c:v>
                </c:pt>
                <c:pt idx="1425">
                  <c:v>0.395104166666667</c:v>
                </c:pt>
                <c:pt idx="1426">
                  <c:v>0.395127314814815</c:v>
                </c:pt>
                <c:pt idx="1427">
                  <c:v>0.395150462962963</c:v>
                </c:pt>
                <c:pt idx="1428">
                  <c:v>0.395173611111111</c:v>
                </c:pt>
                <c:pt idx="1429">
                  <c:v>0.395196759259259</c:v>
                </c:pt>
                <c:pt idx="1430">
                  <c:v>0.395219907407407</c:v>
                </c:pt>
                <c:pt idx="1431">
                  <c:v>0.395243055555555</c:v>
                </c:pt>
                <c:pt idx="1432">
                  <c:v>0.395266203703704</c:v>
                </c:pt>
                <c:pt idx="1433">
                  <c:v>0.395289351851852</c:v>
                </c:pt>
                <c:pt idx="1434">
                  <c:v>0.3953125</c:v>
                </c:pt>
                <c:pt idx="1435">
                  <c:v>0.395335648148148</c:v>
                </c:pt>
                <c:pt idx="1436">
                  <c:v>0.395358796296296</c:v>
                </c:pt>
                <c:pt idx="1437">
                  <c:v>0.395381944444444</c:v>
                </c:pt>
                <c:pt idx="1438">
                  <c:v>0.395405092592593</c:v>
                </c:pt>
                <c:pt idx="1439">
                  <c:v>0.395428240740741</c:v>
                </c:pt>
                <c:pt idx="1440">
                  <c:v>0.395451388888889</c:v>
                </c:pt>
                <c:pt idx="1441">
                  <c:v>0.395474537037037</c:v>
                </c:pt>
                <c:pt idx="1442">
                  <c:v>0.395497685185185</c:v>
                </c:pt>
                <c:pt idx="1443">
                  <c:v>0.395520833333333</c:v>
                </c:pt>
                <c:pt idx="1444">
                  <c:v>0.395543981481481</c:v>
                </c:pt>
                <c:pt idx="1445">
                  <c:v>0.39556712962963</c:v>
                </c:pt>
                <c:pt idx="1446">
                  <c:v>0.395590277777778</c:v>
                </c:pt>
                <c:pt idx="1447">
                  <c:v>0.395613425925926</c:v>
                </c:pt>
                <c:pt idx="1448">
                  <c:v>0.395636574074074</c:v>
                </c:pt>
                <c:pt idx="1449">
                  <c:v>0.395659722222222</c:v>
                </c:pt>
                <c:pt idx="1450">
                  <c:v>0.39568287037037</c:v>
                </c:pt>
                <c:pt idx="1451">
                  <c:v>0.395706018518518</c:v>
                </c:pt>
                <c:pt idx="1452">
                  <c:v>0.395729166666667</c:v>
                </c:pt>
                <c:pt idx="1453">
                  <c:v>0.395752314814815</c:v>
                </c:pt>
                <c:pt idx="1454">
                  <c:v>0.395775462962963</c:v>
                </c:pt>
                <c:pt idx="1455">
                  <c:v>0.395798611111111</c:v>
                </c:pt>
                <c:pt idx="1456">
                  <c:v>0.395821759259259</c:v>
                </c:pt>
                <c:pt idx="1457">
                  <c:v>0.395844907407407</c:v>
                </c:pt>
                <c:pt idx="1458">
                  <c:v>0.395868055555556</c:v>
                </c:pt>
                <c:pt idx="1459">
                  <c:v>0.395891203703704</c:v>
                </c:pt>
                <c:pt idx="1460">
                  <c:v>0.395914351851852</c:v>
                </c:pt>
                <c:pt idx="1461">
                  <c:v>0.3959375</c:v>
                </c:pt>
                <c:pt idx="1462">
                  <c:v>0.395960648148148</c:v>
                </c:pt>
                <c:pt idx="1463">
                  <c:v>0.395983796296296</c:v>
                </c:pt>
                <c:pt idx="1464">
                  <c:v>0.396006944444444</c:v>
                </c:pt>
                <c:pt idx="1465">
                  <c:v>0.396030092592593</c:v>
                </c:pt>
                <c:pt idx="1466">
                  <c:v>0.396053240740741</c:v>
                </c:pt>
                <c:pt idx="1467">
                  <c:v>0.396076388888889</c:v>
                </c:pt>
                <c:pt idx="1468">
                  <c:v>0.396099537037037</c:v>
                </c:pt>
                <c:pt idx="1469">
                  <c:v>0.396122685185185</c:v>
                </c:pt>
                <c:pt idx="1470">
                  <c:v>0.396145833333333</c:v>
                </c:pt>
                <c:pt idx="1471">
                  <c:v>0.396168981481482</c:v>
                </c:pt>
                <c:pt idx="1472">
                  <c:v>0.39619212962963</c:v>
                </c:pt>
                <c:pt idx="1473">
                  <c:v>0.396215277777778</c:v>
                </c:pt>
                <c:pt idx="1474">
                  <c:v>0.396238425925926</c:v>
                </c:pt>
                <c:pt idx="1475">
                  <c:v>0.396261574074074</c:v>
                </c:pt>
                <c:pt idx="1476">
                  <c:v>0.396284722222222</c:v>
                </c:pt>
                <c:pt idx="1477">
                  <c:v>0.39630787037037</c:v>
                </c:pt>
                <c:pt idx="1478">
                  <c:v>0.396331018518518</c:v>
                </c:pt>
                <c:pt idx="1479">
                  <c:v>0.396354166666667</c:v>
                </c:pt>
                <c:pt idx="1480">
                  <c:v>0.396377314814815</c:v>
                </c:pt>
                <c:pt idx="1481">
                  <c:v>0.396400462962963</c:v>
                </c:pt>
                <c:pt idx="1482">
                  <c:v>0.396423611111111</c:v>
                </c:pt>
                <c:pt idx="1483">
                  <c:v>0.396446759259259</c:v>
                </c:pt>
                <c:pt idx="1484">
                  <c:v>0.396469907407407</c:v>
                </c:pt>
                <c:pt idx="1485">
                  <c:v>0.396493055555556</c:v>
                </c:pt>
                <c:pt idx="1486">
                  <c:v>0.396516203703704</c:v>
                </c:pt>
                <c:pt idx="1487">
                  <c:v>0.396539351851852</c:v>
                </c:pt>
                <c:pt idx="1488">
                  <c:v>0.3965625</c:v>
                </c:pt>
                <c:pt idx="1489">
                  <c:v>0.396585648148148</c:v>
                </c:pt>
                <c:pt idx="1490">
                  <c:v>0.396608796296296</c:v>
                </c:pt>
                <c:pt idx="1491">
                  <c:v>0.396631944444444</c:v>
                </c:pt>
                <c:pt idx="1492">
                  <c:v>0.396655092592593</c:v>
                </c:pt>
                <c:pt idx="1493">
                  <c:v>0.396678240740741</c:v>
                </c:pt>
                <c:pt idx="1494">
                  <c:v>0.396701388888889</c:v>
                </c:pt>
                <c:pt idx="1495">
                  <c:v>0.396724537037037</c:v>
                </c:pt>
                <c:pt idx="1496">
                  <c:v>0.396747685185185</c:v>
                </c:pt>
                <c:pt idx="1497">
                  <c:v>0.396770833333333</c:v>
                </c:pt>
                <c:pt idx="1498">
                  <c:v>0.396793981481481</c:v>
                </c:pt>
                <c:pt idx="1499">
                  <c:v>0.39681712962963</c:v>
                </c:pt>
                <c:pt idx="1500">
                  <c:v>0.396840277777778</c:v>
                </c:pt>
                <c:pt idx="1501">
                  <c:v>0.396863425925926</c:v>
                </c:pt>
                <c:pt idx="1502">
                  <c:v>0.396886574074074</c:v>
                </c:pt>
                <c:pt idx="1503">
                  <c:v>0.396909722222222</c:v>
                </c:pt>
                <c:pt idx="1504">
                  <c:v>0.39693287037037</c:v>
                </c:pt>
                <c:pt idx="1505">
                  <c:v>0.396956018518519</c:v>
                </c:pt>
                <c:pt idx="1506">
                  <c:v>0.396979166666667</c:v>
                </c:pt>
                <c:pt idx="1507">
                  <c:v>0.397002314814815</c:v>
                </c:pt>
                <c:pt idx="1508">
                  <c:v>0.397025462962963</c:v>
                </c:pt>
                <c:pt idx="1509">
                  <c:v>0.397048611111111</c:v>
                </c:pt>
                <c:pt idx="1510">
                  <c:v>0.397071759259259</c:v>
                </c:pt>
                <c:pt idx="1511">
                  <c:v>0.397094907407407</c:v>
                </c:pt>
                <c:pt idx="1512">
                  <c:v>0.397118055555556</c:v>
                </c:pt>
                <c:pt idx="1513">
                  <c:v>0.397141203703704</c:v>
                </c:pt>
                <c:pt idx="1514">
                  <c:v>0.397164351851852</c:v>
                </c:pt>
                <c:pt idx="1515">
                  <c:v>0.3971875</c:v>
                </c:pt>
                <c:pt idx="1516">
                  <c:v>0.397210648148148</c:v>
                </c:pt>
                <c:pt idx="1517">
                  <c:v>0.397233796296296</c:v>
                </c:pt>
                <c:pt idx="1518">
                  <c:v>0.397256944444444</c:v>
                </c:pt>
                <c:pt idx="1519">
                  <c:v>0.397280092592593</c:v>
                </c:pt>
                <c:pt idx="1520">
                  <c:v>0.397303240740741</c:v>
                </c:pt>
                <c:pt idx="1521">
                  <c:v>0.397326388888889</c:v>
                </c:pt>
                <c:pt idx="1522">
                  <c:v>0.397349537037037</c:v>
                </c:pt>
                <c:pt idx="1523">
                  <c:v>0.397372685185185</c:v>
                </c:pt>
                <c:pt idx="1524">
                  <c:v>0.397395833333333</c:v>
                </c:pt>
                <c:pt idx="1525">
                  <c:v>0.397418981481482</c:v>
                </c:pt>
                <c:pt idx="1526">
                  <c:v>0.39744212962963</c:v>
                </c:pt>
                <c:pt idx="1527">
                  <c:v>0.397465277777778</c:v>
                </c:pt>
                <c:pt idx="1528">
                  <c:v>0.397488425925926</c:v>
                </c:pt>
                <c:pt idx="1529">
                  <c:v>0.397511574074074</c:v>
                </c:pt>
                <c:pt idx="1530">
                  <c:v>0.397534722222222</c:v>
                </c:pt>
                <c:pt idx="1531">
                  <c:v>0.39755787037037</c:v>
                </c:pt>
                <c:pt idx="1532">
                  <c:v>0.397581018518518</c:v>
                </c:pt>
                <c:pt idx="1533">
                  <c:v>0.397604166666667</c:v>
                </c:pt>
                <c:pt idx="1534">
                  <c:v>0.397627314814815</c:v>
                </c:pt>
                <c:pt idx="1535">
                  <c:v>0.397650462962963</c:v>
                </c:pt>
                <c:pt idx="1536">
                  <c:v>0.397673611111111</c:v>
                </c:pt>
                <c:pt idx="1537">
                  <c:v>0.397696759259259</c:v>
                </c:pt>
                <c:pt idx="1538">
                  <c:v>0.397719907407407</c:v>
                </c:pt>
                <c:pt idx="1539">
                  <c:v>0.397743055555555</c:v>
                </c:pt>
                <c:pt idx="1540">
                  <c:v>0.397766203703704</c:v>
                </c:pt>
                <c:pt idx="1541">
                  <c:v>0.397789351851852</c:v>
                </c:pt>
                <c:pt idx="1542">
                  <c:v>0.3978125</c:v>
                </c:pt>
                <c:pt idx="1543">
                  <c:v>0.397835648148148</c:v>
                </c:pt>
                <c:pt idx="1544">
                  <c:v>0.397858796296296</c:v>
                </c:pt>
                <c:pt idx="1545">
                  <c:v>0.397881944444444</c:v>
                </c:pt>
                <c:pt idx="1546">
                  <c:v>0.397905092592593</c:v>
                </c:pt>
                <c:pt idx="1547">
                  <c:v>0.397928240740741</c:v>
                </c:pt>
                <c:pt idx="1548">
                  <c:v>0.397951388888889</c:v>
                </c:pt>
                <c:pt idx="1549">
                  <c:v>0.397974537037037</c:v>
                </c:pt>
                <c:pt idx="1550">
                  <c:v>0.397997685185185</c:v>
                </c:pt>
                <c:pt idx="1551">
                  <c:v>0.398020833333333</c:v>
                </c:pt>
                <c:pt idx="1552">
                  <c:v>0.398043981481481</c:v>
                </c:pt>
                <c:pt idx="1553">
                  <c:v>0.39806712962963</c:v>
                </c:pt>
                <c:pt idx="1554">
                  <c:v>0.398090277777778</c:v>
                </c:pt>
                <c:pt idx="1555">
                  <c:v>0.398113425925926</c:v>
                </c:pt>
                <c:pt idx="1556">
                  <c:v>0.398136574074074</c:v>
                </c:pt>
                <c:pt idx="1557">
                  <c:v>0.398159722222222</c:v>
                </c:pt>
                <c:pt idx="1558">
                  <c:v>0.39818287037037</c:v>
                </c:pt>
                <c:pt idx="1559">
                  <c:v>0.398206018518518</c:v>
                </c:pt>
                <c:pt idx="1560">
                  <c:v>0.398229166666667</c:v>
                </c:pt>
                <c:pt idx="1561">
                  <c:v>0.398252314814815</c:v>
                </c:pt>
                <c:pt idx="1562">
                  <c:v>0.398275462962963</c:v>
                </c:pt>
                <c:pt idx="1563">
                  <c:v>0.398298611111111</c:v>
                </c:pt>
                <c:pt idx="1564">
                  <c:v>0.398321759259259</c:v>
                </c:pt>
                <c:pt idx="1565">
                  <c:v>0.398344907407407</c:v>
                </c:pt>
                <c:pt idx="1566">
                  <c:v>0.398368055555556</c:v>
                </c:pt>
                <c:pt idx="1567">
                  <c:v>0.398391203703704</c:v>
                </c:pt>
                <c:pt idx="1568">
                  <c:v>0.398414351851852</c:v>
                </c:pt>
                <c:pt idx="1569">
                  <c:v>0.3984375</c:v>
                </c:pt>
                <c:pt idx="1570">
                  <c:v>0.398460648148148</c:v>
                </c:pt>
                <c:pt idx="1571">
                  <c:v>0.398483796296296</c:v>
                </c:pt>
                <c:pt idx="1572">
                  <c:v>0.398506944444444</c:v>
                </c:pt>
                <c:pt idx="1573">
                  <c:v>0.398530092592593</c:v>
                </c:pt>
                <c:pt idx="1574">
                  <c:v>0.398553240740741</c:v>
                </c:pt>
                <c:pt idx="1575">
                  <c:v>0.398576388888889</c:v>
                </c:pt>
                <c:pt idx="1576">
                  <c:v>0.398599537037037</c:v>
                </c:pt>
                <c:pt idx="1577">
                  <c:v>0.398622685185185</c:v>
                </c:pt>
                <c:pt idx="1578">
                  <c:v>0.398645833333333</c:v>
                </c:pt>
                <c:pt idx="1579">
                  <c:v>0.398668981481482</c:v>
                </c:pt>
                <c:pt idx="1580">
                  <c:v>0.39869212962963</c:v>
                </c:pt>
                <c:pt idx="1581">
                  <c:v>0.398715277777778</c:v>
                </c:pt>
                <c:pt idx="1582">
                  <c:v>0.398738425925926</c:v>
                </c:pt>
                <c:pt idx="1583">
                  <c:v>0.398761574074074</c:v>
                </c:pt>
                <c:pt idx="1584">
                  <c:v>0.398784722222222</c:v>
                </c:pt>
                <c:pt idx="1585">
                  <c:v>0.39880787037037</c:v>
                </c:pt>
                <c:pt idx="1586">
                  <c:v>0.398831018518518</c:v>
                </c:pt>
                <c:pt idx="1587">
                  <c:v>0.398854166666667</c:v>
                </c:pt>
                <c:pt idx="1588">
                  <c:v>0.398877314814815</c:v>
                </c:pt>
                <c:pt idx="1589">
                  <c:v>0.398900462962963</c:v>
                </c:pt>
                <c:pt idx="1590">
                  <c:v>0.398923611111111</c:v>
                </c:pt>
                <c:pt idx="1591">
                  <c:v>0.398946759259259</c:v>
                </c:pt>
                <c:pt idx="1592">
                  <c:v>0.398969907407407</c:v>
                </c:pt>
                <c:pt idx="1593">
                  <c:v>0.398993055555556</c:v>
                </c:pt>
                <c:pt idx="1594">
                  <c:v>0.399016203703704</c:v>
                </c:pt>
                <c:pt idx="1595">
                  <c:v>0.399039351851852</c:v>
                </c:pt>
                <c:pt idx="1596">
                  <c:v>0.3990625</c:v>
                </c:pt>
                <c:pt idx="1597">
                  <c:v>0.399085648148148</c:v>
                </c:pt>
                <c:pt idx="1598">
                  <c:v>0.399108796296296</c:v>
                </c:pt>
                <c:pt idx="1599">
                  <c:v>0.399131944444444</c:v>
                </c:pt>
                <c:pt idx="1600">
                  <c:v>0.399155092592593</c:v>
                </c:pt>
                <c:pt idx="1601">
                  <c:v>0.399178240740741</c:v>
                </c:pt>
                <c:pt idx="1602">
                  <c:v>0.399201388888889</c:v>
                </c:pt>
                <c:pt idx="1603">
                  <c:v>0.399224537037037</c:v>
                </c:pt>
                <c:pt idx="1604">
                  <c:v>0.399247685185185</c:v>
                </c:pt>
                <c:pt idx="1605">
                  <c:v>0.399270833333333</c:v>
                </c:pt>
                <c:pt idx="1606">
                  <c:v>0.399293981481481</c:v>
                </c:pt>
                <c:pt idx="1607">
                  <c:v>0.39931712962963</c:v>
                </c:pt>
                <c:pt idx="1608">
                  <c:v>0.399340277777778</c:v>
                </c:pt>
                <c:pt idx="1609">
                  <c:v>0.399363425925926</c:v>
                </c:pt>
                <c:pt idx="1610">
                  <c:v>0.399386574074074</c:v>
                </c:pt>
                <c:pt idx="1611">
                  <c:v>0.399409722222222</c:v>
                </c:pt>
                <c:pt idx="1612">
                  <c:v>0.39943287037037</c:v>
                </c:pt>
                <c:pt idx="1613">
                  <c:v>0.399456018518519</c:v>
                </c:pt>
                <c:pt idx="1614">
                  <c:v>0.399479166666667</c:v>
                </c:pt>
                <c:pt idx="1615">
                  <c:v>0.399502314814815</c:v>
                </c:pt>
                <c:pt idx="1616">
                  <c:v>0.399525462962963</c:v>
                </c:pt>
                <c:pt idx="1617">
                  <c:v>0.399548611111111</c:v>
                </c:pt>
                <c:pt idx="1618">
                  <c:v>0.399571759259259</c:v>
                </c:pt>
                <c:pt idx="1619">
                  <c:v>0.399594907407407</c:v>
                </c:pt>
                <c:pt idx="1620">
                  <c:v>0.399618055555556</c:v>
                </c:pt>
                <c:pt idx="1621">
                  <c:v>0.399641203703704</c:v>
                </c:pt>
                <c:pt idx="1622">
                  <c:v>0.399664351851852</c:v>
                </c:pt>
                <c:pt idx="1623">
                  <c:v>0.3996875</c:v>
                </c:pt>
                <c:pt idx="1624">
                  <c:v>0.399710648148148</c:v>
                </c:pt>
                <c:pt idx="1625">
                  <c:v>0.399733796296296</c:v>
                </c:pt>
                <c:pt idx="1626">
                  <c:v>0.399756944444444</c:v>
                </c:pt>
                <c:pt idx="1627">
                  <c:v>0.399780092592593</c:v>
                </c:pt>
                <c:pt idx="1628">
                  <c:v>0.399803240740741</c:v>
                </c:pt>
                <c:pt idx="1629">
                  <c:v>0.399826388888889</c:v>
                </c:pt>
                <c:pt idx="1630">
                  <c:v>0.399849537037037</c:v>
                </c:pt>
                <c:pt idx="1631">
                  <c:v>0.399872685185185</c:v>
                </c:pt>
                <c:pt idx="1632">
                  <c:v>0.399895833333333</c:v>
                </c:pt>
                <c:pt idx="1633">
                  <c:v>0.399918981481482</c:v>
                </c:pt>
                <c:pt idx="1634">
                  <c:v>0.39994212962963</c:v>
                </c:pt>
                <c:pt idx="1635">
                  <c:v>0.399965277777778</c:v>
                </c:pt>
                <c:pt idx="1636">
                  <c:v>0.399988425925926</c:v>
                </c:pt>
                <c:pt idx="1637">
                  <c:v>0.400011574074074</c:v>
                </c:pt>
                <c:pt idx="1638">
                  <c:v>0.400034722222222</c:v>
                </c:pt>
                <c:pt idx="1639">
                  <c:v>0.40005787037037</c:v>
                </c:pt>
                <c:pt idx="1640">
                  <c:v>0.400081018518518</c:v>
                </c:pt>
                <c:pt idx="1641">
                  <c:v>0.400104166666667</c:v>
                </c:pt>
                <c:pt idx="1642">
                  <c:v>0.400127314814815</c:v>
                </c:pt>
                <c:pt idx="1643">
                  <c:v>0.400150462962963</c:v>
                </c:pt>
                <c:pt idx="1644">
                  <c:v>0.400173611111111</c:v>
                </c:pt>
                <c:pt idx="1645">
                  <c:v>0.400196759259259</c:v>
                </c:pt>
                <c:pt idx="1646">
                  <c:v>0.400219907407407</c:v>
                </c:pt>
                <c:pt idx="1647">
                  <c:v>0.400243055555555</c:v>
                </c:pt>
                <c:pt idx="1648">
                  <c:v>0.400266203703704</c:v>
                </c:pt>
                <c:pt idx="1649">
                  <c:v>0.400289351851852</c:v>
                </c:pt>
                <c:pt idx="1650">
                  <c:v>0.4003125</c:v>
                </c:pt>
                <c:pt idx="1651">
                  <c:v>0.400335648148148</c:v>
                </c:pt>
                <c:pt idx="1652">
                  <c:v>0.400358796296296</c:v>
                </c:pt>
                <c:pt idx="1653">
                  <c:v>0.400381944444445</c:v>
                </c:pt>
                <c:pt idx="1654">
                  <c:v>0.400405092592593</c:v>
                </c:pt>
                <c:pt idx="1655">
                  <c:v>0.400428240740741</c:v>
                </c:pt>
                <c:pt idx="1656">
                  <c:v>0.400451388888889</c:v>
                </c:pt>
                <c:pt idx="1657">
                  <c:v>0.400474537037037</c:v>
                </c:pt>
                <c:pt idx="1658">
                  <c:v>0.400497685185185</c:v>
                </c:pt>
                <c:pt idx="1659">
                  <c:v>0.400520833333333</c:v>
                </c:pt>
                <c:pt idx="1660">
                  <c:v>0.400543981481481</c:v>
                </c:pt>
                <c:pt idx="1661">
                  <c:v>0.40056712962963</c:v>
                </c:pt>
                <c:pt idx="1662">
                  <c:v>0.400590277777778</c:v>
                </c:pt>
                <c:pt idx="1663">
                  <c:v>0.400613425925926</c:v>
                </c:pt>
                <c:pt idx="1664">
                  <c:v>0.400636574074074</c:v>
                </c:pt>
                <c:pt idx="1665">
                  <c:v>0.400659722222222</c:v>
                </c:pt>
                <c:pt idx="1666">
                  <c:v>0.40068287037037</c:v>
                </c:pt>
                <c:pt idx="1667">
                  <c:v>0.400706018518518</c:v>
                </c:pt>
                <c:pt idx="1668">
                  <c:v>0.400729166666667</c:v>
                </c:pt>
                <c:pt idx="1669">
                  <c:v>0.400752314814815</c:v>
                </c:pt>
                <c:pt idx="1670">
                  <c:v>0.400775462962963</c:v>
                </c:pt>
                <c:pt idx="1671">
                  <c:v>0.400798611111111</c:v>
                </c:pt>
                <c:pt idx="1672">
                  <c:v>0.400821759259259</c:v>
                </c:pt>
                <c:pt idx="1673">
                  <c:v>0.400844907407407</c:v>
                </c:pt>
                <c:pt idx="1674">
                  <c:v>0.400868055555556</c:v>
                </c:pt>
                <c:pt idx="1675">
                  <c:v>0.400891203703704</c:v>
                </c:pt>
                <c:pt idx="1676">
                  <c:v>0.400914351851852</c:v>
                </c:pt>
                <c:pt idx="1677">
                  <c:v>0.4009375</c:v>
                </c:pt>
                <c:pt idx="1678">
                  <c:v>0.400960648148148</c:v>
                </c:pt>
                <c:pt idx="1679">
                  <c:v>0.400983796296296</c:v>
                </c:pt>
                <c:pt idx="1680">
                  <c:v>0.401006944444444</c:v>
                </c:pt>
                <c:pt idx="1681">
                  <c:v>0.401030092592593</c:v>
                </c:pt>
                <c:pt idx="1682">
                  <c:v>0.401053240740741</c:v>
                </c:pt>
                <c:pt idx="1683">
                  <c:v>0.401076388888889</c:v>
                </c:pt>
                <c:pt idx="1684">
                  <c:v>0.401099537037037</c:v>
                </c:pt>
                <c:pt idx="1685">
                  <c:v>0.401122685185185</c:v>
                </c:pt>
                <c:pt idx="1686">
                  <c:v>0.401145833333333</c:v>
                </c:pt>
                <c:pt idx="1687">
                  <c:v>0.401168981481481</c:v>
                </c:pt>
                <c:pt idx="1688">
                  <c:v>0.40119212962963</c:v>
                </c:pt>
                <c:pt idx="1689">
                  <c:v>0.401215277777778</c:v>
                </c:pt>
                <c:pt idx="1690">
                  <c:v>0.401238425925926</c:v>
                </c:pt>
                <c:pt idx="1691">
                  <c:v>0.401261574074074</c:v>
                </c:pt>
                <c:pt idx="1692">
                  <c:v>0.401284722222222</c:v>
                </c:pt>
                <c:pt idx="1693">
                  <c:v>0.40130787037037</c:v>
                </c:pt>
                <c:pt idx="1694">
                  <c:v>0.401331018518518</c:v>
                </c:pt>
                <c:pt idx="1695">
                  <c:v>0.401354166666667</c:v>
                </c:pt>
                <c:pt idx="1696">
                  <c:v>0.401377314814815</c:v>
                </c:pt>
                <c:pt idx="1697">
                  <c:v>0.401400462962963</c:v>
                </c:pt>
                <c:pt idx="1698">
                  <c:v>0.401423611111111</c:v>
                </c:pt>
                <c:pt idx="1699">
                  <c:v>0.401446759259259</c:v>
                </c:pt>
                <c:pt idx="1700">
                  <c:v>0.401469907407407</c:v>
                </c:pt>
                <c:pt idx="1701">
                  <c:v>0.401493055555556</c:v>
                </c:pt>
                <c:pt idx="1702">
                  <c:v>0.401516203703704</c:v>
                </c:pt>
                <c:pt idx="1703">
                  <c:v>0.401539351851852</c:v>
                </c:pt>
                <c:pt idx="1704">
                  <c:v>0.4015625</c:v>
                </c:pt>
                <c:pt idx="1705">
                  <c:v>0.401585648148148</c:v>
                </c:pt>
                <c:pt idx="1706">
                  <c:v>0.401608796296296</c:v>
                </c:pt>
                <c:pt idx="1707">
                  <c:v>0.401631944444444</c:v>
                </c:pt>
                <c:pt idx="1708">
                  <c:v>0.401655092592592</c:v>
                </c:pt>
                <c:pt idx="1709">
                  <c:v>0.401678240740741</c:v>
                </c:pt>
                <c:pt idx="1710">
                  <c:v>0.401701388888889</c:v>
                </c:pt>
                <c:pt idx="1711">
                  <c:v>0.401724537037037</c:v>
                </c:pt>
                <c:pt idx="1712">
                  <c:v>0.401747685185185</c:v>
                </c:pt>
                <c:pt idx="1713">
                  <c:v>0.401770833333333</c:v>
                </c:pt>
                <c:pt idx="1714">
                  <c:v>0.401793981481481</c:v>
                </c:pt>
                <c:pt idx="1715">
                  <c:v>0.40181712962963</c:v>
                </c:pt>
                <c:pt idx="1716">
                  <c:v>0.401840277777778</c:v>
                </c:pt>
                <c:pt idx="1717">
                  <c:v>0.401863425925926</c:v>
                </c:pt>
                <c:pt idx="1718">
                  <c:v>0.401886574074074</c:v>
                </c:pt>
                <c:pt idx="1719">
                  <c:v>0.401909722222222</c:v>
                </c:pt>
                <c:pt idx="1720">
                  <c:v>0.40193287037037</c:v>
                </c:pt>
                <c:pt idx="1721">
                  <c:v>0.401956018518519</c:v>
                </c:pt>
                <c:pt idx="1722">
                  <c:v>0.401979166666667</c:v>
                </c:pt>
                <c:pt idx="1723">
                  <c:v>0.402002314814815</c:v>
                </c:pt>
                <c:pt idx="1724">
                  <c:v>0.402025462962963</c:v>
                </c:pt>
                <c:pt idx="1725">
                  <c:v>0.402048611111111</c:v>
                </c:pt>
                <c:pt idx="1726">
                  <c:v>0.402071759259259</c:v>
                </c:pt>
                <c:pt idx="1727">
                  <c:v>0.402094907407407</c:v>
                </c:pt>
                <c:pt idx="1728">
                  <c:v>0.402118055555555</c:v>
                </c:pt>
                <c:pt idx="1729">
                  <c:v>0.402141203703704</c:v>
                </c:pt>
                <c:pt idx="1730">
                  <c:v>0.402164351851852</c:v>
                </c:pt>
                <c:pt idx="1731">
                  <c:v>0.4021875</c:v>
                </c:pt>
                <c:pt idx="1732">
                  <c:v>0.402210648148148</c:v>
                </c:pt>
                <c:pt idx="1733">
                  <c:v>0.402233796296296</c:v>
                </c:pt>
                <c:pt idx="1734">
                  <c:v>0.402256944444444</c:v>
                </c:pt>
                <c:pt idx="1735">
                  <c:v>0.402280092592593</c:v>
                </c:pt>
                <c:pt idx="1736">
                  <c:v>0.402303240740741</c:v>
                </c:pt>
                <c:pt idx="1737">
                  <c:v>0.402326388888889</c:v>
                </c:pt>
                <c:pt idx="1738">
                  <c:v>0.402349537037037</c:v>
                </c:pt>
                <c:pt idx="1739">
                  <c:v>0.402372685185185</c:v>
                </c:pt>
                <c:pt idx="1740">
                  <c:v>0.402395833333333</c:v>
                </c:pt>
                <c:pt idx="1741">
                  <c:v>0.402418981481482</c:v>
                </c:pt>
                <c:pt idx="1742">
                  <c:v>0.40244212962963</c:v>
                </c:pt>
                <c:pt idx="1743">
                  <c:v>0.402465277777778</c:v>
                </c:pt>
                <c:pt idx="1744">
                  <c:v>0.402488425925926</c:v>
                </c:pt>
                <c:pt idx="1745">
                  <c:v>0.402511574074074</c:v>
                </c:pt>
                <c:pt idx="1746">
                  <c:v>0.402534722222222</c:v>
                </c:pt>
                <c:pt idx="1747">
                  <c:v>0.40255787037037</c:v>
                </c:pt>
                <c:pt idx="1748">
                  <c:v>0.402581018518518</c:v>
                </c:pt>
                <c:pt idx="1749">
                  <c:v>0.402604166666667</c:v>
                </c:pt>
                <c:pt idx="1750">
                  <c:v>0.402627314814815</c:v>
                </c:pt>
                <c:pt idx="1751">
                  <c:v>0.402650462962963</c:v>
                </c:pt>
                <c:pt idx="1752">
                  <c:v>0.402673611111111</c:v>
                </c:pt>
                <c:pt idx="1753">
                  <c:v>0.402696759259259</c:v>
                </c:pt>
                <c:pt idx="1754">
                  <c:v>0.402719907407407</c:v>
                </c:pt>
                <c:pt idx="1755">
                  <c:v>0.402743055555555</c:v>
                </c:pt>
                <c:pt idx="1756">
                  <c:v>0.402766203703704</c:v>
                </c:pt>
                <c:pt idx="1757">
                  <c:v>0.402789351851852</c:v>
                </c:pt>
                <c:pt idx="1758">
                  <c:v>0.4028125</c:v>
                </c:pt>
                <c:pt idx="1759">
                  <c:v>0.402835648148148</c:v>
                </c:pt>
                <c:pt idx="1760">
                  <c:v>0.402858796296296</c:v>
                </c:pt>
                <c:pt idx="1761">
                  <c:v>0.402881944444445</c:v>
                </c:pt>
                <c:pt idx="1762">
                  <c:v>0.402905092592593</c:v>
                </c:pt>
                <c:pt idx="1763">
                  <c:v>0.402928240740741</c:v>
                </c:pt>
                <c:pt idx="1764">
                  <c:v>0.402951388888889</c:v>
                </c:pt>
                <c:pt idx="1765">
                  <c:v>0.402974537037037</c:v>
                </c:pt>
                <c:pt idx="1766">
                  <c:v>0.402997685185185</c:v>
                </c:pt>
                <c:pt idx="1767">
                  <c:v>0.403020833333333</c:v>
                </c:pt>
                <c:pt idx="1768">
                  <c:v>0.403043981481481</c:v>
                </c:pt>
                <c:pt idx="1769">
                  <c:v>0.40306712962963</c:v>
                </c:pt>
                <c:pt idx="1770">
                  <c:v>0.403090277777778</c:v>
                </c:pt>
                <c:pt idx="1771">
                  <c:v>0.403113425925926</c:v>
                </c:pt>
                <c:pt idx="1772">
                  <c:v>0.403136574074074</c:v>
                </c:pt>
                <c:pt idx="1773">
                  <c:v>0.403159722222222</c:v>
                </c:pt>
                <c:pt idx="1774">
                  <c:v>0.40318287037037</c:v>
                </c:pt>
                <c:pt idx="1775">
                  <c:v>0.403206018518518</c:v>
                </c:pt>
                <c:pt idx="1776">
                  <c:v>0.403229166666667</c:v>
                </c:pt>
                <c:pt idx="1777">
                  <c:v>0.403252314814815</c:v>
                </c:pt>
                <c:pt idx="1778">
                  <c:v>0.403275462962963</c:v>
                </c:pt>
                <c:pt idx="1779">
                  <c:v>0.403298611111111</c:v>
                </c:pt>
                <c:pt idx="1780">
                  <c:v>0.403321759259259</c:v>
                </c:pt>
                <c:pt idx="1781">
                  <c:v>0.403344907407407</c:v>
                </c:pt>
                <c:pt idx="1782">
                  <c:v>0.403368055555556</c:v>
                </c:pt>
                <c:pt idx="1783">
                  <c:v>0.403391203703704</c:v>
                </c:pt>
                <c:pt idx="1784">
                  <c:v>0.403414351851852</c:v>
                </c:pt>
                <c:pt idx="1785">
                  <c:v>0.4034375</c:v>
                </c:pt>
                <c:pt idx="1786">
                  <c:v>0.403460648148148</c:v>
                </c:pt>
                <c:pt idx="1787">
                  <c:v>0.403483796296296</c:v>
                </c:pt>
                <c:pt idx="1788">
                  <c:v>0.403506944444444</c:v>
                </c:pt>
                <c:pt idx="1789">
                  <c:v>0.403530092592593</c:v>
                </c:pt>
                <c:pt idx="1790">
                  <c:v>0.403553240740741</c:v>
                </c:pt>
                <c:pt idx="1791">
                  <c:v>0.403576388888889</c:v>
                </c:pt>
                <c:pt idx="1792">
                  <c:v>0.403599537037037</c:v>
                </c:pt>
                <c:pt idx="1793">
                  <c:v>0.403622685185185</c:v>
                </c:pt>
                <c:pt idx="1794">
                  <c:v>0.403645833333333</c:v>
                </c:pt>
                <c:pt idx="1795">
                  <c:v>0.403668981481482</c:v>
                </c:pt>
                <c:pt idx="1796">
                  <c:v>0.40369212962963</c:v>
                </c:pt>
                <c:pt idx="1797">
                  <c:v>0.403715277777778</c:v>
                </c:pt>
                <c:pt idx="1798">
                  <c:v>0.403738425925926</c:v>
                </c:pt>
                <c:pt idx="1799">
                  <c:v>0.403761574074074</c:v>
                </c:pt>
                <c:pt idx="1800">
                  <c:v>0.403784722222222</c:v>
                </c:pt>
                <c:pt idx="1801">
                  <c:v>0.40380787037037</c:v>
                </c:pt>
                <c:pt idx="1802">
                  <c:v>0.403831018518518</c:v>
                </c:pt>
                <c:pt idx="1803">
                  <c:v>0.403854166666667</c:v>
                </c:pt>
                <c:pt idx="1804">
                  <c:v>0.403877314814815</c:v>
                </c:pt>
                <c:pt idx="1805">
                  <c:v>0.403900462962963</c:v>
                </c:pt>
                <c:pt idx="1806">
                  <c:v>0.403923611111111</c:v>
                </c:pt>
                <c:pt idx="1807">
                  <c:v>0.403946759259259</c:v>
                </c:pt>
                <c:pt idx="1808">
                  <c:v>0.403969907407407</c:v>
                </c:pt>
                <c:pt idx="1809">
                  <c:v>0.403993055555556</c:v>
                </c:pt>
                <c:pt idx="1810">
                  <c:v>0.404016203703704</c:v>
                </c:pt>
                <c:pt idx="1811">
                  <c:v>0.404039351851852</c:v>
                </c:pt>
                <c:pt idx="1812">
                  <c:v>0.4040625</c:v>
                </c:pt>
                <c:pt idx="1813">
                  <c:v>0.404085648148148</c:v>
                </c:pt>
                <c:pt idx="1814">
                  <c:v>0.404108796296296</c:v>
                </c:pt>
                <c:pt idx="1815">
                  <c:v>0.404131944444444</c:v>
                </c:pt>
                <c:pt idx="1816">
                  <c:v>0.404155092592593</c:v>
                </c:pt>
                <c:pt idx="1817">
                  <c:v>0.404178240740741</c:v>
                </c:pt>
                <c:pt idx="1818">
                  <c:v>0.404201388888889</c:v>
                </c:pt>
                <c:pt idx="1819">
                  <c:v>0.404224537037037</c:v>
                </c:pt>
                <c:pt idx="1820">
                  <c:v>0.404247685185185</c:v>
                </c:pt>
                <c:pt idx="1821">
                  <c:v>0.404270833333333</c:v>
                </c:pt>
                <c:pt idx="1822">
                  <c:v>0.404293981481481</c:v>
                </c:pt>
                <c:pt idx="1823">
                  <c:v>0.40431712962963</c:v>
                </c:pt>
                <c:pt idx="1824">
                  <c:v>0.404340277777778</c:v>
                </c:pt>
                <c:pt idx="1825">
                  <c:v>0.404363425925926</c:v>
                </c:pt>
                <c:pt idx="1826">
                  <c:v>0.404386574074074</c:v>
                </c:pt>
                <c:pt idx="1827">
                  <c:v>0.404409722222222</c:v>
                </c:pt>
                <c:pt idx="1828">
                  <c:v>0.40443287037037</c:v>
                </c:pt>
                <c:pt idx="1829">
                  <c:v>0.404456018518518</c:v>
                </c:pt>
                <c:pt idx="1830">
                  <c:v>0.404479166666667</c:v>
                </c:pt>
                <c:pt idx="1831">
                  <c:v>0.404502314814815</c:v>
                </c:pt>
                <c:pt idx="1832">
                  <c:v>0.404525462962963</c:v>
                </c:pt>
                <c:pt idx="1833">
                  <c:v>0.404548611111111</c:v>
                </c:pt>
                <c:pt idx="1834">
                  <c:v>0.404571759259259</c:v>
                </c:pt>
                <c:pt idx="1835">
                  <c:v>0.404594907407407</c:v>
                </c:pt>
                <c:pt idx="1836">
                  <c:v>0.404618055555556</c:v>
                </c:pt>
                <c:pt idx="1837">
                  <c:v>0.404641203703704</c:v>
                </c:pt>
                <c:pt idx="1838">
                  <c:v>0.404664351851852</c:v>
                </c:pt>
                <c:pt idx="1839">
                  <c:v>0.4046875</c:v>
                </c:pt>
                <c:pt idx="1840">
                  <c:v>0.404710648148148</c:v>
                </c:pt>
                <c:pt idx="1841">
                  <c:v>0.404733796296296</c:v>
                </c:pt>
                <c:pt idx="1842">
                  <c:v>0.404756944444445</c:v>
                </c:pt>
                <c:pt idx="1843">
                  <c:v>0.404780092592593</c:v>
                </c:pt>
                <c:pt idx="1844">
                  <c:v>0.404803240740741</c:v>
                </c:pt>
                <c:pt idx="1845">
                  <c:v>0.404826388888889</c:v>
                </c:pt>
                <c:pt idx="1846">
                  <c:v>0.404849537037037</c:v>
                </c:pt>
                <c:pt idx="1847">
                  <c:v>0.404872685185185</c:v>
                </c:pt>
                <c:pt idx="1848">
                  <c:v>0.404895833333333</c:v>
                </c:pt>
                <c:pt idx="1849">
                  <c:v>0.404918981481482</c:v>
                </c:pt>
                <c:pt idx="1850">
                  <c:v>0.40494212962963</c:v>
                </c:pt>
                <c:pt idx="1851">
                  <c:v>0.404965277777778</c:v>
                </c:pt>
                <c:pt idx="1852">
                  <c:v>0.404988425925926</c:v>
                </c:pt>
                <c:pt idx="1853">
                  <c:v>0.405011574074074</c:v>
                </c:pt>
                <c:pt idx="1854">
                  <c:v>0.405034722222222</c:v>
                </c:pt>
                <c:pt idx="1855">
                  <c:v>0.40505787037037</c:v>
                </c:pt>
                <c:pt idx="1856">
                  <c:v>0.405081018518518</c:v>
                </c:pt>
                <c:pt idx="1857">
                  <c:v>0.405104166666667</c:v>
                </c:pt>
                <c:pt idx="1858">
                  <c:v>0.405127314814815</c:v>
                </c:pt>
                <c:pt idx="1859">
                  <c:v>0.405150462962963</c:v>
                </c:pt>
                <c:pt idx="1860">
                  <c:v>0.405173611111111</c:v>
                </c:pt>
                <c:pt idx="1861">
                  <c:v>0.405196759259259</c:v>
                </c:pt>
                <c:pt idx="1862">
                  <c:v>0.405219907407407</c:v>
                </c:pt>
                <c:pt idx="1863">
                  <c:v>0.405243055555555</c:v>
                </c:pt>
                <c:pt idx="1864">
                  <c:v>0.405266203703704</c:v>
                </c:pt>
                <c:pt idx="1865">
                  <c:v>0.405289351851852</c:v>
                </c:pt>
                <c:pt idx="1866">
                  <c:v>0.4053125</c:v>
                </c:pt>
                <c:pt idx="1867">
                  <c:v>0.405335648148148</c:v>
                </c:pt>
                <c:pt idx="1868">
                  <c:v>0.405358796296296</c:v>
                </c:pt>
                <c:pt idx="1869">
                  <c:v>0.405381944444444</c:v>
                </c:pt>
                <c:pt idx="1870">
                  <c:v>0.405405092592593</c:v>
                </c:pt>
                <c:pt idx="1871">
                  <c:v>0.405428240740741</c:v>
                </c:pt>
                <c:pt idx="1872">
                  <c:v>0.405451388888889</c:v>
                </c:pt>
                <c:pt idx="1873">
                  <c:v>0.405474537037037</c:v>
                </c:pt>
                <c:pt idx="1874">
                  <c:v>0.405497685185185</c:v>
                </c:pt>
                <c:pt idx="1875">
                  <c:v>0.405520833333333</c:v>
                </c:pt>
                <c:pt idx="1876">
                  <c:v>0.405543981481481</c:v>
                </c:pt>
                <c:pt idx="1877">
                  <c:v>0.40556712962963</c:v>
                </c:pt>
                <c:pt idx="1878">
                  <c:v>0.405590277777778</c:v>
                </c:pt>
                <c:pt idx="1879">
                  <c:v>0.405613425925926</c:v>
                </c:pt>
                <c:pt idx="1880">
                  <c:v>0.405636574074074</c:v>
                </c:pt>
                <c:pt idx="1881">
                  <c:v>0.405659722222222</c:v>
                </c:pt>
                <c:pt idx="1882">
                  <c:v>0.40568287037037</c:v>
                </c:pt>
                <c:pt idx="1883">
                  <c:v>0.405706018518518</c:v>
                </c:pt>
                <c:pt idx="1884">
                  <c:v>0.405729166666667</c:v>
                </c:pt>
                <c:pt idx="1885">
                  <c:v>0.405752314814815</c:v>
                </c:pt>
                <c:pt idx="1886">
                  <c:v>0.405775462962963</c:v>
                </c:pt>
                <c:pt idx="1887">
                  <c:v>0.405798611111111</c:v>
                </c:pt>
                <c:pt idx="1888">
                  <c:v>0.405821759259259</c:v>
                </c:pt>
                <c:pt idx="1889">
                  <c:v>0.405844907407407</c:v>
                </c:pt>
                <c:pt idx="1890">
                  <c:v>0.405868055555556</c:v>
                </c:pt>
                <c:pt idx="1891">
                  <c:v>0.405891203703704</c:v>
                </c:pt>
                <c:pt idx="1892">
                  <c:v>0.405914351851852</c:v>
                </c:pt>
                <c:pt idx="1893">
                  <c:v>0.4059375</c:v>
                </c:pt>
                <c:pt idx="1894">
                  <c:v>0.405960648148148</c:v>
                </c:pt>
                <c:pt idx="1895">
                  <c:v>0.405983796296296</c:v>
                </c:pt>
                <c:pt idx="1896">
                  <c:v>0.406006944444444</c:v>
                </c:pt>
                <c:pt idx="1897">
                  <c:v>0.406030092592593</c:v>
                </c:pt>
                <c:pt idx="1898">
                  <c:v>0.406053240740741</c:v>
                </c:pt>
                <c:pt idx="1899">
                  <c:v>0.406076388888889</c:v>
                </c:pt>
                <c:pt idx="1900">
                  <c:v>0.406099537037037</c:v>
                </c:pt>
                <c:pt idx="1901">
                  <c:v>0.406122685185185</c:v>
                </c:pt>
                <c:pt idx="1902">
                  <c:v>0.406145833333333</c:v>
                </c:pt>
                <c:pt idx="1903">
                  <c:v>0.406168981481482</c:v>
                </c:pt>
                <c:pt idx="1904">
                  <c:v>0.40619212962963</c:v>
                </c:pt>
                <c:pt idx="1905">
                  <c:v>0.406215277777778</c:v>
                </c:pt>
                <c:pt idx="1906">
                  <c:v>0.406238425925926</c:v>
                </c:pt>
                <c:pt idx="1907">
                  <c:v>0.406261574074074</c:v>
                </c:pt>
                <c:pt idx="1908">
                  <c:v>0.406284722222222</c:v>
                </c:pt>
                <c:pt idx="1909">
                  <c:v>0.40630787037037</c:v>
                </c:pt>
                <c:pt idx="1910">
                  <c:v>0.406331018518518</c:v>
                </c:pt>
                <c:pt idx="1911">
                  <c:v>0.406354166666667</c:v>
                </c:pt>
                <c:pt idx="1912">
                  <c:v>0.406377314814815</c:v>
                </c:pt>
                <c:pt idx="1913">
                  <c:v>0.406400462962963</c:v>
                </c:pt>
                <c:pt idx="1914">
                  <c:v>0.406423611111111</c:v>
                </c:pt>
                <c:pt idx="1915">
                  <c:v>0.406446759259259</c:v>
                </c:pt>
                <c:pt idx="1916">
                  <c:v>0.406469907407407</c:v>
                </c:pt>
                <c:pt idx="1917">
                  <c:v>0.406493055555556</c:v>
                </c:pt>
                <c:pt idx="1918">
                  <c:v>0.406516203703704</c:v>
                </c:pt>
                <c:pt idx="1919">
                  <c:v>0.406539351851852</c:v>
                </c:pt>
                <c:pt idx="1920">
                  <c:v>0.4065625</c:v>
                </c:pt>
                <c:pt idx="1921">
                  <c:v>0.406585648148148</c:v>
                </c:pt>
                <c:pt idx="1922">
                  <c:v>0.406608796296296</c:v>
                </c:pt>
                <c:pt idx="1923">
                  <c:v>0.406631944444444</c:v>
                </c:pt>
                <c:pt idx="1924">
                  <c:v>0.406655092592593</c:v>
                </c:pt>
                <c:pt idx="1925">
                  <c:v>0.406678240740741</c:v>
                </c:pt>
                <c:pt idx="1926">
                  <c:v>0.406701388888889</c:v>
                </c:pt>
                <c:pt idx="1927">
                  <c:v>0.406724537037037</c:v>
                </c:pt>
                <c:pt idx="1928">
                  <c:v>0.406747685185185</c:v>
                </c:pt>
                <c:pt idx="1929">
                  <c:v>0.406770833333333</c:v>
                </c:pt>
                <c:pt idx="1930">
                  <c:v>0.406793981481481</c:v>
                </c:pt>
                <c:pt idx="1931">
                  <c:v>0.40681712962963</c:v>
                </c:pt>
                <c:pt idx="1932">
                  <c:v>0.406840277777778</c:v>
                </c:pt>
                <c:pt idx="1933">
                  <c:v>0.406863425925926</c:v>
                </c:pt>
                <c:pt idx="1934">
                  <c:v>0.406886574074074</c:v>
                </c:pt>
                <c:pt idx="1935">
                  <c:v>0.406909722222222</c:v>
                </c:pt>
                <c:pt idx="1936">
                  <c:v>0.40693287037037</c:v>
                </c:pt>
                <c:pt idx="1937">
                  <c:v>0.406956018518519</c:v>
                </c:pt>
                <c:pt idx="1938">
                  <c:v>0.406979166666667</c:v>
                </c:pt>
                <c:pt idx="1939">
                  <c:v>0.407002314814815</c:v>
                </c:pt>
                <c:pt idx="1940">
                  <c:v>0.407025462962963</c:v>
                </c:pt>
                <c:pt idx="1941">
                  <c:v>0.407048611111111</c:v>
                </c:pt>
                <c:pt idx="1942">
                  <c:v>0.407071759259259</c:v>
                </c:pt>
                <c:pt idx="1943">
                  <c:v>0.407094907407407</c:v>
                </c:pt>
                <c:pt idx="1944">
                  <c:v>0.407118055555556</c:v>
                </c:pt>
                <c:pt idx="1945">
                  <c:v>0.407141203703704</c:v>
                </c:pt>
                <c:pt idx="1946">
                  <c:v>0.407164351851852</c:v>
                </c:pt>
                <c:pt idx="1947">
                  <c:v>0.4071875</c:v>
                </c:pt>
                <c:pt idx="1948">
                  <c:v>0.407210648148148</c:v>
                </c:pt>
                <c:pt idx="1949">
                  <c:v>0.407233796296296</c:v>
                </c:pt>
                <c:pt idx="1950">
                  <c:v>0.407256944444444</c:v>
                </c:pt>
                <c:pt idx="1951">
                  <c:v>0.407280092592593</c:v>
                </c:pt>
                <c:pt idx="1952">
                  <c:v>0.407303240740741</c:v>
                </c:pt>
                <c:pt idx="1953">
                  <c:v>0.407326388888889</c:v>
                </c:pt>
                <c:pt idx="1954">
                  <c:v>0.407349537037037</c:v>
                </c:pt>
                <c:pt idx="1955">
                  <c:v>0.407372685185185</c:v>
                </c:pt>
                <c:pt idx="1956">
                  <c:v>0.407395833333333</c:v>
                </c:pt>
                <c:pt idx="1957">
                  <c:v>0.407418981481482</c:v>
                </c:pt>
                <c:pt idx="1958">
                  <c:v>0.40744212962963</c:v>
                </c:pt>
                <c:pt idx="1959">
                  <c:v>0.407465277777778</c:v>
                </c:pt>
                <c:pt idx="1960">
                  <c:v>0.407488425925926</c:v>
                </c:pt>
                <c:pt idx="1961">
                  <c:v>0.407511574074074</c:v>
                </c:pt>
                <c:pt idx="1962">
                  <c:v>0.407534722222222</c:v>
                </c:pt>
                <c:pt idx="1963">
                  <c:v>0.40755787037037</c:v>
                </c:pt>
                <c:pt idx="1964">
                  <c:v>0.407581018518518</c:v>
                </c:pt>
                <c:pt idx="1965">
                  <c:v>0.407604166666667</c:v>
                </c:pt>
                <c:pt idx="1966">
                  <c:v>0.407627314814815</c:v>
                </c:pt>
                <c:pt idx="1967">
                  <c:v>0.407650462962963</c:v>
                </c:pt>
                <c:pt idx="1968">
                  <c:v>0.407673611111111</c:v>
                </c:pt>
                <c:pt idx="1969">
                  <c:v>0.407696759259259</c:v>
                </c:pt>
                <c:pt idx="1970">
                  <c:v>0.407719907407407</c:v>
                </c:pt>
                <c:pt idx="1971">
                  <c:v>0.407743055555555</c:v>
                </c:pt>
                <c:pt idx="1972">
                  <c:v>0.407766203703704</c:v>
                </c:pt>
                <c:pt idx="1973">
                  <c:v>0.407789351851852</c:v>
                </c:pt>
                <c:pt idx="1974">
                  <c:v>0.4078125</c:v>
                </c:pt>
                <c:pt idx="1975">
                  <c:v>0.407835648148148</c:v>
                </c:pt>
                <c:pt idx="1976">
                  <c:v>0.407858796296296</c:v>
                </c:pt>
                <c:pt idx="1977">
                  <c:v>0.407881944444444</c:v>
                </c:pt>
                <c:pt idx="1978">
                  <c:v>0.407905092592593</c:v>
                </c:pt>
                <c:pt idx="1979">
                  <c:v>0.407928240740741</c:v>
                </c:pt>
                <c:pt idx="1980">
                  <c:v>0.407951388888889</c:v>
                </c:pt>
                <c:pt idx="1981">
                  <c:v>0.407974537037037</c:v>
                </c:pt>
                <c:pt idx="1982">
                  <c:v>0.407997685185185</c:v>
                </c:pt>
                <c:pt idx="1983">
                  <c:v>0.408020833333333</c:v>
                </c:pt>
                <c:pt idx="1984">
                  <c:v>0.408043981481481</c:v>
                </c:pt>
                <c:pt idx="1985">
                  <c:v>0.40806712962963</c:v>
                </c:pt>
                <c:pt idx="1986">
                  <c:v>0.408090277777778</c:v>
                </c:pt>
                <c:pt idx="1987">
                  <c:v>0.408113425925926</c:v>
                </c:pt>
                <c:pt idx="1988">
                  <c:v>0.408136574074074</c:v>
                </c:pt>
                <c:pt idx="1989">
                  <c:v>0.408159722222222</c:v>
                </c:pt>
                <c:pt idx="1990">
                  <c:v>0.40818287037037</c:v>
                </c:pt>
                <c:pt idx="1991">
                  <c:v>0.408206018518518</c:v>
                </c:pt>
                <c:pt idx="1992">
                  <c:v>0.408229166666667</c:v>
                </c:pt>
                <c:pt idx="1993">
                  <c:v>0.408252314814815</c:v>
                </c:pt>
                <c:pt idx="1994">
                  <c:v>0.408275462962963</c:v>
                </c:pt>
                <c:pt idx="1995">
                  <c:v>0.408298611111111</c:v>
                </c:pt>
                <c:pt idx="1996">
                  <c:v>0.408321759259259</c:v>
                </c:pt>
                <c:pt idx="1997">
                  <c:v>0.408344907407407</c:v>
                </c:pt>
                <c:pt idx="1998">
                  <c:v>0.408368055555556</c:v>
                </c:pt>
                <c:pt idx="1999">
                  <c:v>0.408391203703704</c:v>
                </c:pt>
                <c:pt idx="2000">
                  <c:v>0.408414351851852</c:v>
                </c:pt>
                <c:pt idx="2001">
                  <c:v>0.4084375</c:v>
                </c:pt>
                <c:pt idx="2002">
                  <c:v>0.408460648148148</c:v>
                </c:pt>
                <c:pt idx="2003">
                  <c:v>0.408483796296296</c:v>
                </c:pt>
                <c:pt idx="2004">
                  <c:v>0.408506944444444</c:v>
                </c:pt>
                <c:pt idx="2005">
                  <c:v>0.408530092592593</c:v>
                </c:pt>
                <c:pt idx="2006">
                  <c:v>0.408553240740741</c:v>
                </c:pt>
                <c:pt idx="2007">
                  <c:v>0.408576388888889</c:v>
                </c:pt>
                <c:pt idx="2008">
                  <c:v>0.408599537037037</c:v>
                </c:pt>
                <c:pt idx="2009">
                  <c:v>0.408622685185185</c:v>
                </c:pt>
                <c:pt idx="2010">
                  <c:v>0.408645833333333</c:v>
                </c:pt>
                <c:pt idx="2011">
                  <c:v>0.408668981481481</c:v>
                </c:pt>
                <c:pt idx="2012">
                  <c:v>0.40869212962963</c:v>
                </c:pt>
                <c:pt idx="2013">
                  <c:v>0.408715277777778</c:v>
                </c:pt>
                <c:pt idx="2014">
                  <c:v>0.408738425925926</c:v>
                </c:pt>
                <c:pt idx="2015">
                  <c:v>0.408761574074074</c:v>
                </c:pt>
                <c:pt idx="2016">
                  <c:v>0.408784722222222</c:v>
                </c:pt>
                <c:pt idx="2017">
                  <c:v>0.40880787037037</c:v>
                </c:pt>
                <c:pt idx="2018">
                  <c:v>0.408831018518518</c:v>
                </c:pt>
                <c:pt idx="2019">
                  <c:v>0.408854166666667</c:v>
                </c:pt>
                <c:pt idx="2020">
                  <c:v>0.408877314814815</c:v>
                </c:pt>
                <c:pt idx="2021">
                  <c:v>0.408900462962963</c:v>
                </c:pt>
                <c:pt idx="2022">
                  <c:v>0.408923611111111</c:v>
                </c:pt>
                <c:pt idx="2023">
                  <c:v>0.408946759259259</c:v>
                </c:pt>
                <c:pt idx="2024">
                  <c:v>0.408969907407407</c:v>
                </c:pt>
                <c:pt idx="2025">
                  <c:v>0.408993055555556</c:v>
                </c:pt>
                <c:pt idx="2026">
                  <c:v>0.409016203703704</c:v>
                </c:pt>
                <c:pt idx="2027">
                  <c:v>0.409039351851852</c:v>
                </c:pt>
                <c:pt idx="2028">
                  <c:v>0.4090625</c:v>
                </c:pt>
                <c:pt idx="2029">
                  <c:v>0.409085648148148</c:v>
                </c:pt>
                <c:pt idx="2030">
                  <c:v>0.409108796296296</c:v>
                </c:pt>
                <c:pt idx="2031">
                  <c:v>0.409131944444444</c:v>
                </c:pt>
                <c:pt idx="2032">
                  <c:v>0.409155092592593</c:v>
                </c:pt>
                <c:pt idx="2033">
                  <c:v>0.409178240740741</c:v>
                </c:pt>
                <c:pt idx="2034">
                  <c:v>0.409201388888889</c:v>
                </c:pt>
                <c:pt idx="2035">
                  <c:v>0.409224537037037</c:v>
                </c:pt>
                <c:pt idx="2036">
                  <c:v>0.409247685185185</c:v>
                </c:pt>
                <c:pt idx="2037">
                  <c:v>0.409270833333333</c:v>
                </c:pt>
                <c:pt idx="2038">
                  <c:v>0.409293981481481</c:v>
                </c:pt>
                <c:pt idx="2039">
                  <c:v>0.40931712962963</c:v>
                </c:pt>
                <c:pt idx="2040">
                  <c:v>0.409340277777778</c:v>
                </c:pt>
                <c:pt idx="2041">
                  <c:v>0.409363425925926</c:v>
                </c:pt>
                <c:pt idx="2042">
                  <c:v>0.409386574074074</c:v>
                </c:pt>
                <c:pt idx="2043">
                  <c:v>0.409409722222222</c:v>
                </c:pt>
                <c:pt idx="2044">
                  <c:v>0.40943287037037</c:v>
                </c:pt>
                <c:pt idx="2045">
                  <c:v>0.409456018518519</c:v>
                </c:pt>
                <c:pt idx="2046">
                  <c:v>0.409479166666667</c:v>
                </c:pt>
                <c:pt idx="2047">
                  <c:v>0.409502314814815</c:v>
                </c:pt>
                <c:pt idx="2048">
                  <c:v>0.409525462962963</c:v>
                </c:pt>
                <c:pt idx="2049">
                  <c:v>0.409548611111111</c:v>
                </c:pt>
                <c:pt idx="2050">
                  <c:v>0.409571759259259</c:v>
                </c:pt>
                <c:pt idx="2051">
                  <c:v>0.409594907407407</c:v>
                </c:pt>
                <c:pt idx="2052">
                  <c:v>0.409618055555556</c:v>
                </c:pt>
                <c:pt idx="2053">
                  <c:v>0.409641203703704</c:v>
                </c:pt>
                <c:pt idx="2054">
                  <c:v>0.409664351851852</c:v>
                </c:pt>
                <c:pt idx="2055">
                  <c:v>0.4096875</c:v>
                </c:pt>
                <c:pt idx="2056">
                  <c:v>0.409710648148148</c:v>
                </c:pt>
                <c:pt idx="2057">
                  <c:v>0.409733796296296</c:v>
                </c:pt>
                <c:pt idx="2058">
                  <c:v>0.409756944444444</c:v>
                </c:pt>
                <c:pt idx="2059">
                  <c:v>0.409780092592593</c:v>
                </c:pt>
                <c:pt idx="2060">
                  <c:v>0.409803240740741</c:v>
                </c:pt>
                <c:pt idx="2061">
                  <c:v>0.409826388888889</c:v>
                </c:pt>
                <c:pt idx="2062">
                  <c:v>0.409849537037037</c:v>
                </c:pt>
                <c:pt idx="2063">
                  <c:v>0.409872685185185</c:v>
                </c:pt>
                <c:pt idx="2064">
                  <c:v>0.409895833333333</c:v>
                </c:pt>
                <c:pt idx="2065">
                  <c:v>0.409918981481482</c:v>
                </c:pt>
                <c:pt idx="2066">
                  <c:v>0.40994212962963</c:v>
                </c:pt>
                <c:pt idx="2067">
                  <c:v>0.409965277777778</c:v>
                </c:pt>
                <c:pt idx="2068">
                  <c:v>0.409988425925926</c:v>
                </c:pt>
                <c:pt idx="2069">
                  <c:v>0.410011574074074</c:v>
                </c:pt>
                <c:pt idx="2070">
                  <c:v>0.410034722222222</c:v>
                </c:pt>
                <c:pt idx="2071">
                  <c:v>0.41005787037037</c:v>
                </c:pt>
                <c:pt idx="2072">
                  <c:v>0.410081018518518</c:v>
                </c:pt>
                <c:pt idx="2073">
                  <c:v>0.410104166666667</c:v>
                </c:pt>
                <c:pt idx="2074">
                  <c:v>0.410127314814815</c:v>
                </c:pt>
                <c:pt idx="2075">
                  <c:v>0.410150462962963</c:v>
                </c:pt>
                <c:pt idx="2076">
                  <c:v>0.410173611111111</c:v>
                </c:pt>
                <c:pt idx="2077">
                  <c:v>0.410196759259259</c:v>
                </c:pt>
                <c:pt idx="2078">
                  <c:v>0.410219907407407</c:v>
                </c:pt>
                <c:pt idx="2079">
                  <c:v>0.410243055555555</c:v>
                </c:pt>
                <c:pt idx="2080">
                  <c:v>0.410266203703704</c:v>
                </c:pt>
                <c:pt idx="2081">
                  <c:v>0.410289351851852</c:v>
                </c:pt>
                <c:pt idx="2082">
                  <c:v>0.4103125</c:v>
                </c:pt>
                <c:pt idx="2083">
                  <c:v>0.410335648148148</c:v>
                </c:pt>
                <c:pt idx="2084">
                  <c:v>0.410358796296296</c:v>
                </c:pt>
                <c:pt idx="2085">
                  <c:v>0.410381944444445</c:v>
                </c:pt>
                <c:pt idx="2086">
                  <c:v>0.410405092592593</c:v>
                </c:pt>
                <c:pt idx="2087">
                  <c:v>0.410428240740741</c:v>
                </c:pt>
                <c:pt idx="2088">
                  <c:v>0.410451388888889</c:v>
                </c:pt>
                <c:pt idx="2089">
                  <c:v>0.410474537037037</c:v>
                </c:pt>
                <c:pt idx="2090">
                  <c:v>0.410497685185185</c:v>
                </c:pt>
                <c:pt idx="2091">
                  <c:v>0.410520833333333</c:v>
                </c:pt>
                <c:pt idx="2092">
                  <c:v>0.410543981481481</c:v>
                </c:pt>
                <c:pt idx="2093">
                  <c:v>0.41056712962963</c:v>
                </c:pt>
                <c:pt idx="2094">
                  <c:v>0.410590277777778</c:v>
                </c:pt>
                <c:pt idx="2095">
                  <c:v>0.410613425925926</c:v>
                </c:pt>
                <c:pt idx="2096">
                  <c:v>0.410636574074074</c:v>
                </c:pt>
                <c:pt idx="2097">
                  <c:v>0.410659722222222</c:v>
                </c:pt>
                <c:pt idx="2098">
                  <c:v>0.41068287037037</c:v>
                </c:pt>
                <c:pt idx="2099">
                  <c:v>0.410706018518518</c:v>
                </c:pt>
                <c:pt idx="2100">
                  <c:v>0.410729166666667</c:v>
                </c:pt>
                <c:pt idx="2101">
                  <c:v>0.410752314814815</c:v>
                </c:pt>
                <c:pt idx="2102">
                  <c:v>0.410775462962963</c:v>
                </c:pt>
                <c:pt idx="2103">
                  <c:v>0.410798611111111</c:v>
                </c:pt>
                <c:pt idx="2104">
                  <c:v>0.410821759259259</c:v>
                </c:pt>
                <c:pt idx="2105">
                  <c:v>0.410844907407407</c:v>
                </c:pt>
                <c:pt idx="2106">
                  <c:v>0.410868055555556</c:v>
                </c:pt>
                <c:pt idx="2107">
                  <c:v>0.410891203703704</c:v>
                </c:pt>
                <c:pt idx="2108">
                  <c:v>0.410914351851852</c:v>
                </c:pt>
                <c:pt idx="2109">
                  <c:v>0.4109375</c:v>
                </c:pt>
                <c:pt idx="2110">
                  <c:v>0.410960648148148</c:v>
                </c:pt>
                <c:pt idx="2111">
                  <c:v>0.410983796296296</c:v>
                </c:pt>
                <c:pt idx="2112">
                  <c:v>0.411006944444444</c:v>
                </c:pt>
                <c:pt idx="2113">
                  <c:v>0.411030092592593</c:v>
                </c:pt>
                <c:pt idx="2114">
                  <c:v>0.411053240740741</c:v>
                </c:pt>
                <c:pt idx="2115">
                  <c:v>0.411076388888889</c:v>
                </c:pt>
                <c:pt idx="2116">
                  <c:v>0.411099537037037</c:v>
                </c:pt>
                <c:pt idx="2117">
                  <c:v>0.411122685185185</c:v>
                </c:pt>
                <c:pt idx="2118">
                  <c:v>0.411145833333333</c:v>
                </c:pt>
                <c:pt idx="2119">
                  <c:v>0.411168981481481</c:v>
                </c:pt>
                <c:pt idx="2120">
                  <c:v>0.41119212962963</c:v>
                </c:pt>
                <c:pt idx="2121">
                  <c:v>0.411215277777778</c:v>
                </c:pt>
                <c:pt idx="2122">
                  <c:v>0.411238425925926</c:v>
                </c:pt>
                <c:pt idx="2123">
                  <c:v>0.411261574074074</c:v>
                </c:pt>
                <c:pt idx="2124">
                  <c:v>0.411284722222222</c:v>
                </c:pt>
                <c:pt idx="2125">
                  <c:v>0.41130787037037</c:v>
                </c:pt>
                <c:pt idx="2126">
                  <c:v>0.411331018518518</c:v>
                </c:pt>
                <c:pt idx="2127">
                  <c:v>0.411354166666667</c:v>
                </c:pt>
                <c:pt idx="2128">
                  <c:v>0.411377314814815</c:v>
                </c:pt>
                <c:pt idx="2129">
                  <c:v>0.411400462962963</c:v>
                </c:pt>
                <c:pt idx="2130">
                  <c:v>0.411423611111111</c:v>
                </c:pt>
                <c:pt idx="2131">
                  <c:v>0.411446759259259</c:v>
                </c:pt>
                <c:pt idx="2132">
                  <c:v>0.411469907407407</c:v>
                </c:pt>
                <c:pt idx="2133">
                  <c:v>0.411493055555556</c:v>
                </c:pt>
                <c:pt idx="2134">
                  <c:v>0.411516203703704</c:v>
                </c:pt>
                <c:pt idx="2135">
                  <c:v>0.411539351851852</c:v>
                </c:pt>
                <c:pt idx="2136">
                  <c:v>0.4115625</c:v>
                </c:pt>
                <c:pt idx="2137">
                  <c:v>0.411585648148148</c:v>
                </c:pt>
                <c:pt idx="2138">
                  <c:v>0.411608796296296</c:v>
                </c:pt>
                <c:pt idx="2139">
                  <c:v>0.411631944444444</c:v>
                </c:pt>
                <c:pt idx="2140">
                  <c:v>0.411655092592593</c:v>
                </c:pt>
                <c:pt idx="2141">
                  <c:v>0.411678240740741</c:v>
                </c:pt>
                <c:pt idx="2142">
                  <c:v>0.411701388888889</c:v>
                </c:pt>
                <c:pt idx="2143">
                  <c:v>0.411724537037037</c:v>
                </c:pt>
                <c:pt idx="2144">
                  <c:v>0.411747685185185</c:v>
                </c:pt>
                <c:pt idx="2145">
                  <c:v>0.411770833333333</c:v>
                </c:pt>
                <c:pt idx="2146">
                  <c:v>0.411793981481481</c:v>
                </c:pt>
                <c:pt idx="2147">
                  <c:v>0.41181712962963</c:v>
                </c:pt>
                <c:pt idx="2148">
                  <c:v>0.411840277777778</c:v>
                </c:pt>
                <c:pt idx="2149">
                  <c:v>0.411863425925926</c:v>
                </c:pt>
                <c:pt idx="2150">
                  <c:v>0.411886574074074</c:v>
                </c:pt>
                <c:pt idx="2151">
                  <c:v>0.411909722222222</c:v>
                </c:pt>
                <c:pt idx="2152">
                  <c:v>0.41193287037037</c:v>
                </c:pt>
                <c:pt idx="2153">
                  <c:v>0.411956018518518</c:v>
                </c:pt>
                <c:pt idx="2154">
                  <c:v>0.411979166666667</c:v>
                </c:pt>
                <c:pt idx="2155">
                  <c:v>0.412002314814815</c:v>
                </c:pt>
                <c:pt idx="2156">
                  <c:v>0.412025462962963</c:v>
                </c:pt>
                <c:pt idx="2157">
                  <c:v>0.412048611111111</c:v>
                </c:pt>
                <c:pt idx="2158">
                  <c:v>0.412071759259259</c:v>
                </c:pt>
                <c:pt idx="2159">
                  <c:v>0.412094907407407</c:v>
                </c:pt>
                <c:pt idx="2160">
                  <c:v>0.412118055555556</c:v>
                </c:pt>
                <c:pt idx="2161">
                  <c:v>0.412141203703704</c:v>
                </c:pt>
                <c:pt idx="2162">
                  <c:v>0.412164351851852</c:v>
                </c:pt>
                <c:pt idx="2163">
                  <c:v>0.4121875</c:v>
                </c:pt>
                <c:pt idx="2164">
                  <c:v>0.412210648148148</c:v>
                </c:pt>
                <c:pt idx="2165">
                  <c:v>0.412233796296296</c:v>
                </c:pt>
                <c:pt idx="2166">
                  <c:v>0.412256944444444</c:v>
                </c:pt>
                <c:pt idx="2167">
                  <c:v>0.412280092592593</c:v>
                </c:pt>
                <c:pt idx="2168">
                  <c:v>0.412303240740741</c:v>
                </c:pt>
                <c:pt idx="2169">
                  <c:v>0.412326388888889</c:v>
                </c:pt>
                <c:pt idx="2170">
                  <c:v>0.412349537037037</c:v>
                </c:pt>
                <c:pt idx="2171">
                  <c:v>0.412372685185185</c:v>
                </c:pt>
                <c:pt idx="2172">
                  <c:v>0.412395833333333</c:v>
                </c:pt>
                <c:pt idx="2173">
                  <c:v>0.412418981481482</c:v>
                </c:pt>
                <c:pt idx="2174">
                  <c:v>0.41244212962963</c:v>
                </c:pt>
                <c:pt idx="2175">
                  <c:v>0.412465277777778</c:v>
                </c:pt>
                <c:pt idx="2176">
                  <c:v>0.412488425925926</c:v>
                </c:pt>
                <c:pt idx="2177">
                  <c:v>0.412511574074074</c:v>
                </c:pt>
                <c:pt idx="2178">
                  <c:v>0.412534722222222</c:v>
                </c:pt>
                <c:pt idx="2179">
                  <c:v>0.41255787037037</c:v>
                </c:pt>
                <c:pt idx="2180">
                  <c:v>0.412581018518519</c:v>
                </c:pt>
                <c:pt idx="2181">
                  <c:v>0.412604166666667</c:v>
                </c:pt>
                <c:pt idx="2182">
                  <c:v>0.412627314814815</c:v>
                </c:pt>
                <c:pt idx="2183">
                  <c:v>0.412650462962963</c:v>
                </c:pt>
                <c:pt idx="2184">
                  <c:v>0.412673611111111</c:v>
                </c:pt>
                <c:pt idx="2185">
                  <c:v>0.412696759259259</c:v>
                </c:pt>
                <c:pt idx="2186">
                  <c:v>0.412719907407407</c:v>
                </c:pt>
                <c:pt idx="2187">
                  <c:v>0.412743055555555</c:v>
                </c:pt>
                <c:pt idx="2188">
                  <c:v>0.412766203703704</c:v>
                </c:pt>
                <c:pt idx="2189">
                  <c:v>0.412789351851852</c:v>
                </c:pt>
                <c:pt idx="2190">
                  <c:v>0.4128125</c:v>
                </c:pt>
                <c:pt idx="2191">
                  <c:v>0.412835648148148</c:v>
                </c:pt>
                <c:pt idx="2192">
                  <c:v>0.412858796296296</c:v>
                </c:pt>
                <c:pt idx="2193">
                  <c:v>0.412881944444445</c:v>
                </c:pt>
                <c:pt idx="2194">
                  <c:v>0.412905092592593</c:v>
                </c:pt>
                <c:pt idx="2195">
                  <c:v>0.412928240740741</c:v>
                </c:pt>
                <c:pt idx="2196">
                  <c:v>0.412951388888889</c:v>
                </c:pt>
                <c:pt idx="2197">
                  <c:v>0.412974537037037</c:v>
                </c:pt>
                <c:pt idx="2198">
                  <c:v>0.412997685185185</c:v>
                </c:pt>
                <c:pt idx="2199">
                  <c:v>0.413020833333333</c:v>
                </c:pt>
                <c:pt idx="2200">
                  <c:v>0.413043981481481</c:v>
                </c:pt>
                <c:pt idx="2201">
                  <c:v>0.41306712962963</c:v>
                </c:pt>
                <c:pt idx="2202">
                  <c:v>0.413090277777778</c:v>
                </c:pt>
                <c:pt idx="2203">
                  <c:v>0.413113425925926</c:v>
                </c:pt>
                <c:pt idx="2204">
                  <c:v>0.413136574074074</c:v>
                </c:pt>
                <c:pt idx="2205">
                  <c:v>0.413159722222222</c:v>
                </c:pt>
                <c:pt idx="2206">
                  <c:v>0.41318287037037</c:v>
                </c:pt>
                <c:pt idx="2207">
                  <c:v>0.413206018518518</c:v>
                </c:pt>
                <c:pt idx="2208">
                  <c:v>0.413229166666667</c:v>
                </c:pt>
                <c:pt idx="2209">
                  <c:v>0.413252314814815</c:v>
                </c:pt>
                <c:pt idx="2210">
                  <c:v>0.413275462962963</c:v>
                </c:pt>
                <c:pt idx="2211">
                  <c:v>0.413298611111111</c:v>
                </c:pt>
                <c:pt idx="2212">
                  <c:v>0.413321759259259</c:v>
                </c:pt>
                <c:pt idx="2213">
                  <c:v>0.413344907407407</c:v>
                </c:pt>
                <c:pt idx="2214">
                  <c:v>0.413368055555556</c:v>
                </c:pt>
                <c:pt idx="2215">
                  <c:v>0.413391203703704</c:v>
                </c:pt>
                <c:pt idx="2216">
                  <c:v>0.413414351851852</c:v>
                </c:pt>
                <c:pt idx="2217">
                  <c:v>0.4134375</c:v>
                </c:pt>
                <c:pt idx="2218">
                  <c:v>0.413460648148148</c:v>
                </c:pt>
                <c:pt idx="2219">
                  <c:v>0.413483796296296</c:v>
                </c:pt>
                <c:pt idx="2220">
                  <c:v>0.413506944444444</c:v>
                </c:pt>
                <c:pt idx="2221">
                  <c:v>0.413530092592593</c:v>
                </c:pt>
                <c:pt idx="2222">
                  <c:v>0.413553240740741</c:v>
                </c:pt>
                <c:pt idx="2223">
                  <c:v>0.413576388888889</c:v>
                </c:pt>
                <c:pt idx="2224">
                  <c:v>0.413599537037037</c:v>
                </c:pt>
                <c:pt idx="2225">
                  <c:v>0.413622685185185</c:v>
                </c:pt>
                <c:pt idx="2226">
                  <c:v>0.413645833333333</c:v>
                </c:pt>
                <c:pt idx="2227">
                  <c:v>0.413668981481482</c:v>
                </c:pt>
                <c:pt idx="2228">
                  <c:v>0.41369212962963</c:v>
                </c:pt>
                <c:pt idx="2229">
                  <c:v>0.413715277777778</c:v>
                </c:pt>
                <c:pt idx="2230">
                  <c:v>0.413738425925926</c:v>
                </c:pt>
                <c:pt idx="2231">
                  <c:v>0.413761574074074</c:v>
                </c:pt>
                <c:pt idx="2232">
                  <c:v>0.413784722222222</c:v>
                </c:pt>
                <c:pt idx="2233">
                  <c:v>0.41380787037037</c:v>
                </c:pt>
                <c:pt idx="2234">
                  <c:v>0.413831018518518</c:v>
                </c:pt>
                <c:pt idx="2235">
                  <c:v>0.413854166666667</c:v>
                </c:pt>
                <c:pt idx="2236">
                  <c:v>0.413877314814815</c:v>
                </c:pt>
                <c:pt idx="2237">
                  <c:v>0.413900462962963</c:v>
                </c:pt>
                <c:pt idx="2238">
                  <c:v>0.413923611111111</c:v>
                </c:pt>
                <c:pt idx="2239">
                  <c:v>0.413946759259259</c:v>
                </c:pt>
                <c:pt idx="2240">
                  <c:v>0.413969907407407</c:v>
                </c:pt>
                <c:pt idx="2241">
                  <c:v>0.413993055555556</c:v>
                </c:pt>
                <c:pt idx="2242">
                  <c:v>0.414016203703704</c:v>
                </c:pt>
                <c:pt idx="2243">
                  <c:v>0.414039351851852</c:v>
                </c:pt>
                <c:pt idx="2244">
                  <c:v>0.4140625</c:v>
                </c:pt>
                <c:pt idx="2245">
                  <c:v>0.414085648148148</c:v>
                </c:pt>
                <c:pt idx="2246">
                  <c:v>0.414108796296296</c:v>
                </c:pt>
                <c:pt idx="2247">
                  <c:v>0.414131944444444</c:v>
                </c:pt>
                <c:pt idx="2248">
                  <c:v>0.414155092592593</c:v>
                </c:pt>
                <c:pt idx="2249">
                  <c:v>0.414178240740741</c:v>
                </c:pt>
                <c:pt idx="2250">
                  <c:v>0.414201388888889</c:v>
                </c:pt>
                <c:pt idx="2251">
                  <c:v>0.414224537037037</c:v>
                </c:pt>
                <c:pt idx="2252">
                  <c:v>0.414247685185185</c:v>
                </c:pt>
                <c:pt idx="2253">
                  <c:v>0.414270833333333</c:v>
                </c:pt>
                <c:pt idx="2254">
                  <c:v>0.414293981481481</c:v>
                </c:pt>
                <c:pt idx="2255">
                  <c:v>0.41431712962963</c:v>
                </c:pt>
                <c:pt idx="2256">
                  <c:v>0.414340277777778</c:v>
                </c:pt>
                <c:pt idx="2257">
                  <c:v>0.414363425925926</c:v>
                </c:pt>
                <c:pt idx="2258">
                  <c:v>0.414386574074074</c:v>
                </c:pt>
                <c:pt idx="2259">
                  <c:v>0.414409722222222</c:v>
                </c:pt>
                <c:pt idx="2260">
                  <c:v>0.41443287037037</c:v>
                </c:pt>
                <c:pt idx="2261">
                  <c:v>0.414456018518518</c:v>
                </c:pt>
                <c:pt idx="2262">
                  <c:v>0.414479166666667</c:v>
                </c:pt>
                <c:pt idx="2263">
                  <c:v>0.414502314814815</c:v>
                </c:pt>
                <c:pt idx="2264">
                  <c:v>0.414525462962963</c:v>
                </c:pt>
                <c:pt idx="2265">
                  <c:v>0.414548611111111</c:v>
                </c:pt>
                <c:pt idx="2266">
                  <c:v>0.414571759259259</c:v>
                </c:pt>
                <c:pt idx="2267">
                  <c:v>0.414594907407407</c:v>
                </c:pt>
                <c:pt idx="2268">
                  <c:v>0.414618055555556</c:v>
                </c:pt>
                <c:pt idx="2269">
                  <c:v>0.414641203703704</c:v>
                </c:pt>
                <c:pt idx="2270">
                  <c:v>0.414664351851852</c:v>
                </c:pt>
                <c:pt idx="2271">
                  <c:v>0.4146875</c:v>
                </c:pt>
                <c:pt idx="2272">
                  <c:v>0.414710648148148</c:v>
                </c:pt>
                <c:pt idx="2273">
                  <c:v>0.414733796296296</c:v>
                </c:pt>
                <c:pt idx="2274">
                  <c:v>0.414756944444445</c:v>
                </c:pt>
                <c:pt idx="2275">
                  <c:v>0.414780092592593</c:v>
                </c:pt>
                <c:pt idx="2276">
                  <c:v>0.414803240740741</c:v>
                </c:pt>
                <c:pt idx="2277">
                  <c:v>0.414826388888889</c:v>
                </c:pt>
                <c:pt idx="2278">
                  <c:v>0.414849537037037</c:v>
                </c:pt>
                <c:pt idx="2279">
                  <c:v>0.414872685185185</c:v>
                </c:pt>
                <c:pt idx="2280">
                  <c:v>0.414895833333333</c:v>
                </c:pt>
                <c:pt idx="2281">
                  <c:v>0.414918981481482</c:v>
                </c:pt>
                <c:pt idx="2282">
                  <c:v>0.41494212962963</c:v>
                </c:pt>
                <c:pt idx="2283">
                  <c:v>0.414965277777778</c:v>
                </c:pt>
                <c:pt idx="2284">
                  <c:v>0.414988425925926</c:v>
                </c:pt>
                <c:pt idx="2285">
                  <c:v>0.415011574074074</c:v>
                </c:pt>
                <c:pt idx="2286">
                  <c:v>0.415034722222222</c:v>
                </c:pt>
                <c:pt idx="2287">
                  <c:v>0.41505787037037</c:v>
                </c:pt>
                <c:pt idx="2288">
                  <c:v>0.415081018518519</c:v>
                </c:pt>
                <c:pt idx="2289">
                  <c:v>0.415104166666667</c:v>
                </c:pt>
                <c:pt idx="2290">
                  <c:v>0.415127314814815</c:v>
                </c:pt>
                <c:pt idx="2291">
                  <c:v>0.415150462962963</c:v>
                </c:pt>
                <c:pt idx="2292">
                  <c:v>0.415173611111111</c:v>
                </c:pt>
                <c:pt idx="2293">
                  <c:v>0.415196759259259</c:v>
                </c:pt>
                <c:pt idx="2294">
                  <c:v>0.415219907407407</c:v>
                </c:pt>
                <c:pt idx="2295">
                  <c:v>0.415243055555555</c:v>
                </c:pt>
                <c:pt idx="2296">
                  <c:v>0.415266203703704</c:v>
                </c:pt>
                <c:pt idx="2297">
                  <c:v>0.415289351851852</c:v>
                </c:pt>
                <c:pt idx="2298">
                  <c:v>0.4153125</c:v>
                </c:pt>
                <c:pt idx="2299">
                  <c:v>0.415335648148148</c:v>
                </c:pt>
                <c:pt idx="2300">
                  <c:v>0.415358796296296</c:v>
                </c:pt>
                <c:pt idx="2301">
                  <c:v>0.415381944444445</c:v>
                </c:pt>
                <c:pt idx="2302">
                  <c:v>0.415405092592593</c:v>
                </c:pt>
                <c:pt idx="2303">
                  <c:v>0.415428240740741</c:v>
                </c:pt>
                <c:pt idx="2304">
                  <c:v>0.415451388888889</c:v>
                </c:pt>
                <c:pt idx="2305">
                  <c:v>0.415474537037037</c:v>
                </c:pt>
                <c:pt idx="2306">
                  <c:v>0.415497685185185</c:v>
                </c:pt>
                <c:pt idx="2307">
                  <c:v>0.415520833333333</c:v>
                </c:pt>
                <c:pt idx="2308">
                  <c:v>0.415543981481481</c:v>
                </c:pt>
                <c:pt idx="2309">
                  <c:v>0.41556712962963</c:v>
                </c:pt>
                <c:pt idx="2310">
                  <c:v>0.415590277777778</c:v>
                </c:pt>
                <c:pt idx="2311">
                  <c:v>0.415613425925926</c:v>
                </c:pt>
                <c:pt idx="2312">
                  <c:v>0.415636574074074</c:v>
                </c:pt>
                <c:pt idx="2313">
                  <c:v>0.415659722222222</c:v>
                </c:pt>
                <c:pt idx="2314">
                  <c:v>0.41568287037037</c:v>
                </c:pt>
                <c:pt idx="2315">
                  <c:v>0.415706018518518</c:v>
                </c:pt>
                <c:pt idx="2316">
                  <c:v>0.415729166666667</c:v>
                </c:pt>
                <c:pt idx="2317">
                  <c:v>0.415752314814815</c:v>
                </c:pt>
                <c:pt idx="2318">
                  <c:v>0.415775462962963</c:v>
                </c:pt>
                <c:pt idx="2319">
                  <c:v>0.415798611111111</c:v>
                </c:pt>
                <c:pt idx="2320">
                  <c:v>0.415821759259259</c:v>
                </c:pt>
                <c:pt idx="2321">
                  <c:v>0.415844907407407</c:v>
                </c:pt>
                <c:pt idx="2322">
                  <c:v>0.415868055555556</c:v>
                </c:pt>
                <c:pt idx="2323">
                  <c:v>0.415891203703704</c:v>
                </c:pt>
                <c:pt idx="2324">
                  <c:v>0.415914351851852</c:v>
                </c:pt>
                <c:pt idx="2325">
                  <c:v>0.4159375</c:v>
                </c:pt>
                <c:pt idx="2326">
                  <c:v>0.415960648148148</c:v>
                </c:pt>
                <c:pt idx="2327">
                  <c:v>0.415983796296296</c:v>
                </c:pt>
                <c:pt idx="2328">
                  <c:v>0.416006944444445</c:v>
                </c:pt>
                <c:pt idx="2329">
                  <c:v>0.416030092592593</c:v>
                </c:pt>
                <c:pt idx="2330">
                  <c:v>0.416053240740741</c:v>
                </c:pt>
                <c:pt idx="2331">
                  <c:v>0.416076388888889</c:v>
                </c:pt>
                <c:pt idx="2332">
                  <c:v>0.416099537037037</c:v>
                </c:pt>
                <c:pt idx="2333">
                  <c:v>0.416122685185185</c:v>
                </c:pt>
                <c:pt idx="2334">
                  <c:v>0.416145833333333</c:v>
                </c:pt>
                <c:pt idx="2335">
                  <c:v>0.416168981481482</c:v>
                </c:pt>
                <c:pt idx="2336">
                  <c:v>0.41619212962963</c:v>
                </c:pt>
                <c:pt idx="2337">
                  <c:v>0.416215277777778</c:v>
                </c:pt>
                <c:pt idx="2338">
                  <c:v>0.416238425925926</c:v>
                </c:pt>
                <c:pt idx="2339">
                  <c:v>0.416261574074074</c:v>
                </c:pt>
                <c:pt idx="2340">
                  <c:v>0.416284722222222</c:v>
                </c:pt>
                <c:pt idx="2341">
                  <c:v>0.41630787037037</c:v>
                </c:pt>
                <c:pt idx="2342">
                  <c:v>0.416331018518518</c:v>
                </c:pt>
                <c:pt idx="2343">
                  <c:v>0.416354166666667</c:v>
                </c:pt>
                <c:pt idx="2344">
                  <c:v>0.416377314814815</c:v>
                </c:pt>
                <c:pt idx="2345">
                  <c:v>0.416400462962963</c:v>
                </c:pt>
                <c:pt idx="2346">
                  <c:v>0.416423611111111</c:v>
                </c:pt>
                <c:pt idx="2347">
                  <c:v>0.416446759259259</c:v>
                </c:pt>
                <c:pt idx="2348">
                  <c:v>0.416469907407407</c:v>
                </c:pt>
                <c:pt idx="2349">
                  <c:v>0.416493055555556</c:v>
                </c:pt>
                <c:pt idx="2350">
                  <c:v>0.416516203703704</c:v>
                </c:pt>
                <c:pt idx="2351">
                  <c:v>0.416539351851852</c:v>
                </c:pt>
                <c:pt idx="2352">
                  <c:v>0.4165625</c:v>
                </c:pt>
                <c:pt idx="2353">
                  <c:v>0.416585648148148</c:v>
                </c:pt>
                <c:pt idx="2354">
                  <c:v>0.416608796296296</c:v>
                </c:pt>
                <c:pt idx="2355">
                  <c:v>0.416631944444444</c:v>
                </c:pt>
                <c:pt idx="2356">
                  <c:v>0.416655092592593</c:v>
                </c:pt>
                <c:pt idx="2357">
                  <c:v>0.416678240740741</c:v>
                </c:pt>
                <c:pt idx="2358">
                  <c:v>0.416701388888889</c:v>
                </c:pt>
                <c:pt idx="2359">
                  <c:v>0.416724537037037</c:v>
                </c:pt>
                <c:pt idx="2360">
                  <c:v>0.416747685185185</c:v>
                </c:pt>
                <c:pt idx="2361">
                  <c:v>0.416770833333333</c:v>
                </c:pt>
                <c:pt idx="2362">
                  <c:v>0.416793981481481</c:v>
                </c:pt>
                <c:pt idx="2363">
                  <c:v>0.41681712962963</c:v>
                </c:pt>
                <c:pt idx="2364">
                  <c:v>0.416840277777778</c:v>
                </c:pt>
                <c:pt idx="2365">
                  <c:v>0.416863425925926</c:v>
                </c:pt>
                <c:pt idx="2366">
                  <c:v>0.416886574074074</c:v>
                </c:pt>
                <c:pt idx="2367">
                  <c:v>0.416909722222222</c:v>
                </c:pt>
                <c:pt idx="2368">
                  <c:v>0.41693287037037</c:v>
                </c:pt>
                <c:pt idx="2369">
                  <c:v>0.416956018518519</c:v>
                </c:pt>
                <c:pt idx="2370">
                  <c:v>0.416979166666667</c:v>
                </c:pt>
                <c:pt idx="2371">
                  <c:v>0.417002314814815</c:v>
                </c:pt>
                <c:pt idx="2372">
                  <c:v>0.417025462962963</c:v>
                </c:pt>
                <c:pt idx="2373">
                  <c:v>0.417048611111111</c:v>
                </c:pt>
                <c:pt idx="2374">
                  <c:v>0.417071759259259</c:v>
                </c:pt>
                <c:pt idx="2375">
                  <c:v>0.417094907407407</c:v>
                </c:pt>
                <c:pt idx="2376">
                  <c:v>0.417118055555556</c:v>
                </c:pt>
                <c:pt idx="2377">
                  <c:v>0.417141203703704</c:v>
                </c:pt>
                <c:pt idx="2378">
                  <c:v>0.417164351851852</c:v>
                </c:pt>
                <c:pt idx="2379">
                  <c:v>0.4171875</c:v>
                </c:pt>
                <c:pt idx="2380">
                  <c:v>0.417210648148148</c:v>
                </c:pt>
                <c:pt idx="2381">
                  <c:v>0.417233796296296</c:v>
                </c:pt>
                <c:pt idx="2382">
                  <c:v>0.417256944444444</c:v>
                </c:pt>
                <c:pt idx="2383">
                  <c:v>0.417280092592593</c:v>
                </c:pt>
                <c:pt idx="2384">
                  <c:v>0.417303240740741</c:v>
                </c:pt>
                <c:pt idx="2385">
                  <c:v>0.417326388888889</c:v>
                </c:pt>
                <c:pt idx="2386">
                  <c:v>0.417349537037037</c:v>
                </c:pt>
                <c:pt idx="2387">
                  <c:v>0.417372685185185</c:v>
                </c:pt>
                <c:pt idx="2388">
                  <c:v>0.417395833333333</c:v>
                </c:pt>
                <c:pt idx="2389">
                  <c:v>0.417418981481482</c:v>
                </c:pt>
                <c:pt idx="2390">
                  <c:v>0.41744212962963</c:v>
                </c:pt>
                <c:pt idx="2391">
                  <c:v>0.417465277777778</c:v>
                </c:pt>
                <c:pt idx="2392">
                  <c:v>0.417488425925926</c:v>
                </c:pt>
                <c:pt idx="2393">
                  <c:v>0.417511574074074</c:v>
                </c:pt>
                <c:pt idx="2394">
                  <c:v>0.417534722222222</c:v>
                </c:pt>
                <c:pt idx="2395">
                  <c:v>0.41755787037037</c:v>
                </c:pt>
                <c:pt idx="2396">
                  <c:v>0.417581018518519</c:v>
                </c:pt>
                <c:pt idx="2397">
                  <c:v>0.417604166666667</c:v>
                </c:pt>
                <c:pt idx="2398">
                  <c:v>0.417627314814815</c:v>
                </c:pt>
                <c:pt idx="2399">
                  <c:v>0.417650462962963</c:v>
                </c:pt>
                <c:pt idx="2400">
                  <c:v>0.417673611111111</c:v>
                </c:pt>
                <c:pt idx="2401">
                  <c:v>0.417696759259259</c:v>
                </c:pt>
                <c:pt idx="2402">
                  <c:v>0.417719907407407</c:v>
                </c:pt>
                <c:pt idx="2403">
                  <c:v>0.417743055555555</c:v>
                </c:pt>
                <c:pt idx="2404">
                  <c:v>0.417766203703704</c:v>
                </c:pt>
                <c:pt idx="2405">
                  <c:v>0.417789351851852</c:v>
                </c:pt>
                <c:pt idx="2406">
                  <c:v>0.4178125</c:v>
                </c:pt>
                <c:pt idx="2407">
                  <c:v>0.417835648148148</c:v>
                </c:pt>
                <c:pt idx="2408">
                  <c:v>0.417858796296296</c:v>
                </c:pt>
                <c:pt idx="2409">
                  <c:v>0.417881944444445</c:v>
                </c:pt>
                <c:pt idx="2410">
                  <c:v>0.417905092592593</c:v>
                </c:pt>
                <c:pt idx="2411">
                  <c:v>0.417928240740741</c:v>
                </c:pt>
                <c:pt idx="2412">
                  <c:v>0.417951388888889</c:v>
                </c:pt>
                <c:pt idx="2413">
                  <c:v>0.417974537037037</c:v>
                </c:pt>
                <c:pt idx="2414">
                  <c:v>0.417997685185185</c:v>
                </c:pt>
                <c:pt idx="2415">
                  <c:v>0.418020833333333</c:v>
                </c:pt>
                <c:pt idx="2416">
                  <c:v>0.418043981481482</c:v>
                </c:pt>
                <c:pt idx="2417">
                  <c:v>0.41806712962963</c:v>
                </c:pt>
                <c:pt idx="2418">
                  <c:v>0.418090277777778</c:v>
                </c:pt>
                <c:pt idx="2419">
                  <c:v>0.418113425925926</c:v>
                </c:pt>
                <c:pt idx="2420">
                  <c:v>0.418136574074074</c:v>
                </c:pt>
                <c:pt idx="2421">
                  <c:v>0.418159722222222</c:v>
                </c:pt>
                <c:pt idx="2422">
                  <c:v>0.41818287037037</c:v>
                </c:pt>
                <c:pt idx="2423">
                  <c:v>0.418206018518518</c:v>
                </c:pt>
                <c:pt idx="2424">
                  <c:v>0.418229166666667</c:v>
                </c:pt>
                <c:pt idx="2425">
                  <c:v>0.418252314814815</c:v>
                </c:pt>
                <c:pt idx="2426">
                  <c:v>0.418275462962963</c:v>
                </c:pt>
                <c:pt idx="2427">
                  <c:v>0.418298611111111</c:v>
                </c:pt>
                <c:pt idx="2428">
                  <c:v>0.418321759259259</c:v>
                </c:pt>
                <c:pt idx="2429">
                  <c:v>0.418344907407408</c:v>
                </c:pt>
                <c:pt idx="2430">
                  <c:v>0.418368055555556</c:v>
                </c:pt>
                <c:pt idx="2431">
                  <c:v>0.418391203703704</c:v>
                </c:pt>
                <c:pt idx="2432">
                  <c:v>0.418414351851852</c:v>
                </c:pt>
                <c:pt idx="2433">
                  <c:v>0.4184375</c:v>
                </c:pt>
                <c:pt idx="2434">
                  <c:v>0.418460648148148</c:v>
                </c:pt>
                <c:pt idx="2435">
                  <c:v>0.418483796296296</c:v>
                </c:pt>
                <c:pt idx="2436">
                  <c:v>0.418506944444445</c:v>
                </c:pt>
                <c:pt idx="2437">
                  <c:v>0.418530092592593</c:v>
                </c:pt>
                <c:pt idx="2438">
                  <c:v>0.418553240740741</c:v>
                </c:pt>
                <c:pt idx="2439">
                  <c:v>0.418576388888889</c:v>
                </c:pt>
                <c:pt idx="2440">
                  <c:v>0.418599537037037</c:v>
                </c:pt>
                <c:pt idx="2441">
                  <c:v>0.418622685185185</c:v>
                </c:pt>
                <c:pt idx="2442">
                  <c:v>0.418645833333333</c:v>
                </c:pt>
                <c:pt idx="2443">
                  <c:v>0.418668981481481</c:v>
                </c:pt>
                <c:pt idx="2444">
                  <c:v>0.41869212962963</c:v>
                </c:pt>
                <c:pt idx="2445">
                  <c:v>0.418715277777778</c:v>
                </c:pt>
                <c:pt idx="2446">
                  <c:v>0.418738425925926</c:v>
                </c:pt>
                <c:pt idx="2447">
                  <c:v>0.418761574074074</c:v>
                </c:pt>
                <c:pt idx="2448">
                  <c:v>0.418784722222222</c:v>
                </c:pt>
                <c:pt idx="2449">
                  <c:v>0.41880787037037</c:v>
                </c:pt>
                <c:pt idx="2450">
                  <c:v>0.418831018518518</c:v>
                </c:pt>
                <c:pt idx="2451">
                  <c:v>0.418854166666667</c:v>
                </c:pt>
                <c:pt idx="2452">
                  <c:v>0.418877314814815</c:v>
                </c:pt>
                <c:pt idx="2453">
                  <c:v>0.418900462962963</c:v>
                </c:pt>
                <c:pt idx="2454">
                  <c:v>0.418923611111111</c:v>
                </c:pt>
                <c:pt idx="2455">
                  <c:v>0.418946759259259</c:v>
                </c:pt>
                <c:pt idx="2456">
                  <c:v>0.418969907407407</c:v>
                </c:pt>
                <c:pt idx="2457">
                  <c:v>0.418993055555556</c:v>
                </c:pt>
                <c:pt idx="2458">
                  <c:v>0.419016203703704</c:v>
                </c:pt>
                <c:pt idx="2459">
                  <c:v>0.419039351851852</c:v>
                </c:pt>
                <c:pt idx="2460">
                  <c:v>0.4190625</c:v>
                </c:pt>
                <c:pt idx="2461">
                  <c:v>0.419085648148148</c:v>
                </c:pt>
                <c:pt idx="2462">
                  <c:v>0.419108796296296</c:v>
                </c:pt>
                <c:pt idx="2463">
                  <c:v>0.419131944444444</c:v>
                </c:pt>
                <c:pt idx="2464">
                  <c:v>0.419155092592593</c:v>
                </c:pt>
                <c:pt idx="2465">
                  <c:v>0.419178240740741</c:v>
                </c:pt>
                <c:pt idx="2466">
                  <c:v>0.419201388888889</c:v>
                </c:pt>
                <c:pt idx="2467">
                  <c:v>0.419224537037037</c:v>
                </c:pt>
                <c:pt idx="2468">
                  <c:v>0.419247685185185</c:v>
                </c:pt>
                <c:pt idx="2469">
                  <c:v>0.419270833333333</c:v>
                </c:pt>
                <c:pt idx="2470">
                  <c:v>0.419293981481481</c:v>
                </c:pt>
                <c:pt idx="2471">
                  <c:v>0.41931712962963</c:v>
                </c:pt>
                <c:pt idx="2472">
                  <c:v>0.419340277777778</c:v>
                </c:pt>
                <c:pt idx="2473">
                  <c:v>0.419363425925926</c:v>
                </c:pt>
                <c:pt idx="2474">
                  <c:v>0.419386574074074</c:v>
                </c:pt>
                <c:pt idx="2475">
                  <c:v>0.419409722222222</c:v>
                </c:pt>
                <c:pt idx="2476">
                  <c:v>0.41943287037037</c:v>
                </c:pt>
                <c:pt idx="2477">
                  <c:v>0.419456018518519</c:v>
                </c:pt>
                <c:pt idx="2478">
                  <c:v>0.419479166666667</c:v>
                </c:pt>
                <c:pt idx="2479">
                  <c:v>0.419502314814815</c:v>
                </c:pt>
                <c:pt idx="2480">
                  <c:v>0.419525462962963</c:v>
                </c:pt>
                <c:pt idx="2481">
                  <c:v>0.419548611111111</c:v>
                </c:pt>
                <c:pt idx="2482">
                  <c:v>0.419571759259259</c:v>
                </c:pt>
                <c:pt idx="2483">
                  <c:v>0.419594907407407</c:v>
                </c:pt>
                <c:pt idx="2484">
                  <c:v>0.419618055555556</c:v>
                </c:pt>
                <c:pt idx="2485">
                  <c:v>0.419641203703704</c:v>
                </c:pt>
                <c:pt idx="2486">
                  <c:v>0.419664351851852</c:v>
                </c:pt>
                <c:pt idx="2487">
                  <c:v>0.4196875</c:v>
                </c:pt>
                <c:pt idx="2488">
                  <c:v>0.419710648148148</c:v>
                </c:pt>
                <c:pt idx="2489">
                  <c:v>0.419733796296296</c:v>
                </c:pt>
                <c:pt idx="2490">
                  <c:v>0.419756944444444</c:v>
                </c:pt>
                <c:pt idx="2491">
                  <c:v>0.419780092592593</c:v>
                </c:pt>
                <c:pt idx="2492">
                  <c:v>0.419803240740741</c:v>
                </c:pt>
                <c:pt idx="2493">
                  <c:v>0.419826388888889</c:v>
                </c:pt>
                <c:pt idx="2494">
                  <c:v>0.419849537037037</c:v>
                </c:pt>
                <c:pt idx="2495">
                  <c:v>0.419872685185185</c:v>
                </c:pt>
                <c:pt idx="2496">
                  <c:v>0.419895833333333</c:v>
                </c:pt>
                <c:pt idx="2497">
                  <c:v>0.419918981481482</c:v>
                </c:pt>
                <c:pt idx="2498">
                  <c:v>0.41994212962963</c:v>
                </c:pt>
                <c:pt idx="2499">
                  <c:v>0.419965277777778</c:v>
                </c:pt>
                <c:pt idx="2500">
                  <c:v>0.419988425925926</c:v>
                </c:pt>
                <c:pt idx="2501">
                  <c:v>0.420011574074074</c:v>
                </c:pt>
                <c:pt idx="2502">
                  <c:v>0.420034722222222</c:v>
                </c:pt>
                <c:pt idx="2503">
                  <c:v>0.42005787037037</c:v>
                </c:pt>
                <c:pt idx="2504">
                  <c:v>0.420081018518518</c:v>
                </c:pt>
                <c:pt idx="2505">
                  <c:v>0.420104166666667</c:v>
                </c:pt>
                <c:pt idx="2506">
                  <c:v>0.420127314814815</c:v>
                </c:pt>
                <c:pt idx="2507">
                  <c:v>0.420150462962963</c:v>
                </c:pt>
                <c:pt idx="2508">
                  <c:v>0.420173611111111</c:v>
                </c:pt>
                <c:pt idx="2509">
                  <c:v>0.420196759259259</c:v>
                </c:pt>
                <c:pt idx="2510">
                  <c:v>0.420219907407407</c:v>
                </c:pt>
                <c:pt idx="2511">
                  <c:v>0.420243055555555</c:v>
                </c:pt>
                <c:pt idx="2512">
                  <c:v>0.420266203703704</c:v>
                </c:pt>
                <c:pt idx="2513">
                  <c:v>0.420289351851852</c:v>
                </c:pt>
                <c:pt idx="2514">
                  <c:v>0.4203125</c:v>
                </c:pt>
                <c:pt idx="2515">
                  <c:v>0.420335648148148</c:v>
                </c:pt>
                <c:pt idx="2516">
                  <c:v>0.420358796296296</c:v>
                </c:pt>
                <c:pt idx="2517">
                  <c:v>0.420381944444445</c:v>
                </c:pt>
                <c:pt idx="2518">
                  <c:v>0.420405092592593</c:v>
                </c:pt>
                <c:pt idx="2519">
                  <c:v>0.420428240740741</c:v>
                </c:pt>
                <c:pt idx="2520">
                  <c:v>0.420451388888889</c:v>
                </c:pt>
                <c:pt idx="2521">
                  <c:v>0.420474537037037</c:v>
                </c:pt>
                <c:pt idx="2522">
                  <c:v>0.420497685185185</c:v>
                </c:pt>
                <c:pt idx="2523">
                  <c:v>0.420520833333333</c:v>
                </c:pt>
                <c:pt idx="2524">
                  <c:v>0.420543981481481</c:v>
                </c:pt>
                <c:pt idx="2525">
                  <c:v>0.42056712962963</c:v>
                </c:pt>
                <c:pt idx="2526">
                  <c:v>0.420590277777778</c:v>
                </c:pt>
                <c:pt idx="2527">
                  <c:v>0.420613425925926</c:v>
                </c:pt>
                <c:pt idx="2528">
                  <c:v>0.420636574074074</c:v>
                </c:pt>
                <c:pt idx="2529">
                  <c:v>0.420659722222222</c:v>
                </c:pt>
                <c:pt idx="2530">
                  <c:v>0.42068287037037</c:v>
                </c:pt>
                <c:pt idx="2531">
                  <c:v>0.420706018518518</c:v>
                </c:pt>
                <c:pt idx="2532">
                  <c:v>0.420729166666667</c:v>
                </c:pt>
                <c:pt idx="2533">
                  <c:v>0.420752314814815</c:v>
                </c:pt>
                <c:pt idx="2534">
                  <c:v>0.420775462962963</c:v>
                </c:pt>
                <c:pt idx="2535">
                  <c:v>0.420798611111111</c:v>
                </c:pt>
                <c:pt idx="2536">
                  <c:v>0.420821759259259</c:v>
                </c:pt>
                <c:pt idx="2537">
                  <c:v>0.420844907407408</c:v>
                </c:pt>
                <c:pt idx="2538">
                  <c:v>0.420868055555556</c:v>
                </c:pt>
                <c:pt idx="2539">
                  <c:v>0.420891203703704</c:v>
                </c:pt>
                <c:pt idx="2540">
                  <c:v>0.420914351851852</c:v>
                </c:pt>
                <c:pt idx="2541">
                  <c:v>0.4209375</c:v>
                </c:pt>
                <c:pt idx="2542">
                  <c:v>0.420960648148148</c:v>
                </c:pt>
                <c:pt idx="2543">
                  <c:v>0.420983796296296</c:v>
                </c:pt>
                <c:pt idx="2544">
                  <c:v>0.421006944444444</c:v>
                </c:pt>
                <c:pt idx="2545">
                  <c:v>0.421030092592593</c:v>
                </c:pt>
                <c:pt idx="2546">
                  <c:v>0.421053240740741</c:v>
                </c:pt>
                <c:pt idx="2547">
                  <c:v>0.421076388888889</c:v>
                </c:pt>
                <c:pt idx="2548">
                  <c:v>0.421099537037037</c:v>
                </c:pt>
                <c:pt idx="2549">
                  <c:v>0.421122685185185</c:v>
                </c:pt>
                <c:pt idx="2550">
                  <c:v>0.421145833333333</c:v>
                </c:pt>
                <c:pt idx="2551">
                  <c:v>0.421168981481481</c:v>
                </c:pt>
                <c:pt idx="2552">
                  <c:v>0.42119212962963</c:v>
                </c:pt>
                <c:pt idx="2553">
                  <c:v>0.421215277777778</c:v>
                </c:pt>
                <c:pt idx="2554">
                  <c:v>0.421238425925926</c:v>
                </c:pt>
                <c:pt idx="2555">
                  <c:v>0.421261574074074</c:v>
                </c:pt>
                <c:pt idx="2556">
                  <c:v>0.421284722222222</c:v>
                </c:pt>
                <c:pt idx="2557">
                  <c:v>0.42130787037037</c:v>
                </c:pt>
                <c:pt idx="2558">
                  <c:v>0.421331018518518</c:v>
                </c:pt>
                <c:pt idx="2559">
                  <c:v>0.421354166666667</c:v>
                </c:pt>
                <c:pt idx="2560">
                  <c:v>0.421377314814815</c:v>
                </c:pt>
                <c:pt idx="2561">
                  <c:v>0.421400462962963</c:v>
                </c:pt>
                <c:pt idx="2562">
                  <c:v>0.421423611111111</c:v>
                </c:pt>
                <c:pt idx="2563">
                  <c:v>0.421446759259259</c:v>
                </c:pt>
                <c:pt idx="2564">
                  <c:v>0.421469907407407</c:v>
                </c:pt>
                <c:pt idx="2565">
                  <c:v>0.421493055555556</c:v>
                </c:pt>
                <c:pt idx="2566">
                  <c:v>0.421516203703704</c:v>
                </c:pt>
                <c:pt idx="2567">
                  <c:v>0.421539351851852</c:v>
                </c:pt>
                <c:pt idx="2568">
                  <c:v>0.4215625</c:v>
                </c:pt>
                <c:pt idx="2569">
                  <c:v>0.421585648148148</c:v>
                </c:pt>
                <c:pt idx="2570">
                  <c:v>0.421608796296296</c:v>
                </c:pt>
                <c:pt idx="2571">
                  <c:v>0.421631944444444</c:v>
                </c:pt>
                <c:pt idx="2572">
                  <c:v>0.421655092592593</c:v>
                </c:pt>
                <c:pt idx="2573">
                  <c:v>0.421678240740741</c:v>
                </c:pt>
                <c:pt idx="2574">
                  <c:v>0.421701388888889</c:v>
                </c:pt>
                <c:pt idx="2575">
                  <c:v>0.421724537037037</c:v>
                </c:pt>
                <c:pt idx="2576">
                  <c:v>0.421747685185185</c:v>
                </c:pt>
                <c:pt idx="2577">
                  <c:v>0.421770833333333</c:v>
                </c:pt>
                <c:pt idx="2578">
                  <c:v>0.421793981481481</c:v>
                </c:pt>
                <c:pt idx="2579">
                  <c:v>0.42181712962963</c:v>
                </c:pt>
                <c:pt idx="2580">
                  <c:v>0.421840277777778</c:v>
                </c:pt>
                <c:pt idx="2581">
                  <c:v>0.421863425925926</c:v>
                </c:pt>
                <c:pt idx="2582">
                  <c:v>0.421886574074074</c:v>
                </c:pt>
                <c:pt idx="2583">
                  <c:v>0.421909722222222</c:v>
                </c:pt>
                <c:pt idx="2584">
                  <c:v>0.42193287037037</c:v>
                </c:pt>
                <c:pt idx="2585">
                  <c:v>0.421956018518518</c:v>
                </c:pt>
                <c:pt idx="2586">
                  <c:v>0.421979166666667</c:v>
                </c:pt>
                <c:pt idx="2587">
                  <c:v>0.422002314814815</c:v>
                </c:pt>
                <c:pt idx="2588">
                  <c:v>0.422025462962963</c:v>
                </c:pt>
                <c:pt idx="2589">
                  <c:v>0.422048611111111</c:v>
                </c:pt>
                <c:pt idx="2590">
                  <c:v>0.422071759259259</c:v>
                </c:pt>
                <c:pt idx="2591">
                  <c:v>0.422094907407407</c:v>
                </c:pt>
                <c:pt idx="2592">
                  <c:v>0.422118055555556</c:v>
                </c:pt>
                <c:pt idx="2593">
                  <c:v>0.422141203703704</c:v>
                </c:pt>
                <c:pt idx="2594">
                  <c:v>0.422164351851852</c:v>
                </c:pt>
                <c:pt idx="2595">
                  <c:v>0.4221875</c:v>
                </c:pt>
                <c:pt idx="2596">
                  <c:v>0.422210648148148</c:v>
                </c:pt>
                <c:pt idx="2597">
                  <c:v>0.422233796296296</c:v>
                </c:pt>
                <c:pt idx="2598">
                  <c:v>0.422256944444444</c:v>
                </c:pt>
                <c:pt idx="2599">
                  <c:v>0.422280092592593</c:v>
                </c:pt>
                <c:pt idx="2600">
                  <c:v>0.422303240740741</c:v>
                </c:pt>
                <c:pt idx="2601">
                  <c:v>0.422326388888889</c:v>
                </c:pt>
                <c:pt idx="2602">
                  <c:v>0.422349537037037</c:v>
                </c:pt>
                <c:pt idx="2603">
                  <c:v>0.422372685185185</c:v>
                </c:pt>
                <c:pt idx="2604">
                  <c:v>0.422395833333333</c:v>
                </c:pt>
                <c:pt idx="2605">
                  <c:v>0.422418981481482</c:v>
                </c:pt>
                <c:pt idx="2606">
                  <c:v>0.42244212962963</c:v>
                </c:pt>
                <c:pt idx="2607">
                  <c:v>0.422465277777778</c:v>
                </c:pt>
                <c:pt idx="2608">
                  <c:v>0.422488425925926</c:v>
                </c:pt>
                <c:pt idx="2609">
                  <c:v>0.422511574074074</c:v>
                </c:pt>
                <c:pt idx="2610">
                  <c:v>0.422534722222222</c:v>
                </c:pt>
                <c:pt idx="2611">
                  <c:v>0.42255787037037</c:v>
                </c:pt>
                <c:pt idx="2612">
                  <c:v>0.422581018518519</c:v>
                </c:pt>
                <c:pt idx="2613">
                  <c:v>0.422604166666667</c:v>
                </c:pt>
                <c:pt idx="2614">
                  <c:v>0.422627314814815</c:v>
                </c:pt>
                <c:pt idx="2615">
                  <c:v>0.422650462962963</c:v>
                </c:pt>
                <c:pt idx="2616">
                  <c:v>0.422673611111111</c:v>
                </c:pt>
                <c:pt idx="2617">
                  <c:v>0.422696759259259</c:v>
                </c:pt>
                <c:pt idx="2618">
                  <c:v>0.422719907407407</c:v>
                </c:pt>
                <c:pt idx="2619">
                  <c:v>0.422743055555555</c:v>
                </c:pt>
                <c:pt idx="2620">
                  <c:v>0.422766203703704</c:v>
                </c:pt>
                <c:pt idx="2621">
                  <c:v>0.422789351851852</c:v>
                </c:pt>
                <c:pt idx="2622">
                  <c:v>0.4228125</c:v>
                </c:pt>
                <c:pt idx="2623">
                  <c:v>0.422835648148148</c:v>
                </c:pt>
                <c:pt idx="2624">
                  <c:v>0.422858796296296</c:v>
                </c:pt>
                <c:pt idx="2625">
                  <c:v>0.422881944444445</c:v>
                </c:pt>
                <c:pt idx="2626">
                  <c:v>0.422905092592593</c:v>
                </c:pt>
                <c:pt idx="2627">
                  <c:v>0.422928240740741</c:v>
                </c:pt>
                <c:pt idx="2628">
                  <c:v>0.422951388888889</c:v>
                </c:pt>
                <c:pt idx="2629">
                  <c:v>0.422974537037037</c:v>
                </c:pt>
                <c:pt idx="2630">
                  <c:v>0.422997685185185</c:v>
                </c:pt>
                <c:pt idx="2631">
                  <c:v>0.423020833333333</c:v>
                </c:pt>
                <c:pt idx="2632">
                  <c:v>0.423043981481481</c:v>
                </c:pt>
                <c:pt idx="2633">
                  <c:v>0.42306712962963</c:v>
                </c:pt>
                <c:pt idx="2634">
                  <c:v>0.423090277777778</c:v>
                </c:pt>
                <c:pt idx="2635">
                  <c:v>0.423113425925926</c:v>
                </c:pt>
                <c:pt idx="2636">
                  <c:v>0.423136574074074</c:v>
                </c:pt>
                <c:pt idx="2637">
                  <c:v>0.423159722222222</c:v>
                </c:pt>
                <c:pt idx="2638">
                  <c:v>0.42318287037037</c:v>
                </c:pt>
                <c:pt idx="2639">
                  <c:v>0.423206018518518</c:v>
                </c:pt>
                <c:pt idx="2640">
                  <c:v>0.423229166666667</c:v>
                </c:pt>
                <c:pt idx="2641">
                  <c:v>0.423252314814815</c:v>
                </c:pt>
                <c:pt idx="2642">
                  <c:v>0.423275462962963</c:v>
                </c:pt>
                <c:pt idx="2643">
                  <c:v>0.423298611111111</c:v>
                </c:pt>
                <c:pt idx="2644">
                  <c:v>0.423321759259259</c:v>
                </c:pt>
                <c:pt idx="2645">
                  <c:v>0.423344907407407</c:v>
                </c:pt>
                <c:pt idx="2646">
                  <c:v>0.423368055555556</c:v>
                </c:pt>
                <c:pt idx="2647">
                  <c:v>0.423391203703704</c:v>
                </c:pt>
                <c:pt idx="2648">
                  <c:v>0.423414351851852</c:v>
                </c:pt>
                <c:pt idx="2649">
                  <c:v>0.4234375</c:v>
                </c:pt>
                <c:pt idx="2650">
                  <c:v>0.423460648148148</c:v>
                </c:pt>
                <c:pt idx="2651">
                  <c:v>0.423483796296296</c:v>
                </c:pt>
                <c:pt idx="2652">
                  <c:v>0.423506944444444</c:v>
                </c:pt>
                <c:pt idx="2653">
                  <c:v>0.423530092592593</c:v>
                </c:pt>
                <c:pt idx="2654">
                  <c:v>0.423553240740741</c:v>
                </c:pt>
                <c:pt idx="2655">
                  <c:v>0.423576388888889</c:v>
                </c:pt>
                <c:pt idx="2656">
                  <c:v>0.423599537037037</c:v>
                </c:pt>
                <c:pt idx="2657">
                  <c:v>0.423622685185185</c:v>
                </c:pt>
                <c:pt idx="2658">
                  <c:v>0.423645833333333</c:v>
                </c:pt>
                <c:pt idx="2659">
                  <c:v>0.423668981481482</c:v>
                </c:pt>
                <c:pt idx="2660">
                  <c:v>0.42369212962963</c:v>
                </c:pt>
                <c:pt idx="2661">
                  <c:v>0.423715277777778</c:v>
                </c:pt>
                <c:pt idx="2662">
                  <c:v>0.423738425925926</c:v>
                </c:pt>
                <c:pt idx="2663">
                  <c:v>0.423761574074074</c:v>
                </c:pt>
                <c:pt idx="2664">
                  <c:v>0.423784722222222</c:v>
                </c:pt>
                <c:pt idx="2665">
                  <c:v>0.42380787037037</c:v>
                </c:pt>
                <c:pt idx="2666">
                  <c:v>0.423831018518518</c:v>
                </c:pt>
                <c:pt idx="2667">
                  <c:v>0.423854166666667</c:v>
                </c:pt>
                <c:pt idx="2668">
                  <c:v>0.423877314814815</c:v>
                </c:pt>
                <c:pt idx="2669">
                  <c:v>0.423900462962963</c:v>
                </c:pt>
                <c:pt idx="2670">
                  <c:v>0.423923611111111</c:v>
                </c:pt>
                <c:pt idx="2671">
                  <c:v>0.423946759259259</c:v>
                </c:pt>
                <c:pt idx="2672">
                  <c:v>0.423969907407407</c:v>
                </c:pt>
                <c:pt idx="2673">
                  <c:v>0.423993055555556</c:v>
                </c:pt>
                <c:pt idx="2674">
                  <c:v>0.424016203703704</c:v>
                </c:pt>
                <c:pt idx="2675">
                  <c:v>0.424039351851852</c:v>
                </c:pt>
                <c:pt idx="2676">
                  <c:v>0.4240625</c:v>
                </c:pt>
                <c:pt idx="2677">
                  <c:v>0.424085648148148</c:v>
                </c:pt>
                <c:pt idx="2678">
                  <c:v>0.424108796296296</c:v>
                </c:pt>
                <c:pt idx="2679">
                  <c:v>0.424131944444444</c:v>
                </c:pt>
                <c:pt idx="2680">
                  <c:v>0.424155092592593</c:v>
                </c:pt>
                <c:pt idx="2681">
                  <c:v>0.424178240740741</c:v>
                </c:pt>
                <c:pt idx="2682">
                  <c:v>0.424201388888889</c:v>
                </c:pt>
                <c:pt idx="2683">
                  <c:v>0.424224537037037</c:v>
                </c:pt>
                <c:pt idx="2684">
                  <c:v>0.424247685185185</c:v>
                </c:pt>
                <c:pt idx="2685">
                  <c:v>0.424270833333333</c:v>
                </c:pt>
                <c:pt idx="2686">
                  <c:v>0.424293981481481</c:v>
                </c:pt>
                <c:pt idx="2687">
                  <c:v>0.42431712962963</c:v>
                </c:pt>
                <c:pt idx="2688">
                  <c:v>0.424340277777778</c:v>
                </c:pt>
                <c:pt idx="2689">
                  <c:v>0.424363425925926</c:v>
                </c:pt>
                <c:pt idx="2690">
                  <c:v>0.424386574074074</c:v>
                </c:pt>
                <c:pt idx="2691">
                  <c:v>0.424409722222222</c:v>
                </c:pt>
                <c:pt idx="2692">
                  <c:v>0.42443287037037</c:v>
                </c:pt>
                <c:pt idx="2693">
                  <c:v>0.424456018518518</c:v>
                </c:pt>
                <c:pt idx="2694">
                  <c:v>0.424479166666667</c:v>
                </c:pt>
                <c:pt idx="2695">
                  <c:v>0.424502314814815</c:v>
                </c:pt>
                <c:pt idx="2696">
                  <c:v>0.424525462962963</c:v>
                </c:pt>
                <c:pt idx="2697">
                  <c:v>0.424548611111111</c:v>
                </c:pt>
                <c:pt idx="2698">
                  <c:v>0.424571759259259</c:v>
                </c:pt>
                <c:pt idx="2699">
                  <c:v>0.424594907407407</c:v>
                </c:pt>
                <c:pt idx="2700">
                  <c:v>0.424618055555556</c:v>
                </c:pt>
                <c:pt idx="2701">
                  <c:v>0.424641203703704</c:v>
                </c:pt>
                <c:pt idx="2702">
                  <c:v>0.424664351851852</c:v>
                </c:pt>
                <c:pt idx="2703">
                  <c:v>0.4246875</c:v>
                </c:pt>
                <c:pt idx="2704">
                  <c:v>0.424710648148148</c:v>
                </c:pt>
                <c:pt idx="2705">
                  <c:v>0.424733796296296</c:v>
                </c:pt>
                <c:pt idx="2706">
                  <c:v>0.424756944444444</c:v>
                </c:pt>
                <c:pt idx="2707">
                  <c:v>0.424780092592593</c:v>
                </c:pt>
                <c:pt idx="2708">
                  <c:v>0.424803240740741</c:v>
                </c:pt>
                <c:pt idx="2709">
                  <c:v>0.424826388888889</c:v>
                </c:pt>
                <c:pt idx="2710">
                  <c:v>0.424849537037037</c:v>
                </c:pt>
                <c:pt idx="2711">
                  <c:v>0.424872685185185</c:v>
                </c:pt>
                <c:pt idx="2712">
                  <c:v>0.424895833333333</c:v>
                </c:pt>
                <c:pt idx="2713">
                  <c:v>0.424918981481482</c:v>
                </c:pt>
                <c:pt idx="2714">
                  <c:v>0.42494212962963</c:v>
                </c:pt>
                <c:pt idx="2715">
                  <c:v>0.424965277777778</c:v>
                </c:pt>
                <c:pt idx="2716">
                  <c:v>0.424988425925926</c:v>
                </c:pt>
                <c:pt idx="2717">
                  <c:v>0.425011574074074</c:v>
                </c:pt>
                <c:pt idx="2718">
                  <c:v>0.425034722222222</c:v>
                </c:pt>
                <c:pt idx="2719">
                  <c:v>0.42505787037037</c:v>
                </c:pt>
                <c:pt idx="2720">
                  <c:v>0.425081018518519</c:v>
                </c:pt>
                <c:pt idx="2721">
                  <c:v>0.425104166666667</c:v>
                </c:pt>
                <c:pt idx="2722">
                  <c:v>0.425127314814815</c:v>
                </c:pt>
                <c:pt idx="2723">
                  <c:v>0.425150462962963</c:v>
                </c:pt>
                <c:pt idx="2724">
                  <c:v>0.425173611111111</c:v>
                </c:pt>
                <c:pt idx="2725">
                  <c:v>0.425196759259259</c:v>
                </c:pt>
                <c:pt idx="2726">
                  <c:v>0.425219907407407</c:v>
                </c:pt>
                <c:pt idx="2727">
                  <c:v>0.425243055555555</c:v>
                </c:pt>
                <c:pt idx="2728">
                  <c:v>0.425266203703704</c:v>
                </c:pt>
                <c:pt idx="2729">
                  <c:v>0.425289351851852</c:v>
                </c:pt>
                <c:pt idx="2730">
                  <c:v>0.4253125</c:v>
                </c:pt>
                <c:pt idx="2731">
                  <c:v>0.425335648148148</c:v>
                </c:pt>
                <c:pt idx="2732">
                  <c:v>0.425358796296296</c:v>
                </c:pt>
                <c:pt idx="2733">
                  <c:v>0.425381944444445</c:v>
                </c:pt>
                <c:pt idx="2734">
                  <c:v>0.425405092592593</c:v>
                </c:pt>
                <c:pt idx="2735">
                  <c:v>0.425428240740741</c:v>
                </c:pt>
                <c:pt idx="2736">
                  <c:v>0.425451388888889</c:v>
                </c:pt>
                <c:pt idx="2737">
                  <c:v>0.425474537037037</c:v>
                </c:pt>
                <c:pt idx="2738">
                  <c:v>0.425497685185185</c:v>
                </c:pt>
                <c:pt idx="2739">
                  <c:v>0.425520833333333</c:v>
                </c:pt>
                <c:pt idx="2740">
                  <c:v>0.425543981481481</c:v>
                </c:pt>
                <c:pt idx="2741">
                  <c:v>0.42556712962963</c:v>
                </c:pt>
                <c:pt idx="2742">
                  <c:v>0.425590277777778</c:v>
                </c:pt>
                <c:pt idx="2743">
                  <c:v>0.425613425925926</c:v>
                </c:pt>
                <c:pt idx="2744">
                  <c:v>0.425636574074074</c:v>
                </c:pt>
                <c:pt idx="2745">
                  <c:v>0.425659722222222</c:v>
                </c:pt>
                <c:pt idx="2746">
                  <c:v>0.42568287037037</c:v>
                </c:pt>
                <c:pt idx="2747">
                  <c:v>0.425706018518518</c:v>
                </c:pt>
                <c:pt idx="2748">
                  <c:v>0.425729166666667</c:v>
                </c:pt>
                <c:pt idx="2749">
                  <c:v>0.425752314814815</c:v>
                </c:pt>
                <c:pt idx="2750">
                  <c:v>0.425775462962963</c:v>
                </c:pt>
                <c:pt idx="2751">
                  <c:v>0.425798611111111</c:v>
                </c:pt>
                <c:pt idx="2752">
                  <c:v>0.425821759259259</c:v>
                </c:pt>
                <c:pt idx="2753">
                  <c:v>0.425844907407407</c:v>
                </c:pt>
                <c:pt idx="2754">
                  <c:v>0.425868055555556</c:v>
                </c:pt>
                <c:pt idx="2755">
                  <c:v>0.425891203703704</c:v>
                </c:pt>
                <c:pt idx="2756">
                  <c:v>0.425914351851852</c:v>
                </c:pt>
                <c:pt idx="2757">
                  <c:v>0.4259375</c:v>
                </c:pt>
                <c:pt idx="2758">
                  <c:v>0.425960648148148</c:v>
                </c:pt>
                <c:pt idx="2759">
                  <c:v>0.425983796296296</c:v>
                </c:pt>
                <c:pt idx="2760">
                  <c:v>0.426006944444445</c:v>
                </c:pt>
                <c:pt idx="2761">
                  <c:v>0.426030092592593</c:v>
                </c:pt>
                <c:pt idx="2762">
                  <c:v>0.426053240740741</c:v>
                </c:pt>
                <c:pt idx="2763">
                  <c:v>0.426076388888889</c:v>
                </c:pt>
                <c:pt idx="2764">
                  <c:v>0.426099537037037</c:v>
                </c:pt>
                <c:pt idx="2765">
                  <c:v>0.426122685185185</c:v>
                </c:pt>
                <c:pt idx="2766">
                  <c:v>0.426145833333333</c:v>
                </c:pt>
                <c:pt idx="2767">
                  <c:v>0.426168981481481</c:v>
                </c:pt>
                <c:pt idx="2768">
                  <c:v>0.42619212962963</c:v>
                </c:pt>
                <c:pt idx="2769">
                  <c:v>0.426215277777778</c:v>
                </c:pt>
                <c:pt idx="2770">
                  <c:v>0.426238425925926</c:v>
                </c:pt>
                <c:pt idx="2771">
                  <c:v>0.426261574074074</c:v>
                </c:pt>
                <c:pt idx="2772">
                  <c:v>0.426284722222222</c:v>
                </c:pt>
                <c:pt idx="2773">
                  <c:v>0.42630787037037</c:v>
                </c:pt>
                <c:pt idx="2774">
                  <c:v>0.426331018518518</c:v>
                </c:pt>
                <c:pt idx="2775">
                  <c:v>0.426354166666667</c:v>
                </c:pt>
                <c:pt idx="2776">
                  <c:v>0.426377314814815</c:v>
                </c:pt>
                <c:pt idx="2777">
                  <c:v>0.426400462962963</c:v>
                </c:pt>
                <c:pt idx="2778">
                  <c:v>0.426423611111111</c:v>
                </c:pt>
                <c:pt idx="2779">
                  <c:v>0.426446759259259</c:v>
                </c:pt>
                <c:pt idx="2780">
                  <c:v>0.426469907407407</c:v>
                </c:pt>
                <c:pt idx="2781">
                  <c:v>0.426493055555556</c:v>
                </c:pt>
                <c:pt idx="2782">
                  <c:v>0.426516203703704</c:v>
                </c:pt>
                <c:pt idx="2783">
                  <c:v>0.426539351851852</c:v>
                </c:pt>
                <c:pt idx="2784">
                  <c:v>0.4265625</c:v>
                </c:pt>
                <c:pt idx="2785">
                  <c:v>0.426585648148148</c:v>
                </c:pt>
                <c:pt idx="2786">
                  <c:v>0.426608796296296</c:v>
                </c:pt>
                <c:pt idx="2787">
                  <c:v>0.426631944444444</c:v>
                </c:pt>
                <c:pt idx="2788">
                  <c:v>0.426655092592593</c:v>
                </c:pt>
                <c:pt idx="2789">
                  <c:v>0.426678240740741</c:v>
                </c:pt>
                <c:pt idx="2790">
                  <c:v>0.426701388888889</c:v>
                </c:pt>
                <c:pt idx="2791">
                  <c:v>0.426724537037037</c:v>
                </c:pt>
                <c:pt idx="2792">
                  <c:v>0.426747685185185</c:v>
                </c:pt>
                <c:pt idx="2793">
                  <c:v>0.426770833333333</c:v>
                </c:pt>
                <c:pt idx="2794">
                  <c:v>0.426793981481481</c:v>
                </c:pt>
                <c:pt idx="2795">
                  <c:v>0.42681712962963</c:v>
                </c:pt>
                <c:pt idx="2796">
                  <c:v>0.426840277777778</c:v>
                </c:pt>
                <c:pt idx="2797">
                  <c:v>0.426863425925926</c:v>
                </c:pt>
                <c:pt idx="2798">
                  <c:v>0.426886574074074</c:v>
                </c:pt>
                <c:pt idx="2799">
                  <c:v>0.426909722222222</c:v>
                </c:pt>
                <c:pt idx="2800">
                  <c:v>0.42693287037037</c:v>
                </c:pt>
                <c:pt idx="2801">
                  <c:v>0.426956018518519</c:v>
                </c:pt>
                <c:pt idx="2802">
                  <c:v>0.426979166666667</c:v>
                </c:pt>
                <c:pt idx="2803">
                  <c:v>0.427002314814815</c:v>
                </c:pt>
                <c:pt idx="2804">
                  <c:v>0.427025462962963</c:v>
                </c:pt>
                <c:pt idx="2805">
                  <c:v>0.427048611111111</c:v>
                </c:pt>
                <c:pt idx="2806">
                  <c:v>0.427071759259259</c:v>
                </c:pt>
                <c:pt idx="2807">
                  <c:v>0.427094907407407</c:v>
                </c:pt>
                <c:pt idx="2808">
                  <c:v>0.427118055555556</c:v>
                </c:pt>
                <c:pt idx="2809">
                  <c:v>0.427141203703704</c:v>
                </c:pt>
                <c:pt idx="2810">
                  <c:v>0.427164351851852</c:v>
                </c:pt>
                <c:pt idx="2811">
                  <c:v>0.4271875</c:v>
                </c:pt>
                <c:pt idx="2812">
                  <c:v>0.427210648148148</c:v>
                </c:pt>
                <c:pt idx="2813">
                  <c:v>0.427233796296296</c:v>
                </c:pt>
                <c:pt idx="2814">
                  <c:v>0.427256944444444</c:v>
                </c:pt>
                <c:pt idx="2815">
                  <c:v>0.427280092592593</c:v>
                </c:pt>
                <c:pt idx="2816">
                  <c:v>0.427303240740741</c:v>
                </c:pt>
                <c:pt idx="2817">
                  <c:v>0.427326388888889</c:v>
                </c:pt>
                <c:pt idx="2818">
                  <c:v>0.427349537037037</c:v>
                </c:pt>
                <c:pt idx="2819">
                  <c:v>0.427372685185185</c:v>
                </c:pt>
                <c:pt idx="2820">
                  <c:v>0.427395833333333</c:v>
                </c:pt>
                <c:pt idx="2821">
                  <c:v>0.427418981481482</c:v>
                </c:pt>
                <c:pt idx="2822">
                  <c:v>0.42744212962963</c:v>
                </c:pt>
                <c:pt idx="2823">
                  <c:v>0.427465277777778</c:v>
                </c:pt>
                <c:pt idx="2824">
                  <c:v>0.427488425925926</c:v>
                </c:pt>
                <c:pt idx="2825">
                  <c:v>0.427511574074074</c:v>
                </c:pt>
                <c:pt idx="2826">
                  <c:v>0.427534722222222</c:v>
                </c:pt>
                <c:pt idx="2827">
                  <c:v>0.42755787037037</c:v>
                </c:pt>
                <c:pt idx="2828">
                  <c:v>0.427581018518518</c:v>
                </c:pt>
                <c:pt idx="2829">
                  <c:v>0.427604166666667</c:v>
                </c:pt>
                <c:pt idx="2830">
                  <c:v>0.427627314814815</c:v>
                </c:pt>
                <c:pt idx="2831">
                  <c:v>0.427650462962963</c:v>
                </c:pt>
                <c:pt idx="2832">
                  <c:v>0.427673611111111</c:v>
                </c:pt>
                <c:pt idx="2833">
                  <c:v>0.427696759259259</c:v>
                </c:pt>
                <c:pt idx="2834">
                  <c:v>0.427719907407407</c:v>
                </c:pt>
                <c:pt idx="2835">
                  <c:v>0.427743055555556</c:v>
                </c:pt>
                <c:pt idx="2836">
                  <c:v>0.427766203703704</c:v>
                </c:pt>
                <c:pt idx="2837">
                  <c:v>0.427789351851852</c:v>
                </c:pt>
                <c:pt idx="2838">
                  <c:v>0.4278125</c:v>
                </c:pt>
                <c:pt idx="2839">
                  <c:v>0.427835648148148</c:v>
                </c:pt>
                <c:pt idx="2840">
                  <c:v>0.427858796296296</c:v>
                </c:pt>
                <c:pt idx="2841">
                  <c:v>0.427881944444445</c:v>
                </c:pt>
                <c:pt idx="2842">
                  <c:v>0.427905092592593</c:v>
                </c:pt>
                <c:pt idx="2843">
                  <c:v>0.427928240740741</c:v>
                </c:pt>
                <c:pt idx="2844">
                  <c:v>0.427951388888889</c:v>
                </c:pt>
                <c:pt idx="2845">
                  <c:v>0.427974537037037</c:v>
                </c:pt>
                <c:pt idx="2846">
                  <c:v>0.427997685185185</c:v>
                </c:pt>
                <c:pt idx="2847">
                  <c:v>0.428020833333333</c:v>
                </c:pt>
                <c:pt idx="2848">
                  <c:v>0.428043981481481</c:v>
                </c:pt>
                <c:pt idx="2849">
                  <c:v>0.42806712962963</c:v>
                </c:pt>
                <c:pt idx="2850">
                  <c:v>0.428090277777778</c:v>
                </c:pt>
                <c:pt idx="2851">
                  <c:v>0.428113425925926</c:v>
                </c:pt>
                <c:pt idx="2852">
                  <c:v>0.428136574074074</c:v>
                </c:pt>
                <c:pt idx="2853">
                  <c:v>0.428159722222222</c:v>
                </c:pt>
                <c:pt idx="2854">
                  <c:v>0.42818287037037</c:v>
                </c:pt>
                <c:pt idx="2855">
                  <c:v>0.428206018518518</c:v>
                </c:pt>
                <c:pt idx="2856">
                  <c:v>0.428229166666667</c:v>
                </c:pt>
                <c:pt idx="2857">
                  <c:v>0.428252314814815</c:v>
                </c:pt>
                <c:pt idx="2858">
                  <c:v>0.428275462962963</c:v>
                </c:pt>
                <c:pt idx="2859">
                  <c:v>0.428298611111111</c:v>
                </c:pt>
                <c:pt idx="2860">
                  <c:v>0.428321759259259</c:v>
                </c:pt>
                <c:pt idx="2861">
                  <c:v>0.428344907407408</c:v>
                </c:pt>
                <c:pt idx="2862">
                  <c:v>0.428368055555556</c:v>
                </c:pt>
                <c:pt idx="2863">
                  <c:v>0.428391203703704</c:v>
                </c:pt>
                <c:pt idx="2864">
                  <c:v>0.428414351851852</c:v>
                </c:pt>
                <c:pt idx="2865">
                  <c:v>0.4284375</c:v>
                </c:pt>
                <c:pt idx="2866">
                  <c:v>0.428460648148148</c:v>
                </c:pt>
                <c:pt idx="2867">
                  <c:v>0.428483796296296</c:v>
                </c:pt>
                <c:pt idx="2868">
                  <c:v>0.428506944444445</c:v>
                </c:pt>
                <c:pt idx="2869">
                  <c:v>0.428530092592593</c:v>
                </c:pt>
                <c:pt idx="2870">
                  <c:v>0.428553240740741</c:v>
                </c:pt>
                <c:pt idx="2871">
                  <c:v>0.428576388888889</c:v>
                </c:pt>
                <c:pt idx="2872">
                  <c:v>0.428599537037037</c:v>
                </c:pt>
                <c:pt idx="2873">
                  <c:v>0.428622685185185</c:v>
                </c:pt>
                <c:pt idx="2874">
                  <c:v>0.428645833333333</c:v>
                </c:pt>
                <c:pt idx="2875">
                  <c:v>0.428668981481481</c:v>
                </c:pt>
                <c:pt idx="2876">
                  <c:v>0.42869212962963</c:v>
                </c:pt>
                <c:pt idx="2877">
                  <c:v>0.428715277777778</c:v>
                </c:pt>
                <c:pt idx="2878">
                  <c:v>0.428738425925926</c:v>
                </c:pt>
                <c:pt idx="2879">
                  <c:v>0.428761574074074</c:v>
                </c:pt>
                <c:pt idx="2880">
                  <c:v>0.428784722222222</c:v>
                </c:pt>
                <c:pt idx="2881">
                  <c:v>0.42880787037037</c:v>
                </c:pt>
                <c:pt idx="2882">
                  <c:v>0.428831018518518</c:v>
                </c:pt>
                <c:pt idx="2883">
                  <c:v>0.428854166666667</c:v>
                </c:pt>
                <c:pt idx="2884">
                  <c:v>0.428877314814815</c:v>
                </c:pt>
                <c:pt idx="2885">
                  <c:v>0.428900462962963</c:v>
                </c:pt>
                <c:pt idx="2886">
                  <c:v>0.428923611111111</c:v>
                </c:pt>
                <c:pt idx="2887">
                  <c:v>0.428946759259259</c:v>
                </c:pt>
                <c:pt idx="2888">
                  <c:v>0.428969907407407</c:v>
                </c:pt>
                <c:pt idx="2889">
                  <c:v>0.428993055555555</c:v>
                </c:pt>
                <c:pt idx="2890">
                  <c:v>0.429016203703704</c:v>
                </c:pt>
                <c:pt idx="2891">
                  <c:v>0.429039351851852</c:v>
                </c:pt>
                <c:pt idx="2892">
                  <c:v>0.4290625</c:v>
                </c:pt>
                <c:pt idx="2893">
                  <c:v>0.429085648148148</c:v>
                </c:pt>
                <c:pt idx="2894">
                  <c:v>0.429108796296296</c:v>
                </c:pt>
                <c:pt idx="2895">
                  <c:v>0.429131944444444</c:v>
                </c:pt>
                <c:pt idx="2896">
                  <c:v>0.429155092592593</c:v>
                </c:pt>
                <c:pt idx="2897">
                  <c:v>0.429178240740741</c:v>
                </c:pt>
                <c:pt idx="2898">
                  <c:v>0.429201388888889</c:v>
                </c:pt>
                <c:pt idx="2899">
                  <c:v>0.429224537037037</c:v>
                </c:pt>
                <c:pt idx="2900">
                  <c:v>0.429247685185185</c:v>
                </c:pt>
                <c:pt idx="2901">
                  <c:v>0.429270833333333</c:v>
                </c:pt>
                <c:pt idx="2902">
                  <c:v>0.429293981481481</c:v>
                </c:pt>
                <c:pt idx="2903">
                  <c:v>0.42931712962963</c:v>
                </c:pt>
                <c:pt idx="2904">
                  <c:v>0.429340277777778</c:v>
                </c:pt>
                <c:pt idx="2905">
                  <c:v>0.429363425925926</c:v>
                </c:pt>
                <c:pt idx="2906">
                  <c:v>0.429386574074074</c:v>
                </c:pt>
                <c:pt idx="2907">
                  <c:v>0.429409722222222</c:v>
                </c:pt>
                <c:pt idx="2908">
                  <c:v>0.42943287037037</c:v>
                </c:pt>
                <c:pt idx="2909">
                  <c:v>0.429456018518518</c:v>
                </c:pt>
                <c:pt idx="2910">
                  <c:v>0.429479166666667</c:v>
                </c:pt>
                <c:pt idx="2911">
                  <c:v>0.429502314814815</c:v>
                </c:pt>
                <c:pt idx="2912">
                  <c:v>0.429525462962963</c:v>
                </c:pt>
                <c:pt idx="2913">
                  <c:v>0.429548611111111</c:v>
                </c:pt>
                <c:pt idx="2914">
                  <c:v>0.429571759259259</c:v>
                </c:pt>
                <c:pt idx="2915">
                  <c:v>0.429594907407407</c:v>
                </c:pt>
                <c:pt idx="2916">
                  <c:v>0.429618055555556</c:v>
                </c:pt>
                <c:pt idx="2917">
                  <c:v>0.429641203703704</c:v>
                </c:pt>
                <c:pt idx="2918">
                  <c:v>0.429664351851852</c:v>
                </c:pt>
                <c:pt idx="2919">
                  <c:v>0.4296875</c:v>
                </c:pt>
                <c:pt idx="2920">
                  <c:v>0.429710648148148</c:v>
                </c:pt>
                <c:pt idx="2921">
                  <c:v>0.429733796296296</c:v>
                </c:pt>
                <c:pt idx="2922">
                  <c:v>0.429756944444444</c:v>
                </c:pt>
                <c:pt idx="2923">
                  <c:v>0.429780092592593</c:v>
                </c:pt>
                <c:pt idx="2924">
                  <c:v>0.429803240740741</c:v>
                </c:pt>
                <c:pt idx="2925">
                  <c:v>0.429826388888889</c:v>
                </c:pt>
                <c:pt idx="2926">
                  <c:v>0.429849537037037</c:v>
                </c:pt>
                <c:pt idx="2927">
                  <c:v>0.429872685185185</c:v>
                </c:pt>
                <c:pt idx="2928">
                  <c:v>0.429895833333333</c:v>
                </c:pt>
                <c:pt idx="2929">
                  <c:v>0.429918981481482</c:v>
                </c:pt>
                <c:pt idx="2930">
                  <c:v>0.42994212962963</c:v>
                </c:pt>
                <c:pt idx="2931">
                  <c:v>0.429965277777778</c:v>
                </c:pt>
                <c:pt idx="2932">
                  <c:v>0.429988425925926</c:v>
                </c:pt>
                <c:pt idx="2933">
                  <c:v>0.430011574074074</c:v>
                </c:pt>
                <c:pt idx="2934">
                  <c:v>0.430034722222222</c:v>
                </c:pt>
                <c:pt idx="2935">
                  <c:v>0.43005787037037</c:v>
                </c:pt>
                <c:pt idx="2936">
                  <c:v>0.430081018518518</c:v>
                </c:pt>
                <c:pt idx="2937">
                  <c:v>0.430104166666667</c:v>
                </c:pt>
                <c:pt idx="2938">
                  <c:v>0.430127314814815</c:v>
                </c:pt>
                <c:pt idx="2939">
                  <c:v>0.430150462962963</c:v>
                </c:pt>
                <c:pt idx="2940">
                  <c:v>0.430173611111111</c:v>
                </c:pt>
                <c:pt idx="2941">
                  <c:v>0.430196759259259</c:v>
                </c:pt>
                <c:pt idx="2942">
                  <c:v>0.430219907407407</c:v>
                </c:pt>
                <c:pt idx="2943">
                  <c:v>0.430243055555556</c:v>
                </c:pt>
                <c:pt idx="2944">
                  <c:v>0.430266203703704</c:v>
                </c:pt>
                <c:pt idx="2945">
                  <c:v>0.430289351851852</c:v>
                </c:pt>
                <c:pt idx="2946">
                  <c:v>0.4303125</c:v>
                </c:pt>
                <c:pt idx="2947">
                  <c:v>0.430335648148148</c:v>
                </c:pt>
                <c:pt idx="2948">
                  <c:v>0.430358796296296</c:v>
                </c:pt>
                <c:pt idx="2949">
                  <c:v>0.430381944444445</c:v>
                </c:pt>
                <c:pt idx="2950">
                  <c:v>0.430405092592593</c:v>
                </c:pt>
                <c:pt idx="2951">
                  <c:v>0.430428240740741</c:v>
                </c:pt>
                <c:pt idx="2952">
                  <c:v>0.430451388888889</c:v>
                </c:pt>
                <c:pt idx="2953">
                  <c:v>0.430474537037037</c:v>
                </c:pt>
                <c:pt idx="2954">
                  <c:v>0.430497685185185</c:v>
                </c:pt>
                <c:pt idx="2955">
                  <c:v>0.430520833333333</c:v>
                </c:pt>
                <c:pt idx="2956">
                  <c:v>0.430543981481482</c:v>
                </c:pt>
                <c:pt idx="2957">
                  <c:v>0.43056712962963</c:v>
                </c:pt>
                <c:pt idx="2958">
                  <c:v>0.430590277777778</c:v>
                </c:pt>
                <c:pt idx="2959">
                  <c:v>0.430613425925926</c:v>
                </c:pt>
                <c:pt idx="2960">
                  <c:v>0.430636574074074</c:v>
                </c:pt>
                <c:pt idx="2961">
                  <c:v>0.430659722222222</c:v>
                </c:pt>
                <c:pt idx="2962">
                  <c:v>0.43068287037037</c:v>
                </c:pt>
                <c:pt idx="2963">
                  <c:v>0.430706018518519</c:v>
                </c:pt>
                <c:pt idx="2964">
                  <c:v>0.430729166666667</c:v>
                </c:pt>
                <c:pt idx="2965">
                  <c:v>0.430752314814815</c:v>
                </c:pt>
                <c:pt idx="2966">
                  <c:v>0.430775462962963</c:v>
                </c:pt>
                <c:pt idx="2967">
                  <c:v>0.430798611111111</c:v>
                </c:pt>
                <c:pt idx="2968">
                  <c:v>0.430821759259259</c:v>
                </c:pt>
                <c:pt idx="2969">
                  <c:v>0.430844907407408</c:v>
                </c:pt>
                <c:pt idx="2970">
                  <c:v>0.430868055555556</c:v>
                </c:pt>
                <c:pt idx="2971">
                  <c:v>0.430891203703704</c:v>
                </c:pt>
                <c:pt idx="2972">
                  <c:v>0.430914351851852</c:v>
                </c:pt>
                <c:pt idx="2973">
                  <c:v>0.4309375</c:v>
                </c:pt>
                <c:pt idx="2974">
                  <c:v>0.430960648148148</c:v>
                </c:pt>
                <c:pt idx="2975">
                  <c:v>0.430983796296296</c:v>
                </c:pt>
                <c:pt idx="2976">
                  <c:v>0.431006944444445</c:v>
                </c:pt>
                <c:pt idx="2977">
                  <c:v>0.431030092592593</c:v>
                </c:pt>
                <c:pt idx="2978">
                  <c:v>0.431053240740741</c:v>
                </c:pt>
                <c:pt idx="2979">
                  <c:v>0.431076388888889</c:v>
                </c:pt>
                <c:pt idx="2980">
                  <c:v>0.431099537037037</c:v>
                </c:pt>
                <c:pt idx="2981">
                  <c:v>0.431122685185185</c:v>
                </c:pt>
                <c:pt idx="2982">
                  <c:v>0.431145833333333</c:v>
                </c:pt>
                <c:pt idx="2983">
                  <c:v>0.431168981481481</c:v>
                </c:pt>
                <c:pt idx="2984">
                  <c:v>0.43119212962963</c:v>
                </c:pt>
                <c:pt idx="2985">
                  <c:v>0.431215277777778</c:v>
                </c:pt>
                <c:pt idx="2986">
                  <c:v>0.431238425925926</c:v>
                </c:pt>
                <c:pt idx="2987">
                  <c:v>0.431261574074074</c:v>
                </c:pt>
                <c:pt idx="2988">
                  <c:v>0.431284722222222</c:v>
                </c:pt>
                <c:pt idx="2989">
                  <c:v>0.43130787037037</c:v>
                </c:pt>
                <c:pt idx="2990">
                  <c:v>0.431331018518518</c:v>
                </c:pt>
                <c:pt idx="2991">
                  <c:v>0.431354166666667</c:v>
                </c:pt>
                <c:pt idx="2992">
                  <c:v>0.431377314814815</c:v>
                </c:pt>
                <c:pt idx="2993">
                  <c:v>0.431400462962963</c:v>
                </c:pt>
                <c:pt idx="2994">
                  <c:v>0.431423611111111</c:v>
                </c:pt>
                <c:pt idx="2995">
                  <c:v>0.431446759259259</c:v>
                </c:pt>
                <c:pt idx="2996">
                  <c:v>0.431469907407407</c:v>
                </c:pt>
                <c:pt idx="2997">
                  <c:v>0.431493055555556</c:v>
                </c:pt>
                <c:pt idx="2998">
                  <c:v>0.431516203703704</c:v>
                </c:pt>
                <c:pt idx="2999">
                  <c:v>0.431539351851852</c:v>
                </c:pt>
                <c:pt idx="3000">
                  <c:v>0.4315625</c:v>
                </c:pt>
                <c:pt idx="3001">
                  <c:v>0.431585648148148</c:v>
                </c:pt>
                <c:pt idx="3002">
                  <c:v>0.431608796296296</c:v>
                </c:pt>
                <c:pt idx="3003">
                  <c:v>0.431631944444444</c:v>
                </c:pt>
                <c:pt idx="3004">
                  <c:v>0.431655092592593</c:v>
                </c:pt>
                <c:pt idx="3005">
                  <c:v>0.431678240740741</c:v>
                </c:pt>
                <c:pt idx="3006">
                  <c:v>0.431701388888889</c:v>
                </c:pt>
                <c:pt idx="3007">
                  <c:v>0.431724537037037</c:v>
                </c:pt>
                <c:pt idx="3008">
                  <c:v>0.431747685185185</c:v>
                </c:pt>
                <c:pt idx="3009">
                  <c:v>0.431770833333333</c:v>
                </c:pt>
                <c:pt idx="3010">
                  <c:v>0.431793981481481</c:v>
                </c:pt>
                <c:pt idx="3011">
                  <c:v>0.43181712962963</c:v>
                </c:pt>
                <c:pt idx="3012">
                  <c:v>0.431840277777778</c:v>
                </c:pt>
                <c:pt idx="3013">
                  <c:v>0.431863425925926</c:v>
                </c:pt>
                <c:pt idx="3014">
                  <c:v>0.431886574074074</c:v>
                </c:pt>
                <c:pt idx="3015">
                  <c:v>0.431909722222222</c:v>
                </c:pt>
                <c:pt idx="3016">
                  <c:v>0.43193287037037</c:v>
                </c:pt>
                <c:pt idx="3017">
                  <c:v>0.431956018518518</c:v>
                </c:pt>
                <c:pt idx="3018">
                  <c:v>0.431979166666667</c:v>
                </c:pt>
                <c:pt idx="3019">
                  <c:v>0.432002314814815</c:v>
                </c:pt>
                <c:pt idx="3020">
                  <c:v>0.432025462962963</c:v>
                </c:pt>
                <c:pt idx="3021">
                  <c:v>0.432048611111111</c:v>
                </c:pt>
                <c:pt idx="3022">
                  <c:v>0.432071759259259</c:v>
                </c:pt>
                <c:pt idx="3023">
                  <c:v>0.432094907407407</c:v>
                </c:pt>
                <c:pt idx="3024">
                  <c:v>0.432118055555556</c:v>
                </c:pt>
                <c:pt idx="3025">
                  <c:v>0.432141203703704</c:v>
                </c:pt>
                <c:pt idx="3026">
                  <c:v>0.432164351851852</c:v>
                </c:pt>
                <c:pt idx="3027">
                  <c:v>0.4321875</c:v>
                </c:pt>
                <c:pt idx="3028">
                  <c:v>0.432210648148148</c:v>
                </c:pt>
                <c:pt idx="3029">
                  <c:v>0.432233796296296</c:v>
                </c:pt>
                <c:pt idx="3030">
                  <c:v>0.432256944444444</c:v>
                </c:pt>
                <c:pt idx="3031">
                  <c:v>0.432280092592593</c:v>
                </c:pt>
                <c:pt idx="3032">
                  <c:v>0.432303240740741</c:v>
                </c:pt>
                <c:pt idx="3033">
                  <c:v>0.432326388888889</c:v>
                </c:pt>
                <c:pt idx="3034">
                  <c:v>0.432349537037037</c:v>
                </c:pt>
                <c:pt idx="3035">
                  <c:v>0.432372685185185</c:v>
                </c:pt>
                <c:pt idx="3036">
                  <c:v>0.432395833333333</c:v>
                </c:pt>
                <c:pt idx="3037">
                  <c:v>0.432418981481482</c:v>
                </c:pt>
                <c:pt idx="3038">
                  <c:v>0.43244212962963</c:v>
                </c:pt>
                <c:pt idx="3039">
                  <c:v>0.432465277777778</c:v>
                </c:pt>
                <c:pt idx="3040">
                  <c:v>0.432488425925926</c:v>
                </c:pt>
                <c:pt idx="3041">
                  <c:v>0.432511574074074</c:v>
                </c:pt>
                <c:pt idx="3042">
                  <c:v>0.432534722222222</c:v>
                </c:pt>
                <c:pt idx="3043">
                  <c:v>0.43255787037037</c:v>
                </c:pt>
                <c:pt idx="3044">
                  <c:v>0.432581018518519</c:v>
                </c:pt>
                <c:pt idx="3045">
                  <c:v>0.432604166666667</c:v>
                </c:pt>
                <c:pt idx="3046">
                  <c:v>0.432627314814815</c:v>
                </c:pt>
                <c:pt idx="3047">
                  <c:v>0.432650462962963</c:v>
                </c:pt>
                <c:pt idx="3048">
                  <c:v>0.432673611111111</c:v>
                </c:pt>
                <c:pt idx="3049">
                  <c:v>0.432696759259259</c:v>
                </c:pt>
                <c:pt idx="3050">
                  <c:v>0.432719907407407</c:v>
                </c:pt>
                <c:pt idx="3051">
                  <c:v>0.432743055555556</c:v>
                </c:pt>
                <c:pt idx="3052">
                  <c:v>0.432766203703704</c:v>
                </c:pt>
                <c:pt idx="3053">
                  <c:v>0.432789351851852</c:v>
                </c:pt>
                <c:pt idx="3054">
                  <c:v>0.4328125</c:v>
                </c:pt>
                <c:pt idx="3055">
                  <c:v>0.432835648148148</c:v>
                </c:pt>
                <c:pt idx="3056">
                  <c:v>0.432858796296296</c:v>
                </c:pt>
                <c:pt idx="3057">
                  <c:v>0.432881944444445</c:v>
                </c:pt>
                <c:pt idx="3058">
                  <c:v>0.432905092592593</c:v>
                </c:pt>
                <c:pt idx="3059">
                  <c:v>0.432928240740741</c:v>
                </c:pt>
                <c:pt idx="3060">
                  <c:v>0.432951388888889</c:v>
                </c:pt>
                <c:pt idx="3061">
                  <c:v>0.432974537037037</c:v>
                </c:pt>
                <c:pt idx="3062">
                  <c:v>0.432997685185185</c:v>
                </c:pt>
                <c:pt idx="3063">
                  <c:v>0.433020833333333</c:v>
                </c:pt>
                <c:pt idx="3064">
                  <c:v>0.433043981481482</c:v>
                </c:pt>
                <c:pt idx="3065">
                  <c:v>0.43306712962963</c:v>
                </c:pt>
                <c:pt idx="3066">
                  <c:v>0.433090277777778</c:v>
                </c:pt>
                <c:pt idx="3067">
                  <c:v>0.433113425925926</c:v>
                </c:pt>
                <c:pt idx="3068">
                  <c:v>0.433136574074074</c:v>
                </c:pt>
                <c:pt idx="3069">
                  <c:v>0.433159722222222</c:v>
                </c:pt>
                <c:pt idx="3070">
                  <c:v>0.43318287037037</c:v>
                </c:pt>
                <c:pt idx="3071">
                  <c:v>0.433206018518519</c:v>
                </c:pt>
                <c:pt idx="3072">
                  <c:v>0.433229166666667</c:v>
                </c:pt>
                <c:pt idx="3073">
                  <c:v>0.433252314814815</c:v>
                </c:pt>
                <c:pt idx="3074">
                  <c:v>0.433275462962963</c:v>
                </c:pt>
                <c:pt idx="3075">
                  <c:v>0.433298611111111</c:v>
                </c:pt>
                <c:pt idx="3076">
                  <c:v>0.433321759259259</c:v>
                </c:pt>
                <c:pt idx="3077">
                  <c:v>0.433344907407407</c:v>
                </c:pt>
                <c:pt idx="3078">
                  <c:v>0.433368055555556</c:v>
                </c:pt>
                <c:pt idx="3079">
                  <c:v>0.433391203703704</c:v>
                </c:pt>
                <c:pt idx="3080">
                  <c:v>0.433414351851852</c:v>
                </c:pt>
                <c:pt idx="3081">
                  <c:v>0.4334375</c:v>
                </c:pt>
                <c:pt idx="3082">
                  <c:v>0.433460648148148</c:v>
                </c:pt>
                <c:pt idx="3083">
                  <c:v>0.433483796296296</c:v>
                </c:pt>
                <c:pt idx="3084">
                  <c:v>0.433506944444445</c:v>
                </c:pt>
                <c:pt idx="3085">
                  <c:v>0.433530092592593</c:v>
                </c:pt>
                <c:pt idx="3086">
                  <c:v>0.433553240740741</c:v>
                </c:pt>
                <c:pt idx="3087">
                  <c:v>0.433576388888889</c:v>
                </c:pt>
                <c:pt idx="3088">
                  <c:v>0.433599537037037</c:v>
                </c:pt>
                <c:pt idx="3089">
                  <c:v>0.433622685185185</c:v>
                </c:pt>
                <c:pt idx="3090">
                  <c:v>0.433645833333333</c:v>
                </c:pt>
                <c:pt idx="3091">
                  <c:v>0.433668981481482</c:v>
                </c:pt>
                <c:pt idx="3092">
                  <c:v>0.43369212962963</c:v>
                </c:pt>
                <c:pt idx="3093">
                  <c:v>0.433715277777778</c:v>
                </c:pt>
                <c:pt idx="3094">
                  <c:v>0.433738425925926</c:v>
                </c:pt>
                <c:pt idx="3095">
                  <c:v>0.433761574074074</c:v>
                </c:pt>
                <c:pt idx="3096">
                  <c:v>0.433784722222222</c:v>
                </c:pt>
                <c:pt idx="3097">
                  <c:v>0.43380787037037</c:v>
                </c:pt>
                <c:pt idx="3098">
                  <c:v>0.433831018518518</c:v>
                </c:pt>
                <c:pt idx="3099">
                  <c:v>0.433854166666667</c:v>
                </c:pt>
                <c:pt idx="3100">
                  <c:v>0.433877314814815</c:v>
                </c:pt>
                <c:pt idx="3101">
                  <c:v>0.433900462962963</c:v>
                </c:pt>
                <c:pt idx="3102">
                  <c:v>0.433923611111111</c:v>
                </c:pt>
                <c:pt idx="3103">
                  <c:v>0.433946759259259</c:v>
                </c:pt>
                <c:pt idx="3104">
                  <c:v>0.433969907407408</c:v>
                </c:pt>
                <c:pt idx="3105">
                  <c:v>0.433993055555556</c:v>
                </c:pt>
                <c:pt idx="3106">
                  <c:v>0.434016203703704</c:v>
                </c:pt>
                <c:pt idx="3107">
                  <c:v>0.434039351851852</c:v>
                </c:pt>
                <c:pt idx="3108">
                  <c:v>0.4340625</c:v>
                </c:pt>
                <c:pt idx="3109">
                  <c:v>0.434085648148148</c:v>
                </c:pt>
                <c:pt idx="3110">
                  <c:v>0.434108796296296</c:v>
                </c:pt>
                <c:pt idx="3111">
                  <c:v>0.434131944444444</c:v>
                </c:pt>
                <c:pt idx="3112">
                  <c:v>0.434155092592593</c:v>
                </c:pt>
                <c:pt idx="3113">
                  <c:v>0.434178240740741</c:v>
                </c:pt>
                <c:pt idx="3114">
                  <c:v>0.434201388888889</c:v>
                </c:pt>
                <c:pt idx="3115">
                  <c:v>0.434224537037037</c:v>
                </c:pt>
                <c:pt idx="3116">
                  <c:v>0.434247685185185</c:v>
                </c:pt>
                <c:pt idx="3117">
                  <c:v>0.434270833333333</c:v>
                </c:pt>
                <c:pt idx="3118">
                  <c:v>0.434293981481481</c:v>
                </c:pt>
                <c:pt idx="3119">
                  <c:v>0.43431712962963</c:v>
                </c:pt>
                <c:pt idx="3120">
                  <c:v>0.434340277777778</c:v>
                </c:pt>
                <c:pt idx="3121">
                  <c:v>0.434363425925926</c:v>
                </c:pt>
                <c:pt idx="3122">
                  <c:v>0.434386574074074</c:v>
                </c:pt>
                <c:pt idx="3123">
                  <c:v>0.434409722222222</c:v>
                </c:pt>
                <c:pt idx="3124">
                  <c:v>0.43443287037037</c:v>
                </c:pt>
                <c:pt idx="3125">
                  <c:v>0.434456018518518</c:v>
                </c:pt>
                <c:pt idx="3126">
                  <c:v>0.434479166666667</c:v>
                </c:pt>
                <c:pt idx="3127">
                  <c:v>0.434502314814815</c:v>
                </c:pt>
                <c:pt idx="3128">
                  <c:v>0.434525462962963</c:v>
                </c:pt>
                <c:pt idx="3129">
                  <c:v>0.434548611111111</c:v>
                </c:pt>
                <c:pt idx="3130">
                  <c:v>0.434571759259259</c:v>
                </c:pt>
                <c:pt idx="3131">
                  <c:v>0.434594907407407</c:v>
                </c:pt>
                <c:pt idx="3132">
                  <c:v>0.434618055555556</c:v>
                </c:pt>
                <c:pt idx="3133">
                  <c:v>0.434641203703704</c:v>
                </c:pt>
                <c:pt idx="3134">
                  <c:v>0.434664351851852</c:v>
                </c:pt>
                <c:pt idx="3135">
                  <c:v>0.4346875</c:v>
                </c:pt>
                <c:pt idx="3136">
                  <c:v>0.434710648148148</c:v>
                </c:pt>
                <c:pt idx="3137">
                  <c:v>0.434733796296296</c:v>
                </c:pt>
                <c:pt idx="3138">
                  <c:v>0.434756944444444</c:v>
                </c:pt>
                <c:pt idx="3139">
                  <c:v>0.434780092592593</c:v>
                </c:pt>
                <c:pt idx="3140">
                  <c:v>0.434803240740741</c:v>
                </c:pt>
                <c:pt idx="3141">
                  <c:v>0.434826388888889</c:v>
                </c:pt>
                <c:pt idx="3142">
                  <c:v>0.434849537037037</c:v>
                </c:pt>
                <c:pt idx="3143">
                  <c:v>0.434872685185185</c:v>
                </c:pt>
                <c:pt idx="3144">
                  <c:v>0.434895833333333</c:v>
                </c:pt>
                <c:pt idx="3145">
                  <c:v>0.434918981481482</c:v>
                </c:pt>
                <c:pt idx="3146">
                  <c:v>0.43494212962963</c:v>
                </c:pt>
                <c:pt idx="3147">
                  <c:v>0.434965277777778</c:v>
                </c:pt>
                <c:pt idx="3148">
                  <c:v>0.434988425925926</c:v>
                </c:pt>
                <c:pt idx="3149">
                  <c:v>0.435011574074074</c:v>
                </c:pt>
                <c:pt idx="3150">
                  <c:v>0.435034722222222</c:v>
                </c:pt>
                <c:pt idx="3151">
                  <c:v>0.43505787037037</c:v>
                </c:pt>
                <c:pt idx="3152">
                  <c:v>0.435081018518519</c:v>
                </c:pt>
                <c:pt idx="3153">
                  <c:v>0.435104166666667</c:v>
                </c:pt>
                <c:pt idx="3154">
                  <c:v>0.435127314814815</c:v>
                </c:pt>
                <c:pt idx="3155">
                  <c:v>0.435150462962963</c:v>
                </c:pt>
                <c:pt idx="3156">
                  <c:v>0.435173611111111</c:v>
                </c:pt>
                <c:pt idx="3157">
                  <c:v>0.435196759259259</c:v>
                </c:pt>
                <c:pt idx="3158">
                  <c:v>0.435219907407407</c:v>
                </c:pt>
                <c:pt idx="3159">
                  <c:v>0.435243055555556</c:v>
                </c:pt>
                <c:pt idx="3160">
                  <c:v>0.435266203703704</c:v>
                </c:pt>
                <c:pt idx="3161">
                  <c:v>0.435289351851852</c:v>
                </c:pt>
                <c:pt idx="3162">
                  <c:v>0.4353125</c:v>
                </c:pt>
                <c:pt idx="3163">
                  <c:v>0.435335648148148</c:v>
                </c:pt>
                <c:pt idx="3164">
                  <c:v>0.435358796296296</c:v>
                </c:pt>
                <c:pt idx="3165">
                  <c:v>0.435381944444445</c:v>
                </c:pt>
                <c:pt idx="3166">
                  <c:v>0.435405092592593</c:v>
                </c:pt>
                <c:pt idx="3167">
                  <c:v>0.435428240740741</c:v>
                </c:pt>
                <c:pt idx="3168">
                  <c:v>0.435451388888889</c:v>
                </c:pt>
                <c:pt idx="3169">
                  <c:v>0.435474537037037</c:v>
                </c:pt>
                <c:pt idx="3170">
                  <c:v>0.435497685185185</c:v>
                </c:pt>
                <c:pt idx="3171">
                  <c:v>0.435520833333333</c:v>
                </c:pt>
                <c:pt idx="3172">
                  <c:v>0.435543981481482</c:v>
                </c:pt>
                <c:pt idx="3173">
                  <c:v>0.43556712962963</c:v>
                </c:pt>
                <c:pt idx="3174">
                  <c:v>0.435590277777778</c:v>
                </c:pt>
                <c:pt idx="3175">
                  <c:v>0.435613425925926</c:v>
                </c:pt>
                <c:pt idx="3176">
                  <c:v>0.435636574074074</c:v>
                </c:pt>
                <c:pt idx="3177">
                  <c:v>0.435659722222222</c:v>
                </c:pt>
                <c:pt idx="3178">
                  <c:v>0.43568287037037</c:v>
                </c:pt>
                <c:pt idx="3179">
                  <c:v>0.435706018518518</c:v>
                </c:pt>
                <c:pt idx="3180">
                  <c:v>0.435729166666667</c:v>
                </c:pt>
                <c:pt idx="3181">
                  <c:v>0.435752314814815</c:v>
                </c:pt>
                <c:pt idx="3182">
                  <c:v>0.435775462962963</c:v>
                </c:pt>
                <c:pt idx="3183">
                  <c:v>0.435798611111111</c:v>
                </c:pt>
                <c:pt idx="3184">
                  <c:v>0.435821759259259</c:v>
                </c:pt>
                <c:pt idx="3185">
                  <c:v>0.435844907407407</c:v>
                </c:pt>
                <c:pt idx="3186">
                  <c:v>0.435868055555556</c:v>
                </c:pt>
                <c:pt idx="3187">
                  <c:v>0.435891203703704</c:v>
                </c:pt>
                <c:pt idx="3188">
                  <c:v>0.435914351851852</c:v>
                </c:pt>
                <c:pt idx="3189">
                  <c:v>0.4359375</c:v>
                </c:pt>
                <c:pt idx="3190">
                  <c:v>0.435960648148148</c:v>
                </c:pt>
                <c:pt idx="3191">
                  <c:v>0.435983796296296</c:v>
                </c:pt>
                <c:pt idx="3192">
                  <c:v>0.436006944444445</c:v>
                </c:pt>
                <c:pt idx="3193">
                  <c:v>0.436030092592593</c:v>
                </c:pt>
                <c:pt idx="3194">
                  <c:v>0.436053240740741</c:v>
                </c:pt>
                <c:pt idx="3195">
                  <c:v>0.436076388888889</c:v>
                </c:pt>
                <c:pt idx="3196">
                  <c:v>0.436099537037037</c:v>
                </c:pt>
                <c:pt idx="3197">
                  <c:v>0.436122685185185</c:v>
                </c:pt>
                <c:pt idx="3198">
                  <c:v>0.436145833333333</c:v>
                </c:pt>
                <c:pt idx="3199">
                  <c:v>0.436168981481482</c:v>
                </c:pt>
                <c:pt idx="3200">
                  <c:v>0.43619212962963</c:v>
                </c:pt>
                <c:pt idx="3201">
                  <c:v>0.436215277777778</c:v>
                </c:pt>
                <c:pt idx="3202">
                  <c:v>0.436238425925926</c:v>
                </c:pt>
                <c:pt idx="3203">
                  <c:v>0.436261574074074</c:v>
                </c:pt>
                <c:pt idx="3204">
                  <c:v>0.436284722222222</c:v>
                </c:pt>
                <c:pt idx="3205">
                  <c:v>0.43630787037037</c:v>
                </c:pt>
                <c:pt idx="3206">
                  <c:v>0.436331018518518</c:v>
                </c:pt>
                <c:pt idx="3207">
                  <c:v>0.436354166666667</c:v>
                </c:pt>
                <c:pt idx="3208">
                  <c:v>0.436377314814815</c:v>
                </c:pt>
                <c:pt idx="3209">
                  <c:v>0.436400462962963</c:v>
                </c:pt>
                <c:pt idx="3210">
                  <c:v>0.436423611111111</c:v>
                </c:pt>
                <c:pt idx="3211">
                  <c:v>0.436446759259259</c:v>
                </c:pt>
                <c:pt idx="3212">
                  <c:v>0.436469907407408</c:v>
                </c:pt>
                <c:pt idx="3213">
                  <c:v>0.436493055555556</c:v>
                </c:pt>
                <c:pt idx="3214">
                  <c:v>0.436516203703704</c:v>
                </c:pt>
                <c:pt idx="3215">
                  <c:v>0.436539351851852</c:v>
                </c:pt>
                <c:pt idx="3216">
                  <c:v>0.4365625</c:v>
                </c:pt>
                <c:pt idx="3217">
                  <c:v>0.436585648148148</c:v>
                </c:pt>
                <c:pt idx="3218">
                  <c:v>0.436608796296296</c:v>
                </c:pt>
                <c:pt idx="3219">
                  <c:v>0.436631944444444</c:v>
                </c:pt>
                <c:pt idx="3220">
                  <c:v>0.436655092592593</c:v>
                </c:pt>
                <c:pt idx="3221">
                  <c:v>0.436678240740741</c:v>
                </c:pt>
                <c:pt idx="3222">
                  <c:v>0.436701388888889</c:v>
                </c:pt>
                <c:pt idx="3223">
                  <c:v>0.436724537037037</c:v>
                </c:pt>
                <c:pt idx="3224">
                  <c:v>0.436747685185185</c:v>
                </c:pt>
                <c:pt idx="3225">
                  <c:v>0.436770833333333</c:v>
                </c:pt>
                <c:pt idx="3226">
                  <c:v>0.436793981481481</c:v>
                </c:pt>
                <c:pt idx="3227">
                  <c:v>0.43681712962963</c:v>
                </c:pt>
                <c:pt idx="3228">
                  <c:v>0.436840277777778</c:v>
                </c:pt>
                <c:pt idx="3229">
                  <c:v>0.436863425925926</c:v>
                </c:pt>
                <c:pt idx="3230">
                  <c:v>0.436886574074074</c:v>
                </c:pt>
                <c:pt idx="3231">
                  <c:v>0.436909722222222</c:v>
                </c:pt>
                <c:pt idx="3232">
                  <c:v>0.43693287037037</c:v>
                </c:pt>
                <c:pt idx="3233">
                  <c:v>0.436956018518519</c:v>
                </c:pt>
                <c:pt idx="3234">
                  <c:v>0.436979166666667</c:v>
                </c:pt>
                <c:pt idx="3235">
                  <c:v>0.437002314814815</c:v>
                </c:pt>
                <c:pt idx="3236">
                  <c:v>0.437025462962963</c:v>
                </c:pt>
                <c:pt idx="3237">
                  <c:v>0.437048611111111</c:v>
                </c:pt>
                <c:pt idx="3238">
                  <c:v>0.437071759259259</c:v>
                </c:pt>
                <c:pt idx="3239">
                  <c:v>0.437094907407407</c:v>
                </c:pt>
                <c:pt idx="3240">
                  <c:v>0.437118055555556</c:v>
                </c:pt>
                <c:pt idx="3241">
                  <c:v>0.437141203703704</c:v>
                </c:pt>
                <c:pt idx="3242">
                  <c:v>0.437164351851852</c:v>
                </c:pt>
                <c:pt idx="3243">
                  <c:v>0.4371875</c:v>
                </c:pt>
                <c:pt idx="3244">
                  <c:v>0.437210648148148</c:v>
                </c:pt>
                <c:pt idx="3245">
                  <c:v>0.437233796296296</c:v>
                </c:pt>
                <c:pt idx="3246">
                  <c:v>0.437256944444444</c:v>
                </c:pt>
                <c:pt idx="3247">
                  <c:v>0.437280092592593</c:v>
                </c:pt>
                <c:pt idx="3248">
                  <c:v>0.437303240740741</c:v>
                </c:pt>
                <c:pt idx="3249">
                  <c:v>0.437326388888889</c:v>
                </c:pt>
                <c:pt idx="3250">
                  <c:v>0.437349537037037</c:v>
                </c:pt>
                <c:pt idx="3251">
                  <c:v>0.437372685185185</c:v>
                </c:pt>
                <c:pt idx="3252">
                  <c:v>0.437395833333333</c:v>
                </c:pt>
                <c:pt idx="3253">
                  <c:v>0.437418981481482</c:v>
                </c:pt>
                <c:pt idx="3254">
                  <c:v>0.43744212962963</c:v>
                </c:pt>
                <c:pt idx="3255">
                  <c:v>0.437465277777778</c:v>
                </c:pt>
                <c:pt idx="3256">
                  <c:v>0.437488425925926</c:v>
                </c:pt>
                <c:pt idx="3257">
                  <c:v>0.437511574074074</c:v>
                </c:pt>
                <c:pt idx="3258">
                  <c:v>0.437534722222222</c:v>
                </c:pt>
                <c:pt idx="3259">
                  <c:v>0.43755787037037</c:v>
                </c:pt>
                <c:pt idx="3260">
                  <c:v>0.437581018518518</c:v>
                </c:pt>
                <c:pt idx="3261">
                  <c:v>0.437604166666667</c:v>
                </c:pt>
                <c:pt idx="3262">
                  <c:v>0.437627314814815</c:v>
                </c:pt>
                <c:pt idx="3263">
                  <c:v>0.437650462962963</c:v>
                </c:pt>
                <c:pt idx="3264">
                  <c:v>0.437673611111111</c:v>
                </c:pt>
                <c:pt idx="3265">
                  <c:v>0.437696759259259</c:v>
                </c:pt>
                <c:pt idx="3266">
                  <c:v>0.437719907407407</c:v>
                </c:pt>
                <c:pt idx="3267">
                  <c:v>0.437743055555556</c:v>
                </c:pt>
                <c:pt idx="3268">
                  <c:v>0.437766203703704</c:v>
                </c:pt>
                <c:pt idx="3269">
                  <c:v>0.437789351851852</c:v>
                </c:pt>
                <c:pt idx="3270">
                  <c:v>0.4378125</c:v>
                </c:pt>
                <c:pt idx="3271">
                  <c:v>0.437835648148148</c:v>
                </c:pt>
                <c:pt idx="3272">
                  <c:v>0.437858796296296</c:v>
                </c:pt>
                <c:pt idx="3273">
                  <c:v>0.437881944444445</c:v>
                </c:pt>
                <c:pt idx="3274">
                  <c:v>0.437905092592593</c:v>
                </c:pt>
                <c:pt idx="3275">
                  <c:v>0.437928240740741</c:v>
                </c:pt>
                <c:pt idx="3276">
                  <c:v>0.437951388888889</c:v>
                </c:pt>
                <c:pt idx="3277">
                  <c:v>0.437974537037037</c:v>
                </c:pt>
                <c:pt idx="3278">
                  <c:v>0.437997685185185</c:v>
                </c:pt>
                <c:pt idx="3279">
                  <c:v>0.438020833333333</c:v>
                </c:pt>
                <c:pt idx="3280">
                  <c:v>0.438043981481481</c:v>
                </c:pt>
                <c:pt idx="3281">
                  <c:v>0.43806712962963</c:v>
                </c:pt>
                <c:pt idx="3282">
                  <c:v>0.438090277777778</c:v>
                </c:pt>
                <c:pt idx="3283">
                  <c:v>0.438113425925926</c:v>
                </c:pt>
                <c:pt idx="3284">
                  <c:v>0.438136574074074</c:v>
                </c:pt>
                <c:pt idx="3285">
                  <c:v>0.438159722222222</c:v>
                </c:pt>
                <c:pt idx="3286">
                  <c:v>0.43818287037037</c:v>
                </c:pt>
                <c:pt idx="3287">
                  <c:v>0.438206018518519</c:v>
                </c:pt>
                <c:pt idx="3288">
                  <c:v>0.438229166666667</c:v>
                </c:pt>
                <c:pt idx="3289">
                  <c:v>0.438252314814815</c:v>
                </c:pt>
                <c:pt idx="3290">
                  <c:v>0.438275462962963</c:v>
                </c:pt>
                <c:pt idx="3291">
                  <c:v>0.438298611111111</c:v>
                </c:pt>
                <c:pt idx="3292">
                  <c:v>0.438321759259259</c:v>
                </c:pt>
                <c:pt idx="3293">
                  <c:v>0.438344907407408</c:v>
                </c:pt>
                <c:pt idx="3294">
                  <c:v>0.438368055555556</c:v>
                </c:pt>
                <c:pt idx="3295">
                  <c:v>0.438391203703704</c:v>
                </c:pt>
                <c:pt idx="3296">
                  <c:v>0.438414351851852</c:v>
                </c:pt>
                <c:pt idx="3297">
                  <c:v>0.4384375</c:v>
                </c:pt>
                <c:pt idx="3298">
                  <c:v>0.438460648148148</c:v>
                </c:pt>
                <c:pt idx="3299">
                  <c:v>0.438483796296296</c:v>
                </c:pt>
                <c:pt idx="3300">
                  <c:v>0.438506944444445</c:v>
                </c:pt>
                <c:pt idx="3301">
                  <c:v>0.438530092592593</c:v>
                </c:pt>
                <c:pt idx="3302">
                  <c:v>0.438553240740741</c:v>
                </c:pt>
                <c:pt idx="3303">
                  <c:v>0.438576388888889</c:v>
                </c:pt>
                <c:pt idx="3304">
                  <c:v>0.438599537037037</c:v>
                </c:pt>
                <c:pt idx="3305">
                  <c:v>0.438622685185185</c:v>
                </c:pt>
                <c:pt idx="3306">
                  <c:v>0.438645833333333</c:v>
                </c:pt>
                <c:pt idx="3307">
                  <c:v>0.438668981481482</c:v>
                </c:pt>
                <c:pt idx="3308">
                  <c:v>0.43869212962963</c:v>
                </c:pt>
                <c:pt idx="3309">
                  <c:v>0.438715277777778</c:v>
                </c:pt>
                <c:pt idx="3310">
                  <c:v>0.438738425925926</c:v>
                </c:pt>
                <c:pt idx="3311">
                  <c:v>0.438761574074074</c:v>
                </c:pt>
                <c:pt idx="3312">
                  <c:v>0.438784722222222</c:v>
                </c:pt>
                <c:pt idx="3313">
                  <c:v>0.43880787037037</c:v>
                </c:pt>
                <c:pt idx="3314">
                  <c:v>0.438831018518518</c:v>
                </c:pt>
                <c:pt idx="3315">
                  <c:v>0.438854166666667</c:v>
                </c:pt>
                <c:pt idx="3316">
                  <c:v>0.438877314814815</c:v>
                </c:pt>
                <c:pt idx="3317">
                  <c:v>0.438900462962963</c:v>
                </c:pt>
                <c:pt idx="3318">
                  <c:v>0.438923611111111</c:v>
                </c:pt>
                <c:pt idx="3319">
                  <c:v>0.438946759259259</c:v>
                </c:pt>
                <c:pt idx="3320">
                  <c:v>0.438969907407407</c:v>
                </c:pt>
                <c:pt idx="3321">
                  <c:v>0.438993055555555</c:v>
                </c:pt>
                <c:pt idx="3322">
                  <c:v>0.439016203703704</c:v>
                </c:pt>
                <c:pt idx="3323">
                  <c:v>0.439039351851852</c:v>
                </c:pt>
                <c:pt idx="3324">
                  <c:v>0.4390625</c:v>
                </c:pt>
                <c:pt idx="3325">
                  <c:v>0.439085648148148</c:v>
                </c:pt>
                <c:pt idx="3326">
                  <c:v>0.439108796296296</c:v>
                </c:pt>
                <c:pt idx="3327">
                  <c:v>0.439131944444444</c:v>
                </c:pt>
                <c:pt idx="3328">
                  <c:v>0.439155092592593</c:v>
                </c:pt>
                <c:pt idx="3329">
                  <c:v>0.439178240740741</c:v>
                </c:pt>
                <c:pt idx="3330">
                  <c:v>0.439201388888889</c:v>
                </c:pt>
                <c:pt idx="3331">
                  <c:v>0.439224537037037</c:v>
                </c:pt>
                <c:pt idx="3332">
                  <c:v>0.439247685185185</c:v>
                </c:pt>
                <c:pt idx="3333">
                  <c:v>0.439270833333333</c:v>
                </c:pt>
                <c:pt idx="3334">
                  <c:v>0.439293981481481</c:v>
                </c:pt>
                <c:pt idx="3335">
                  <c:v>0.43931712962963</c:v>
                </c:pt>
                <c:pt idx="3336">
                  <c:v>0.439340277777778</c:v>
                </c:pt>
                <c:pt idx="3337">
                  <c:v>0.439363425925926</c:v>
                </c:pt>
                <c:pt idx="3338">
                  <c:v>0.439386574074074</c:v>
                </c:pt>
                <c:pt idx="3339">
                  <c:v>0.439409722222222</c:v>
                </c:pt>
                <c:pt idx="3340">
                  <c:v>0.43943287037037</c:v>
                </c:pt>
                <c:pt idx="3341">
                  <c:v>0.439456018518518</c:v>
                </c:pt>
                <c:pt idx="3342">
                  <c:v>0.439479166666667</c:v>
                </c:pt>
                <c:pt idx="3343">
                  <c:v>0.439502314814815</c:v>
                </c:pt>
                <c:pt idx="3344">
                  <c:v>0.439525462962963</c:v>
                </c:pt>
                <c:pt idx="3345">
                  <c:v>0.439548611111111</c:v>
                </c:pt>
                <c:pt idx="3346">
                  <c:v>0.439571759259259</c:v>
                </c:pt>
                <c:pt idx="3347">
                  <c:v>0.439594907407407</c:v>
                </c:pt>
                <c:pt idx="3348">
                  <c:v>0.439618055555556</c:v>
                </c:pt>
                <c:pt idx="3349">
                  <c:v>0.439641203703704</c:v>
                </c:pt>
                <c:pt idx="3350">
                  <c:v>0.439664351851852</c:v>
                </c:pt>
                <c:pt idx="3351">
                  <c:v>0.4396875</c:v>
                </c:pt>
                <c:pt idx="3352">
                  <c:v>0.439710648148148</c:v>
                </c:pt>
                <c:pt idx="3353">
                  <c:v>0.439733796296296</c:v>
                </c:pt>
                <c:pt idx="3354">
                  <c:v>0.439756944444444</c:v>
                </c:pt>
                <c:pt idx="3355">
                  <c:v>0.439780092592593</c:v>
                </c:pt>
                <c:pt idx="3356">
                  <c:v>0.439803240740741</c:v>
                </c:pt>
                <c:pt idx="3357">
                  <c:v>0.439826388888889</c:v>
                </c:pt>
                <c:pt idx="3358">
                  <c:v>0.439849537037037</c:v>
                </c:pt>
                <c:pt idx="3359">
                  <c:v>0.439872685185185</c:v>
                </c:pt>
                <c:pt idx="3360">
                  <c:v>0.439895833333333</c:v>
                </c:pt>
                <c:pt idx="3361">
                  <c:v>0.439918981481482</c:v>
                </c:pt>
                <c:pt idx="3362">
                  <c:v>0.43994212962963</c:v>
                </c:pt>
                <c:pt idx="3363">
                  <c:v>0.439965277777778</c:v>
                </c:pt>
                <c:pt idx="3364">
                  <c:v>0.439988425925926</c:v>
                </c:pt>
                <c:pt idx="3365">
                  <c:v>0.440011574074074</c:v>
                </c:pt>
                <c:pt idx="3366">
                  <c:v>0.440034722222222</c:v>
                </c:pt>
                <c:pt idx="3367">
                  <c:v>0.44005787037037</c:v>
                </c:pt>
                <c:pt idx="3368">
                  <c:v>0.440081018518518</c:v>
                </c:pt>
                <c:pt idx="3369">
                  <c:v>0.440104166666667</c:v>
                </c:pt>
                <c:pt idx="3370">
                  <c:v>0.440127314814815</c:v>
                </c:pt>
                <c:pt idx="3371">
                  <c:v>0.440150462962963</c:v>
                </c:pt>
                <c:pt idx="3372">
                  <c:v>0.440173611111111</c:v>
                </c:pt>
                <c:pt idx="3373">
                  <c:v>0.440196759259259</c:v>
                </c:pt>
                <c:pt idx="3374">
                  <c:v>0.440219907407407</c:v>
                </c:pt>
                <c:pt idx="3375">
                  <c:v>0.440243055555556</c:v>
                </c:pt>
                <c:pt idx="3376">
                  <c:v>0.440266203703704</c:v>
                </c:pt>
                <c:pt idx="3377">
                  <c:v>0.440289351851852</c:v>
                </c:pt>
                <c:pt idx="3378">
                  <c:v>0.4403125</c:v>
                </c:pt>
                <c:pt idx="3379">
                  <c:v>0.440335648148148</c:v>
                </c:pt>
                <c:pt idx="3380">
                  <c:v>0.440358796296296</c:v>
                </c:pt>
                <c:pt idx="3381">
                  <c:v>0.440381944444444</c:v>
                </c:pt>
                <c:pt idx="3382">
                  <c:v>0.440405092592593</c:v>
                </c:pt>
                <c:pt idx="3383">
                  <c:v>0.440428240740741</c:v>
                </c:pt>
                <c:pt idx="3384">
                  <c:v>0.440451388888889</c:v>
                </c:pt>
                <c:pt idx="3385">
                  <c:v>0.440474537037037</c:v>
                </c:pt>
                <c:pt idx="3386">
                  <c:v>0.440497685185185</c:v>
                </c:pt>
                <c:pt idx="3387">
                  <c:v>0.440520833333333</c:v>
                </c:pt>
                <c:pt idx="3388">
                  <c:v>0.440543981481482</c:v>
                </c:pt>
                <c:pt idx="3389">
                  <c:v>0.44056712962963</c:v>
                </c:pt>
                <c:pt idx="3390">
                  <c:v>0.440590277777778</c:v>
                </c:pt>
                <c:pt idx="3391">
                  <c:v>0.440613425925926</c:v>
                </c:pt>
                <c:pt idx="3392">
                  <c:v>0.440636574074074</c:v>
                </c:pt>
                <c:pt idx="3393">
                  <c:v>0.440659722222222</c:v>
                </c:pt>
                <c:pt idx="3394">
                  <c:v>0.44068287037037</c:v>
                </c:pt>
                <c:pt idx="3395">
                  <c:v>0.440706018518519</c:v>
                </c:pt>
                <c:pt idx="3396">
                  <c:v>0.440729166666667</c:v>
                </c:pt>
                <c:pt idx="3397">
                  <c:v>0.440752314814815</c:v>
                </c:pt>
                <c:pt idx="3398">
                  <c:v>0.440775462962963</c:v>
                </c:pt>
                <c:pt idx="3399">
                  <c:v>0.440798611111111</c:v>
                </c:pt>
                <c:pt idx="3400">
                  <c:v>0.440821759259259</c:v>
                </c:pt>
                <c:pt idx="3401">
                  <c:v>0.440844907407407</c:v>
                </c:pt>
                <c:pt idx="3402">
                  <c:v>0.440868055555556</c:v>
                </c:pt>
                <c:pt idx="3403">
                  <c:v>0.440891203703704</c:v>
                </c:pt>
                <c:pt idx="3404">
                  <c:v>0.440914351851852</c:v>
                </c:pt>
                <c:pt idx="3405">
                  <c:v>0.4409375</c:v>
                </c:pt>
                <c:pt idx="3406">
                  <c:v>0.440960648148148</c:v>
                </c:pt>
                <c:pt idx="3407">
                  <c:v>0.440983796296296</c:v>
                </c:pt>
                <c:pt idx="3408">
                  <c:v>0.441006944444445</c:v>
                </c:pt>
                <c:pt idx="3409">
                  <c:v>0.441030092592593</c:v>
                </c:pt>
                <c:pt idx="3410">
                  <c:v>0.441053240740741</c:v>
                </c:pt>
                <c:pt idx="3411">
                  <c:v>0.441076388888889</c:v>
                </c:pt>
                <c:pt idx="3412">
                  <c:v>0.441099537037037</c:v>
                </c:pt>
                <c:pt idx="3413">
                  <c:v>0.441122685185185</c:v>
                </c:pt>
                <c:pt idx="3414">
                  <c:v>0.441145833333333</c:v>
                </c:pt>
                <c:pt idx="3415">
                  <c:v>0.441168981481482</c:v>
                </c:pt>
                <c:pt idx="3416">
                  <c:v>0.44119212962963</c:v>
                </c:pt>
                <c:pt idx="3417">
                  <c:v>0.441215277777778</c:v>
                </c:pt>
                <c:pt idx="3418">
                  <c:v>0.441238425925926</c:v>
                </c:pt>
                <c:pt idx="3419">
                  <c:v>0.441261574074074</c:v>
                </c:pt>
                <c:pt idx="3420">
                  <c:v>0.441284722222222</c:v>
                </c:pt>
                <c:pt idx="3421">
                  <c:v>0.44130787037037</c:v>
                </c:pt>
                <c:pt idx="3422">
                  <c:v>0.441331018518518</c:v>
                </c:pt>
                <c:pt idx="3423">
                  <c:v>0.441354166666667</c:v>
                </c:pt>
                <c:pt idx="3424">
                  <c:v>0.441377314814815</c:v>
                </c:pt>
                <c:pt idx="3425">
                  <c:v>0.441400462962963</c:v>
                </c:pt>
                <c:pt idx="3426">
                  <c:v>0.441423611111111</c:v>
                </c:pt>
                <c:pt idx="3427">
                  <c:v>0.441446759259259</c:v>
                </c:pt>
                <c:pt idx="3428">
                  <c:v>0.441469907407407</c:v>
                </c:pt>
                <c:pt idx="3429">
                  <c:v>0.441493055555556</c:v>
                </c:pt>
                <c:pt idx="3430">
                  <c:v>0.441516203703704</c:v>
                </c:pt>
                <c:pt idx="3431">
                  <c:v>0.441539351851852</c:v>
                </c:pt>
                <c:pt idx="3432">
                  <c:v>0.4415625</c:v>
                </c:pt>
                <c:pt idx="3433">
                  <c:v>0.441585648148148</c:v>
                </c:pt>
                <c:pt idx="3434">
                  <c:v>0.441608796296296</c:v>
                </c:pt>
                <c:pt idx="3435">
                  <c:v>0.441631944444444</c:v>
                </c:pt>
                <c:pt idx="3436">
                  <c:v>0.441655092592593</c:v>
                </c:pt>
                <c:pt idx="3437">
                  <c:v>0.441678240740741</c:v>
                </c:pt>
                <c:pt idx="3438">
                  <c:v>0.441701388888889</c:v>
                </c:pt>
                <c:pt idx="3439">
                  <c:v>0.441724537037037</c:v>
                </c:pt>
                <c:pt idx="3440">
                  <c:v>0.441747685185185</c:v>
                </c:pt>
                <c:pt idx="3441">
                  <c:v>0.441770833333333</c:v>
                </c:pt>
                <c:pt idx="3442">
                  <c:v>0.441793981481481</c:v>
                </c:pt>
                <c:pt idx="3443">
                  <c:v>0.44181712962963</c:v>
                </c:pt>
                <c:pt idx="3444">
                  <c:v>0.441840277777778</c:v>
                </c:pt>
                <c:pt idx="3445">
                  <c:v>0.441863425925926</c:v>
                </c:pt>
                <c:pt idx="3446">
                  <c:v>0.441886574074074</c:v>
                </c:pt>
                <c:pt idx="3447">
                  <c:v>0.441909722222222</c:v>
                </c:pt>
                <c:pt idx="3448">
                  <c:v>0.44193287037037</c:v>
                </c:pt>
                <c:pt idx="3449">
                  <c:v>0.441956018518518</c:v>
                </c:pt>
                <c:pt idx="3450">
                  <c:v>0.441979166666667</c:v>
                </c:pt>
                <c:pt idx="3451">
                  <c:v>0.442002314814815</c:v>
                </c:pt>
                <c:pt idx="3452">
                  <c:v>0.442025462962963</c:v>
                </c:pt>
                <c:pt idx="3453">
                  <c:v>0.442048611111111</c:v>
                </c:pt>
                <c:pt idx="3454">
                  <c:v>0.442071759259259</c:v>
                </c:pt>
                <c:pt idx="3455">
                  <c:v>0.442094907407407</c:v>
                </c:pt>
                <c:pt idx="3456">
                  <c:v>0.442118055555556</c:v>
                </c:pt>
                <c:pt idx="3457">
                  <c:v>0.442141203703704</c:v>
                </c:pt>
                <c:pt idx="3458">
                  <c:v>0.442164351851852</c:v>
                </c:pt>
                <c:pt idx="3459">
                  <c:v>0.4421875</c:v>
                </c:pt>
                <c:pt idx="3460">
                  <c:v>0.442210648148148</c:v>
                </c:pt>
                <c:pt idx="3461">
                  <c:v>0.442233796296296</c:v>
                </c:pt>
                <c:pt idx="3462">
                  <c:v>0.442256944444444</c:v>
                </c:pt>
                <c:pt idx="3463">
                  <c:v>0.442280092592593</c:v>
                </c:pt>
                <c:pt idx="3464">
                  <c:v>0.442303240740741</c:v>
                </c:pt>
                <c:pt idx="3465">
                  <c:v>0.442326388888889</c:v>
                </c:pt>
                <c:pt idx="3466">
                  <c:v>0.442349537037037</c:v>
                </c:pt>
                <c:pt idx="3467">
                  <c:v>0.442372685185185</c:v>
                </c:pt>
                <c:pt idx="3468">
                  <c:v>0.442395833333333</c:v>
                </c:pt>
                <c:pt idx="3469">
                  <c:v>0.442418981481482</c:v>
                </c:pt>
                <c:pt idx="3470">
                  <c:v>0.44244212962963</c:v>
                </c:pt>
                <c:pt idx="3471">
                  <c:v>0.442465277777778</c:v>
                </c:pt>
                <c:pt idx="3472">
                  <c:v>0.442488425925926</c:v>
                </c:pt>
                <c:pt idx="3473">
                  <c:v>0.442511574074074</c:v>
                </c:pt>
                <c:pt idx="3474">
                  <c:v>0.442534722222222</c:v>
                </c:pt>
                <c:pt idx="3475">
                  <c:v>0.44255787037037</c:v>
                </c:pt>
                <c:pt idx="3476">
                  <c:v>0.442581018518519</c:v>
                </c:pt>
                <c:pt idx="3477">
                  <c:v>0.442604166666667</c:v>
                </c:pt>
                <c:pt idx="3478">
                  <c:v>0.442627314814815</c:v>
                </c:pt>
                <c:pt idx="3479">
                  <c:v>0.442650462962963</c:v>
                </c:pt>
                <c:pt idx="3480">
                  <c:v>0.442673611111111</c:v>
                </c:pt>
                <c:pt idx="3481">
                  <c:v>0.442696759259259</c:v>
                </c:pt>
                <c:pt idx="3482">
                  <c:v>0.442719907407407</c:v>
                </c:pt>
                <c:pt idx="3483">
                  <c:v>0.442743055555556</c:v>
                </c:pt>
                <c:pt idx="3484">
                  <c:v>0.442766203703704</c:v>
                </c:pt>
                <c:pt idx="3485">
                  <c:v>0.442789351851852</c:v>
                </c:pt>
                <c:pt idx="3486">
                  <c:v>0.4428125</c:v>
                </c:pt>
                <c:pt idx="3487">
                  <c:v>0.442835648148148</c:v>
                </c:pt>
                <c:pt idx="3488">
                  <c:v>0.442858796296296</c:v>
                </c:pt>
                <c:pt idx="3489">
                  <c:v>0.442881944444445</c:v>
                </c:pt>
                <c:pt idx="3490">
                  <c:v>0.442905092592593</c:v>
                </c:pt>
                <c:pt idx="3491">
                  <c:v>0.442928240740741</c:v>
                </c:pt>
                <c:pt idx="3492">
                  <c:v>0.442951388888889</c:v>
                </c:pt>
                <c:pt idx="3493">
                  <c:v>0.442974537037037</c:v>
                </c:pt>
                <c:pt idx="3494">
                  <c:v>0.442997685185185</c:v>
                </c:pt>
                <c:pt idx="3495">
                  <c:v>0.443020833333333</c:v>
                </c:pt>
                <c:pt idx="3496">
                  <c:v>0.443043981481482</c:v>
                </c:pt>
                <c:pt idx="3497">
                  <c:v>0.44306712962963</c:v>
                </c:pt>
                <c:pt idx="3498">
                  <c:v>0.443090277777778</c:v>
                </c:pt>
                <c:pt idx="3499">
                  <c:v>0.443113425925926</c:v>
                </c:pt>
                <c:pt idx="3500">
                  <c:v>0.443136574074074</c:v>
                </c:pt>
                <c:pt idx="3501">
                  <c:v>0.443159722222222</c:v>
                </c:pt>
                <c:pt idx="3502">
                  <c:v>0.44318287037037</c:v>
                </c:pt>
                <c:pt idx="3503">
                  <c:v>0.443206018518518</c:v>
                </c:pt>
                <c:pt idx="3504">
                  <c:v>0.443229166666667</c:v>
                </c:pt>
                <c:pt idx="3505">
                  <c:v>0.443252314814815</c:v>
                </c:pt>
                <c:pt idx="3506">
                  <c:v>0.443275462962963</c:v>
                </c:pt>
                <c:pt idx="3507">
                  <c:v>0.443298611111111</c:v>
                </c:pt>
                <c:pt idx="3508">
                  <c:v>0.443321759259259</c:v>
                </c:pt>
                <c:pt idx="3509">
                  <c:v>0.443344907407407</c:v>
                </c:pt>
                <c:pt idx="3510">
                  <c:v>0.443368055555556</c:v>
                </c:pt>
                <c:pt idx="3511">
                  <c:v>0.443391203703704</c:v>
                </c:pt>
                <c:pt idx="3512">
                  <c:v>0.443414351851852</c:v>
                </c:pt>
                <c:pt idx="3513">
                  <c:v>0.4434375</c:v>
                </c:pt>
                <c:pt idx="3514">
                  <c:v>0.443460648148148</c:v>
                </c:pt>
                <c:pt idx="3515">
                  <c:v>0.443483796296296</c:v>
                </c:pt>
                <c:pt idx="3516">
                  <c:v>0.443506944444445</c:v>
                </c:pt>
                <c:pt idx="3517">
                  <c:v>0.443530092592593</c:v>
                </c:pt>
                <c:pt idx="3518">
                  <c:v>0.443553240740741</c:v>
                </c:pt>
                <c:pt idx="3519">
                  <c:v>0.443576388888889</c:v>
                </c:pt>
                <c:pt idx="3520">
                  <c:v>0.443599537037037</c:v>
                </c:pt>
                <c:pt idx="3521">
                  <c:v>0.443622685185185</c:v>
                </c:pt>
                <c:pt idx="3522">
                  <c:v>0.443645833333333</c:v>
                </c:pt>
                <c:pt idx="3523">
                  <c:v>0.443668981481482</c:v>
                </c:pt>
                <c:pt idx="3524">
                  <c:v>0.44369212962963</c:v>
                </c:pt>
                <c:pt idx="3525">
                  <c:v>0.443715277777778</c:v>
                </c:pt>
                <c:pt idx="3526">
                  <c:v>0.443738425925926</c:v>
                </c:pt>
                <c:pt idx="3527">
                  <c:v>0.443761574074074</c:v>
                </c:pt>
                <c:pt idx="3528">
                  <c:v>0.443784722222222</c:v>
                </c:pt>
                <c:pt idx="3529">
                  <c:v>0.44380787037037</c:v>
                </c:pt>
                <c:pt idx="3530">
                  <c:v>0.443831018518518</c:v>
                </c:pt>
                <c:pt idx="3531">
                  <c:v>0.443854166666667</c:v>
                </c:pt>
                <c:pt idx="3532">
                  <c:v>0.443877314814815</c:v>
                </c:pt>
                <c:pt idx="3533">
                  <c:v>0.443900462962963</c:v>
                </c:pt>
                <c:pt idx="3534">
                  <c:v>0.443923611111111</c:v>
                </c:pt>
                <c:pt idx="3535">
                  <c:v>0.443946759259259</c:v>
                </c:pt>
                <c:pt idx="3536">
                  <c:v>0.443969907407408</c:v>
                </c:pt>
                <c:pt idx="3537">
                  <c:v>0.443993055555556</c:v>
                </c:pt>
                <c:pt idx="3538">
                  <c:v>0.444016203703704</c:v>
                </c:pt>
                <c:pt idx="3539">
                  <c:v>0.444039351851852</c:v>
                </c:pt>
                <c:pt idx="3540">
                  <c:v>0.4440625</c:v>
                </c:pt>
                <c:pt idx="3541">
                  <c:v>0.444085648148148</c:v>
                </c:pt>
                <c:pt idx="3542">
                  <c:v>0.444108796296296</c:v>
                </c:pt>
                <c:pt idx="3543">
                  <c:v>0.444131944444444</c:v>
                </c:pt>
                <c:pt idx="3544">
                  <c:v>0.444155092592593</c:v>
                </c:pt>
                <c:pt idx="3545">
                  <c:v>0.444178240740741</c:v>
                </c:pt>
                <c:pt idx="3546">
                  <c:v>0.444201388888889</c:v>
                </c:pt>
                <c:pt idx="3547">
                  <c:v>0.444224537037037</c:v>
                </c:pt>
                <c:pt idx="3548">
                  <c:v>0.444247685185185</c:v>
                </c:pt>
                <c:pt idx="3549">
                  <c:v>0.444270833333333</c:v>
                </c:pt>
                <c:pt idx="3550">
                  <c:v>0.444293981481481</c:v>
                </c:pt>
                <c:pt idx="3551">
                  <c:v>0.44431712962963</c:v>
                </c:pt>
                <c:pt idx="3552">
                  <c:v>0.444340277777778</c:v>
                </c:pt>
                <c:pt idx="3553">
                  <c:v>0.444363425925926</c:v>
                </c:pt>
                <c:pt idx="3554">
                  <c:v>0.444386574074074</c:v>
                </c:pt>
                <c:pt idx="3555">
                  <c:v>0.444409722222222</c:v>
                </c:pt>
                <c:pt idx="3556">
                  <c:v>0.44443287037037</c:v>
                </c:pt>
                <c:pt idx="3557">
                  <c:v>0.444456018518518</c:v>
                </c:pt>
                <c:pt idx="3558">
                  <c:v>0.444479166666667</c:v>
                </c:pt>
                <c:pt idx="3559">
                  <c:v>0.444502314814815</c:v>
                </c:pt>
                <c:pt idx="3560">
                  <c:v>0.444525462962963</c:v>
                </c:pt>
                <c:pt idx="3561">
                  <c:v>0.444548611111111</c:v>
                </c:pt>
                <c:pt idx="3562">
                  <c:v>0.444571759259259</c:v>
                </c:pt>
                <c:pt idx="3563">
                  <c:v>0.444594907407407</c:v>
                </c:pt>
                <c:pt idx="3564">
                  <c:v>0.444618055555556</c:v>
                </c:pt>
                <c:pt idx="3565">
                  <c:v>0.444641203703704</c:v>
                </c:pt>
                <c:pt idx="3566">
                  <c:v>0.444664351851852</c:v>
                </c:pt>
                <c:pt idx="3567">
                  <c:v>0.4446875</c:v>
                </c:pt>
                <c:pt idx="3568">
                  <c:v>0.444710648148148</c:v>
                </c:pt>
                <c:pt idx="3569">
                  <c:v>0.444733796296296</c:v>
                </c:pt>
                <c:pt idx="3570">
                  <c:v>0.444756944444444</c:v>
                </c:pt>
                <c:pt idx="3571">
                  <c:v>0.444780092592593</c:v>
                </c:pt>
                <c:pt idx="3572">
                  <c:v>0.444803240740741</c:v>
                </c:pt>
                <c:pt idx="3573">
                  <c:v>0.444826388888889</c:v>
                </c:pt>
                <c:pt idx="3574">
                  <c:v>0.444849537037037</c:v>
                </c:pt>
                <c:pt idx="3575">
                  <c:v>0.444872685185185</c:v>
                </c:pt>
                <c:pt idx="3576">
                  <c:v>0.444895833333333</c:v>
                </c:pt>
                <c:pt idx="3577">
                  <c:v>0.444918981481482</c:v>
                </c:pt>
                <c:pt idx="3578">
                  <c:v>0.44494212962963</c:v>
                </c:pt>
                <c:pt idx="3579">
                  <c:v>0.444965277777778</c:v>
                </c:pt>
                <c:pt idx="3580">
                  <c:v>0.444988425925926</c:v>
                </c:pt>
                <c:pt idx="3581">
                  <c:v>0.445011574074074</c:v>
                </c:pt>
                <c:pt idx="3582">
                  <c:v>0.445034722222222</c:v>
                </c:pt>
                <c:pt idx="3583">
                  <c:v>0.44505787037037</c:v>
                </c:pt>
                <c:pt idx="3584">
                  <c:v>0.445081018518518</c:v>
                </c:pt>
                <c:pt idx="3585">
                  <c:v>0.445104166666667</c:v>
                </c:pt>
                <c:pt idx="3586">
                  <c:v>0.445127314814815</c:v>
                </c:pt>
                <c:pt idx="3587">
                  <c:v>0.445150462962963</c:v>
                </c:pt>
                <c:pt idx="3588">
                  <c:v>0.445173611111111</c:v>
                </c:pt>
                <c:pt idx="3589">
                  <c:v>0.445196759259259</c:v>
                </c:pt>
                <c:pt idx="3590">
                  <c:v>0.445219907407407</c:v>
                </c:pt>
                <c:pt idx="3591">
                  <c:v>0.445243055555556</c:v>
                </c:pt>
                <c:pt idx="3592">
                  <c:v>0.445266203703704</c:v>
                </c:pt>
                <c:pt idx="3593">
                  <c:v>0.445289351851852</c:v>
                </c:pt>
                <c:pt idx="3594">
                  <c:v>0.4453125</c:v>
                </c:pt>
                <c:pt idx="3595">
                  <c:v>0.445335648148148</c:v>
                </c:pt>
                <c:pt idx="3596">
                  <c:v>0.445358796296296</c:v>
                </c:pt>
                <c:pt idx="3597">
                  <c:v>0.445381944444445</c:v>
                </c:pt>
                <c:pt idx="3598">
                  <c:v>0.445405092592593</c:v>
                </c:pt>
                <c:pt idx="3599">
                  <c:v>0.445428240740741</c:v>
                </c:pt>
                <c:pt idx="3600">
                  <c:v>0.445451388888889</c:v>
                </c:pt>
                <c:pt idx="3601">
                  <c:v>0.445474537037037</c:v>
                </c:pt>
                <c:pt idx="3602">
                  <c:v>0.445497685185185</c:v>
                </c:pt>
                <c:pt idx="3603">
                  <c:v>0.445520833333333</c:v>
                </c:pt>
                <c:pt idx="3604">
                  <c:v>0.445543981481482</c:v>
                </c:pt>
                <c:pt idx="3605">
                  <c:v>0.44556712962963</c:v>
                </c:pt>
                <c:pt idx="3606">
                  <c:v>0.445590277777778</c:v>
                </c:pt>
                <c:pt idx="3607">
                  <c:v>0.445613425925926</c:v>
                </c:pt>
                <c:pt idx="3608">
                  <c:v>0.445636574074074</c:v>
                </c:pt>
                <c:pt idx="3609">
                  <c:v>0.445659722222222</c:v>
                </c:pt>
                <c:pt idx="3610">
                  <c:v>0.44568287037037</c:v>
                </c:pt>
                <c:pt idx="3611">
                  <c:v>0.445706018518518</c:v>
                </c:pt>
                <c:pt idx="3612">
                  <c:v>0.445729166666667</c:v>
                </c:pt>
                <c:pt idx="3613">
                  <c:v>0.445752314814815</c:v>
                </c:pt>
                <c:pt idx="3614">
                  <c:v>0.445775462962963</c:v>
                </c:pt>
                <c:pt idx="3615">
                  <c:v>0.445798611111111</c:v>
                </c:pt>
                <c:pt idx="3616">
                  <c:v>0.445821759259259</c:v>
                </c:pt>
                <c:pt idx="3617">
                  <c:v>0.445844907407407</c:v>
                </c:pt>
                <c:pt idx="3618">
                  <c:v>0.445868055555556</c:v>
                </c:pt>
                <c:pt idx="3619">
                  <c:v>0.445891203703704</c:v>
                </c:pt>
                <c:pt idx="3620">
                  <c:v>0.445914351851852</c:v>
                </c:pt>
                <c:pt idx="3621">
                  <c:v>0.4459375</c:v>
                </c:pt>
                <c:pt idx="3622">
                  <c:v>0.445960648148148</c:v>
                </c:pt>
                <c:pt idx="3623">
                  <c:v>0.445983796296296</c:v>
                </c:pt>
                <c:pt idx="3624">
                  <c:v>0.446006944444445</c:v>
                </c:pt>
                <c:pt idx="3625">
                  <c:v>0.446030092592593</c:v>
                </c:pt>
                <c:pt idx="3626">
                  <c:v>0.446053240740741</c:v>
                </c:pt>
                <c:pt idx="3627">
                  <c:v>0.446076388888889</c:v>
                </c:pt>
                <c:pt idx="3628">
                  <c:v>0.446099537037037</c:v>
                </c:pt>
                <c:pt idx="3629">
                  <c:v>0.446122685185185</c:v>
                </c:pt>
                <c:pt idx="3630">
                  <c:v>0.446145833333333</c:v>
                </c:pt>
                <c:pt idx="3631">
                  <c:v>0.446168981481482</c:v>
                </c:pt>
                <c:pt idx="3632">
                  <c:v>0.44619212962963</c:v>
                </c:pt>
                <c:pt idx="3633">
                  <c:v>0.446215277777778</c:v>
                </c:pt>
                <c:pt idx="3634">
                  <c:v>0.446238425925926</c:v>
                </c:pt>
                <c:pt idx="3635">
                  <c:v>0.446261574074074</c:v>
                </c:pt>
                <c:pt idx="3636">
                  <c:v>0.446284722222222</c:v>
                </c:pt>
                <c:pt idx="3637">
                  <c:v>0.44630787037037</c:v>
                </c:pt>
                <c:pt idx="3638">
                  <c:v>0.446331018518518</c:v>
                </c:pt>
                <c:pt idx="3639">
                  <c:v>0.446354166666667</c:v>
                </c:pt>
                <c:pt idx="3640">
                  <c:v>0.446377314814815</c:v>
                </c:pt>
                <c:pt idx="3641">
                  <c:v>0.446400462962963</c:v>
                </c:pt>
                <c:pt idx="3642">
                  <c:v>0.446423611111111</c:v>
                </c:pt>
                <c:pt idx="3643">
                  <c:v>0.446446759259259</c:v>
                </c:pt>
                <c:pt idx="3644">
                  <c:v>0.446469907407408</c:v>
                </c:pt>
                <c:pt idx="3645">
                  <c:v>0.446493055555556</c:v>
                </c:pt>
                <c:pt idx="3646">
                  <c:v>0.446516203703704</c:v>
                </c:pt>
                <c:pt idx="3647">
                  <c:v>0.446539351851852</c:v>
                </c:pt>
                <c:pt idx="3648">
                  <c:v>0.4465625</c:v>
                </c:pt>
                <c:pt idx="3649">
                  <c:v>0.446585648148148</c:v>
                </c:pt>
                <c:pt idx="3650">
                  <c:v>0.446608796296296</c:v>
                </c:pt>
                <c:pt idx="3651">
                  <c:v>0.446631944444444</c:v>
                </c:pt>
                <c:pt idx="3652">
                  <c:v>0.446655092592593</c:v>
                </c:pt>
                <c:pt idx="3653">
                  <c:v>0.446678240740741</c:v>
                </c:pt>
                <c:pt idx="3654">
                  <c:v>0.446701388888889</c:v>
                </c:pt>
                <c:pt idx="3655">
                  <c:v>0.446724537037037</c:v>
                </c:pt>
                <c:pt idx="3656">
                  <c:v>0.446747685185185</c:v>
                </c:pt>
                <c:pt idx="3657">
                  <c:v>0.446770833333333</c:v>
                </c:pt>
                <c:pt idx="3658">
                  <c:v>0.446793981481481</c:v>
                </c:pt>
                <c:pt idx="3659">
                  <c:v>0.44681712962963</c:v>
                </c:pt>
                <c:pt idx="3660">
                  <c:v>0.446840277777778</c:v>
                </c:pt>
                <c:pt idx="3661">
                  <c:v>0.446863425925926</c:v>
                </c:pt>
                <c:pt idx="3662">
                  <c:v>0.446886574074074</c:v>
                </c:pt>
                <c:pt idx="3663">
                  <c:v>0.446909722222222</c:v>
                </c:pt>
                <c:pt idx="3664">
                  <c:v>0.44693287037037</c:v>
                </c:pt>
                <c:pt idx="3665">
                  <c:v>0.446956018518519</c:v>
                </c:pt>
                <c:pt idx="3666">
                  <c:v>0.446979166666667</c:v>
                </c:pt>
                <c:pt idx="3667">
                  <c:v>0.447002314814815</c:v>
                </c:pt>
                <c:pt idx="3668">
                  <c:v>0.447025462962963</c:v>
                </c:pt>
                <c:pt idx="3669">
                  <c:v>0.447048611111111</c:v>
                </c:pt>
                <c:pt idx="3670">
                  <c:v>0.447071759259259</c:v>
                </c:pt>
                <c:pt idx="3671">
                  <c:v>0.447094907407407</c:v>
                </c:pt>
                <c:pt idx="3672">
                  <c:v>0.447118055555556</c:v>
                </c:pt>
                <c:pt idx="3673">
                  <c:v>0.447141203703704</c:v>
                </c:pt>
                <c:pt idx="3674">
                  <c:v>0.447164351851852</c:v>
                </c:pt>
                <c:pt idx="3675">
                  <c:v>0.4471875</c:v>
                </c:pt>
                <c:pt idx="3676">
                  <c:v>0.447210648148148</c:v>
                </c:pt>
                <c:pt idx="3677">
                  <c:v>0.447233796296296</c:v>
                </c:pt>
                <c:pt idx="3678">
                  <c:v>0.447256944444444</c:v>
                </c:pt>
                <c:pt idx="3679">
                  <c:v>0.447280092592593</c:v>
                </c:pt>
                <c:pt idx="3680">
                  <c:v>0.447303240740741</c:v>
                </c:pt>
                <c:pt idx="3681">
                  <c:v>0.447326388888889</c:v>
                </c:pt>
                <c:pt idx="3682">
                  <c:v>0.447349537037037</c:v>
                </c:pt>
                <c:pt idx="3683">
                  <c:v>0.447372685185185</c:v>
                </c:pt>
                <c:pt idx="3684">
                  <c:v>0.447395833333333</c:v>
                </c:pt>
                <c:pt idx="3685">
                  <c:v>0.447418981481482</c:v>
                </c:pt>
                <c:pt idx="3686">
                  <c:v>0.44744212962963</c:v>
                </c:pt>
                <c:pt idx="3687">
                  <c:v>0.447465277777778</c:v>
                </c:pt>
                <c:pt idx="3688">
                  <c:v>0.447488425925926</c:v>
                </c:pt>
                <c:pt idx="3689">
                  <c:v>0.447511574074074</c:v>
                </c:pt>
                <c:pt idx="3690">
                  <c:v>0.447534722222222</c:v>
                </c:pt>
                <c:pt idx="3691">
                  <c:v>0.44755787037037</c:v>
                </c:pt>
                <c:pt idx="3692">
                  <c:v>0.447581018518518</c:v>
                </c:pt>
                <c:pt idx="3693">
                  <c:v>0.447604166666667</c:v>
                </c:pt>
                <c:pt idx="3694">
                  <c:v>0.447627314814815</c:v>
                </c:pt>
                <c:pt idx="3695">
                  <c:v>0.447650462962963</c:v>
                </c:pt>
                <c:pt idx="3696">
                  <c:v>0.447673611111111</c:v>
                </c:pt>
                <c:pt idx="3697">
                  <c:v>0.447696759259259</c:v>
                </c:pt>
                <c:pt idx="3698">
                  <c:v>0.447719907407407</c:v>
                </c:pt>
                <c:pt idx="3699">
                  <c:v>0.447743055555556</c:v>
                </c:pt>
                <c:pt idx="3700">
                  <c:v>0.447766203703704</c:v>
                </c:pt>
                <c:pt idx="3701">
                  <c:v>0.447789351851852</c:v>
                </c:pt>
                <c:pt idx="3702">
                  <c:v>0.4478125</c:v>
                </c:pt>
                <c:pt idx="3703">
                  <c:v>0.447835648148148</c:v>
                </c:pt>
                <c:pt idx="3704">
                  <c:v>0.447858796296296</c:v>
                </c:pt>
                <c:pt idx="3705">
                  <c:v>0.447881944444445</c:v>
                </c:pt>
                <c:pt idx="3706">
                  <c:v>0.447905092592593</c:v>
                </c:pt>
                <c:pt idx="3707">
                  <c:v>0.447928240740741</c:v>
                </c:pt>
                <c:pt idx="3708">
                  <c:v>0.447951388888889</c:v>
                </c:pt>
                <c:pt idx="3709">
                  <c:v>0.447974537037037</c:v>
                </c:pt>
                <c:pt idx="3710">
                  <c:v>0.447997685185185</c:v>
                </c:pt>
                <c:pt idx="3711">
                  <c:v>0.448020833333333</c:v>
                </c:pt>
                <c:pt idx="3712">
                  <c:v>0.448043981481481</c:v>
                </c:pt>
                <c:pt idx="3713">
                  <c:v>0.44806712962963</c:v>
                </c:pt>
                <c:pt idx="3714">
                  <c:v>0.448090277777778</c:v>
                </c:pt>
                <c:pt idx="3715">
                  <c:v>0.448113425925926</c:v>
                </c:pt>
                <c:pt idx="3716">
                  <c:v>0.448136574074074</c:v>
                </c:pt>
                <c:pt idx="3717">
                  <c:v>0.448159722222222</c:v>
                </c:pt>
                <c:pt idx="3718">
                  <c:v>0.44818287037037</c:v>
                </c:pt>
                <c:pt idx="3719">
                  <c:v>0.448206018518519</c:v>
                </c:pt>
                <c:pt idx="3720">
                  <c:v>0.448229166666667</c:v>
                </c:pt>
                <c:pt idx="3721">
                  <c:v>0.448252314814815</c:v>
                </c:pt>
                <c:pt idx="3722">
                  <c:v>0.448275462962963</c:v>
                </c:pt>
                <c:pt idx="3723">
                  <c:v>0.448298611111111</c:v>
                </c:pt>
                <c:pt idx="3724">
                  <c:v>0.448321759259259</c:v>
                </c:pt>
                <c:pt idx="3725">
                  <c:v>0.448344907407408</c:v>
                </c:pt>
                <c:pt idx="3726">
                  <c:v>0.448368055555556</c:v>
                </c:pt>
                <c:pt idx="3727">
                  <c:v>0.448391203703704</c:v>
                </c:pt>
                <c:pt idx="3728">
                  <c:v>0.448414351851852</c:v>
                </c:pt>
                <c:pt idx="3729">
                  <c:v>0.4484375</c:v>
                </c:pt>
                <c:pt idx="3730">
                  <c:v>0.448460648148148</c:v>
                </c:pt>
                <c:pt idx="3731">
                  <c:v>0.448483796296296</c:v>
                </c:pt>
                <c:pt idx="3732">
                  <c:v>0.448506944444445</c:v>
                </c:pt>
                <c:pt idx="3733">
                  <c:v>0.448530092592593</c:v>
                </c:pt>
                <c:pt idx="3734">
                  <c:v>0.448553240740741</c:v>
                </c:pt>
                <c:pt idx="3735">
                  <c:v>0.448576388888889</c:v>
                </c:pt>
                <c:pt idx="3736">
                  <c:v>0.448599537037037</c:v>
                </c:pt>
                <c:pt idx="3737">
                  <c:v>0.448622685185185</c:v>
                </c:pt>
                <c:pt idx="3738">
                  <c:v>0.448645833333333</c:v>
                </c:pt>
                <c:pt idx="3739">
                  <c:v>0.448668981481482</c:v>
                </c:pt>
                <c:pt idx="3740">
                  <c:v>0.44869212962963</c:v>
                </c:pt>
                <c:pt idx="3741">
                  <c:v>0.448715277777778</c:v>
                </c:pt>
                <c:pt idx="3742">
                  <c:v>0.448738425925926</c:v>
                </c:pt>
                <c:pt idx="3743">
                  <c:v>0.448761574074074</c:v>
                </c:pt>
                <c:pt idx="3744">
                  <c:v>0.448784722222222</c:v>
                </c:pt>
                <c:pt idx="3745">
                  <c:v>0.44880787037037</c:v>
                </c:pt>
                <c:pt idx="3746">
                  <c:v>0.448831018518518</c:v>
                </c:pt>
                <c:pt idx="3747">
                  <c:v>0.448854166666667</c:v>
                </c:pt>
                <c:pt idx="3748">
                  <c:v>0.448877314814815</c:v>
                </c:pt>
                <c:pt idx="3749">
                  <c:v>0.448900462962963</c:v>
                </c:pt>
                <c:pt idx="3750">
                  <c:v>0.448923611111111</c:v>
                </c:pt>
                <c:pt idx="3751">
                  <c:v>0.448946759259259</c:v>
                </c:pt>
                <c:pt idx="3752">
                  <c:v>0.448969907407407</c:v>
                </c:pt>
                <c:pt idx="3753">
                  <c:v>0.448993055555555</c:v>
                </c:pt>
                <c:pt idx="3754">
                  <c:v>0.449016203703704</c:v>
                </c:pt>
                <c:pt idx="3755">
                  <c:v>0.449039351851852</c:v>
                </c:pt>
                <c:pt idx="3756">
                  <c:v>0.4490625</c:v>
                </c:pt>
                <c:pt idx="3757">
                  <c:v>0.449085648148148</c:v>
                </c:pt>
                <c:pt idx="3758">
                  <c:v>0.449108796296296</c:v>
                </c:pt>
                <c:pt idx="3759">
                  <c:v>0.449131944444444</c:v>
                </c:pt>
                <c:pt idx="3760">
                  <c:v>0.449155092592593</c:v>
                </c:pt>
                <c:pt idx="3761">
                  <c:v>0.449178240740741</c:v>
                </c:pt>
                <c:pt idx="3762">
                  <c:v>0.449201388888889</c:v>
                </c:pt>
                <c:pt idx="3763">
                  <c:v>0.449224537037037</c:v>
                </c:pt>
                <c:pt idx="3764">
                  <c:v>0.449247685185185</c:v>
                </c:pt>
                <c:pt idx="3765">
                  <c:v>0.449270833333333</c:v>
                </c:pt>
                <c:pt idx="3766">
                  <c:v>0.449293981481482</c:v>
                </c:pt>
                <c:pt idx="3767">
                  <c:v>0.44931712962963</c:v>
                </c:pt>
                <c:pt idx="3768">
                  <c:v>0.449340277777778</c:v>
                </c:pt>
                <c:pt idx="3769">
                  <c:v>0.449363425925926</c:v>
                </c:pt>
                <c:pt idx="3770">
                  <c:v>0.449386574074074</c:v>
                </c:pt>
                <c:pt idx="3771">
                  <c:v>0.449409722222222</c:v>
                </c:pt>
                <c:pt idx="3772">
                  <c:v>0.44943287037037</c:v>
                </c:pt>
                <c:pt idx="3773">
                  <c:v>0.449456018518518</c:v>
                </c:pt>
                <c:pt idx="3774">
                  <c:v>0.449479166666667</c:v>
                </c:pt>
                <c:pt idx="3775">
                  <c:v>0.449502314814815</c:v>
                </c:pt>
                <c:pt idx="3776">
                  <c:v>0.449525462962963</c:v>
                </c:pt>
                <c:pt idx="3777">
                  <c:v>0.449548611111111</c:v>
                </c:pt>
                <c:pt idx="3778">
                  <c:v>0.449571759259259</c:v>
                </c:pt>
                <c:pt idx="3779">
                  <c:v>0.449594907407408</c:v>
                </c:pt>
                <c:pt idx="3780">
                  <c:v>0.449618055555556</c:v>
                </c:pt>
                <c:pt idx="3781">
                  <c:v>0.449641203703704</c:v>
                </c:pt>
                <c:pt idx="3782">
                  <c:v>0.449664351851852</c:v>
                </c:pt>
                <c:pt idx="3783">
                  <c:v>0.4496875</c:v>
                </c:pt>
                <c:pt idx="3784">
                  <c:v>0.449710648148148</c:v>
                </c:pt>
                <c:pt idx="3785">
                  <c:v>0.449733796296296</c:v>
                </c:pt>
                <c:pt idx="3786">
                  <c:v>0.449756944444444</c:v>
                </c:pt>
                <c:pt idx="3787">
                  <c:v>0.449780092592593</c:v>
                </c:pt>
                <c:pt idx="3788">
                  <c:v>0.449803240740741</c:v>
                </c:pt>
                <c:pt idx="3789">
                  <c:v>0.449826388888889</c:v>
                </c:pt>
                <c:pt idx="3790">
                  <c:v>0.449849537037037</c:v>
                </c:pt>
                <c:pt idx="3791">
                  <c:v>0.449872685185185</c:v>
                </c:pt>
                <c:pt idx="3792">
                  <c:v>0.449895833333333</c:v>
                </c:pt>
                <c:pt idx="3793">
                  <c:v>0.449918981481482</c:v>
                </c:pt>
                <c:pt idx="3794">
                  <c:v>0.44994212962963</c:v>
                </c:pt>
                <c:pt idx="3795">
                  <c:v>0.449965277777778</c:v>
                </c:pt>
                <c:pt idx="3796">
                  <c:v>0.449988425925926</c:v>
                </c:pt>
                <c:pt idx="3797">
                  <c:v>0.450011574074074</c:v>
                </c:pt>
                <c:pt idx="3798">
                  <c:v>0.450034722222222</c:v>
                </c:pt>
                <c:pt idx="3799">
                  <c:v>0.45005787037037</c:v>
                </c:pt>
                <c:pt idx="3800">
                  <c:v>0.450081018518518</c:v>
                </c:pt>
                <c:pt idx="3801">
                  <c:v>0.450104166666667</c:v>
                </c:pt>
                <c:pt idx="3802">
                  <c:v>0.450127314814815</c:v>
                </c:pt>
                <c:pt idx="3803">
                  <c:v>0.450150462962963</c:v>
                </c:pt>
                <c:pt idx="3804">
                  <c:v>0.450173611111111</c:v>
                </c:pt>
                <c:pt idx="3805">
                  <c:v>0.450196759259259</c:v>
                </c:pt>
                <c:pt idx="3806">
                  <c:v>0.450219907407407</c:v>
                </c:pt>
                <c:pt idx="3807">
                  <c:v>0.450243055555556</c:v>
                </c:pt>
                <c:pt idx="3808">
                  <c:v>0.450266203703704</c:v>
                </c:pt>
                <c:pt idx="3809">
                  <c:v>0.450289351851852</c:v>
                </c:pt>
                <c:pt idx="3810">
                  <c:v>0.4503125</c:v>
                </c:pt>
                <c:pt idx="3811">
                  <c:v>0.450335648148148</c:v>
                </c:pt>
                <c:pt idx="3812">
                  <c:v>0.450358796296296</c:v>
                </c:pt>
                <c:pt idx="3813">
                  <c:v>0.450381944444444</c:v>
                </c:pt>
                <c:pt idx="3814">
                  <c:v>0.450405092592593</c:v>
                </c:pt>
                <c:pt idx="3815">
                  <c:v>0.450428240740741</c:v>
                </c:pt>
                <c:pt idx="3816">
                  <c:v>0.450451388888889</c:v>
                </c:pt>
                <c:pt idx="3817">
                  <c:v>0.450474537037037</c:v>
                </c:pt>
                <c:pt idx="3818">
                  <c:v>0.450497685185185</c:v>
                </c:pt>
                <c:pt idx="3819">
                  <c:v>0.450520833333333</c:v>
                </c:pt>
                <c:pt idx="3820">
                  <c:v>0.450543981481481</c:v>
                </c:pt>
                <c:pt idx="3821">
                  <c:v>0.45056712962963</c:v>
                </c:pt>
                <c:pt idx="3822">
                  <c:v>0.450590277777778</c:v>
                </c:pt>
                <c:pt idx="3823">
                  <c:v>0.450613425925926</c:v>
                </c:pt>
                <c:pt idx="3824">
                  <c:v>0.450636574074074</c:v>
                </c:pt>
                <c:pt idx="3825">
                  <c:v>0.450659722222222</c:v>
                </c:pt>
                <c:pt idx="3826">
                  <c:v>0.45068287037037</c:v>
                </c:pt>
                <c:pt idx="3827">
                  <c:v>0.450706018518518</c:v>
                </c:pt>
                <c:pt idx="3828">
                  <c:v>0.450729166666667</c:v>
                </c:pt>
                <c:pt idx="3829">
                  <c:v>0.450752314814815</c:v>
                </c:pt>
                <c:pt idx="3830">
                  <c:v>0.450775462962963</c:v>
                </c:pt>
                <c:pt idx="3831">
                  <c:v>0.450798611111111</c:v>
                </c:pt>
                <c:pt idx="3832">
                  <c:v>0.450821759259259</c:v>
                </c:pt>
                <c:pt idx="3833">
                  <c:v>0.450844907407407</c:v>
                </c:pt>
                <c:pt idx="3834">
                  <c:v>0.450868055555556</c:v>
                </c:pt>
                <c:pt idx="3835">
                  <c:v>0.450891203703704</c:v>
                </c:pt>
                <c:pt idx="3836">
                  <c:v>0.450914351851852</c:v>
                </c:pt>
                <c:pt idx="3837">
                  <c:v>0.4509375</c:v>
                </c:pt>
                <c:pt idx="3838">
                  <c:v>0.450960648148148</c:v>
                </c:pt>
                <c:pt idx="3839">
                  <c:v>0.450983796296296</c:v>
                </c:pt>
                <c:pt idx="3840">
                  <c:v>0.451006944444444</c:v>
                </c:pt>
                <c:pt idx="3841">
                  <c:v>0.451030092592592</c:v>
                </c:pt>
                <c:pt idx="3842">
                  <c:v>0.451053240740741</c:v>
                </c:pt>
                <c:pt idx="3843">
                  <c:v>0.451076388888889</c:v>
                </c:pt>
                <c:pt idx="3844">
                  <c:v>0.451099537037037</c:v>
                </c:pt>
                <c:pt idx="3845">
                  <c:v>0.451122685185185</c:v>
                </c:pt>
                <c:pt idx="3846">
                  <c:v>0.451145833333333</c:v>
                </c:pt>
                <c:pt idx="3847">
                  <c:v>0.451168981481482</c:v>
                </c:pt>
                <c:pt idx="3848">
                  <c:v>0.45119212962963</c:v>
                </c:pt>
                <c:pt idx="3849">
                  <c:v>0.451215277777778</c:v>
                </c:pt>
                <c:pt idx="3850">
                  <c:v>0.451238425925926</c:v>
                </c:pt>
                <c:pt idx="3851">
                  <c:v>0.451261574074074</c:v>
                </c:pt>
                <c:pt idx="3852">
                  <c:v>0.451284722222222</c:v>
                </c:pt>
                <c:pt idx="3853">
                  <c:v>0.45130787037037</c:v>
                </c:pt>
                <c:pt idx="3854">
                  <c:v>0.451331018518518</c:v>
                </c:pt>
                <c:pt idx="3855">
                  <c:v>0.451354166666667</c:v>
                </c:pt>
                <c:pt idx="3856">
                  <c:v>0.451377314814815</c:v>
                </c:pt>
                <c:pt idx="3857">
                  <c:v>0.451400462962963</c:v>
                </c:pt>
                <c:pt idx="3858">
                  <c:v>0.451423611111111</c:v>
                </c:pt>
                <c:pt idx="3859">
                  <c:v>0.451446759259259</c:v>
                </c:pt>
                <c:pt idx="3860">
                  <c:v>0.451469907407407</c:v>
                </c:pt>
                <c:pt idx="3861">
                  <c:v>0.451493055555555</c:v>
                </c:pt>
                <c:pt idx="3862">
                  <c:v>0.451516203703704</c:v>
                </c:pt>
                <c:pt idx="3863">
                  <c:v>0.451539351851852</c:v>
                </c:pt>
                <c:pt idx="3864">
                  <c:v>0.4515625</c:v>
                </c:pt>
                <c:pt idx="3865">
                  <c:v>0.451585648148148</c:v>
                </c:pt>
                <c:pt idx="3866">
                  <c:v>0.451608796296296</c:v>
                </c:pt>
                <c:pt idx="3867">
                  <c:v>0.451631944444444</c:v>
                </c:pt>
                <c:pt idx="3868">
                  <c:v>0.451655092592593</c:v>
                </c:pt>
                <c:pt idx="3869">
                  <c:v>0.451678240740741</c:v>
                </c:pt>
                <c:pt idx="3870">
                  <c:v>0.451701388888889</c:v>
                </c:pt>
                <c:pt idx="3871">
                  <c:v>0.451724537037037</c:v>
                </c:pt>
                <c:pt idx="3872">
                  <c:v>0.451747685185185</c:v>
                </c:pt>
                <c:pt idx="3873">
                  <c:v>0.451770833333333</c:v>
                </c:pt>
                <c:pt idx="3874">
                  <c:v>0.451793981481481</c:v>
                </c:pt>
                <c:pt idx="3875">
                  <c:v>0.45181712962963</c:v>
                </c:pt>
                <c:pt idx="3876">
                  <c:v>0.451840277777778</c:v>
                </c:pt>
                <c:pt idx="3877">
                  <c:v>0.451863425925926</c:v>
                </c:pt>
                <c:pt idx="3878">
                  <c:v>0.451886574074074</c:v>
                </c:pt>
                <c:pt idx="3879">
                  <c:v>0.451909722222222</c:v>
                </c:pt>
                <c:pt idx="3880">
                  <c:v>0.45193287037037</c:v>
                </c:pt>
                <c:pt idx="3881">
                  <c:v>0.451956018518518</c:v>
                </c:pt>
                <c:pt idx="3882">
                  <c:v>0.451979166666667</c:v>
                </c:pt>
                <c:pt idx="3883">
                  <c:v>0.452002314814815</c:v>
                </c:pt>
                <c:pt idx="3884">
                  <c:v>0.452025462962963</c:v>
                </c:pt>
                <c:pt idx="3885">
                  <c:v>0.452048611111111</c:v>
                </c:pt>
                <c:pt idx="3886">
                  <c:v>0.452071759259259</c:v>
                </c:pt>
                <c:pt idx="3887">
                  <c:v>0.452094907407407</c:v>
                </c:pt>
                <c:pt idx="3888">
                  <c:v>0.452118055555556</c:v>
                </c:pt>
                <c:pt idx="3889">
                  <c:v>0.452141203703704</c:v>
                </c:pt>
                <c:pt idx="3890">
                  <c:v>0.452164351851852</c:v>
                </c:pt>
                <c:pt idx="3891">
                  <c:v>0.4521875</c:v>
                </c:pt>
                <c:pt idx="3892">
                  <c:v>0.452210648148148</c:v>
                </c:pt>
                <c:pt idx="3893">
                  <c:v>0.452233796296296</c:v>
                </c:pt>
                <c:pt idx="3894">
                  <c:v>0.452256944444444</c:v>
                </c:pt>
                <c:pt idx="3895">
                  <c:v>0.452280092592593</c:v>
                </c:pt>
                <c:pt idx="3896">
                  <c:v>0.452303240740741</c:v>
                </c:pt>
                <c:pt idx="3897">
                  <c:v>0.452326388888889</c:v>
                </c:pt>
                <c:pt idx="3898">
                  <c:v>0.452349537037037</c:v>
                </c:pt>
                <c:pt idx="3899">
                  <c:v>0.452372685185185</c:v>
                </c:pt>
                <c:pt idx="3900">
                  <c:v>0.452395833333333</c:v>
                </c:pt>
                <c:pt idx="3901">
                  <c:v>0.452418981481481</c:v>
                </c:pt>
                <c:pt idx="3902">
                  <c:v>0.45244212962963</c:v>
                </c:pt>
                <c:pt idx="3903">
                  <c:v>0.452465277777778</c:v>
                </c:pt>
                <c:pt idx="3904">
                  <c:v>0.452488425925926</c:v>
                </c:pt>
                <c:pt idx="3905">
                  <c:v>0.452511574074074</c:v>
                </c:pt>
                <c:pt idx="3906">
                  <c:v>0.452534722222222</c:v>
                </c:pt>
                <c:pt idx="3907">
                  <c:v>0.45255787037037</c:v>
                </c:pt>
                <c:pt idx="3908">
                  <c:v>0.452581018518518</c:v>
                </c:pt>
                <c:pt idx="3909">
                  <c:v>0.452604166666667</c:v>
                </c:pt>
                <c:pt idx="3910">
                  <c:v>0.452627314814815</c:v>
                </c:pt>
                <c:pt idx="3911">
                  <c:v>0.452650462962963</c:v>
                </c:pt>
                <c:pt idx="3912">
                  <c:v>0.452673611111111</c:v>
                </c:pt>
                <c:pt idx="3913">
                  <c:v>0.452696759259259</c:v>
                </c:pt>
                <c:pt idx="3914">
                  <c:v>0.452719907407407</c:v>
                </c:pt>
                <c:pt idx="3915">
                  <c:v>0.452743055555555</c:v>
                </c:pt>
                <c:pt idx="3916">
                  <c:v>0.452766203703704</c:v>
                </c:pt>
                <c:pt idx="3917">
                  <c:v>0.452789351851852</c:v>
                </c:pt>
                <c:pt idx="3918">
                  <c:v>0.4528125</c:v>
                </c:pt>
                <c:pt idx="3919">
                  <c:v>0.452835648148148</c:v>
                </c:pt>
                <c:pt idx="3920">
                  <c:v>0.452858796296296</c:v>
                </c:pt>
                <c:pt idx="3921">
                  <c:v>0.452881944444444</c:v>
                </c:pt>
                <c:pt idx="3922">
                  <c:v>0.452905092592593</c:v>
                </c:pt>
                <c:pt idx="3923">
                  <c:v>0.452928240740741</c:v>
                </c:pt>
                <c:pt idx="3924">
                  <c:v>0.452951388888889</c:v>
                </c:pt>
                <c:pt idx="3925">
                  <c:v>0.452974537037037</c:v>
                </c:pt>
                <c:pt idx="3926">
                  <c:v>0.452997685185185</c:v>
                </c:pt>
                <c:pt idx="3927">
                  <c:v>0.453020833333333</c:v>
                </c:pt>
                <c:pt idx="3928">
                  <c:v>0.453043981481481</c:v>
                </c:pt>
                <c:pt idx="3929">
                  <c:v>0.45306712962963</c:v>
                </c:pt>
                <c:pt idx="3930">
                  <c:v>0.453090277777778</c:v>
                </c:pt>
                <c:pt idx="3931">
                  <c:v>0.453113425925926</c:v>
                </c:pt>
                <c:pt idx="3932">
                  <c:v>0.453136574074074</c:v>
                </c:pt>
                <c:pt idx="3933">
                  <c:v>0.453159722222222</c:v>
                </c:pt>
                <c:pt idx="3934">
                  <c:v>0.45318287037037</c:v>
                </c:pt>
                <c:pt idx="3935">
                  <c:v>0.453206018518518</c:v>
                </c:pt>
                <c:pt idx="3936">
                  <c:v>0.453229166666667</c:v>
                </c:pt>
                <c:pt idx="3937">
                  <c:v>0.453252314814815</c:v>
                </c:pt>
                <c:pt idx="3938">
                  <c:v>0.453275462962963</c:v>
                </c:pt>
                <c:pt idx="3939">
                  <c:v>0.453298611111111</c:v>
                </c:pt>
                <c:pt idx="3940">
                  <c:v>0.453321759259259</c:v>
                </c:pt>
                <c:pt idx="3941">
                  <c:v>0.453344907407407</c:v>
                </c:pt>
                <c:pt idx="3942">
                  <c:v>0.453368055555556</c:v>
                </c:pt>
                <c:pt idx="3943">
                  <c:v>0.453391203703704</c:v>
                </c:pt>
                <c:pt idx="3944">
                  <c:v>0.453414351851852</c:v>
                </c:pt>
                <c:pt idx="3945">
                  <c:v>0.4534375</c:v>
                </c:pt>
                <c:pt idx="3946">
                  <c:v>0.453460648148148</c:v>
                </c:pt>
                <c:pt idx="3947">
                  <c:v>0.453483796296296</c:v>
                </c:pt>
                <c:pt idx="3948">
                  <c:v>0.453506944444444</c:v>
                </c:pt>
                <c:pt idx="3949">
                  <c:v>0.453530092592593</c:v>
                </c:pt>
                <c:pt idx="3950">
                  <c:v>0.453553240740741</c:v>
                </c:pt>
                <c:pt idx="3951">
                  <c:v>0.453576388888889</c:v>
                </c:pt>
                <c:pt idx="3952">
                  <c:v>0.453599537037037</c:v>
                </c:pt>
                <c:pt idx="3953">
                  <c:v>0.453622685185185</c:v>
                </c:pt>
                <c:pt idx="3954">
                  <c:v>0.453645833333333</c:v>
                </c:pt>
                <c:pt idx="3955">
                  <c:v>0.453668981481481</c:v>
                </c:pt>
                <c:pt idx="3956">
                  <c:v>0.45369212962963</c:v>
                </c:pt>
                <c:pt idx="3957">
                  <c:v>0.453715277777778</c:v>
                </c:pt>
                <c:pt idx="3958">
                  <c:v>0.453738425925926</c:v>
                </c:pt>
                <c:pt idx="3959">
                  <c:v>0.453761574074074</c:v>
                </c:pt>
                <c:pt idx="3960">
                  <c:v>0.453784722222222</c:v>
                </c:pt>
                <c:pt idx="3961">
                  <c:v>0.45380787037037</c:v>
                </c:pt>
                <c:pt idx="3962">
                  <c:v>0.453831018518518</c:v>
                </c:pt>
                <c:pt idx="3963">
                  <c:v>0.453854166666667</c:v>
                </c:pt>
                <c:pt idx="3964">
                  <c:v>0.453877314814815</c:v>
                </c:pt>
                <c:pt idx="3965">
                  <c:v>0.453900462962963</c:v>
                </c:pt>
                <c:pt idx="3966">
                  <c:v>0.453923611111111</c:v>
                </c:pt>
                <c:pt idx="3967">
                  <c:v>0.453946759259259</c:v>
                </c:pt>
                <c:pt idx="3968">
                  <c:v>0.453969907407407</c:v>
                </c:pt>
                <c:pt idx="3969">
                  <c:v>0.453993055555555</c:v>
                </c:pt>
                <c:pt idx="3970">
                  <c:v>0.454016203703704</c:v>
                </c:pt>
                <c:pt idx="3971">
                  <c:v>0.454039351851852</c:v>
                </c:pt>
                <c:pt idx="3972">
                  <c:v>0.4540625</c:v>
                </c:pt>
                <c:pt idx="3973">
                  <c:v>0.454085648148148</c:v>
                </c:pt>
                <c:pt idx="3974">
                  <c:v>0.454108796296296</c:v>
                </c:pt>
                <c:pt idx="3975">
                  <c:v>0.454131944444444</c:v>
                </c:pt>
                <c:pt idx="3976">
                  <c:v>0.454155092592592</c:v>
                </c:pt>
                <c:pt idx="3977">
                  <c:v>0.454178240740741</c:v>
                </c:pt>
                <c:pt idx="3978">
                  <c:v>0.454201388888889</c:v>
                </c:pt>
                <c:pt idx="3979">
                  <c:v>0.454224537037037</c:v>
                </c:pt>
                <c:pt idx="3980">
                  <c:v>0.454247685185185</c:v>
                </c:pt>
                <c:pt idx="3981">
                  <c:v>0.454270833333333</c:v>
                </c:pt>
                <c:pt idx="3982">
                  <c:v>0.454293981481481</c:v>
                </c:pt>
                <c:pt idx="3983">
                  <c:v>0.45431712962963</c:v>
                </c:pt>
                <c:pt idx="3984">
                  <c:v>0.454340277777778</c:v>
                </c:pt>
                <c:pt idx="3985">
                  <c:v>0.454363425925926</c:v>
                </c:pt>
                <c:pt idx="3986">
                  <c:v>0.454386574074074</c:v>
                </c:pt>
                <c:pt idx="3987">
                  <c:v>0.454409722222222</c:v>
                </c:pt>
                <c:pt idx="3988">
                  <c:v>0.45443287037037</c:v>
                </c:pt>
                <c:pt idx="3989">
                  <c:v>0.454456018518518</c:v>
                </c:pt>
                <c:pt idx="3990">
                  <c:v>0.454479166666667</c:v>
                </c:pt>
                <c:pt idx="3991">
                  <c:v>0.454502314814815</c:v>
                </c:pt>
                <c:pt idx="3992">
                  <c:v>0.454525462962963</c:v>
                </c:pt>
                <c:pt idx="3993">
                  <c:v>0.454548611111111</c:v>
                </c:pt>
                <c:pt idx="3994">
                  <c:v>0.454571759259259</c:v>
                </c:pt>
                <c:pt idx="3995">
                  <c:v>0.454594907407407</c:v>
                </c:pt>
                <c:pt idx="3996">
                  <c:v>0.454618055555555</c:v>
                </c:pt>
                <c:pt idx="3997">
                  <c:v>0.454641203703704</c:v>
                </c:pt>
                <c:pt idx="3998">
                  <c:v>0.454664351851852</c:v>
                </c:pt>
                <c:pt idx="3999">
                  <c:v>0.4546875</c:v>
                </c:pt>
                <c:pt idx="4000">
                  <c:v>0.454710648148148</c:v>
                </c:pt>
                <c:pt idx="4001">
                  <c:v>0.454733796296296</c:v>
                </c:pt>
                <c:pt idx="4002">
                  <c:v>0.454756944444444</c:v>
                </c:pt>
                <c:pt idx="4003">
                  <c:v>0.454780092592593</c:v>
                </c:pt>
                <c:pt idx="4004">
                  <c:v>0.454803240740741</c:v>
                </c:pt>
                <c:pt idx="4005">
                  <c:v>0.454826388888889</c:v>
                </c:pt>
                <c:pt idx="4006">
                  <c:v>0.454849537037037</c:v>
                </c:pt>
                <c:pt idx="4007">
                  <c:v>0.454872685185185</c:v>
                </c:pt>
                <c:pt idx="4008">
                  <c:v>0.454895833333333</c:v>
                </c:pt>
                <c:pt idx="4009">
                  <c:v>0.454918981481482</c:v>
                </c:pt>
                <c:pt idx="4010">
                  <c:v>0.45494212962963</c:v>
                </c:pt>
                <c:pt idx="4011">
                  <c:v>0.454965277777778</c:v>
                </c:pt>
                <c:pt idx="4012">
                  <c:v>0.454988425925926</c:v>
                </c:pt>
                <c:pt idx="4013">
                  <c:v>0.455011574074074</c:v>
                </c:pt>
                <c:pt idx="4014">
                  <c:v>0.455034722222222</c:v>
                </c:pt>
                <c:pt idx="4015">
                  <c:v>0.45505787037037</c:v>
                </c:pt>
                <c:pt idx="4016">
                  <c:v>0.455081018518518</c:v>
                </c:pt>
                <c:pt idx="4017">
                  <c:v>0.455104166666667</c:v>
                </c:pt>
                <c:pt idx="4018">
                  <c:v>0.455127314814815</c:v>
                </c:pt>
                <c:pt idx="4019">
                  <c:v>0.455150462962963</c:v>
                </c:pt>
                <c:pt idx="4020">
                  <c:v>0.455173611111111</c:v>
                </c:pt>
                <c:pt idx="4021">
                  <c:v>0.455196759259259</c:v>
                </c:pt>
                <c:pt idx="4022">
                  <c:v>0.455219907407407</c:v>
                </c:pt>
                <c:pt idx="4023">
                  <c:v>0.455243055555555</c:v>
                </c:pt>
                <c:pt idx="4024">
                  <c:v>0.455266203703704</c:v>
                </c:pt>
                <c:pt idx="4025">
                  <c:v>0.455289351851852</c:v>
                </c:pt>
                <c:pt idx="4026">
                  <c:v>0.4553125</c:v>
                </c:pt>
                <c:pt idx="4027">
                  <c:v>0.455335648148148</c:v>
                </c:pt>
                <c:pt idx="4028">
                  <c:v>0.455358796296296</c:v>
                </c:pt>
                <c:pt idx="4029">
                  <c:v>0.455381944444444</c:v>
                </c:pt>
                <c:pt idx="4030">
                  <c:v>0.455405092592593</c:v>
                </c:pt>
                <c:pt idx="4031">
                  <c:v>0.455428240740741</c:v>
                </c:pt>
                <c:pt idx="4032">
                  <c:v>0.455451388888889</c:v>
                </c:pt>
                <c:pt idx="4033">
                  <c:v>0.455474537037037</c:v>
                </c:pt>
                <c:pt idx="4034">
                  <c:v>0.455497685185185</c:v>
                </c:pt>
                <c:pt idx="4035">
                  <c:v>0.455520833333333</c:v>
                </c:pt>
                <c:pt idx="4036">
                  <c:v>0.455543981481481</c:v>
                </c:pt>
                <c:pt idx="4037">
                  <c:v>0.45556712962963</c:v>
                </c:pt>
                <c:pt idx="4038">
                  <c:v>0.455590277777778</c:v>
                </c:pt>
                <c:pt idx="4039">
                  <c:v>0.455613425925926</c:v>
                </c:pt>
                <c:pt idx="4040">
                  <c:v>0.455636574074074</c:v>
                </c:pt>
                <c:pt idx="4041">
                  <c:v>0.455659722222222</c:v>
                </c:pt>
                <c:pt idx="4042">
                  <c:v>0.45568287037037</c:v>
                </c:pt>
                <c:pt idx="4043">
                  <c:v>0.455706018518518</c:v>
                </c:pt>
                <c:pt idx="4044">
                  <c:v>0.455729166666667</c:v>
                </c:pt>
                <c:pt idx="4045">
                  <c:v>0.455752314814815</c:v>
                </c:pt>
                <c:pt idx="4046">
                  <c:v>0.455775462962963</c:v>
                </c:pt>
                <c:pt idx="4047">
                  <c:v>0.455798611111111</c:v>
                </c:pt>
                <c:pt idx="4048">
                  <c:v>0.455821759259259</c:v>
                </c:pt>
                <c:pt idx="4049">
                  <c:v>0.455844907407407</c:v>
                </c:pt>
                <c:pt idx="4050">
                  <c:v>0.455868055555556</c:v>
                </c:pt>
                <c:pt idx="4051">
                  <c:v>0.455891203703704</c:v>
                </c:pt>
                <c:pt idx="4052">
                  <c:v>0.455914351851852</c:v>
                </c:pt>
                <c:pt idx="4053">
                  <c:v>0.4559375</c:v>
                </c:pt>
                <c:pt idx="4054">
                  <c:v>0.455960648148148</c:v>
                </c:pt>
                <c:pt idx="4055">
                  <c:v>0.455983796296296</c:v>
                </c:pt>
                <c:pt idx="4056">
                  <c:v>0.456006944444444</c:v>
                </c:pt>
                <c:pt idx="4057">
                  <c:v>0.456030092592592</c:v>
                </c:pt>
                <c:pt idx="4058">
                  <c:v>0.456053240740741</c:v>
                </c:pt>
                <c:pt idx="4059">
                  <c:v>0.456076388888889</c:v>
                </c:pt>
                <c:pt idx="4060">
                  <c:v>0.456099537037037</c:v>
                </c:pt>
                <c:pt idx="4061">
                  <c:v>0.456122685185185</c:v>
                </c:pt>
                <c:pt idx="4062">
                  <c:v>0.456145833333333</c:v>
                </c:pt>
                <c:pt idx="4063">
                  <c:v>0.456168981481482</c:v>
                </c:pt>
                <c:pt idx="4064">
                  <c:v>0.45619212962963</c:v>
                </c:pt>
                <c:pt idx="4065">
                  <c:v>0.456215277777778</c:v>
                </c:pt>
                <c:pt idx="4066">
                  <c:v>0.456238425925926</c:v>
                </c:pt>
                <c:pt idx="4067">
                  <c:v>0.456261574074074</c:v>
                </c:pt>
                <c:pt idx="4068">
                  <c:v>0.456284722222222</c:v>
                </c:pt>
                <c:pt idx="4069">
                  <c:v>0.45630787037037</c:v>
                </c:pt>
                <c:pt idx="4070">
                  <c:v>0.456331018518518</c:v>
                </c:pt>
                <c:pt idx="4071">
                  <c:v>0.456354166666667</c:v>
                </c:pt>
                <c:pt idx="4072">
                  <c:v>0.456377314814815</c:v>
                </c:pt>
                <c:pt idx="4073">
                  <c:v>0.456400462962963</c:v>
                </c:pt>
                <c:pt idx="4074">
                  <c:v>0.456423611111111</c:v>
                </c:pt>
                <c:pt idx="4075">
                  <c:v>0.456446759259259</c:v>
                </c:pt>
                <c:pt idx="4076">
                  <c:v>0.456469907407407</c:v>
                </c:pt>
                <c:pt idx="4077">
                  <c:v>0.456493055555555</c:v>
                </c:pt>
                <c:pt idx="4078">
                  <c:v>0.456516203703704</c:v>
                </c:pt>
                <c:pt idx="4079">
                  <c:v>0.456539351851852</c:v>
                </c:pt>
                <c:pt idx="4080">
                  <c:v>0.4565625</c:v>
                </c:pt>
                <c:pt idx="4081">
                  <c:v>0.456585648148148</c:v>
                </c:pt>
                <c:pt idx="4082">
                  <c:v>0.456608796296296</c:v>
                </c:pt>
                <c:pt idx="4083">
                  <c:v>0.456631944444444</c:v>
                </c:pt>
                <c:pt idx="4084">
                  <c:v>0.456655092592592</c:v>
                </c:pt>
                <c:pt idx="4085">
                  <c:v>0.456678240740741</c:v>
                </c:pt>
                <c:pt idx="4086">
                  <c:v>0.456701388888889</c:v>
                </c:pt>
                <c:pt idx="4087">
                  <c:v>0.456724537037037</c:v>
                </c:pt>
                <c:pt idx="4088">
                  <c:v>0.456747685185185</c:v>
                </c:pt>
                <c:pt idx="4089">
                  <c:v>0.456770833333333</c:v>
                </c:pt>
                <c:pt idx="4090">
                  <c:v>0.456793981481481</c:v>
                </c:pt>
                <c:pt idx="4091">
                  <c:v>0.45681712962963</c:v>
                </c:pt>
                <c:pt idx="4092">
                  <c:v>0.456840277777778</c:v>
                </c:pt>
                <c:pt idx="4093">
                  <c:v>0.456863425925926</c:v>
                </c:pt>
                <c:pt idx="4094">
                  <c:v>0.456886574074074</c:v>
                </c:pt>
                <c:pt idx="4095">
                  <c:v>0.456909722222222</c:v>
                </c:pt>
                <c:pt idx="4096">
                  <c:v>0.45693287037037</c:v>
                </c:pt>
                <c:pt idx="4097">
                  <c:v>0.456956018518518</c:v>
                </c:pt>
                <c:pt idx="4098">
                  <c:v>0.456979166666667</c:v>
                </c:pt>
                <c:pt idx="4099">
                  <c:v>0.457002314814815</c:v>
                </c:pt>
                <c:pt idx="4100">
                  <c:v>0.457025462962963</c:v>
                </c:pt>
                <c:pt idx="4101">
                  <c:v>0.457048611111111</c:v>
                </c:pt>
                <c:pt idx="4102">
                  <c:v>0.457071759259259</c:v>
                </c:pt>
                <c:pt idx="4103">
                  <c:v>0.457094907407407</c:v>
                </c:pt>
                <c:pt idx="4104">
                  <c:v>0.457118055555556</c:v>
                </c:pt>
                <c:pt idx="4105">
                  <c:v>0.457141203703704</c:v>
                </c:pt>
                <c:pt idx="4106">
                  <c:v>0.457164351851852</c:v>
                </c:pt>
                <c:pt idx="4107">
                  <c:v>0.4571875</c:v>
                </c:pt>
                <c:pt idx="4108">
                  <c:v>0.457210648148148</c:v>
                </c:pt>
                <c:pt idx="4109">
                  <c:v>0.457233796296296</c:v>
                </c:pt>
                <c:pt idx="4110">
                  <c:v>0.457256944444444</c:v>
                </c:pt>
                <c:pt idx="4111">
                  <c:v>0.457280092592593</c:v>
                </c:pt>
                <c:pt idx="4112">
                  <c:v>0.457303240740741</c:v>
                </c:pt>
                <c:pt idx="4113">
                  <c:v>0.457326388888889</c:v>
                </c:pt>
                <c:pt idx="4114">
                  <c:v>0.457349537037037</c:v>
                </c:pt>
                <c:pt idx="4115">
                  <c:v>0.457372685185185</c:v>
                </c:pt>
                <c:pt idx="4116">
                  <c:v>0.457395833333333</c:v>
                </c:pt>
                <c:pt idx="4117">
                  <c:v>0.457418981481481</c:v>
                </c:pt>
                <c:pt idx="4118">
                  <c:v>0.45744212962963</c:v>
                </c:pt>
                <c:pt idx="4119">
                  <c:v>0.457465277777778</c:v>
                </c:pt>
                <c:pt idx="4120">
                  <c:v>0.457488425925926</c:v>
                </c:pt>
                <c:pt idx="4121">
                  <c:v>0.457511574074074</c:v>
                </c:pt>
                <c:pt idx="4122">
                  <c:v>0.457534722222222</c:v>
                </c:pt>
                <c:pt idx="4123">
                  <c:v>0.45755787037037</c:v>
                </c:pt>
                <c:pt idx="4124">
                  <c:v>0.457581018518518</c:v>
                </c:pt>
                <c:pt idx="4125">
                  <c:v>0.457604166666667</c:v>
                </c:pt>
                <c:pt idx="4126">
                  <c:v>0.457627314814815</c:v>
                </c:pt>
                <c:pt idx="4127">
                  <c:v>0.457650462962963</c:v>
                </c:pt>
                <c:pt idx="4128">
                  <c:v>0.457673611111111</c:v>
                </c:pt>
                <c:pt idx="4129">
                  <c:v>0.457696759259259</c:v>
                </c:pt>
                <c:pt idx="4130">
                  <c:v>0.457719907407407</c:v>
                </c:pt>
                <c:pt idx="4131">
                  <c:v>0.457743055555555</c:v>
                </c:pt>
                <c:pt idx="4132">
                  <c:v>0.457766203703704</c:v>
                </c:pt>
                <c:pt idx="4133">
                  <c:v>0.457789351851852</c:v>
                </c:pt>
                <c:pt idx="4134">
                  <c:v>0.4578125</c:v>
                </c:pt>
                <c:pt idx="4135">
                  <c:v>0.457835648148148</c:v>
                </c:pt>
                <c:pt idx="4136">
                  <c:v>0.457858796296296</c:v>
                </c:pt>
                <c:pt idx="4137">
                  <c:v>0.457881944444444</c:v>
                </c:pt>
                <c:pt idx="4138">
                  <c:v>0.457905092592593</c:v>
                </c:pt>
                <c:pt idx="4139">
                  <c:v>0.457928240740741</c:v>
                </c:pt>
                <c:pt idx="4140">
                  <c:v>0.457951388888889</c:v>
                </c:pt>
                <c:pt idx="4141">
                  <c:v>0.457974537037037</c:v>
                </c:pt>
                <c:pt idx="4142">
                  <c:v>0.457997685185185</c:v>
                </c:pt>
                <c:pt idx="4143">
                  <c:v>0.458020833333333</c:v>
                </c:pt>
                <c:pt idx="4144">
                  <c:v>0.458043981481481</c:v>
                </c:pt>
                <c:pt idx="4145">
                  <c:v>0.45806712962963</c:v>
                </c:pt>
                <c:pt idx="4146">
                  <c:v>0.458090277777778</c:v>
                </c:pt>
                <c:pt idx="4147">
                  <c:v>0.458113425925926</c:v>
                </c:pt>
                <c:pt idx="4148">
                  <c:v>0.458136574074074</c:v>
                </c:pt>
                <c:pt idx="4149">
                  <c:v>0.458159722222222</c:v>
                </c:pt>
                <c:pt idx="4150">
                  <c:v>0.45818287037037</c:v>
                </c:pt>
                <c:pt idx="4151">
                  <c:v>0.458206018518518</c:v>
                </c:pt>
                <c:pt idx="4152">
                  <c:v>0.458229166666667</c:v>
                </c:pt>
                <c:pt idx="4153">
                  <c:v>0.458252314814815</c:v>
                </c:pt>
                <c:pt idx="4154">
                  <c:v>0.458275462962963</c:v>
                </c:pt>
                <c:pt idx="4155">
                  <c:v>0.458298611111111</c:v>
                </c:pt>
                <c:pt idx="4156">
                  <c:v>0.458321759259259</c:v>
                </c:pt>
                <c:pt idx="4157">
                  <c:v>0.458344907407407</c:v>
                </c:pt>
                <c:pt idx="4158">
                  <c:v>0.458368055555556</c:v>
                </c:pt>
                <c:pt idx="4159">
                  <c:v>0.458391203703704</c:v>
                </c:pt>
                <c:pt idx="4160">
                  <c:v>0.458414351851852</c:v>
                </c:pt>
                <c:pt idx="4161">
                  <c:v>0.4584375</c:v>
                </c:pt>
                <c:pt idx="4162">
                  <c:v>0.458460648148148</c:v>
                </c:pt>
                <c:pt idx="4163">
                  <c:v>0.458483796296296</c:v>
                </c:pt>
                <c:pt idx="4164">
                  <c:v>0.458506944444444</c:v>
                </c:pt>
                <c:pt idx="4165">
                  <c:v>0.458530092592593</c:v>
                </c:pt>
                <c:pt idx="4166">
                  <c:v>0.458553240740741</c:v>
                </c:pt>
                <c:pt idx="4167">
                  <c:v>0.458576388888889</c:v>
                </c:pt>
                <c:pt idx="4168">
                  <c:v>0.458599537037037</c:v>
                </c:pt>
                <c:pt idx="4169">
                  <c:v>0.458622685185185</c:v>
                </c:pt>
                <c:pt idx="4170">
                  <c:v>0.458645833333333</c:v>
                </c:pt>
                <c:pt idx="4171">
                  <c:v>0.458668981481482</c:v>
                </c:pt>
                <c:pt idx="4172">
                  <c:v>0.45869212962963</c:v>
                </c:pt>
                <c:pt idx="4173">
                  <c:v>0.458715277777778</c:v>
                </c:pt>
                <c:pt idx="4174">
                  <c:v>0.458738425925926</c:v>
                </c:pt>
                <c:pt idx="4175">
                  <c:v>0.458761574074074</c:v>
                </c:pt>
                <c:pt idx="4176">
                  <c:v>0.458784722222222</c:v>
                </c:pt>
                <c:pt idx="4177">
                  <c:v>0.45880787037037</c:v>
                </c:pt>
                <c:pt idx="4178">
                  <c:v>0.458831018518518</c:v>
                </c:pt>
                <c:pt idx="4179">
                  <c:v>0.458854166666667</c:v>
                </c:pt>
                <c:pt idx="4180">
                  <c:v>0.458877314814815</c:v>
                </c:pt>
                <c:pt idx="4181">
                  <c:v>0.458900462962963</c:v>
                </c:pt>
                <c:pt idx="4182">
                  <c:v>0.458923611111111</c:v>
                </c:pt>
                <c:pt idx="4183">
                  <c:v>0.458946759259259</c:v>
                </c:pt>
                <c:pt idx="4184">
                  <c:v>0.458969907407407</c:v>
                </c:pt>
                <c:pt idx="4185">
                  <c:v>0.458993055555555</c:v>
                </c:pt>
                <c:pt idx="4186">
                  <c:v>0.459016203703704</c:v>
                </c:pt>
                <c:pt idx="4187">
                  <c:v>0.459039351851852</c:v>
                </c:pt>
                <c:pt idx="4188">
                  <c:v>0.4590625</c:v>
                </c:pt>
                <c:pt idx="4189">
                  <c:v>0.459085648148148</c:v>
                </c:pt>
                <c:pt idx="4190">
                  <c:v>0.459108796296296</c:v>
                </c:pt>
                <c:pt idx="4191">
                  <c:v>0.459131944444444</c:v>
                </c:pt>
                <c:pt idx="4192">
                  <c:v>0.459155092592593</c:v>
                </c:pt>
                <c:pt idx="4193">
                  <c:v>0.459178240740741</c:v>
                </c:pt>
                <c:pt idx="4194">
                  <c:v>0.459201388888889</c:v>
                </c:pt>
                <c:pt idx="4195">
                  <c:v>0.459224537037037</c:v>
                </c:pt>
                <c:pt idx="4196">
                  <c:v>0.459247685185185</c:v>
                </c:pt>
                <c:pt idx="4197">
                  <c:v>0.459270833333333</c:v>
                </c:pt>
                <c:pt idx="4198">
                  <c:v>0.459293981481481</c:v>
                </c:pt>
                <c:pt idx="4199">
                  <c:v>0.45931712962963</c:v>
                </c:pt>
                <c:pt idx="4200">
                  <c:v>0.459340277777778</c:v>
                </c:pt>
                <c:pt idx="4201">
                  <c:v>0.459363425925926</c:v>
                </c:pt>
                <c:pt idx="4202">
                  <c:v>0.459386574074074</c:v>
                </c:pt>
                <c:pt idx="4203">
                  <c:v>0.459409722222222</c:v>
                </c:pt>
                <c:pt idx="4204">
                  <c:v>0.45943287037037</c:v>
                </c:pt>
                <c:pt idx="4205">
                  <c:v>0.459456018518518</c:v>
                </c:pt>
                <c:pt idx="4206">
                  <c:v>0.459479166666667</c:v>
                </c:pt>
                <c:pt idx="4207">
                  <c:v>0.459502314814815</c:v>
                </c:pt>
                <c:pt idx="4208">
                  <c:v>0.459525462962963</c:v>
                </c:pt>
                <c:pt idx="4209">
                  <c:v>0.459548611111111</c:v>
                </c:pt>
                <c:pt idx="4210">
                  <c:v>0.459571759259259</c:v>
                </c:pt>
                <c:pt idx="4211">
                  <c:v>0.459594907407407</c:v>
                </c:pt>
                <c:pt idx="4212">
                  <c:v>0.459618055555556</c:v>
                </c:pt>
                <c:pt idx="4213">
                  <c:v>0.459641203703704</c:v>
                </c:pt>
                <c:pt idx="4214">
                  <c:v>0.459664351851852</c:v>
                </c:pt>
                <c:pt idx="4215">
                  <c:v>0.4596875</c:v>
                </c:pt>
                <c:pt idx="4216">
                  <c:v>0.459710648148148</c:v>
                </c:pt>
                <c:pt idx="4217">
                  <c:v>0.459733796296296</c:v>
                </c:pt>
                <c:pt idx="4218">
                  <c:v>0.459756944444444</c:v>
                </c:pt>
                <c:pt idx="4219">
                  <c:v>0.459780092592593</c:v>
                </c:pt>
                <c:pt idx="4220">
                  <c:v>0.459803240740741</c:v>
                </c:pt>
                <c:pt idx="4221">
                  <c:v>0.459826388888889</c:v>
                </c:pt>
                <c:pt idx="4222">
                  <c:v>0.459849537037037</c:v>
                </c:pt>
                <c:pt idx="4223">
                  <c:v>0.459872685185185</c:v>
                </c:pt>
                <c:pt idx="4224">
                  <c:v>0.459895833333333</c:v>
                </c:pt>
                <c:pt idx="4225">
                  <c:v>0.459918981481481</c:v>
                </c:pt>
                <c:pt idx="4226">
                  <c:v>0.45994212962963</c:v>
                </c:pt>
                <c:pt idx="4227">
                  <c:v>0.459965277777778</c:v>
                </c:pt>
                <c:pt idx="4228">
                  <c:v>0.459988425925926</c:v>
                </c:pt>
                <c:pt idx="4229">
                  <c:v>0.460011574074074</c:v>
                </c:pt>
                <c:pt idx="4230">
                  <c:v>0.460034722222222</c:v>
                </c:pt>
                <c:pt idx="4231">
                  <c:v>0.46005787037037</c:v>
                </c:pt>
                <c:pt idx="4232">
                  <c:v>0.460081018518518</c:v>
                </c:pt>
                <c:pt idx="4233">
                  <c:v>0.460104166666667</c:v>
                </c:pt>
                <c:pt idx="4234">
                  <c:v>0.460127314814815</c:v>
                </c:pt>
                <c:pt idx="4235">
                  <c:v>0.460150462962963</c:v>
                </c:pt>
                <c:pt idx="4236">
                  <c:v>0.460173611111111</c:v>
                </c:pt>
                <c:pt idx="4237">
                  <c:v>0.460196759259259</c:v>
                </c:pt>
                <c:pt idx="4238">
                  <c:v>0.460219907407407</c:v>
                </c:pt>
                <c:pt idx="4239">
                  <c:v>0.460243055555555</c:v>
                </c:pt>
                <c:pt idx="4240">
                  <c:v>0.460266203703704</c:v>
                </c:pt>
                <c:pt idx="4241">
                  <c:v>0.460289351851852</c:v>
                </c:pt>
                <c:pt idx="4242">
                  <c:v>0.4603125</c:v>
                </c:pt>
                <c:pt idx="4243">
                  <c:v>0.460335648148148</c:v>
                </c:pt>
                <c:pt idx="4244">
                  <c:v>0.460358796296296</c:v>
                </c:pt>
                <c:pt idx="4245">
                  <c:v>0.460381944444444</c:v>
                </c:pt>
                <c:pt idx="4246">
                  <c:v>0.460405092592593</c:v>
                </c:pt>
                <c:pt idx="4247">
                  <c:v>0.460428240740741</c:v>
                </c:pt>
                <c:pt idx="4248">
                  <c:v>0.460451388888889</c:v>
                </c:pt>
                <c:pt idx="4249">
                  <c:v>0.460474537037037</c:v>
                </c:pt>
                <c:pt idx="4250">
                  <c:v>0.460497685185185</c:v>
                </c:pt>
                <c:pt idx="4251">
                  <c:v>0.460520833333333</c:v>
                </c:pt>
                <c:pt idx="4252">
                  <c:v>0.460543981481481</c:v>
                </c:pt>
                <c:pt idx="4253">
                  <c:v>0.46056712962963</c:v>
                </c:pt>
                <c:pt idx="4254">
                  <c:v>0.460590277777778</c:v>
                </c:pt>
                <c:pt idx="4255">
                  <c:v>0.460613425925926</c:v>
                </c:pt>
                <c:pt idx="4256">
                  <c:v>0.460636574074074</c:v>
                </c:pt>
                <c:pt idx="4257">
                  <c:v>0.460659722222222</c:v>
                </c:pt>
                <c:pt idx="4258">
                  <c:v>0.46068287037037</c:v>
                </c:pt>
                <c:pt idx="4259">
                  <c:v>0.460706018518518</c:v>
                </c:pt>
                <c:pt idx="4260">
                  <c:v>0.460729166666667</c:v>
                </c:pt>
                <c:pt idx="4261">
                  <c:v>0.460752314814815</c:v>
                </c:pt>
                <c:pt idx="4262">
                  <c:v>0.460775462962963</c:v>
                </c:pt>
                <c:pt idx="4263">
                  <c:v>0.460798611111111</c:v>
                </c:pt>
                <c:pt idx="4264">
                  <c:v>0.460821759259259</c:v>
                </c:pt>
                <c:pt idx="4265">
                  <c:v>0.460844907407407</c:v>
                </c:pt>
                <c:pt idx="4266">
                  <c:v>0.460868055555556</c:v>
                </c:pt>
                <c:pt idx="4267">
                  <c:v>0.460891203703704</c:v>
                </c:pt>
                <c:pt idx="4268">
                  <c:v>0.460914351851852</c:v>
                </c:pt>
                <c:pt idx="4269">
                  <c:v>0.4609375</c:v>
                </c:pt>
                <c:pt idx="4270">
                  <c:v>0.460960648148148</c:v>
                </c:pt>
                <c:pt idx="4271">
                  <c:v>0.460983796296296</c:v>
                </c:pt>
                <c:pt idx="4272">
                  <c:v>0.461006944444444</c:v>
                </c:pt>
                <c:pt idx="4273">
                  <c:v>0.461030092592593</c:v>
                </c:pt>
                <c:pt idx="4274">
                  <c:v>0.461053240740741</c:v>
                </c:pt>
                <c:pt idx="4275">
                  <c:v>0.461076388888889</c:v>
                </c:pt>
                <c:pt idx="4276">
                  <c:v>0.461099537037037</c:v>
                </c:pt>
                <c:pt idx="4277">
                  <c:v>0.461122685185185</c:v>
                </c:pt>
                <c:pt idx="4278">
                  <c:v>0.461145833333333</c:v>
                </c:pt>
                <c:pt idx="4279">
                  <c:v>0.461168981481482</c:v>
                </c:pt>
                <c:pt idx="4280">
                  <c:v>0.46119212962963</c:v>
                </c:pt>
                <c:pt idx="4281">
                  <c:v>0.461215277777778</c:v>
                </c:pt>
                <c:pt idx="4282">
                  <c:v>0.461238425925926</c:v>
                </c:pt>
                <c:pt idx="4283">
                  <c:v>0.461261574074074</c:v>
                </c:pt>
                <c:pt idx="4284">
                  <c:v>0.461284722222222</c:v>
                </c:pt>
                <c:pt idx="4285">
                  <c:v>0.46130787037037</c:v>
                </c:pt>
                <c:pt idx="4286">
                  <c:v>0.461331018518518</c:v>
                </c:pt>
                <c:pt idx="4287">
                  <c:v>0.461354166666667</c:v>
                </c:pt>
                <c:pt idx="4288">
                  <c:v>0.461377314814815</c:v>
                </c:pt>
                <c:pt idx="4289">
                  <c:v>0.461400462962963</c:v>
                </c:pt>
                <c:pt idx="4290">
                  <c:v>0.461423611111111</c:v>
                </c:pt>
                <c:pt idx="4291">
                  <c:v>0.461446759259259</c:v>
                </c:pt>
                <c:pt idx="4292">
                  <c:v>0.461469907407407</c:v>
                </c:pt>
                <c:pt idx="4293">
                  <c:v>0.461493055555556</c:v>
                </c:pt>
                <c:pt idx="4294">
                  <c:v>0.461516203703704</c:v>
                </c:pt>
                <c:pt idx="4295">
                  <c:v>0.461539351851852</c:v>
                </c:pt>
                <c:pt idx="4296">
                  <c:v>0.4615625</c:v>
                </c:pt>
                <c:pt idx="4297">
                  <c:v>0.461585648148148</c:v>
                </c:pt>
                <c:pt idx="4298">
                  <c:v>0.461608796296296</c:v>
                </c:pt>
                <c:pt idx="4299">
                  <c:v>0.461631944444444</c:v>
                </c:pt>
                <c:pt idx="4300">
                  <c:v>0.461655092592592</c:v>
                </c:pt>
                <c:pt idx="4301">
                  <c:v>0.461678240740741</c:v>
                </c:pt>
                <c:pt idx="4302">
                  <c:v>0.461701388888889</c:v>
                </c:pt>
                <c:pt idx="4303">
                  <c:v>0.461724537037037</c:v>
                </c:pt>
                <c:pt idx="4304">
                  <c:v>0.461747685185185</c:v>
                </c:pt>
                <c:pt idx="4305">
                  <c:v>0.461770833333333</c:v>
                </c:pt>
                <c:pt idx="4306">
                  <c:v>0.461793981481481</c:v>
                </c:pt>
                <c:pt idx="4307">
                  <c:v>0.46181712962963</c:v>
                </c:pt>
                <c:pt idx="4308">
                  <c:v>0.461840277777778</c:v>
                </c:pt>
                <c:pt idx="4309">
                  <c:v>0.461863425925926</c:v>
                </c:pt>
                <c:pt idx="4310">
                  <c:v>0.461886574074074</c:v>
                </c:pt>
                <c:pt idx="4311">
                  <c:v>0.461909722222222</c:v>
                </c:pt>
                <c:pt idx="4312">
                  <c:v>0.46193287037037</c:v>
                </c:pt>
                <c:pt idx="4313">
                  <c:v>0.461956018518518</c:v>
                </c:pt>
                <c:pt idx="4314">
                  <c:v>0.461979166666667</c:v>
                </c:pt>
                <c:pt idx="4315">
                  <c:v>0.462002314814815</c:v>
                </c:pt>
                <c:pt idx="4316">
                  <c:v>0.462025462962963</c:v>
                </c:pt>
                <c:pt idx="4317">
                  <c:v>0.462048611111111</c:v>
                </c:pt>
                <c:pt idx="4318">
                  <c:v>0.462071759259259</c:v>
                </c:pt>
                <c:pt idx="4319">
                  <c:v>0.462094907407407</c:v>
                </c:pt>
                <c:pt idx="4320">
                  <c:v>0.462118055555556</c:v>
                </c:pt>
                <c:pt idx="4321">
                  <c:v>0.462141203703704</c:v>
                </c:pt>
                <c:pt idx="4322">
                  <c:v>0.462164351851852</c:v>
                </c:pt>
                <c:pt idx="4323">
                  <c:v>0.4621875</c:v>
                </c:pt>
                <c:pt idx="4324">
                  <c:v>0.462210648148148</c:v>
                </c:pt>
                <c:pt idx="4325">
                  <c:v>0.462233796296296</c:v>
                </c:pt>
                <c:pt idx="4326">
                  <c:v>0.462256944444444</c:v>
                </c:pt>
                <c:pt idx="4327">
                  <c:v>0.462280092592593</c:v>
                </c:pt>
                <c:pt idx="4328">
                  <c:v>0.462303240740741</c:v>
                </c:pt>
                <c:pt idx="4329">
                  <c:v>0.462326388888889</c:v>
                </c:pt>
                <c:pt idx="4330">
                  <c:v>0.462349537037037</c:v>
                </c:pt>
                <c:pt idx="4331">
                  <c:v>0.462372685185185</c:v>
                </c:pt>
                <c:pt idx="4332">
                  <c:v>0.462395833333333</c:v>
                </c:pt>
                <c:pt idx="4333">
                  <c:v>0.462418981481481</c:v>
                </c:pt>
                <c:pt idx="4334">
                  <c:v>0.46244212962963</c:v>
                </c:pt>
                <c:pt idx="4335">
                  <c:v>0.462465277777778</c:v>
                </c:pt>
                <c:pt idx="4336">
                  <c:v>0.462488425925926</c:v>
                </c:pt>
                <c:pt idx="4337">
                  <c:v>0.462511574074074</c:v>
                </c:pt>
                <c:pt idx="4338">
                  <c:v>0.462534722222222</c:v>
                </c:pt>
                <c:pt idx="4339">
                  <c:v>0.46255787037037</c:v>
                </c:pt>
                <c:pt idx="4340">
                  <c:v>0.462581018518518</c:v>
                </c:pt>
                <c:pt idx="4341">
                  <c:v>0.462604166666667</c:v>
                </c:pt>
                <c:pt idx="4342">
                  <c:v>0.462627314814815</c:v>
                </c:pt>
                <c:pt idx="4343">
                  <c:v>0.462650462962963</c:v>
                </c:pt>
                <c:pt idx="4344">
                  <c:v>0.462673611111111</c:v>
                </c:pt>
                <c:pt idx="4345">
                  <c:v>0.462696759259259</c:v>
                </c:pt>
                <c:pt idx="4346">
                  <c:v>0.462719907407407</c:v>
                </c:pt>
                <c:pt idx="4347">
                  <c:v>0.462743055555555</c:v>
                </c:pt>
                <c:pt idx="4348">
                  <c:v>0.462766203703704</c:v>
                </c:pt>
                <c:pt idx="4349">
                  <c:v>0.462789351851852</c:v>
                </c:pt>
                <c:pt idx="4350">
                  <c:v>0.4628125</c:v>
                </c:pt>
                <c:pt idx="4351">
                  <c:v>0.462835648148148</c:v>
                </c:pt>
                <c:pt idx="4352">
                  <c:v>0.462858796296296</c:v>
                </c:pt>
                <c:pt idx="4353">
                  <c:v>0.462881944444444</c:v>
                </c:pt>
                <c:pt idx="4354">
                  <c:v>0.462905092592593</c:v>
                </c:pt>
                <c:pt idx="4355">
                  <c:v>0.462928240740741</c:v>
                </c:pt>
                <c:pt idx="4356">
                  <c:v>0.462951388888889</c:v>
                </c:pt>
                <c:pt idx="4357">
                  <c:v>0.462974537037037</c:v>
                </c:pt>
                <c:pt idx="4358">
                  <c:v>0.462997685185185</c:v>
                </c:pt>
                <c:pt idx="4359">
                  <c:v>0.463020833333333</c:v>
                </c:pt>
                <c:pt idx="4360">
                  <c:v>0.463043981481481</c:v>
                </c:pt>
                <c:pt idx="4361">
                  <c:v>0.46306712962963</c:v>
                </c:pt>
                <c:pt idx="4362">
                  <c:v>0.463090277777778</c:v>
                </c:pt>
                <c:pt idx="4363">
                  <c:v>0.463113425925926</c:v>
                </c:pt>
                <c:pt idx="4364">
                  <c:v>0.463136574074074</c:v>
                </c:pt>
                <c:pt idx="4365">
                  <c:v>0.463159722222222</c:v>
                </c:pt>
                <c:pt idx="4366">
                  <c:v>0.46318287037037</c:v>
                </c:pt>
                <c:pt idx="4367">
                  <c:v>0.463206018518518</c:v>
                </c:pt>
                <c:pt idx="4368">
                  <c:v>0.463229166666667</c:v>
                </c:pt>
                <c:pt idx="4369">
                  <c:v>0.463252314814815</c:v>
                </c:pt>
                <c:pt idx="4370">
                  <c:v>0.463275462962963</c:v>
                </c:pt>
                <c:pt idx="4371">
                  <c:v>0.463298611111111</c:v>
                </c:pt>
                <c:pt idx="4372">
                  <c:v>0.463321759259259</c:v>
                </c:pt>
                <c:pt idx="4373">
                  <c:v>0.463344907407407</c:v>
                </c:pt>
                <c:pt idx="4374">
                  <c:v>0.463368055555556</c:v>
                </c:pt>
                <c:pt idx="4375">
                  <c:v>0.463391203703704</c:v>
                </c:pt>
                <c:pt idx="4376">
                  <c:v>0.463414351851852</c:v>
                </c:pt>
                <c:pt idx="4377">
                  <c:v>0.4634375</c:v>
                </c:pt>
                <c:pt idx="4378">
                  <c:v>0.463460648148148</c:v>
                </c:pt>
                <c:pt idx="4379">
                  <c:v>0.463483796296296</c:v>
                </c:pt>
                <c:pt idx="4380">
                  <c:v>0.463506944444444</c:v>
                </c:pt>
                <c:pt idx="4381">
                  <c:v>0.463530092592593</c:v>
                </c:pt>
                <c:pt idx="4382">
                  <c:v>0.463553240740741</c:v>
                </c:pt>
                <c:pt idx="4383">
                  <c:v>0.463576388888889</c:v>
                </c:pt>
                <c:pt idx="4384">
                  <c:v>0.463599537037037</c:v>
                </c:pt>
                <c:pt idx="4385">
                  <c:v>0.463622685185185</c:v>
                </c:pt>
                <c:pt idx="4386">
                  <c:v>0.463645833333333</c:v>
                </c:pt>
                <c:pt idx="4387">
                  <c:v>0.463668981481481</c:v>
                </c:pt>
                <c:pt idx="4388">
                  <c:v>0.46369212962963</c:v>
                </c:pt>
                <c:pt idx="4389">
                  <c:v>0.463715277777778</c:v>
                </c:pt>
                <c:pt idx="4390">
                  <c:v>0.463738425925926</c:v>
                </c:pt>
                <c:pt idx="4391">
                  <c:v>0.463761574074074</c:v>
                </c:pt>
                <c:pt idx="4392">
                  <c:v>0.463784722222222</c:v>
                </c:pt>
                <c:pt idx="4393">
                  <c:v>0.46380787037037</c:v>
                </c:pt>
                <c:pt idx="4394">
                  <c:v>0.463831018518518</c:v>
                </c:pt>
                <c:pt idx="4395">
                  <c:v>0.463854166666667</c:v>
                </c:pt>
                <c:pt idx="4396">
                  <c:v>0.463877314814815</c:v>
                </c:pt>
                <c:pt idx="4397">
                  <c:v>0.463900462962963</c:v>
                </c:pt>
                <c:pt idx="4398">
                  <c:v>0.463923611111111</c:v>
                </c:pt>
                <c:pt idx="4399">
                  <c:v>0.463946759259259</c:v>
                </c:pt>
                <c:pt idx="4400">
                  <c:v>0.463969907407407</c:v>
                </c:pt>
                <c:pt idx="4401">
                  <c:v>0.463993055555556</c:v>
                </c:pt>
                <c:pt idx="4402">
                  <c:v>0.464016203703704</c:v>
                </c:pt>
                <c:pt idx="4403">
                  <c:v>0.464039351851852</c:v>
                </c:pt>
                <c:pt idx="4404">
                  <c:v>0.4640625</c:v>
                </c:pt>
                <c:pt idx="4405">
                  <c:v>0.464085648148148</c:v>
                </c:pt>
                <c:pt idx="4406">
                  <c:v>0.464108796296296</c:v>
                </c:pt>
                <c:pt idx="4407">
                  <c:v>0.464131944444444</c:v>
                </c:pt>
                <c:pt idx="4408">
                  <c:v>0.464155092592592</c:v>
                </c:pt>
                <c:pt idx="4409">
                  <c:v>0.464178240740741</c:v>
                </c:pt>
                <c:pt idx="4410">
                  <c:v>0.464201388888889</c:v>
                </c:pt>
                <c:pt idx="4411">
                  <c:v>0.464224537037037</c:v>
                </c:pt>
                <c:pt idx="4412">
                  <c:v>0.464247685185185</c:v>
                </c:pt>
                <c:pt idx="4413">
                  <c:v>0.464270833333333</c:v>
                </c:pt>
                <c:pt idx="4414">
                  <c:v>0.464293981481481</c:v>
                </c:pt>
                <c:pt idx="4415">
                  <c:v>0.46431712962963</c:v>
                </c:pt>
                <c:pt idx="4416">
                  <c:v>0.464340277777778</c:v>
                </c:pt>
                <c:pt idx="4417">
                  <c:v>0.464363425925926</c:v>
                </c:pt>
                <c:pt idx="4418">
                  <c:v>0.464386574074074</c:v>
                </c:pt>
                <c:pt idx="4419">
                  <c:v>0.464409722222222</c:v>
                </c:pt>
                <c:pt idx="4420">
                  <c:v>0.46443287037037</c:v>
                </c:pt>
                <c:pt idx="4421">
                  <c:v>0.464456018518518</c:v>
                </c:pt>
                <c:pt idx="4422">
                  <c:v>0.464479166666667</c:v>
                </c:pt>
                <c:pt idx="4423">
                  <c:v>0.464502314814815</c:v>
                </c:pt>
                <c:pt idx="4424">
                  <c:v>0.464525462962963</c:v>
                </c:pt>
                <c:pt idx="4425">
                  <c:v>0.464548611111111</c:v>
                </c:pt>
                <c:pt idx="4426">
                  <c:v>0.464571759259259</c:v>
                </c:pt>
                <c:pt idx="4427">
                  <c:v>0.464594907407407</c:v>
                </c:pt>
                <c:pt idx="4428">
                  <c:v>0.464618055555555</c:v>
                </c:pt>
                <c:pt idx="4429">
                  <c:v>0.464641203703704</c:v>
                </c:pt>
                <c:pt idx="4430">
                  <c:v>0.464664351851852</c:v>
                </c:pt>
                <c:pt idx="4431">
                  <c:v>0.4646875</c:v>
                </c:pt>
                <c:pt idx="4432">
                  <c:v>0.464710648148148</c:v>
                </c:pt>
                <c:pt idx="4433">
                  <c:v>0.464733796296296</c:v>
                </c:pt>
                <c:pt idx="4434">
                  <c:v>0.464756944444444</c:v>
                </c:pt>
                <c:pt idx="4435">
                  <c:v>0.464780092592593</c:v>
                </c:pt>
                <c:pt idx="4436">
                  <c:v>0.464803240740741</c:v>
                </c:pt>
                <c:pt idx="4437">
                  <c:v>0.464826388888889</c:v>
                </c:pt>
                <c:pt idx="4438">
                  <c:v>0.464849537037037</c:v>
                </c:pt>
                <c:pt idx="4439">
                  <c:v>0.464872685185185</c:v>
                </c:pt>
                <c:pt idx="4440">
                  <c:v>0.464895833333333</c:v>
                </c:pt>
                <c:pt idx="4441">
                  <c:v>0.464918981481482</c:v>
                </c:pt>
                <c:pt idx="4442">
                  <c:v>0.46494212962963</c:v>
                </c:pt>
                <c:pt idx="4443">
                  <c:v>0.464965277777778</c:v>
                </c:pt>
                <c:pt idx="4444">
                  <c:v>0.464988425925926</c:v>
                </c:pt>
                <c:pt idx="4445">
                  <c:v>0.465011574074074</c:v>
                </c:pt>
                <c:pt idx="4446">
                  <c:v>0.465034722222222</c:v>
                </c:pt>
                <c:pt idx="4447">
                  <c:v>0.46505787037037</c:v>
                </c:pt>
                <c:pt idx="4448">
                  <c:v>0.465081018518518</c:v>
                </c:pt>
                <c:pt idx="4449">
                  <c:v>0.465104166666667</c:v>
                </c:pt>
                <c:pt idx="4450">
                  <c:v>0.465127314814815</c:v>
                </c:pt>
                <c:pt idx="4451">
                  <c:v>0.465150462962963</c:v>
                </c:pt>
                <c:pt idx="4452">
                  <c:v>0.465173611111111</c:v>
                </c:pt>
                <c:pt idx="4453">
                  <c:v>0.465196759259259</c:v>
                </c:pt>
                <c:pt idx="4454">
                  <c:v>0.465219907407407</c:v>
                </c:pt>
                <c:pt idx="4455">
                  <c:v>0.465243055555555</c:v>
                </c:pt>
                <c:pt idx="4456">
                  <c:v>0.465266203703704</c:v>
                </c:pt>
                <c:pt idx="4457">
                  <c:v>0.465289351851852</c:v>
                </c:pt>
                <c:pt idx="4458">
                  <c:v>0.4653125</c:v>
                </c:pt>
                <c:pt idx="4459">
                  <c:v>0.465335648148148</c:v>
                </c:pt>
                <c:pt idx="4460">
                  <c:v>0.465358796296296</c:v>
                </c:pt>
                <c:pt idx="4461">
                  <c:v>0.465381944444444</c:v>
                </c:pt>
                <c:pt idx="4462">
                  <c:v>0.465405092592593</c:v>
                </c:pt>
                <c:pt idx="4463">
                  <c:v>0.465428240740741</c:v>
                </c:pt>
                <c:pt idx="4464">
                  <c:v>0.465451388888889</c:v>
                </c:pt>
                <c:pt idx="4465">
                  <c:v>0.465474537037037</c:v>
                </c:pt>
                <c:pt idx="4466">
                  <c:v>0.465497685185185</c:v>
                </c:pt>
                <c:pt idx="4467">
                  <c:v>0.465520833333333</c:v>
                </c:pt>
                <c:pt idx="4468">
                  <c:v>0.465543981481481</c:v>
                </c:pt>
                <c:pt idx="4469">
                  <c:v>0.46556712962963</c:v>
                </c:pt>
                <c:pt idx="4470">
                  <c:v>0.465590277777778</c:v>
                </c:pt>
                <c:pt idx="4471">
                  <c:v>0.465613425925926</c:v>
                </c:pt>
                <c:pt idx="4472">
                  <c:v>0.465636574074074</c:v>
                </c:pt>
                <c:pt idx="4473">
                  <c:v>0.465659722222222</c:v>
                </c:pt>
                <c:pt idx="4474">
                  <c:v>0.46568287037037</c:v>
                </c:pt>
                <c:pt idx="4475">
                  <c:v>0.465706018518518</c:v>
                </c:pt>
                <c:pt idx="4476">
                  <c:v>0.465729166666667</c:v>
                </c:pt>
                <c:pt idx="4477">
                  <c:v>0.465752314814815</c:v>
                </c:pt>
                <c:pt idx="4478">
                  <c:v>0.465775462962963</c:v>
                </c:pt>
                <c:pt idx="4479">
                  <c:v>0.465798611111111</c:v>
                </c:pt>
                <c:pt idx="4480">
                  <c:v>0.465821759259259</c:v>
                </c:pt>
                <c:pt idx="4481">
                  <c:v>0.465844907407407</c:v>
                </c:pt>
                <c:pt idx="4482">
                  <c:v>0.465868055555556</c:v>
                </c:pt>
                <c:pt idx="4483">
                  <c:v>0.465891203703704</c:v>
                </c:pt>
                <c:pt idx="4484">
                  <c:v>0.465914351851852</c:v>
                </c:pt>
                <c:pt idx="4485">
                  <c:v>0.4659375</c:v>
                </c:pt>
                <c:pt idx="4486">
                  <c:v>0.465960648148148</c:v>
                </c:pt>
                <c:pt idx="4487">
                  <c:v>0.465983796296296</c:v>
                </c:pt>
                <c:pt idx="4488">
                  <c:v>0.466006944444444</c:v>
                </c:pt>
                <c:pt idx="4489">
                  <c:v>0.466030092592593</c:v>
                </c:pt>
                <c:pt idx="4490">
                  <c:v>0.466053240740741</c:v>
                </c:pt>
                <c:pt idx="4491">
                  <c:v>0.466076388888889</c:v>
                </c:pt>
                <c:pt idx="4492">
                  <c:v>0.466099537037037</c:v>
                </c:pt>
                <c:pt idx="4493">
                  <c:v>0.466122685185185</c:v>
                </c:pt>
                <c:pt idx="4494">
                  <c:v>0.466145833333333</c:v>
                </c:pt>
                <c:pt idx="4495">
                  <c:v>0.466168981481482</c:v>
                </c:pt>
                <c:pt idx="4496">
                  <c:v>0.46619212962963</c:v>
                </c:pt>
                <c:pt idx="4497">
                  <c:v>0.466215277777778</c:v>
                </c:pt>
                <c:pt idx="4498">
                  <c:v>0.466238425925926</c:v>
                </c:pt>
                <c:pt idx="4499">
                  <c:v>0.466261574074074</c:v>
                </c:pt>
                <c:pt idx="4500">
                  <c:v>0.466284722222222</c:v>
                </c:pt>
                <c:pt idx="4501">
                  <c:v>0.46630787037037</c:v>
                </c:pt>
                <c:pt idx="4502">
                  <c:v>0.466331018518518</c:v>
                </c:pt>
                <c:pt idx="4503">
                  <c:v>0.466354166666667</c:v>
                </c:pt>
                <c:pt idx="4504">
                  <c:v>0.466377314814815</c:v>
                </c:pt>
                <c:pt idx="4505">
                  <c:v>0.466400462962963</c:v>
                </c:pt>
                <c:pt idx="4506">
                  <c:v>0.466423611111111</c:v>
                </c:pt>
                <c:pt idx="4507">
                  <c:v>0.466446759259259</c:v>
                </c:pt>
                <c:pt idx="4508">
                  <c:v>0.466469907407407</c:v>
                </c:pt>
                <c:pt idx="4509">
                  <c:v>0.466493055555555</c:v>
                </c:pt>
                <c:pt idx="4510">
                  <c:v>0.466516203703704</c:v>
                </c:pt>
                <c:pt idx="4511">
                  <c:v>0.466539351851852</c:v>
                </c:pt>
                <c:pt idx="4512">
                  <c:v>0.4665625</c:v>
                </c:pt>
                <c:pt idx="4513">
                  <c:v>0.466585648148148</c:v>
                </c:pt>
                <c:pt idx="4514">
                  <c:v>0.466608796296296</c:v>
                </c:pt>
                <c:pt idx="4515">
                  <c:v>0.466631944444444</c:v>
                </c:pt>
                <c:pt idx="4516">
                  <c:v>0.466655092592592</c:v>
                </c:pt>
                <c:pt idx="4517">
                  <c:v>0.466678240740741</c:v>
                </c:pt>
                <c:pt idx="4518">
                  <c:v>0.466701388888889</c:v>
                </c:pt>
                <c:pt idx="4519">
                  <c:v>0.466724537037037</c:v>
                </c:pt>
                <c:pt idx="4520">
                  <c:v>0.466747685185185</c:v>
                </c:pt>
                <c:pt idx="4521">
                  <c:v>0.466770833333333</c:v>
                </c:pt>
                <c:pt idx="4522">
                  <c:v>0.466793981481481</c:v>
                </c:pt>
                <c:pt idx="4523">
                  <c:v>0.46681712962963</c:v>
                </c:pt>
                <c:pt idx="4524">
                  <c:v>0.466840277777778</c:v>
                </c:pt>
                <c:pt idx="4525">
                  <c:v>0.466863425925926</c:v>
                </c:pt>
                <c:pt idx="4526">
                  <c:v>0.466886574074074</c:v>
                </c:pt>
                <c:pt idx="4527">
                  <c:v>0.466909722222222</c:v>
                </c:pt>
                <c:pt idx="4528">
                  <c:v>0.46693287037037</c:v>
                </c:pt>
                <c:pt idx="4529">
                  <c:v>0.466956018518518</c:v>
                </c:pt>
                <c:pt idx="4530">
                  <c:v>0.466979166666667</c:v>
                </c:pt>
                <c:pt idx="4531">
                  <c:v>0.467002314814815</c:v>
                </c:pt>
                <c:pt idx="4532">
                  <c:v>0.467025462962963</c:v>
                </c:pt>
                <c:pt idx="4533">
                  <c:v>0.467048611111111</c:v>
                </c:pt>
                <c:pt idx="4534">
                  <c:v>0.467071759259259</c:v>
                </c:pt>
                <c:pt idx="4535">
                  <c:v>0.467094907407407</c:v>
                </c:pt>
                <c:pt idx="4536">
                  <c:v>0.467118055555556</c:v>
                </c:pt>
                <c:pt idx="4537">
                  <c:v>0.467141203703704</c:v>
                </c:pt>
                <c:pt idx="4538">
                  <c:v>0.467164351851852</c:v>
                </c:pt>
                <c:pt idx="4539">
                  <c:v>0.4671875</c:v>
                </c:pt>
                <c:pt idx="4540">
                  <c:v>0.467210648148148</c:v>
                </c:pt>
                <c:pt idx="4541">
                  <c:v>0.467233796296296</c:v>
                </c:pt>
                <c:pt idx="4542">
                  <c:v>0.467256944444445</c:v>
                </c:pt>
                <c:pt idx="4543">
                  <c:v>0.467280092592593</c:v>
                </c:pt>
                <c:pt idx="4544">
                  <c:v>0.467303240740741</c:v>
                </c:pt>
                <c:pt idx="4545">
                  <c:v>0.467326388888889</c:v>
                </c:pt>
                <c:pt idx="4546">
                  <c:v>0.467349537037037</c:v>
                </c:pt>
                <c:pt idx="4547">
                  <c:v>0.467372685185185</c:v>
                </c:pt>
                <c:pt idx="4548">
                  <c:v>0.467395833333333</c:v>
                </c:pt>
                <c:pt idx="4549">
                  <c:v>0.467418981481481</c:v>
                </c:pt>
                <c:pt idx="4550">
                  <c:v>0.46744212962963</c:v>
                </c:pt>
                <c:pt idx="4551">
                  <c:v>0.467465277777778</c:v>
                </c:pt>
                <c:pt idx="4552">
                  <c:v>0.467488425925926</c:v>
                </c:pt>
                <c:pt idx="4553">
                  <c:v>0.467511574074074</c:v>
                </c:pt>
                <c:pt idx="4554">
                  <c:v>0.467534722222222</c:v>
                </c:pt>
                <c:pt idx="4555">
                  <c:v>0.46755787037037</c:v>
                </c:pt>
                <c:pt idx="4556">
                  <c:v>0.467581018518518</c:v>
                </c:pt>
                <c:pt idx="4557">
                  <c:v>0.467604166666667</c:v>
                </c:pt>
                <c:pt idx="4558">
                  <c:v>0.467627314814815</c:v>
                </c:pt>
                <c:pt idx="4559">
                  <c:v>0.467650462962963</c:v>
                </c:pt>
                <c:pt idx="4560">
                  <c:v>0.467673611111111</c:v>
                </c:pt>
                <c:pt idx="4561">
                  <c:v>0.467696759259259</c:v>
                </c:pt>
                <c:pt idx="4562">
                  <c:v>0.467719907407407</c:v>
                </c:pt>
                <c:pt idx="4563">
                  <c:v>0.467743055555555</c:v>
                </c:pt>
                <c:pt idx="4564">
                  <c:v>0.467766203703704</c:v>
                </c:pt>
                <c:pt idx="4565">
                  <c:v>0.467789351851852</c:v>
                </c:pt>
                <c:pt idx="4566">
                  <c:v>0.4678125</c:v>
                </c:pt>
                <c:pt idx="4567">
                  <c:v>0.467835648148148</c:v>
                </c:pt>
                <c:pt idx="4568">
                  <c:v>0.467858796296296</c:v>
                </c:pt>
                <c:pt idx="4569">
                  <c:v>0.467881944444444</c:v>
                </c:pt>
                <c:pt idx="4570">
                  <c:v>0.467905092592593</c:v>
                </c:pt>
                <c:pt idx="4571">
                  <c:v>0.467928240740741</c:v>
                </c:pt>
                <c:pt idx="4572">
                  <c:v>0.467951388888889</c:v>
                </c:pt>
                <c:pt idx="4573">
                  <c:v>0.467974537037037</c:v>
                </c:pt>
                <c:pt idx="4574">
                  <c:v>0.467997685185185</c:v>
                </c:pt>
                <c:pt idx="4575">
                  <c:v>0.468020833333333</c:v>
                </c:pt>
                <c:pt idx="4576">
                  <c:v>0.468043981481481</c:v>
                </c:pt>
                <c:pt idx="4577">
                  <c:v>0.46806712962963</c:v>
                </c:pt>
                <c:pt idx="4578">
                  <c:v>0.468090277777778</c:v>
                </c:pt>
                <c:pt idx="4579">
                  <c:v>0.468113425925926</c:v>
                </c:pt>
                <c:pt idx="4580">
                  <c:v>0.468136574074074</c:v>
                </c:pt>
                <c:pt idx="4581">
                  <c:v>0.468159722222222</c:v>
                </c:pt>
                <c:pt idx="4582">
                  <c:v>0.46818287037037</c:v>
                </c:pt>
                <c:pt idx="4583">
                  <c:v>0.468206018518518</c:v>
                </c:pt>
                <c:pt idx="4584">
                  <c:v>0.468229166666667</c:v>
                </c:pt>
                <c:pt idx="4585">
                  <c:v>0.468252314814815</c:v>
                </c:pt>
                <c:pt idx="4586">
                  <c:v>0.468275462962963</c:v>
                </c:pt>
                <c:pt idx="4587">
                  <c:v>0.468298611111111</c:v>
                </c:pt>
                <c:pt idx="4588">
                  <c:v>0.468321759259259</c:v>
                </c:pt>
                <c:pt idx="4589">
                  <c:v>0.468344907407407</c:v>
                </c:pt>
                <c:pt idx="4590">
                  <c:v>0.468368055555556</c:v>
                </c:pt>
                <c:pt idx="4591">
                  <c:v>0.468391203703704</c:v>
                </c:pt>
                <c:pt idx="4592">
                  <c:v>0.468414351851852</c:v>
                </c:pt>
                <c:pt idx="4593">
                  <c:v>0.4684375</c:v>
                </c:pt>
                <c:pt idx="4594">
                  <c:v>0.468460648148148</c:v>
                </c:pt>
                <c:pt idx="4595">
                  <c:v>0.468483796296296</c:v>
                </c:pt>
                <c:pt idx="4596">
                  <c:v>0.468506944444444</c:v>
                </c:pt>
                <c:pt idx="4597">
                  <c:v>0.468530092592593</c:v>
                </c:pt>
                <c:pt idx="4598">
                  <c:v>0.468553240740741</c:v>
                </c:pt>
                <c:pt idx="4599">
                  <c:v>0.468576388888889</c:v>
                </c:pt>
                <c:pt idx="4600">
                  <c:v>0.468599537037037</c:v>
                </c:pt>
                <c:pt idx="4601">
                  <c:v>0.468622685185185</c:v>
                </c:pt>
                <c:pt idx="4602">
                  <c:v>0.468645833333333</c:v>
                </c:pt>
                <c:pt idx="4603">
                  <c:v>0.468668981481482</c:v>
                </c:pt>
                <c:pt idx="4604">
                  <c:v>0.46869212962963</c:v>
                </c:pt>
                <c:pt idx="4605">
                  <c:v>0.468715277777778</c:v>
                </c:pt>
                <c:pt idx="4606">
                  <c:v>0.468738425925926</c:v>
                </c:pt>
                <c:pt idx="4607">
                  <c:v>0.468761574074074</c:v>
                </c:pt>
                <c:pt idx="4608">
                  <c:v>0.468784722222222</c:v>
                </c:pt>
                <c:pt idx="4609">
                  <c:v>0.46880787037037</c:v>
                </c:pt>
                <c:pt idx="4610">
                  <c:v>0.468831018518518</c:v>
                </c:pt>
                <c:pt idx="4611">
                  <c:v>0.468854166666667</c:v>
                </c:pt>
                <c:pt idx="4612">
                  <c:v>0.468877314814815</c:v>
                </c:pt>
                <c:pt idx="4613">
                  <c:v>0.468900462962963</c:v>
                </c:pt>
                <c:pt idx="4614">
                  <c:v>0.468923611111111</c:v>
                </c:pt>
                <c:pt idx="4615">
                  <c:v>0.468946759259259</c:v>
                </c:pt>
                <c:pt idx="4616">
                  <c:v>0.468969907407407</c:v>
                </c:pt>
                <c:pt idx="4617">
                  <c:v>0.468993055555556</c:v>
                </c:pt>
                <c:pt idx="4618">
                  <c:v>0.469016203703704</c:v>
                </c:pt>
                <c:pt idx="4619">
                  <c:v>0.469039351851852</c:v>
                </c:pt>
                <c:pt idx="4620">
                  <c:v>0.4690625</c:v>
                </c:pt>
                <c:pt idx="4621">
                  <c:v>0.469085648148148</c:v>
                </c:pt>
                <c:pt idx="4622">
                  <c:v>0.469108796296296</c:v>
                </c:pt>
                <c:pt idx="4623">
                  <c:v>0.469131944444444</c:v>
                </c:pt>
                <c:pt idx="4624">
                  <c:v>0.469155092592593</c:v>
                </c:pt>
                <c:pt idx="4625">
                  <c:v>0.469178240740741</c:v>
                </c:pt>
                <c:pt idx="4626">
                  <c:v>0.469201388888889</c:v>
                </c:pt>
                <c:pt idx="4627">
                  <c:v>0.469224537037037</c:v>
                </c:pt>
                <c:pt idx="4628">
                  <c:v>0.469247685185185</c:v>
                </c:pt>
                <c:pt idx="4629">
                  <c:v>0.469270833333333</c:v>
                </c:pt>
                <c:pt idx="4630">
                  <c:v>0.469293981481481</c:v>
                </c:pt>
                <c:pt idx="4631">
                  <c:v>0.46931712962963</c:v>
                </c:pt>
                <c:pt idx="4632">
                  <c:v>0.469340277777778</c:v>
                </c:pt>
                <c:pt idx="4633">
                  <c:v>0.469363425925926</c:v>
                </c:pt>
                <c:pt idx="4634">
                  <c:v>0.469386574074074</c:v>
                </c:pt>
                <c:pt idx="4635">
                  <c:v>0.469409722222222</c:v>
                </c:pt>
                <c:pt idx="4636">
                  <c:v>0.46943287037037</c:v>
                </c:pt>
                <c:pt idx="4637">
                  <c:v>0.469456018518518</c:v>
                </c:pt>
                <c:pt idx="4638">
                  <c:v>0.469479166666667</c:v>
                </c:pt>
                <c:pt idx="4639">
                  <c:v>0.469502314814815</c:v>
                </c:pt>
                <c:pt idx="4640">
                  <c:v>0.469525462962963</c:v>
                </c:pt>
                <c:pt idx="4641">
                  <c:v>0.469548611111111</c:v>
                </c:pt>
                <c:pt idx="4642">
                  <c:v>0.469571759259259</c:v>
                </c:pt>
                <c:pt idx="4643">
                  <c:v>0.469594907407407</c:v>
                </c:pt>
                <c:pt idx="4644">
                  <c:v>0.469618055555556</c:v>
                </c:pt>
                <c:pt idx="4645">
                  <c:v>0.469641203703704</c:v>
                </c:pt>
                <c:pt idx="4646">
                  <c:v>0.469664351851852</c:v>
                </c:pt>
                <c:pt idx="4647">
                  <c:v>0.4696875</c:v>
                </c:pt>
                <c:pt idx="4648">
                  <c:v>0.469710648148148</c:v>
                </c:pt>
                <c:pt idx="4649">
                  <c:v>0.469733796296296</c:v>
                </c:pt>
                <c:pt idx="4650">
                  <c:v>0.469756944444444</c:v>
                </c:pt>
                <c:pt idx="4651">
                  <c:v>0.469780092592593</c:v>
                </c:pt>
                <c:pt idx="4652">
                  <c:v>0.469803240740741</c:v>
                </c:pt>
                <c:pt idx="4653">
                  <c:v>0.469826388888889</c:v>
                </c:pt>
                <c:pt idx="4654">
                  <c:v>0.469849537037037</c:v>
                </c:pt>
                <c:pt idx="4655">
                  <c:v>0.469872685185185</c:v>
                </c:pt>
                <c:pt idx="4656">
                  <c:v>0.469895833333333</c:v>
                </c:pt>
                <c:pt idx="4657">
                  <c:v>0.469918981481481</c:v>
                </c:pt>
                <c:pt idx="4658">
                  <c:v>0.46994212962963</c:v>
                </c:pt>
                <c:pt idx="4659">
                  <c:v>0.469965277777778</c:v>
                </c:pt>
                <c:pt idx="4660">
                  <c:v>0.469988425925926</c:v>
                </c:pt>
                <c:pt idx="4661">
                  <c:v>0.470011574074074</c:v>
                </c:pt>
                <c:pt idx="4662">
                  <c:v>0.470034722222222</c:v>
                </c:pt>
                <c:pt idx="4663">
                  <c:v>0.47005787037037</c:v>
                </c:pt>
                <c:pt idx="4664">
                  <c:v>0.470081018518518</c:v>
                </c:pt>
                <c:pt idx="4665">
                  <c:v>0.470104166666667</c:v>
                </c:pt>
                <c:pt idx="4666">
                  <c:v>0.470127314814815</c:v>
                </c:pt>
                <c:pt idx="4667">
                  <c:v>0.470150462962963</c:v>
                </c:pt>
                <c:pt idx="4668">
                  <c:v>0.470173611111111</c:v>
                </c:pt>
                <c:pt idx="4669">
                  <c:v>0.470196759259259</c:v>
                </c:pt>
                <c:pt idx="4670">
                  <c:v>0.470219907407407</c:v>
                </c:pt>
                <c:pt idx="4671">
                  <c:v>0.470243055555555</c:v>
                </c:pt>
                <c:pt idx="4672">
                  <c:v>0.470266203703704</c:v>
                </c:pt>
                <c:pt idx="4673">
                  <c:v>0.470289351851852</c:v>
                </c:pt>
                <c:pt idx="4674">
                  <c:v>0.4703125</c:v>
                </c:pt>
                <c:pt idx="4675">
                  <c:v>0.470335648148148</c:v>
                </c:pt>
                <c:pt idx="4676">
                  <c:v>0.470358796296296</c:v>
                </c:pt>
                <c:pt idx="4677">
                  <c:v>0.470381944444444</c:v>
                </c:pt>
                <c:pt idx="4678">
                  <c:v>0.470405092592593</c:v>
                </c:pt>
                <c:pt idx="4679">
                  <c:v>0.470428240740741</c:v>
                </c:pt>
                <c:pt idx="4680">
                  <c:v>0.470451388888889</c:v>
                </c:pt>
                <c:pt idx="4681">
                  <c:v>0.470474537037037</c:v>
                </c:pt>
                <c:pt idx="4682">
                  <c:v>0.470497685185185</c:v>
                </c:pt>
                <c:pt idx="4683">
                  <c:v>0.470520833333333</c:v>
                </c:pt>
                <c:pt idx="4684">
                  <c:v>0.470543981481481</c:v>
                </c:pt>
                <c:pt idx="4685">
                  <c:v>0.47056712962963</c:v>
                </c:pt>
                <c:pt idx="4686">
                  <c:v>0.470590277777778</c:v>
                </c:pt>
                <c:pt idx="4687">
                  <c:v>0.470613425925926</c:v>
                </c:pt>
                <c:pt idx="4688">
                  <c:v>0.470636574074074</c:v>
                </c:pt>
                <c:pt idx="4689">
                  <c:v>0.470659722222222</c:v>
                </c:pt>
                <c:pt idx="4690">
                  <c:v>0.47068287037037</c:v>
                </c:pt>
                <c:pt idx="4691">
                  <c:v>0.470706018518518</c:v>
                </c:pt>
                <c:pt idx="4692">
                  <c:v>0.470729166666667</c:v>
                </c:pt>
                <c:pt idx="4693">
                  <c:v>0.470752314814815</c:v>
                </c:pt>
                <c:pt idx="4694">
                  <c:v>0.470775462962963</c:v>
                </c:pt>
                <c:pt idx="4695">
                  <c:v>0.470798611111111</c:v>
                </c:pt>
                <c:pt idx="4696">
                  <c:v>0.470821759259259</c:v>
                </c:pt>
                <c:pt idx="4697">
                  <c:v>0.470844907407407</c:v>
                </c:pt>
                <c:pt idx="4698">
                  <c:v>0.470868055555556</c:v>
                </c:pt>
                <c:pt idx="4699">
                  <c:v>0.470891203703704</c:v>
                </c:pt>
                <c:pt idx="4700">
                  <c:v>0.470914351851852</c:v>
                </c:pt>
                <c:pt idx="4701">
                  <c:v>0.4709375</c:v>
                </c:pt>
                <c:pt idx="4702">
                  <c:v>0.470960648148148</c:v>
                </c:pt>
                <c:pt idx="4703">
                  <c:v>0.470983796296296</c:v>
                </c:pt>
                <c:pt idx="4704">
                  <c:v>0.471006944444444</c:v>
                </c:pt>
                <c:pt idx="4705">
                  <c:v>0.471030092592593</c:v>
                </c:pt>
                <c:pt idx="4706">
                  <c:v>0.471053240740741</c:v>
                </c:pt>
                <c:pt idx="4707">
                  <c:v>0.471076388888889</c:v>
                </c:pt>
                <c:pt idx="4708">
                  <c:v>0.471099537037037</c:v>
                </c:pt>
                <c:pt idx="4709">
                  <c:v>0.471122685185185</c:v>
                </c:pt>
                <c:pt idx="4710">
                  <c:v>0.471145833333333</c:v>
                </c:pt>
                <c:pt idx="4711">
                  <c:v>0.471168981481481</c:v>
                </c:pt>
                <c:pt idx="4712">
                  <c:v>0.47119212962963</c:v>
                </c:pt>
                <c:pt idx="4713">
                  <c:v>0.471215277777778</c:v>
                </c:pt>
                <c:pt idx="4714">
                  <c:v>0.471238425925926</c:v>
                </c:pt>
                <c:pt idx="4715">
                  <c:v>0.471261574074074</c:v>
                </c:pt>
                <c:pt idx="4716">
                  <c:v>0.471284722222222</c:v>
                </c:pt>
                <c:pt idx="4717">
                  <c:v>0.47130787037037</c:v>
                </c:pt>
                <c:pt idx="4718">
                  <c:v>0.471331018518518</c:v>
                </c:pt>
                <c:pt idx="4719">
                  <c:v>0.471354166666667</c:v>
                </c:pt>
                <c:pt idx="4720">
                  <c:v>0.471377314814815</c:v>
                </c:pt>
                <c:pt idx="4721">
                  <c:v>0.471400462962963</c:v>
                </c:pt>
                <c:pt idx="4722">
                  <c:v>0.471423611111111</c:v>
                </c:pt>
                <c:pt idx="4723">
                  <c:v>0.471446759259259</c:v>
                </c:pt>
                <c:pt idx="4724">
                  <c:v>0.471469907407407</c:v>
                </c:pt>
                <c:pt idx="4725">
                  <c:v>0.471493055555556</c:v>
                </c:pt>
                <c:pt idx="4726">
                  <c:v>0.471516203703704</c:v>
                </c:pt>
                <c:pt idx="4727">
                  <c:v>0.471539351851852</c:v>
                </c:pt>
                <c:pt idx="4728">
                  <c:v>0.4715625</c:v>
                </c:pt>
                <c:pt idx="4729">
                  <c:v>0.471585648148148</c:v>
                </c:pt>
                <c:pt idx="4730">
                  <c:v>0.471608796296296</c:v>
                </c:pt>
                <c:pt idx="4731">
                  <c:v>0.471631944444444</c:v>
                </c:pt>
                <c:pt idx="4732">
                  <c:v>0.471655092592592</c:v>
                </c:pt>
                <c:pt idx="4733">
                  <c:v>0.471678240740741</c:v>
                </c:pt>
                <c:pt idx="4734">
                  <c:v>0.471701388888889</c:v>
                </c:pt>
                <c:pt idx="4735">
                  <c:v>0.471724537037037</c:v>
                </c:pt>
                <c:pt idx="4736">
                  <c:v>0.471747685185185</c:v>
                </c:pt>
                <c:pt idx="4737">
                  <c:v>0.471770833333333</c:v>
                </c:pt>
                <c:pt idx="4738">
                  <c:v>0.471793981481481</c:v>
                </c:pt>
                <c:pt idx="4739">
                  <c:v>0.47181712962963</c:v>
                </c:pt>
                <c:pt idx="4740">
                  <c:v>0.471840277777778</c:v>
                </c:pt>
                <c:pt idx="4741">
                  <c:v>0.471863425925926</c:v>
                </c:pt>
                <c:pt idx="4742">
                  <c:v>0.471886574074074</c:v>
                </c:pt>
                <c:pt idx="4743">
                  <c:v>0.471909722222222</c:v>
                </c:pt>
                <c:pt idx="4744">
                  <c:v>0.47193287037037</c:v>
                </c:pt>
                <c:pt idx="4745">
                  <c:v>0.471956018518519</c:v>
                </c:pt>
                <c:pt idx="4746">
                  <c:v>0.471979166666667</c:v>
                </c:pt>
                <c:pt idx="4747">
                  <c:v>0.472002314814815</c:v>
                </c:pt>
                <c:pt idx="4748">
                  <c:v>0.472025462962963</c:v>
                </c:pt>
                <c:pt idx="4749">
                  <c:v>0.472048611111111</c:v>
                </c:pt>
                <c:pt idx="4750">
                  <c:v>0.472071759259259</c:v>
                </c:pt>
                <c:pt idx="4751">
                  <c:v>0.472094907407407</c:v>
                </c:pt>
                <c:pt idx="4752">
                  <c:v>0.472118055555556</c:v>
                </c:pt>
                <c:pt idx="4753">
                  <c:v>0.472141203703704</c:v>
                </c:pt>
                <c:pt idx="4754">
                  <c:v>0.472164351851852</c:v>
                </c:pt>
                <c:pt idx="4755">
                  <c:v>0.4721875</c:v>
                </c:pt>
                <c:pt idx="4756">
                  <c:v>0.472210648148148</c:v>
                </c:pt>
                <c:pt idx="4757">
                  <c:v>0.472233796296296</c:v>
                </c:pt>
                <c:pt idx="4758">
                  <c:v>0.472256944444444</c:v>
                </c:pt>
                <c:pt idx="4759">
                  <c:v>0.472280092592593</c:v>
                </c:pt>
                <c:pt idx="4760">
                  <c:v>0.472303240740741</c:v>
                </c:pt>
                <c:pt idx="4761">
                  <c:v>0.472326388888889</c:v>
                </c:pt>
                <c:pt idx="4762">
                  <c:v>0.472349537037037</c:v>
                </c:pt>
                <c:pt idx="4763">
                  <c:v>0.472372685185185</c:v>
                </c:pt>
                <c:pt idx="4764">
                  <c:v>0.472395833333333</c:v>
                </c:pt>
                <c:pt idx="4765">
                  <c:v>0.472418981481482</c:v>
                </c:pt>
                <c:pt idx="4766">
                  <c:v>0.47244212962963</c:v>
                </c:pt>
                <c:pt idx="4767">
                  <c:v>0.472465277777778</c:v>
                </c:pt>
                <c:pt idx="4768">
                  <c:v>0.472488425925926</c:v>
                </c:pt>
                <c:pt idx="4769">
                  <c:v>0.472511574074074</c:v>
                </c:pt>
                <c:pt idx="4770">
                  <c:v>0.472534722222222</c:v>
                </c:pt>
                <c:pt idx="4771">
                  <c:v>0.47255787037037</c:v>
                </c:pt>
                <c:pt idx="4772">
                  <c:v>0.472581018518518</c:v>
                </c:pt>
                <c:pt idx="4773">
                  <c:v>0.472604166666667</c:v>
                </c:pt>
                <c:pt idx="4774">
                  <c:v>0.472627314814815</c:v>
                </c:pt>
                <c:pt idx="4775">
                  <c:v>0.472650462962963</c:v>
                </c:pt>
                <c:pt idx="4776">
                  <c:v>0.472673611111111</c:v>
                </c:pt>
                <c:pt idx="4777">
                  <c:v>0.472696759259259</c:v>
                </c:pt>
                <c:pt idx="4778">
                  <c:v>0.472719907407407</c:v>
                </c:pt>
                <c:pt idx="4779">
                  <c:v>0.472743055555555</c:v>
                </c:pt>
                <c:pt idx="4780">
                  <c:v>0.472766203703704</c:v>
                </c:pt>
                <c:pt idx="4781">
                  <c:v>0.472789351851852</c:v>
                </c:pt>
                <c:pt idx="4782">
                  <c:v>0.4728125</c:v>
                </c:pt>
                <c:pt idx="4783">
                  <c:v>0.472835648148148</c:v>
                </c:pt>
                <c:pt idx="4784">
                  <c:v>0.472858796296296</c:v>
                </c:pt>
                <c:pt idx="4785">
                  <c:v>0.472881944444445</c:v>
                </c:pt>
                <c:pt idx="4786">
                  <c:v>0.472905092592593</c:v>
                </c:pt>
                <c:pt idx="4787">
                  <c:v>0.472928240740741</c:v>
                </c:pt>
                <c:pt idx="4788">
                  <c:v>0.472951388888889</c:v>
                </c:pt>
                <c:pt idx="4789">
                  <c:v>0.472974537037037</c:v>
                </c:pt>
                <c:pt idx="4790">
                  <c:v>0.472997685185185</c:v>
                </c:pt>
                <c:pt idx="4791">
                  <c:v>0.473020833333333</c:v>
                </c:pt>
                <c:pt idx="4792">
                  <c:v>0.473043981481481</c:v>
                </c:pt>
                <c:pt idx="4793">
                  <c:v>0.47306712962963</c:v>
                </c:pt>
                <c:pt idx="4794">
                  <c:v>0.473090277777778</c:v>
                </c:pt>
                <c:pt idx="4795">
                  <c:v>0.473113425925926</c:v>
                </c:pt>
                <c:pt idx="4796">
                  <c:v>0.473136574074074</c:v>
                </c:pt>
                <c:pt idx="4797">
                  <c:v>0.473159722222222</c:v>
                </c:pt>
                <c:pt idx="4798">
                  <c:v>0.47318287037037</c:v>
                </c:pt>
                <c:pt idx="4799">
                  <c:v>0.473206018518518</c:v>
                </c:pt>
                <c:pt idx="4800">
                  <c:v>0.473229166666667</c:v>
                </c:pt>
                <c:pt idx="4801">
                  <c:v>0.473252314814815</c:v>
                </c:pt>
                <c:pt idx="4802">
                  <c:v>0.473275462962963</c:v>
                </c:pt>
                <c:pt idx="4803">
                  <c:v>0.473298611111111</c:v>
                </c:pt>
                <c:pt idx="4804">
                  <c:v>0.473321759259259</c:v>
                </c:pt>
                <c:pt idx="4805">
                  <c:v>0.473344907407407</c:v>
                </c:pt>
                <c:pt idx="4806">
                  <c:v>0.473368055555556</c:v>
                </c:pt>
                <c:pt idx="4807">
                  <c:v>0.473391203703704</c:v>
                </c:pt>
                <c:pt idx="4808">
                  <c:v>0.473414351851852</c:v>
                </c:pt>
                <c:pt idx="4809">
                  <c:v>0.4734375</c:v>
                </c:pt>
                <c:pt idx="4810">
                  <c:v>0.473460648148148</c:v>
                </c:pt>
                <c:pt idx="4811">
                  <c:v>0.473483796296296</c:v>
                </c:pt>
                <c:pt idx="4812">
                  <c:v>0.473506944444444</c:v>
                </c:pt>
                <c:pt idx="4813">
                  <c:v>0.473530092592593</c:v>
                </c:pt>
                <c:pt idx="4814">
                  <c:v>0.473553240740741</c:v>
                </c:pt>
                <c:pt idx="4815">
                  <c:v>0.473576388888889</c:v>
                </c:pt>
                <c:pt idx="4816">
                  <c:v>0.473599537037037</c:v>
                </c:pt>
                <c:pt idx="4817">
                  <c:v>0.473622685185185</c:v>
                </c:pt>
                <c:pt idx="4818">
                  <c:v>0.473645833333333</c:v>
                </c:pt>
                <c:pt idx="4819">
                  <c:v>0.473668981481481</c:v>
                </c:pt>
                <c:pt idx="4820">
                  <c:v>0.47369212962963</c:v>
                </c:pt>
                <c:pt idx="4821">
                  <c:v>0.473715277777778</c:v>
                </c:pt>
                <c:pt idx="4822">
                  <c:v>0.473738425925926</c:v>
                </c:pt>
                <c:pt idx="4823">
                  <c:v>0.473761574074074</c:v>
                </c:pt>
                <c:pt idx="4824">
                  <c:v>0.473784722222222</c:v>
                </c:pt>
                <c:pt idx="4825">
                  <c:v>0.47380787037037</c:v>
                </c:pt>
                <c:pt idx="4826">
                  <c:v>0.473831018518518</c:v>
                </c:pt>
                <c:pt idx="4827">
                  <c:v>0.473854166666667</c:v>
                </c:pt>
                <c:pt idx="4828">
                  <c:v>0.473877314814815</c:v>
                </c:pt>
                <c:pt idx="4829">
                  <c:v>0.473900462962963</c:v>
                </c:pt>
                <c:pt idx="4830">
                  <c:v>0.473923611111111</c:v>
                </c:pt>
                <c:pt idx="4831">
                  <c:v>0.473946759259259</c:v>
                </c:pt>
                <c:pt idx="4832">
                  <c:v>0.473969907407407</c:v>
                </c:pt>
                <c:pt idx="4833">
                  <c:v>0.473993055555556</c:v>
                </c:pt>
                <c:pt idx="4834">
                  <c:v>0.474016203703704</c:v>
                </c:pt>
                <c:pt idx="4835">
                  <c:v>0.474039351851852</c:v>
                </c:pt>
                <c:pt idx="4836">
                  <c:v>0.4740625</c:v>
                </c:pt>
                <c:pt idx="4837">
                  <c:v>0.474085648148148</c:v>
                </c:pt>
                <c:pt idx="4838">
                  <c:v>0.474108796296296</c:v>
                </c:pt>
                <c:pt idx="4839">
                  <c:v>0.474131944444444</c:v>
                </c:pt>
                <c:pt idx="4840">
                  <c:v>0.474155092592593</c:v>
                </c:pt>
                <c:pt idx="4841">
                  <c:v>0.474178240740741</c:v>
                </c:pt>
                <c:pt idx="4842">
                  <c:v>0.474201388888889</c:v>
                </c:pt>
                <c:pt idx="4843">
                  <c:v>0.474224537037037</c:v>
                </c:pt>
                <c:pt idx="4844">
                  <c:v>0.474247685185185</c:v>
                </c:pt>
                <c:pt idx="4845">
                  <c:v>0.474270833333333</c:v>
                </c:pt>
                <c:pt idx="4846">
                  <c:v>0.474293981481481</c:v>
                </c:pt>
                <c:pt idx="4847">
                  <c:v>0.47431712962963</c:v>
                </c:pt>
                <c:pt idx="4848">
                  <c:v>0.474340277777778</c:v>
                </c:pt>
                <c:pt idx="4849">
                  <c:v>0.474363425925926</c:v>
                </c:pt>
                <c:pt idx="4850">
                  <c:v>0.474386574074074</c:v>
                </c:pt>
                <c:pt idx="4851">
                  <c:v>0.474409722222222</c:v>
                </c:pt>
                <c:pt idx="4852">
                  <c:v>0.47443287037037</c:v>
                </c:pt>
                <c:pt idx="4853">
                  <c:v>0.474456018518518</c:v>
                </c:pt>
                <c:pt idx="4854">
                  <c:v>0.474479166666667</c:v>
                </c:pt>
                <c:pt idx="4855">
                  <c:v>0.474502314814815</c:v>
                </c:pt>
                <c:pt idx="4856">
                  <c:v>0.474525462962963</c:v>
                </c:pt>
                <c:pt idx="4857">
                  <c:v>0.474548611111111</c:v>
                </c:pt>
                <c:pt idx="4858">
                  <c:v>0.474571759259259</c:v>
                </c:pt>
                <c:pt idx="4859">
                  <c:v>0.474594907407407</c:v>
                </c:pt>
                <c:pt idx="4860">
                  <c:v>0.474618055555556</c:v>
                </c:pt>
                <c:pt idx="4861">
                  <c:v>0.474641203703704</c:v>
                </c:pt>
                <c:pt idx="4862">
                  <c:v>0.474664351851852</c:v>
                </c:pt>
                <c:pt idx="4863">
                  <c:v>0.4746875</c:v>
                </c:pt>
                <c:pt idx="4864">
                  <c:v>0.474710648148148</c:v>
                </c:pt>
                <c:pt idx="4865">
                  <c:v>0.474733796296296</c:v>
                </c:pt>
                <c:pt idx="4866">
                  <c:v>0.474756944444444</c:v>
                </c:pt>
                <c:pt idx="4867">
                  <c:v>0.474780092592593</c:v>
                </c:pt>
                <c:pt idx="4868">
                  <c:v>0.474803240740741</c:v>
                </c:pt>
                <c:pt idx="4869">
                  <c:v>0.474826388888889</c:v>
                </c:pt>
                <c:pt idx="4870">
                  <c:v>0.474849537037037</c:v>
                </c:pt>
                <c:pt idx="4871">
                  <c:v>0.474872685185185</c:v>
                </c:pt>
                <c:pt idx="4872">
                  <c:v>0.474895833333333</c:v>
                </c:pt>
                <c:pt idx="4873">
                  <c:v>0.474918981481482</c:v>
                </c:pt>
                <c:pt idx="4874">
                  <c:v>0.47494212962963</c:v>
                </c:pt>
                <c:pt idx="4875">
                  <c:v>0.474965277777778</c:v>
                </c:pt>
                <c:pt idx="4876">
                  <c:v>0.474988425925926</c:v>
                </c:pt>
                <c:pt idx="4877">
                  <c:v>0.475011574074074</c:v>
                </c:pt>
                <c:pt idx="4878">
                  <c:v>0.475034722222222</c:v>
                </c:pt>
                <c:pt idx="4879">
                  <c:v>0.47505787037037</c:v>
                </c:pt>
                <c:pt idx="4880">
                  <c:v>0.475081018518518</c:v>
                </c:pt>
                <c:pt idx="4881">
                  <c:v>0.475104166666667</c:v>
                </c:pt>
                <c:pt idx="4882">
                  <c:v>0.475127314814815</c:v>
                </c:pt>
                <c:pt idx="4883">
                  <c:v>0.475150462962963</c:v>
                </c:pt>
                <c:pt idx="4884">
                  <c:v>0.475173611111111</c:v>
                </c:pt>
                <c:pt idx="4885">
                  <c:v>0.475196759259259</c:v>
                </c:pt>
                <c:pt idx="4886">
                  <c:v>0.475219907407407</c:v>
                </c:pt>
                <c:pt idx="4887">
                  <c:v>0.475243055555555</c:v>
                </c:pt>
                <c:pt idx="4888">
                  <c:v>0.475266203703704</c:v>
                </c:pt>
                <c:pt idx="4889">
                  <c:v>0.475289351851852</c:v>
                </c:pt>
                <c:pt idx="4890">
                  <c:v>0.4753125</c:v>
                </c:pt>
                <c:pt idx="4891">
                  <c:v>0.475335648148148</c:v>
                </c:pt>
                <c:pt idx="4892">
                  <c:v>0.475358796296296</c:v>
                </c:pt>
                <c:pt idx="4893">
                  <c:v>0.475381944444445</c:v>
                </c:pt>
                <c:pt idx="4894">
                  <c:v>0.475405092592593</c:v>
                </c:pt>
                <c:pt idx="4895">
                  <c:v>0.475428240740741</c:v>
                </c:pt>
                <c:pt idx="4896">
                  <c:v>0.475451388888889</c:v>
                </c:pt>
                <c:pt idx="4897">
                  <c:v>0.475474537037037</c:v>
                </c:pt>
                <c:pt idx="4898">
                  <c:v>0.475497685185185</c:v>
                </c:pt>
                <c:pt idx="4899">
                  <c:v>0.475520833333333</c:v>
                </c:pt>
                <c:pt idx="4900">
                  <c:v>0.475543981481481</c:v>
                </c:pt>
                <c:pt idx="4901">
                  <c:v>0.47556712962963</c:v>
                </c:pt>
                <c:pt idx="4902">
                  <c:v>0.475590277777778</c:v>
                </c:pt>
                <c:pt idx="4903">
                  <c:v>0.475613425925926</c:v>
                </c:pt>
                <c:pt idx="4904">
                  <c:v>0.475636574074074</c:v>
                </c:pt>
                <c:pt idx="4905">
                  <c:v>0.475659722222222</c:v>
                </c:pt>
                <c:pt idx="4906">
                  <c:v>0.47568287037037</c:v>
                </c:pt>
                <c:pt idx="4907">
                  <c:v>0.475706018518518</c:v>
                </c:pt>
                <c:pt idx="4908">
                  <c:v>0.475729166666667</c:v>
                </c:pt>
                <c:pt idx="4909">
                  <c:v>0.475752314814815</c:v>
                </c:pt>
                <c:pt idx="4910">
                  <c:v>0.475775462962963</c:v>
                </c:pt>
                <c:pt idx="4911">
                  <c:v>0.475798611111111</c:v>
                </c:pt>
                <c:pt idx="4912">
                  <c:v>0.475821759259259</c:v>
                </c:pt>
                <c:pt idx="4913">
                  <c:v>0.475844907407407</c:v>
                </c:pt>
                <c:pt idx="4914">
                  <c:v>0.475868055555556</c:v>
                </c:pt>
                <c:pt idx="4915">
                  <c:v>0.475891203703704</c:v>
                </c:pt>
                <c:pt idx="4916">
                  <c:v>0.475914351851852</c:v>
                </c:pt>
                <c:pt idx="4917">
                  <c:v>0.4759375</c:v>
                </c:pt>
                <c:pt idx="4918">
                  <c:v>0.475960648148148</c:v>
                </c:pt>
                <c:pt idx="4919">
                  <c:v>0.475983796296296</c:v>
                </c:pt>
                <c:pt idx="4920">
                  <c:v>0.476006944444444</c:v>
                </c:pt>
                <c:pt idx="4921">
                  <c:v>0.476030092592593</c:v>
                </c:pt>
                <c:pt idx="4922">
                  <c:v>0.476053240740741</c:v>
                </c:pt>
                <c:pt idx="4923">
                  <c:v>0.476076388888889</c:v>
                </c:pt>
                <c:pt idx="4924">
                  <c:v>0.476099537037037</c:v>
                </c:pt>
                <c:pt idx="4925">
                  <c:v>0.476122685185185</c:v>
                </c:pt>
                <c:pt idx="4926">
                  <c:v>0.476145833333333</c:v>
                </c:pt>
                <c:pt idx="4927">
                  <c:v>0.476168981481482</c:v>
                </c:pt>
                <c:pt idx="4928">
                  <c:v>0.47619212962963</c:v>
                </c:pt>
                <c:pt idx="4929">
                  <c:v>0.476215277777778</c:v>
                </c:pt>
                <c:pt idx="4930">
                  <c:v>0.476238425925926</c:v>
                </c:pt>
                <c:pt idx="4931">
                  <c:v>0.476261574074074</c:v>
                </c:pt>
                <c:pt idx="4932">
                  <c:v>0.476284722222222</c:v>
                </c:pt>
                <c:pt idx="4933">
                  <c:v>0.47630787037037</c:v>
                </c:pt>
                <c:pt idx="4934">
                  <c:v>0.476331018518518</c:v>
                </c:pt>
                <c:pt idx="4935">
                  <c:v>0.476354166666667</c:v>
                </c:pt>
                <c:pt idx="4936">
                  <c:v>0.476377314814815</c:v>
                </c:pt>
                <c:pt idx="4937">
                  <c:v>0.476400462962963</c:v>
                </c:pt>
                <c:pt idx="4938">
                  <c:v>0.476423611111111</c:v>
                </c:pt>
                <c:pt idx="4939">
                  <c:v>0.476446759259259</c:v>
                </c:pt>
                <c:pt idx="4940">
                  <c:v>0.476469907407407</c:v>
                </c:pt>
                <c:pt idx="4941">
                  <c:v>0.476493055555556</c:v>
                </c:pt>
                <c:pt idx="4942">
                  <c:v>0.476516203703704</c:v>
                </c:pt>
                <c:pt idx="4943">
                  <c:v>0.476539351851852</c:v>
                </c:pt>
                <c:pt idx="4944">
                  <c:v>0.4765625</c:v>
                </c:pt>
                <c:pt idx="4945">
                  <c:v>0.476585648148148</c:v>
                </c:pt>
                <c:pt idx="4946">
                  <c:v>0.476608796296296</c:v>
                </c:pt>
                <c:pt idx="4947">
                  <c:v>0.476631944444444</c:v>
                </c:pt>
                <c:pt idx="4948">
                  <c:v>0.476655092592593</c:v>
                </c:pt>
                <c:pt idx="4949">
                  <c:v>0.476678240740741</c:v>
                </c:pt>
                <c:pt idx="4950">
                  <c:v>0.476701388888889</c:v>
                </c:pt>
                <c:pt idx="4951">
                  <c:v>0.476724537037037</c:v>
                </c:pt>
                <c:pt idx="4952">
                  <c:v>0.476747685185185</c:v>
                </c:pt>
                <c:pt idx="4953">
                  <c:v>0.476770833333333</c:v>
                </c:pt>
                <c:pt idx="4954">
                  <c:v>0.476793981481481</c:v>
                </c:pt>
                <c:pt idx="4955">
                  <c:v>0.47681712962963</c:v>
                </c:pt>
                <c:pt idx="4956">
                  <c:v>0.476840277777778</c:v>
                </c:pt>
                <c:pt idx="4957">
                  <c:v>0.476863425925926</c:v>
                </c:pt>
                <c:pt idx="4958">
                  <c:v>0.476886574074074</c:v>
                </c:pt>
                <c:pt idx="4959">
                  <c:v>0.476909722222222</c:v>
                </c:pt>
                <c:pt idx="4960">
                  <c:v>0.47693287037037</c:v>
                </c:pt>
                <c:pt idx="4961">
                  <c:v>0.476956018518518</c:v>
                </c:pt>
                <c:pt idx="4962">
                  <c:v>0.476979166666667</c:v>
                </c:pt>
                <c:pt idx="4963">
                  <c:v>0.477002314814815</c:v>
                </c:pt>
                <c:pt idx="4964">
                  <c:v>0.477025462962963</c:v>
                </c:pt>
                <c:pt idx="4965">
                  <c:v>0.477048611111111</c:v>
                </c:pt>
                <c:pt idx="4966">
                  <c:v>0.477071759259259</c:v>
                </c:pt>
                <c:pt idx="4967">
                  <c:v>0.477094907407407</c:v>
                </c:pt>
                <c:pt idx="4968">
                  <c:v>0.477118055555556</c:v>
                </c:pt>
                <c:pt idx="4969">
                  <c:v>0.477141203703704</c:v>
                </c:pt>
                <c:pt idx="4970">
                  <c:v>0.477164351851852</c:v>
                </c:pt>
                <c:pt idx="4971">
                  <c:v>0.4771875</c:v>
                </c:pt>
                <c:pt idx="4972">
                  <c:v>0.477210648148148</c:v>
                </c:pt>
                <c:pt idx="4973">
                  <c:v>0.477233796296296</c:v>
                </c:pt>
                <c:pt idx="4974">
                  <c:v>0.477256944444445</c:v>
                </c:pt>
                <c:pt idx="4975">
                  <c:v>0.477280092592593</c:v>
                </c:pt>
                <c:pt idx="4976">
                  <c:v>0.477303240740741</c:v>
                </c:pt>
                <c:pt idx="4977">
                  <c:v>0.477326388888889</c:v>
                </c:pt>
                <c:pt idx="4978">
                  <c:v>0.477349537037037</c:v>
                </c:pt>
                <c:pt idx="4979">
                  <c:v>0.477372685185185</c:v>
                </c:pt>
                <c:pt idx="4980">
                  <c:v>0.477395833333333</c:v>
                </c:pt>
                <c:pt idx="4981">
                  <c:v>0.477418981481482</c:v>
                </c:pt>
                <c:pt idx="4982">
                  <c:v>0.47744212962963</c:v>
                </c:pt>
                <c:pt idx="4983">
                  <c:v>0.477465277777778</c:v>
                </c:pt>
                <c:pt idx="4984">
                  <c:v>0.477488425925926</c:v>
                </c:pt>
                <c:pt idx="4985">
                  <c:v>0.477511574074074</c:v>
                </c:pt>
                <c:pt idx="4986">
                  <c:v>0.477534722222222</c:v>
                </c:pt>
                <c:pt idx="4987">
                  <c:v>0.47755787037037</c:v>
                </c:pt>
                <c:pt idx="4988">
                  <c:v>0.477581018518518</c:v>
                </c:pt>
                <c:pt idx="4989">
                  <c:v>0.477604166666667</c:v>
                </c:pt>
                <c:pt idx="4990">
                  <c:v>0.477627314814815</c:v>
                </c:pt>
                <c:pt idx="4991">
                  <c:v>0.477650462962963</c:v>
                </c:pt>
                <c:pt idx="4992">
                  <c:v>0.477673611111111</c:v>
                </c:pt>
                <c:pt idx="4993">
                  <c:v>0.477696759259259</c:v>
                </c:pt>
                <c:pt idx="4994">
                  <c:v>0.477719907407407</c:v>
                </c:pt>
                <c:pt idx="4995">
                  <c:v>0.477743055555555</c:v>
                </c:pt>
                <c:pt idx="4996">
                  <c:v>0.477766203703704</c:v>
                </c:pt>
                <c:pt idx="4997">
                  <c:v>0.477789351851852</c:v>
                </c:pt>
                <c:pt idx="4998">
                  <c:v>0.4778125</c:v>
                </c:pt>
                <c:pt idx="4999">
                  <c:v>0.477835648148148</c:v>
                </c:pt>
                <c:pt idx="5000">
                  <c:v>0.477858796296296</c:v>
                </c:pt>
                <c:pt idx="5001">
                  <c:v>0.477881944444445</c:v>
                </c:pt>
                <c:pt idx="5002">
                  <c:v>0.477905092592593</c:v>
                </c:pt>
                <c:pt idx="5003">
                  <c:v>0.477928240740741</c:v>
                </c:pt>
                <c:pt idx="5004">
                  <c:v>0.477951388888889</c:v>
                </c:pt>
                <c:pt idx="5005">
                  <c:v>0.477974537037037</c:v>
                </c:pt>
                <c:pt idx="5006">
                  <c:v>0.477997685185185</c:v>
                </c:pt>
                <c:pt idx="5007">
                  <c:v>0.478020833333333</c:v>
                </c:pt>
                <c:pt idx="5008">
                  <c:v>0.478043981481481</c:v>
                </c:pt>
                <c:pt idx="5009">
                  <c:v>0.47806712962963</c:v>
                </c:pt>
                <c:pt idx="5010">
                  <c:v>0.478090277777778</c:v>
                </c:pt>
                <c:pt idx="5011">
                  <c:v>0.478113425925926</c:v>
                </c:pt>
                <c:pt idx="5012">
                  <c:v>0.478136574074074</c:v>
                </c:pt>
                <c:pt idx="5013">
                  <c:v>0.478159722222222</c:v>
                </c:pt>
                <c:pt idx="5014">
                  <c:v>0.47818287037037</c:v>
                </c:pt>
                <c:pt idx="5015">
                  <c:v>0.478206018518518</c:v>
                </c:pt>
                <c:pt idx="5016">
                  <c:v>0.478229166666667</c:v>
                </c:pt>
                <c:pt idx="5017">
                  <c:v>0.478252314814815</c:v>
                </c:pt>
                <c:pt idx="5018">
                  <c:v>0.478275462962963</c:v>
                </c:pt>
                <c:pt idx="5019">
                  <c:v>0.478298611111111</c:v>
                </c:pt>
                <c:pt idx="5020">
                  <c:v>0.478321759259259</c:v>
                </c:pt>
                <c:pt idx="5021">
                  <c:v>0.478344907407407</c:v>
                </c:pt>
                <c:pt idx="5022">
                  <c:v>0.478368055555556</c:v>
                </c:pt>
                <c:pt idx="5023">
                  <c:v>0.478391203703704</c:v>
                </c:pt>
                <c:pt idx="5024">
                  <c:v>0.478414351851852</c:v>
                </c:pt>
                <c:pt idx="5025">
                  <c:v>0.4784375</c:v>
                </c:pt>
                <c:pt idx="5026">
                  <c:v>0.478460648148148</c:v>
                </c:pt>
                <c:pt idx="5027">
                  <c:v>0.478483796296296</c:v>
                </c:pt>
                <c:pt idx="5028">
                  <c:v>0.478506944444444</c:v>
                </c:pt>
                <c:pt idx="5029">
                  <c:v>0.478530092592593</c:v>
                </c:pt>
                <c:pt idx="5030">
                  <c:v>0.478553240740741</c:v>
                </c:pt>
                <c:pt idx="5031">
                  <c:v>0.478576388888889</c:v>
                </c:pt>
                <c:pt idx="5032">
                  <c:v>0.478599537037037</c:v>
                </c:pt>
                <c:pt idx="5033">
                  <c:v>0.478622685185185</c:v>
                </c:pt>
                <c:pt idx="5034">
                  <c:v>0.478645833333333</c:v>
                </c:pt>
                <c:pt idx="5035">
                  <c:v>0.478668981481482</c:v>
                </c:pt>
                <c:pt idx="5036">
                  <c:v>0.47869212962963</c:v>
                </c:pt>
                <c:pt idx="5037">
                  <c:v>0.478715277777778</c:v>
                </c:pt>
                <c:pt idx="5038">
                  <c:v>0.478738425925926</c:v>
                </c:pt>
                <c:pt idx="5039">
                  <c:v>0.478761574074074</c:v>
                </c:pt>
                <c:pt idx="5040">
                  <c:v>0.478784722222222</c:v>
                </c:pt>
                <c:pt idx="5041">
                  <c:v>0.47880787037037</c:v>
                </c:pt>
                <c:pt idx="5042">
                  <c:v>0.478831018518518</c:v>
                </c:pt>
                <c:pt idx="5043">
                  <c:v>0.478854166666667</c:v>
                </c:pt>
                <c:pt idx="5044">
                  <c:v>0.478877314814815</c:v>
                </c:pt>
                <c:pt idx="5045">
                  <c:v>0.478900462962963</c:v>
                </c:pt>
                <c:pt idx="5046">
                  <c:v>0.478923611111111</c:v>
                </c:pt>
                <c:pt idx="5047">
                  <c:v>0.478946759259259</c:v>
                </c:pt>
                <c:pt idx="5048">
                  <c:v>0.478969907407407</c:v>
                </c:pt>
                <c:pt idx="5049">
                  <c:v>0.478993055555556</c:v>
                </c:pt>
                <c:pt idx="5050">
                  <c:v>0.479016203703704</c:v>
                </c:pt>
                <c:pt idx="5051">
                  <c:v>0.479039351851852</c:v>
                </c:pt>
                <c:pt idx="5052">
                  <c:v>0.4790625</c:v>
                </c:pt>
                <c:pt idx="5053">
                  <c:v>0.479085648148148</c:v>
                </c:pt>
                <c:pt idx="5054">
                  <c:v>0.479108796296296</c:v>
                </c:pt>
                <c:pt idx="5055">
                  <c:v>0.479131944444444</c:v>
                </c:pt>
                <c:pt idx="5056">
                  <c:v>0.479155092592593</c:v>
                </c:pt>
                <c:pt idx="5057">
                  <c:v>0.479178240740741</c:v>
                </c:pt>
                <c:pt idx="5058">
                  <c:v>0.479201388888889</c:v>
                </c:pt>
                <c:pt idx="5059">
                  <c:v>0.479224537037037</c:v>
                </c:pt>
                <c:pt idx="5060">
                  <c:v>0.479247685185185</c:v>
                </c:pt>
                <c:pt idx="5061">
                  <c:v>0.479270833333333</c:v>
                </c:pt>
                <c:pt idx="5062">
                  <c:v>0.479293981481481</c:v>
                </c:pt>
                <c:pt idx="5063">
                  <c:v>0.47931712962963</c:v>
                </c:pt>
                <c:pt idx="5064">
                  <c:v>0.479340277777778</c:v>
                </c:pt>
                <c:pt idx="5065">
                  <c:v>0.479363425925926</c:v>
                </c:pt>
                <c:pt idx="5066">
                  <c:v>0.479386574074074</c:v>
                </c:pt>
                <c:pt idx="5067">
                  <c:v>0.479409722222222</c:v>
                </c:pt>
                <c:pt idx="5068">
                  <c:v>0.47943287037037</c:v>
                </c:pt>
                <c:pt idx="5069">
                  <c:v>0.479456018518519</c:v>
                </c:pt>
                <c:pt idx="5070">
                  <c:v>0.479479166666667</c:v>
                </c:pt>
                <c:pt idx="5071">
                  <c:v>0.479502314814815</c:v>
                </c:pt>
                <c:pt idx="5072">
                  <c:v>0.479525462962963</c:v>
                </c:pt>
                <c:pt idx="5073">
                  <c:v>0.479548611111111</c:v>
                </c:pt>
                <c:pt idx="5074">
                  <c:v>0.479571759259259</c:v>
                </c:pt>
                <c:pt idx="5075">
                  <c:v>0.479594907407407</c:v>
                </c:pt>
                <c:pt idx="5076">
                  <c:v>0.479618055555556</c:v>
                </c:pt>
                <c:pt idx="5077">
                  <c:v>0.479641203703704</c:v>
                </c:pt>
                <c:pt idx="5078">
                  <c:v>0.479664351851852</c:v>
                </c:pt>
                <c:pt idx="5079">
                  <c:v>0.4796875</c:v>
                </c:pt>
                <c:pt idx="5080">
                  <c:v>0.479710648148148</c:v>
                </c:pt>
                <c:pt idx="5081">
                  <c:v>0.479733796296296</c:v>
                </c:pt>
                <c:pt idx="5082">
                  <c:v>0.479756944444444</c:v>
                </c:pt>
                <c:pt idx="5083">
                  <c:v>0.479780092592593</c:v>
                </c:pt>
                <c:pt idx="5084">
                  <c:v>0.479803240740741</c:v>
                </c:pt>
                <c:pt idx="5085">
                  <c:v>0.479826388888889</c:v>
                </c:pt>
                <c:pt idx="5086">
                  <c:v>0.479849537037037</c:v>
                </c:pt>
                <c:pt idx="5087">
                  <c:v>0.479872685185185</c:v>
                </c:pt>
                <c:pt idx="5088">
                  <c:v>0.479895833333333</c:v>
                </c:pt>
                <c:pt idx="5089">
                  <c:v>0.479918981481482</c:v>
                </c:pt>
                <c:pt idx="5090">
                  <c:v>0.47994212962963</c:v>
                </c:pt>
                <c:pt idx="5091">
                  <c:v>0.479965277777778</c:v>
                </c:pt>
                <c:pt idx="5092">
                  <c:v>0.479988425925926</c:v>
                </c:pt>
                <c:pt idx="5093">
                  <c:v>0.480011574074074</c:v>
                </c:pt>
                <c:pt idx="5094">
                  <c:v>0.480034722222222</c:v>
                </c:pt>
                <c:pt idx="5095">
                  <c:v>0.48005787037037</c:v>
                </c:pt>
                <c:pt idx="5096">
                  <c:v>0.480081018518518</c:v>
                </c:pt>
                <c:pt idx="5097">
                  <c:v>0.480104166666667</c:v>
                </c:pt>
                <c:pt idx="5098">
                  <c:v>0.480127314814815</c:v>
                </c:pt>
                <c:pt idx="5099">
                  <c:v>0.480150462962963</c:v>
                </c:pt>
                <c:pt idx="5100">
                  <c:v>0.480173611111111</c:v>
                </c:pt>
                <c:pt idx="5101">
                  <c:v>0.480196759259259</c:v>
                </c:pt>
                <c:pt idx="5102">
                  <c:v>0.480219907407407</c:v>
                </c:pt>
                <c:pt idx="5103">
                  <c:v>0.480243055555555</c:v>
                </c:pt>
                <c:pt idx="5104">
                  <c:v>0.480266203703704</c:v>
                </c:pt>
                <c:pt idx="5105">
                  <c:v>0.480289351851852</c:v>
                </c:pt>
                <c:pt idx="5106">
                  <c:v>0.4803125</c:v>
                </c:pt>
                <c:pt idx="5107">
                  <c:v>0.480335648148148</c:v>
                </c:pt>
                <c:pt idx="5108">
                  <c:v>0.480358796296296</c:v>
                </c:pt>
                <c:pt idx="5109">
                  <c:v>0.480381944444445</c:v>
                </c:pt>
                <c:pt idx="5110">
                  <c:v>0.480405092592593</c:v>
                </c:pt>
                <c:pt idx="5111">
                  <c:v>0.480428240740741</c:v>
                </c:pt>
                <c:pt idx="5112">
                  <c:v>0.480451388888889</c:v>
                </c:pt>
                <c:pt idx="5113">
                  <c:v>0.480474537037037</c:v>
                </c:pt>
                <c:pt idx="5114">
                  <c:v>0.480497685185185</c:v>
                </c:pt>
                <c:pt idx="5115">
                  <c:v>0.480520833333333</c:v>
                </c:pt>
                <c:pt idx="5116">
                  <c:v>0.480543981481482</c:v>
                </c:pt>
                <c:pt idx="5117">
                  <c:v>0.48056712962963</c:v>
                </c:pt>
                <c:pt idx="5118">
                  <c:v>0.480590277777778</c:v>
                </c:pt>
                <c:pt idx="5119">
                  <c:v>0.480613425925926</c:v>
                </c:pt>
                <c:pt idx="5120">
                  <c:v>0.480636574074074</c:v>
                </c:pt>
                <c:pt idx="5121">
                  <c:v>0.480659722222222</c:v>
                </c:pt>
                <c:pt idx="5122">
                  <c:v>0.48068287037037</c:v>
                </c:pt>
                <c:pt idx="5123">
                  <c:v>0.480706018518518</c:v>
                </c:pt>
                <c:pt idx="5124">
                  <c:v>0.480729166666667</c:v>
                </c:pt>
                <c:pt idx="5125">
                  <c:v>0.480752314814815</c:v>
                </c:pt>
                <c:pt idx="5126">
                  <c:v>0.480775462962963</c:v>
                </c:pt>
                <c:pt idx="5127">
                  <c:v>0.480798611111111</c:v>
                </c:pt>
                <c:pt idx="5128">
                  <c:v>0.480821759259259</c:v>
                </c:pt>
                <c:pt idx="5129">
                  <c:v>0.480844907407408</c:v>
                </c:pt>
                <c:pt idx="5130">
                  <c:v>0.480868055555556</c:v>
                </c:pt>
                <c:pt idx="5131">
                  <c:v>0.480891203703704</c:v>
                </c:pt>
                <c:pt idx="5132">
                  <c:v>0.480914351851852</c:v>
                </c:pt>
                <c:pt idx="5133">
                  <c:v>0.4809375</c:v>
                </c:pt>
                <c:pt idx="5134">
                  <c:v>0.480960648148148</c:v>
                </c:pt>
                <c:pt idx="5135">
                  <c:v>0.480983796296296</c:v>
                </c:pt>
                <c:pt idx="5136">
                  <c:v>0.481006944444444</c:v>
                </c:pt>
                <c:pt idx="5137">
                  <c:v>0.481030092592593</c:v>
                </c:pt>
                <c:pt idx="5138">
                  <c:v>0.481053240740741</c:v>
                </c:pt>
                <c:pt idx="5139">
                  <c:v>0.481076388888889</c:v>
                </c:pt>
                <c:pt idx="5140">
                  <c:v>0.481099537037037</c:v>
                </c:pt>
                <c:pt idx="5141">
                  <c:v>0.481122685185185</c:v>
                </c:pt>
                <c:pt idx="5142">
                  <c:v>0.481145833333333</c:v>
                </c:pt>
                <c:pt idx="5143">
                  <c:v>0.481168981481481</c:v>
                </c:pt>
                <c:pt idx="5144">
                  <c:v>0.48119212962963</c:v>
                </c:pt>
                <c:pt idx="5145">
                  <c:v>0.481215277777778</c:v>
                </c:pt>
                <c:pt idx="5146">
                  <c:v>0.481238425925926</c:v>
                </c:pt>
                <c:pt idx="5147">
                  <c:v>0.481261574074074</c:v>
                </c:pt>
                <c:pt idx="5148">
                  <c:v>0.481284722222222</c:v>
                </c:pt>
                <c:pt idx="5149">
                  <c:v>0.48130787037037</c:v>
                </c:pt>
                <c:pt idx="5150">
                  <c:v>0.481331018518518</c:v>
                </c:pt>
                <c:pt idx="5151">
                  <c:v>0.481354166666667</c:v>
                </c:pt>
                <c:pt idx="5152">
                  <c:v>0.481377314814815</c:v>
                </c:pt>
                <c:pt idx="5153">
                  <c:v>0.481400462962963</c:v>
                </c:pt>
                <c:pt idx="5154">
                  <c:v>0.481423611111111</c:v>
                </c:pt>
                <c:pt idx="5155">
                  <c:v>0.481446759259259</c:v>
                </c:pt>
                <c:pt idx="5156">
                  <c:v>0.481469907407407</c:v>
                </c:pt>
                <c:pt idx="5157">
                  <c:v>0.481493055555556</c:v>
                </c:pt>
                <c:pt idx="5158">
                  <c:v>0.481516203703704</c:v>
                </c:pt>
                <c:pt idx="5159">
                  <c:v>0.481539351851852</c:v>
                </c:pt>
                <c:pt idx="5160">
                  <c:v>0.4815625</c:v>
                </c:pt>
                <c:pt idx="5161">
                  <c:v>0.481585648148148</c:v>
                </c:pt>
                <c:pt idx="5162">
                  <c:v>0.481608796296296</c:v>
                </c:pt>
                <c:pt idx="5163">
                  <c:v>0.481631944444444</c:v>
                </c:pt>
                <c:pt idx="5164">
                  <c:v>0.481655092592593</c:v>
                </c:pt>
                <c:pt idx="5165">
                  <c:v>0.481678240740741</c:v>
                </c:pt>
                <c:pt idx="5166">
                  <c:v>0.481701388888889</c:v>
                </c:pt>
                <c:pt idx="5167">
                  <c:v>0.481724537037037</c:v>
                </c:pt>
                <c:pt idx="5168">
                  <c:v>0.481747685185185</c:v>
                </c:pt>
                <c:pt idx="5169">
                  <c:v>0.481770833333333</c:v>
                </c:pt>
                <c:pt idx="5170">
                  <c:v>0.481793981481481</c:v>
                </c:pt>
                <c:pt idx="5171">
                  <c:v>0.48181712962963</c:v>
                </c:pt>
                <c:pt idx="5172">
                  <c:v>0.481840277777778</c:v>
                </c:pt>
                <c:pt idx="5173">
                  <c:v>0.481863425925926</c:v>
                </c:pt>
                <c:pt idx="5174">
                  <c:v>0.481886574074074</c:v>
                </c:pt>
                <c:pt idx="5175">
                  <c:v>0.481909722222222</c:v>
                </c:pt>
                <c:pt idx="5176">
                  <c:v>0.48193287037037</c:v>
                </c:pt>
                <c:pt idx="5177">
                  <c:v>0.481956018518519</c:v>
                </c:pt>
                <c:pt idx="5178">
                  <c:v>0.481979166666667</c:v>
                </c:pt>
                <c:pt idx="5179">
                  <c:v>0.482002314814815</c:v>
                </c:pt>
                <c:pt idx="5180">
                  <c:v>0.482025462962963</c:v>
                </c:pt>
                <c:pt idx="5181">
                  <c:v>0.482048611111111</c:v>
                </c:pt>
                <c:pt idx="5182">
                  <c:v>0.482071759259259</c:v>
                </c:pt>
                <c:pt idx="5183">
                  <c:v>0.482094907407407</c:v>
                </c:pt>
                <c:pt idx="5184">
                  <c:v>0.482118055555556</c:v>
                </c:pt>
                <c:pt idx="5185">
                  <c:v>0.482141203703704</c:v>
                </c:pt>
                <c:pt idx="5186">
                  <c:v>0.482164351851852</c:v>
                </c:pt>
                <c:pt idx="5187">
                  <c:v>0.4821875</c:v>
                </c:pt>
                <c:pt idx="5188">
                  <c:v>0.482210648148148</c:v>
                </c:pt>
                <c:pt idx="5189">
                  <c:v>0.482233796296296</c:v>
                </c:pt>
                <c:pt idx="5190">
                  <c:v>0.482256944444444</c:v>
                </c:pt>
                <c:pt idx="5191">
                  <c:v>0.482280092592593</c:v>
                </c:pt>
                <c:pt idx="5192">
                  <c:v>0.482303240740741</c:v>
                </c:pt>
                <c:pt idx="5193">
                  <c:v>0.482326388888889</c:v>
                </c:pt>
                <c:pt idx="5194">
                  <c:v>0.482349537037037</c:v>
                </c:pt>
                <c:pt idx="5195">
                  <c:v>0.482372685185185</c:v>
                </c:pt>
                <c:pt idx="5196">
                  <c:v>0.482395833333333</c:v>
                </c:pt>
                <c:pt idx="5197">
                  <c:v>0.482418981481482</c:v>
                </c:pt>
                <c:pt idx="5198">
                  <c:v>0.48244212962963</c:v>
                </c:pt>
                <c:pt idx="5199">
                  <c:v>0.482465277777778</c:v>
                </c:pt>
                <c:pt idx="5200">
                  <c:v>0.482488425925926</c:v>
                </c:pt>
                <c:pt idx="5201">
                  <c:v>0.482511574074074</c:v>
                </c:pt>
                <c:pt idx="5202">
                  <c:v>0.482534722222222</c:v>
                </c:pt>
                <c:pt idx="5203">
                  <c:v>0.48255787037037</c:v>
                </c:pt>
                <c:pt idx="5204">
                  <c:v>0.482581018518518</c:v>
                </c:pt>
                <c:pt idx="5205">
                  <c:v>0.482604166666667</c:v>
                </c:pt>
                <c:pt idx="5206">
                  <c:v>0.482627314814815</c:v>
                </c:pt>
                <c:pt idx="5207">
                  <c:v>0.482650462962963</c:v>
                </c:pt>
                <c:pt idx="5208">
                  <c:v>0.482673611111111</c:v>
                </c:pt>
                <c:pt idx="5209">
                  <c:v>0.482696759259259</c:v>
                </c:pt>
                <c:pt idx="5210">
                  <c:v>0.482719907407407</c:v>
                </c:pt>
                <c:pt idx="5211">
                  <c:v>0.482743055555555</c:v>
                </c:pt>
                <c:pt idx="5212">
                  <c:v>0.482766203703704</c:v>
                </c:pt>
                <c:pt idx="5213">
                  <c:v>0.482789351851852</c:v>
                </c:pt>
                <c:pt idx="5214">
                  <c:v>0.4828125</c:v>
                </c:pt>
                <c:pt idx="5215">
                  <c:v>0.482835648148148</c:v>
                </c:pt>
                <c:pt idx="5216">
                  <c:v>0.482858796296296</c:v>
                </c:pt>
                <c:pt idx="5217">
                  <c:v>0.482881944444445</c:v>
                </c:pt>
                <c:pt idx="5218">
                  <c:v>0.482905092592593</c:v>
                </c:pt>
                <c:pt idx="5219">
                  <c:v>0.482928240740741</c:v>
                </c:pt>
                <c:pt idx="5220">
                  <c:v>0.482951388888889</c:v>
                </c:pt>
                <c:pt idx="5221">
                  <c:v>0.482974537037037</c:v>
                </c:pt>
                <c:pt idx="5222">
                  <c:v>0.482997685185185</c:v>
                </c:pt>
                <c:pt idx="5223">
                  <c:v>0.483020833333333</c:v>
                </c:pt>
                <c:pt idx="5224">
                  <c:v>0.483043981481481</c:v>
                </c:pt>
                <c:pt idx="5225">
                  <c:v>0.48306712962963</c:v>
                </c:pt>
                <c:pt idx="5226">
                  <c:v>0.483090277777778</c:v>
                </c:pt>
                <c:pt idx="5227">
                  <c:v>0.483113425925926</c:v>
                </c:pt>
                <c:pt idx="5228">
                  <c:v>0.483136574074074</c:v>
                </c:pt>
                <c:pt idx="5229">
                  <c:v>0.483159722222222</c:v>
                </c:pt>
                <c:pt idx="5230">
                  <c:v>0.48318287037037</c:v>
                </c:pt>
                <c:pt idx="5231">
                  <c:v>0.483206018518518</c:v>
                </c:pt>
                <c:pt idx="5232">
                  <c:v>0.483229166666667</c:v>
                </c:pt>
                <c:pt idx="5233">
                  <c:v>0.483252314814815</c:v>
                </c:pt>
                <c:pt idx="5234">
                  <c:v>0.483275462962963</c:v>
                </c:pt>
                <c:pt idx="5235">
                  <c:v>0.483298611111111</c:v>
                </c:pt>
                <c:pt idx="5236">
                  <c:v>0.483321759259259</c:v>
                </c:pt>
                <c:pt idx="5237">
                  <c:v>0.483344907407408</c:v>
                </c:pt>
                <c:pt idx="5238">
                  <c:v>0.483368055555556</c:v>
                </c:pt>
                <c:pt idx="5239">
                  <c:v>0.483391203703704</c:v>
                </c:pt>
                <c:pt idx="5240">
                  <c:v>0.483414351851852</c:v>
                </c:pt>
                <c:pt idx="5241">
                  <c:v>0.4834375</c:v>
                </c:pt>
                <c:pt idx="5242">
                  <c:v>0.483460648148148</c:v>
                </c:pt>
                <c:pt idx="5243">
                  <c:v>0.483483796296296</c:v>
                </c:pt>
                <c:pt idx="5244">
                  <c:v>0.483506944444444</c:v>
                </c:pt>
                <c:pt idx="5245">
                  <c:v>0.483530092592593</c:v>
                </c:pt>
                <c:pt idx="5246">
                  <c:v>0.483553240740741</c:v>
                </c:pt>
                <c:pt idx="5247">
                  <c:v>0.483576388888889</c:v>
                </c:pt>
                <c:pt idx="5248">
                  <c:v>0.483599537037037</c:v>
                </c:pt>
                <c:pt idx="5249">
                  <c:v>0.483622685185185</c:v>
                </c:pt>
                <c:pt idx="5250">
                  <c:v>0.483645833333333</c:v>
                </c:pt>
                <c:pt idx="5251">
                  <c:v>0.483668981481481</c:v>
                </c:pt>
                <c:pt idx="5252">
                  <c:v>0.48369212962963</c:v>
                </c:pt>
                <c:pt idx="5253">
                  <c:v>0.483715277777778</c:v>
                </c:pt>
                <c:pt idx="5254">
                  <c:v>0.483738425925926</c:v>
                </c:pt>
                <c:pt idx="5255">
                  <c:v>0.483761574074074</c:v>
                </c:pt>
                <c:pt idx="5256">
                  <c:v>0.483784722222222</c:v>
                </c:pt>
                <c:pt idx="5257">
                  <c:v>0.48380787037037</c:v>
                </c:pt>
                <c:pt idx="5258">
                  <c:v>0.483831018518518</c:v>
                </c:pt>
                <c:pt idx="5259">
                  <c:v>0.483854166666667</c:v>
                </c:pt>
                <c:pt idx="5260">
                  <c:v>0.483877314814815</c:v>
                </c:pt>
                <c:pt idx="5261">
                  <c:v>0.483900462962963</c:v>
                </c:pt>
                <c:pt idx="5262">
                  <c:v>0.483923611111111</c:v>
                </c:pt>
                <c:pt idx="5263">
                  <c:v>0.483946759259259</c:v>
                </c:pt>
                <c:pt idx="5264">
                  <c:v>0.483969907407407</c:v>
                </c:pt>
                <c:pt idx="5265">
                  <c:v>0.483993055555556</c:v>
                </c:pt>
                <c:pt idx="5266">
                  <c:v>0.484016203703704</c:v>
                </c:pt>
                <c:pt idx="5267">
                  <c:v>0.484039351851852</c:v>
                </c:pt>
                <c:pt idx="5268">
                  <c:v>0.4840625</c:v>
                </c:pt>
                <c:pt idx="5269">
                  <c:v>0.484085648148148</c:v>
                </c:pt>
                <c:pt idx="5270">
                  <c:v>0.484108796296296</c:v>
                </c:pt>
                <c:pt idx="5271">
                  <c:v>0.484131944444444</c:v>
                </c:pt>
                <c:pt idx="5272">
                  <c:v>0.484155092592593</c:v>
                </c:pt>
                <c:pt idx="5273">
                  <c:v>0.484178240740741</c:v>
                </c:pt>
                <c:pt idx="5274">
                  <c:v>0.484201388888889</c:v>
                </c:pt>
                <c:pt idx="5275">
                  <c:v>0.484224537037037</c:v>
                </c:pt>
                <c:pt idx="5276">
                  <c:v>0.484247685185185</c:v>
                </c:pt>
                <c:pt idx="5277">
                  <c:v>0.484270833333333</c:v>
                </c:pt>
                <c:pt idx="5278">
                  <c:v>0.484293981481481</c:v>
                </c:pt>
                <c:pt idx="5279">
                  <c:v>0.48431712962963</c:v>
                </c:pt>
                <c:pt idx="5280">
                  <c:v>0.484340277777778</c:v>
                </c:pt>
                <c:pt idx="5281">
                  <c:v>0.484363425925926</c:v>
                </c:pt>
                <c:pt idx="5282">
                  <c:v>0.484386574074074</c:v>
                </c:pt>
                <c:pt idx="5283">
                  <c:v>0.484409722222222</c:v>
                </c:pt>
                <c:pt idx="5284">
                  <c:v>0.48443287037037</c:v>
                </c:pt>
                <c:pt idx="5285">
                  <c:v>0.484456018518518</c:v>
                </c:pt>
                <c:pt idx="5286">
                  <c:v>0.484479166666667</c:v>
                </c:pt>
                <c:pt idx="5287">
                  <c:v>0.484502314814815</c:v>
                </c:pt>
                <c:pt idx="5288">
                  <c:v>0.484525462962963</c:v>
                </c:pt>
                <c:pt idx="5289">
                  <c:v>0.484548611111111</c:v>
                </c:pt>
                <c:pt idx="5290">
                  <c:v>0.484571759259259</c:v>
                </c:pt>
                <c:pt idx="5291">
                  <c:v>0.484594907407407</c:v>
                </c:pt>
                <c:pt idx="5292">
                  <c:v>0.484618055555556</c:v>
                </c:pt>
                <c:pt idx="5293">
                  <c:v>0.484641203703704</c:v>
                </c:pt>
                <c:pt idx="5294">
                  <c:v>0.484664351851852</c:v>
                </c:pt>
                <c:pt idx="5295">
                  <c:v>0.4846875</c:v>
                </c:pt>
                <c:pt idx="5296">
                  <c:v>0.484710648148148</c:v>
                </c:pt>
                <c:pt idx="5297">
                  <c:v>0.484733796296296</c:v>
                </c:pt>
                <c:pt idx="5298">
                  <c:v>0.484756944444444</c:v>
                </c:pt>
                <c:pt idx="5299">
                  <c:v>0.484780092592593</c:v>
                </c:pt>
                <c:pt idx="5300">
                  <c:v>0.484803240740741</c:v>
                </c:pt>
                <c:pt idx="5301">
                  <c:v>0.484826388888889</c:v>
                </c:pt>
                <c:pt idx="5302">
                  <c:v>0.484849537037037</c:v>
                </c:pt>
                <c:pt idx="5303">
                  <c:v>0.484872685185185</c:v>
                </c:pt>
                <c:pt idx="5304">
                  <c:v>0.484895833333333</c:v>
                </c:pt>
                <c:pt idx="5305">
                  <c:v>0.484918981481482</c:v>
                </c:pt>
                <c:pt idx="5306">
                  <c:v>0.48494212962963</c:v>
                </c:pt>
                <c:pt idx="5307">
                  <c:v>0.484965277777778</c:v>
                </c:pt>
                <c:pt idx="5308">
                  <c:v>0.484988425925926</c:v>
                </c:pt>
                <c:pt idx="5309">
                  <c:v>0.485011574074074</c:v>
                </c:pt>
                <c:pt idx="5310">
                  <c:v>0.485034722222222</c:v>
                </c:pt>
                <c:pt idx="5311">
                  <c:v>0.48505787037037</c:v>
                </c:pt>
                <c:pt idx="5312">
                  <c:v>0.485081018518518</c:v>
                </c:pt>
                <c:pt idx="5313">
                  <c:v>0.485104166666667</c:v>
                </c:pt>
                <c:pt idx="5314">
                  <c:v>0.485127314814815</c:v>
                </c:pt>
                <c:pt idx="5315">
                  <c:v>0.485150462962963</c:v>
                </c:pt>
                <c:pt idx="5316">
                  <c:v>0.485173611111111</c:v>
                </c:pt>
                <c:pt idx="5317">
                  <c:v>0.485196759259259</c:v>
                </c:pt>
                <c:pt idx="5318">
                  <c:v>0.485219907407407</c:v>
                </c:pt>
                <c:pt idx="5319">
                  <c:v>0.485243055555555</c:v>
                </c:pt>
                <c:pt idx="5320">
                  <c:v>0.485266203703704</c:v>
                </c:pt>
                <c:pt idx="5321">
                  <c:v>0.485289351851852</c:v>
                </c:pt>
                <c:pt idx="5322">
                  <c:v>0.4853125</c:v>
                </c:pt>
                <c:pt idx="5323">
                  <c:v>0.485335648148148</c:v>
                </c:pt>
                <c:pt idx="5324">
                  <c:v>0.485358796296296</c:v>
                </c:pt>
                <c:pt idx="5325">
                  <c:v>0.485381944444445</c:v>
                </c:pt>
                <c:pt idx="5326">
                  <c:v>0.485405092592593</c:v>
                </c:pt>
                <c:pt idx="5327">
                  <c:v>0.485428240740741</c:v>
                </c:pt>
                <c:pt idx="5328">
                  <c:v>0.485451388888889</c:v>
                </c:pt>
                <c:pt idx="5329">
                  <c:v>0.485474537037037</c:v>
                </c:pt>
                <c:pt idx="5330">
                  <c:v>0.485497685185185</c:v>
                </c:pt>
                <c:pt idx="5331">
                  <c:v>0.485520833333333</c:v>
                </c:pt>
                <c:pt idx="5332">
                  <c:v>0.485543981481481</c:v>
                </c:pt>
                <c:pt idx="5333">
                  <c:v>0.48556712962963</c:v>
                </c:pt>
                <c:pt idx="5334">
                  <c:v>0.485590277777778</c:v>
                </c:pt>
                <c:pt idx="5335">
                  <c:v>0.485613425925926</c:v>
                </c:pt>
                <c:pt idx="5336">
                  <c:v>0.485636574074074</c:v>
                </c:pt>
                <c:pt idx="5337">
                  <c:v>0.485659722222222</c:v>
                </c:pt>
                <c:pt idx="5338">
                  <c:v>0.48568287037037</c:v>
                </c:pt>
                <c:pt idx="5339">
                  <c:v>0.485706018518518</c:v>
                </c:pt>
                <c:pt idx="5340">
                  <c:v>0.485729166666667</c:v>
                </c:pt>
                <c:pt idx="5341">
                  <c:v>0.485752314814815</c:v>
                </c:pt>
                <c:pt idx="5342">
                  <c:v>0.485775462962963</c:v>
                </c:pt>
                <c:pt idx="5343">
                  <c:v>0.485798611111111</c:v>
                </c:pt>
                <c:pt idx="5344">
                  <c:v>0.485821759259259</c:v>
                </c:pt>
                <c:pt idx="5345">
                  <c:v>0.485844907407407</c:v>
                </c:pt>
                <c:pt idx="5346">
                  <c:v>0.485868055555556</c:v>
                </c:pt>
                <c:pt idx="5347">
                  <c:v>0.485891203703704</c:v>
                </c:pt>
                <c:pt idx="5348">
                  <c:v>0.485914351851852</c:v>
                </c:pt>
                <c:pt idx="5349">
                  <c:v>0.4859375</c:v>
                </c:pt>
                <c:pt idx="5350">
                  <c:v>0.485960648148148</c:v>
                </c:pt>
                <c:pt idx="5351">
                  <c:v>0.485983796296296</c:v>
                </c:pt>
                <c:pt idx="5352">
                  <c:v>0.486006944444444</c:v>
                </c:pt>
                <c:pt idx="5353">
                  <c:v>0.486030092592593</c:v>
                </c:pt>
                <c:pt idx="5354">
                  <c:v>0.486053240740741</c:v>
                </c:pt>
                <c:pt idx="5355">
                  <c:v>0.486076388888889</c:v>
                </c:pt>
                <c:pt idx="5356">
                  <c:v>0.486099537037037</c:v>
                </c:pt>
                <c:pt idx="5357">
                  <c:v>0.486122685185185</c:v>
                </c:pt>
                <c:pt idx="5358">
                  <c:v>0.486145833333333</c:v>
                </c:pt>
                <c:pt idx="5359">
                  <c:v>0.486168981481482</c:v>
                </c:pt>
                <c:pt idx="5360">
                  <c:v>0.48619212962963</c:v>
                </c:pt>
                <c:pt idx="5361">
                  <c:v>0.486215277777778</c:v>
                </c:pt>
                <c:pt idx="5362">
                  <c:v>0.486238425925926</c:v>
                </c:pt>
                <c:pt idx="5363">
                  <c:v>0.486261574074074</c:v>
                </c:pt>
                <c:pt idx="5364">
                  <c:v>0.486284722222222</c:v>
                </c:pt>
                <c:pt idx="5365">
                  <c:v>0.486319444444444</c:v>
                </c:pt>
                <c:pt idx="5366">
                  <c:v>0.486342592592593</c:v>
                </c:pt>
                <c:pt idx="5367">
                  <c:v>0.486365740740741</c:v>
                </c:pt>
                <c:pt idx="5368">
                  <c:v>0.486377314814815</c:v>
                </c:pt>
                <c:pt idx="5369">
                  <c:v>0.486400462962963</c:v>
                </c:pt>
                <c:pt idx="5370">
                  <c:v>0.486423611111111</c:v>
                </c:pt>
                <c:pt idx="5371">
                  <c:v>0.486458333333333</c:v>
                </c:pt>
                <c:pt idx="5372">
                  <c:v>0.486481481481482</c:v>
                </c:pt>
                <c:pt idx="5373">
                  <c:v>0.48650462962963</c:v>
                </c:pt>
                <c:pt idx="5374">
                  <c:v>0.486527777777778</c:v>
                </c:pt>
                <c:pt idx="5375">
                  <c:v>0.486550925925926</c:v>
                </c:pt>
                <c:pt idx="5376">
                  <c:v>0.486574074074074</c:v>
                </c:pt>
                <c:pt idx="5377">
                  <c:v>0.486597222222222</c:v>
                </c:pt>
                <c:pt idx="5378">
                  <c:v>0.48662037037037</c:v>
                </c:pt>
                <c:pt idx="5379">
                  <c:v>0.486643518518518</c:v>
                </c:pt>
                <c:pt idx="5380">
                  <c:v>0.486666666666667</c:v>
                </c:pt>
                <c:pt idx="5381">
                  <c:v>0.486689814814815</c:v>
                </c:pt>
                <c:pt idx="5382">
                  <c:v>0.486712962962963</c:v>
                </c:pt>
                <c:pt idx="5383">
                  <c:v>0.486736111111111</c:v>
                </c:pt>
                <c:pt idx="5384">
                  <c:v>0.486759259259259</c:v>
                </c:pt>
                <c:pt idx="5385">
                  <c:v>0.486782407407407</c:v>
                </c:pt>
                <c:pt idx="5386">
                  <c:v>0.486805555555556</c:v>
                </c:pt>
                <c:pt idx="5387">
                  <c:v>0.486828703703704</c:v>
                </c:pt>
                <c:pt idx="5388">
                  <c:v>0.486851851851852</c:v>
                </c:pt>
                <c:pt idx="5389">
                  <c:v>0.486875</c:v>
                </c:pt>
                <c:pt idx="5390">
                  <c:v>0.486898148148148</c:v>
                </c:pt>
                <c:pt idx="5391">
                  <c:v>0.486921296296296</c:v>
                </c:pt>
                <c:pt idx="5392">
                  <c:v>0.486944444444444</c:v>
                </c:pt>
                <c:pt idx="5393">
                  <c:v>0.486967592592593</c:v>
                </c:pt>
                <c:pt idx="5394">
                  <c:v>0.486990740740741</c:v>
                </c:pt>
                <c:pt idx="5395">
                  <c:v>0.487013888888889</c:v>
                </c:pt>
                <c:pt idx="5396">
                  <c:v>0.487037037037037</c:v>
                </c:pt>
                <c:pt idx="5397">
                  <c:v>0.487060185185185</c:v>
                </c:pt>
                <c:pt idx="5398">
                  <c:v>0.487083333333333</c:v>
                </c:pt>
                <c:pt idx="5399">
                  <c:v>0.487106481481481</c:v>
                </c:pt>
                <c:pt idx="5400">
                  <c:v>0.48712962962963</c:v>
                </c:pt>
                <c:pt idx="5401">
                  <c:v>0.487152777777778</c:v>
                </c:pt>
                <c:pt idx="5402">
                  <c:v>0.487175925925926</c:v>
                </c:pt>
                <c:pt idx="5403">
                  <c:v>0.487199074074074</c:v>
                </c:pt>
                <c:pt idx="5404">
                  <c:v>0.487222222222222</c:v>
                </c:pt>
                <c:pt idx="5405">
                  <c:v>0.48724537037037</c:v>
                </c:pt>
                <c:pt idx="5406">
                  <c:v>0.487268518518519</c:v>
                </c:pt>
                <c:pt idx="5407">
                  <c:v>0.487291666666667</c:v>
                </c:pt>
                <c:pt idx="5408">
                  <c:v>0.487314814814815</c:v>
                </c:pt>
                <c:pt idx="5409">
                  <c:v>0.487337962962963</c:v>
                </c:pt>
                <c:pt idx="5410">
                  <c:v>0.487361111111111</c:v>
                </c:pt>
                <c:pt idx="5411">
                  <c:v>0.487384259259259</c:v>
                </c:pt>
                <c:pt idx="5412">
                  <c:v>0.487407407407407</c:v>
                </c:pt>
                <c:pt idx="5413">
                  <c:v>0.487430555555556</c:v>
                </c:pt>
                <c:pt idx="5414">
                  <c:v>0.487453703703704</c:v>
                </c:pt>
                <c:pt idx="5415">
                  <c:v>0.487476851851852</c:v>
                </c:pt>
                <c:pt idx="5416">
                  <c:v>0.4875</c:v>
                </c:pt>
                <c:pt idx="5417">
                  <c:v>0.487523148148148</c:v>
                </c:pt>
                <c:pt idx="5418">
                  <c:v>0.487546296296296</c:v>
                </c:pt>
                <c:pt idx="5419">
                  <c:v>0.487569444444444</c:v>
                </c:pt>
                <c:pt idx="5420">
                  <c:v>0.487581018518518</c:v>
                </c:pt>
                <c:pt idx="5421">
                  <c:v>0.487604166666667</c:v>
                </c:pt>
                <c:pt idx="5422">
                  <c:v>0.487627314814815</c:v>
                </c:pt>
                <c:pt idx="5423">
                  <c:v>0.487662037037037</c:v>
                </c:pt>
                <c:pt idx="5424">
                  <c:v>0.487685185185185</c:v>
                </c:pt>
                <c:pt idx="5425">
                  <c:v>0.487708333333333</c:v>
                </c:pt>
                <c:pt idx="5426">
                  <c:v>0.487731481481481</c:v>
                </c:pt>
                <c:pt idx="5427">
                  <c:v>0.48775462962963</c:v>
                </c:pt>
                <c:pt idx="5428">
                  <c:v>0.487777777777778</c:v>
                </c:pt>
                <c:pt idx="5429">
                  <c:v>0.487800925925926</c:v>
                </c:pt>
                <c:pt idx="5430">
                  <c:v>0.487824074074074</c:v>
                </c:pt>
                <c:pt idx="5431">
                  <c:v>0.487847222222222</c:v>
                </c:pt>
                <c:pt idx="5432">
                  <c:v>0.48787037037037</c:v>
                </c:pt>
                <c:pt idx="5433">
                  <c:v>0.487893518518518</c:v>
                </c:pt>
                <c:pt idx="5434">
                  <c:v>0.487916666666667</c:v>
                </c:pt>
                <c:pt idx="5435">
                  <c:v>0.487939814814815</c:v>
                </c:pt>
                <c:pt idx="5436">
                  <c:v>0.487962962962963</c:v>
                </c:pt>
                <c:pt idx="5437">
                  <c:v>0.487986111111111</c:v>
                </c:pt>
                <c:pt idx="5438">
                  <c:v>0.488009259259259</c:v>
                </c:pt>
                <c:pt idx="5439">
                  <c:v>0.488032407407407</c:v>
                </c:pt>
                <c:pt idx="5440">
                  <c:v>0.488055555555555</c:v>
                </c:pt>
                <c:pt idx="5441">
                  <c:v>0.488078703703704</c:v>
                </c:pt>
                <c:pt idx="5442">
                  <c:v>0.488101851851852</c:v>
                </c:pt>
                <c:pt idx="5443">
                  <c:v>0.488125</c:v>
                </c:pt>
                <c:pt idx="5444">
                  <c:v>0.488148148148148</c:v>
                </c:pt>
                <c:pt idx="5445">
                  <c:v>0.488171296296296</c:v>
                </c:pt>
                <c:pt idx="5446">
                  <c:v>0.488194444444444</c:v>
                </c:pt>
                <c:pt idx="5447">
                  <c:v>0.488217592592593</c:v>
                </c:pt>
                <c:pt idx="5448">
                  <c:v>0.488240740740741</c:v>
                </c:pt>
                <c:pt idx="5449">
                  <c:v>0.488263888888889</c:v>
                </c:pt>
                <c:pt idx="5450">
                  <c:v>0.488287037037037</c:v>
                </c:pt>
                <c:pt idx="5451">
                  <c:v>0.488310185185185</c:v>
                </c:pt>
                <c:pt idx="5452">
                  <c:v>0.488333333333333</c:v>
                </c:pt>
                <c:pt idx="5453">
                  <c:v>0.488356481481482</c:v>
                </c:pt>
                <c:pt idx="5454">
                  <c:v>0.48837962962963</c:v>
                </c:pt>
                <c:pt idx="5455">
                  <c:v>0.488402777777778</c:v>
                </c:pt>
                <c:pt idx="5456">
                  <c:v>0.488425925925926</c:v>
                </c:pt>
                <c:pt idx="5457">
                  <c:v>0.488449074074074</c:v>
                </c:pt>
                <c:pt idx="5458">
                  <c:v>0.488472222222222</c:v>
                </c:pt>
                <c:pt idx="5459">
                  <c:v>0.48849537037037</c:v>
                </c:pt>
                <c:pt idx="5460">
                  <c:v>0.488518518518518</c:v>
                </c:pt>
                <c:pt idx="5461">
                  <c:v>0.488541666666667</c:v>
                </c:pt>
                <c:pt idx="5462">
                  <c:v>0.488564814814815</c:v>
                </c:pt>
                <c:pt idx="5463">
                  <c:v>0.488587962962963</c:v>
                </c:pt>
                <c:pt idx="5464">
                  <c:v>0.488611111111111</c:v>
                </c:pt>
                <c:pt idx="5465">
                  <c:v>0.488634259259259</c:v>
                </c:pt>
                <c:pt idx="5466">
                  <c:v>0.488657407407407</c:v>
                </c:pt>
                <c:pt idx="5467">
                  <c:v>0.488680555555556</c:v>
                </c:pt>
                <c:pt idx="5468">
                  <c:v>0.488703703703704</c:v>
                </c:pt>
                <c:pt idx="5469">
                  <c:v>0.488726851851852</c:v>
                </c:pt>
                <c:pt idx="5470">
                  <c:v>0.48875</c:v>
                </c:pt>
                <c:pt idx="5471">
                  <c:v>0.488773148148148</c:v>
                </c:pt>
                <c:pt idx="5472">
                  <c:v>0.488796296296296</c:v>
                </c:pt>
                <c:pt idx="5473">
                  <c:v>0.488819444444444</c:v>
                </c:pt>
                <c:pt idx="5474">
                  <c:v>0.488842592592593</c:v>
                </c:pt>
                <c:pt idx="5475">
                  <c:v>0.488865740740741</c:v>
                </c:pt>
                <c:pt idx="5476">
                  <c:v>0.488888888888889</c:v>
                </c:pt>
                <c:pt idx="5477">
                  <c:v>0.488912037037037</c:v>
                </c:pt>
                <c:pt idx="5478">
                  <c:v>0.488935185185185</c:v>
                </c:pt>
                <c:pt idx="5479">
                  <c:v>0.488958333333333</c:v>
                </c:pt>
                <c:pt idx="5480">
                  <c:v>0.488981481481481</c:v>
                </c:pt>
                <c:pt idx="5481">
                  <c:v>0.48900462962963</c:v>
                </c:pt>
                <c:pt idx="5482">
                  <c:v>0.489027777777778</c:v>
                </c:pt>
                <c:pt idx="5483">
                  <c:v>0.489050925925926</c:v>
                </c:pt>
                <c:pt idx="5484">
                  <c:v>0.489074074074074</c:v>
                </c:pt>
                <c:pt idx="5485">
                  <c:v>0.489097222222222</c:v>
                </c:pt>
                <c:pt idx="5486">
                  <c:v>0.48912037037037</c:v>
                </c:pt>
                <c:pt idx="5487">
                  <c:v>0.489143518518518</c:v>
                </c:pt>
                <c:pt idx="5488">
                  <c:v>0.489166666666667</c:v>
                </c:pt>
                <c:pt idx="5489">
                  <c:v>0.489189814814815</c:v>
                </c:pt>
                <c:pt idx="5490">
                  <c:v>0.489212962962963</c:v>
                </c:pt>
                <c:pt idx="5491">
                  <c:v>0.489236111111111</c:v>
                </c:pt>
                <c:pt idx="5492">
                  <c:v>0.489259259259259</c:v>
                </c:pt>
                <c:pt idx="5493">
                  <c:v>0.489282407407407</c:v>
                </c:pt>
                <c:pt idx="5494">
                  <c:v>0.489305555555556</c:v>
                </c:pt>
                <c:pt idx="5495">
                  <c:v>0.489328703703704</c:v>
                </c:pt>
                <c:pt idx="5496">
                  <c:v>0.489351851851852</c:v>
                </c:pt>
                <c:pt idx="5497">
                  <c:v>0.489375</c:v>
                </c:pt>
                <c:pt idx="5498">
                  <c:v>0.489398148148148</c:v>
                </c:pt>
                <c:pt idx="5499">
                  <c:v>0.489421296296296</c:v>
                </c:pt>
                <c:pt idx="5500">
                  <c:v>0.489444444444444</c:v>
                </c:pt>
                <c:pt idx="5501">
                  <c:v>0.489467592592593</c:v>
                </c:pt>
                <c:pt idx="5502">
                  <c:v>0.489490740740741</c:v>
                </c:pt>
                <c:pt idx="5503">
                  <c:v>0.489513888888889</c:v>
                </c:pt>
                <c:pt idx="5504">
                  <c:v>0.489537037037037</c:v>
                </c:pt>
                <c:pt idx="5505">
                  <c:v>0.489560185185185</c:v>
                </c:pt>
                <c:pt idx="5506">
                  <c:v>0.489583333333333</c:v>
                </c:pt>
                <c:pt idx="5507">
                  <c:v>0.489606481481482</c:v>
                </c:pt>
                <c:pt idx="5508">
                  <c:v>0.48962962962963</c:v>
                </c:pt>
                <c:pt idx="5509">
                  <c:v>0.489652777777778</c:v>
                </c:pt>
                <c:pt idx="5510">
                  <c:v>0.489675925925926</c:v>
                </c:pt>
                <c:pt idx="5511">
                  <c:v>0.489699074074074</c:v>
                </c:pt>
                <c:pt idx="5512">
                  <c:v>0.489722222222222</c:v>
                </c:pt>
                <c:pt idx="5513">
                  <c:v>0.48974537037037</c:v>
                </c:pt>
                <c:pt idx="5514">
                  <c:v>0.489768518518519</c:v>
                </c:pt>
                <c:pt idx="5515">
                  <c:v>0.489791666666667</c:v>
                </c:pt>
                <c:pt idx="5516">
                  <c:v>0.489814814814815</c:v>
                </c:pt>
                <c:pt idx="5517">
                  <c:v>0.489837962962963</c:v>
                </c:pt>
                <c:pt idx="5518">
                  <c:v>0.489861111111111</c:v>
                </c:pt>
                <c:pt idx="5519">
                  <c:v>0.489884259259259</c:v>
                </c:pt>
                <c:pt idx="5520">
                  <c:v>0.489907407407407</c:v>
                </c:pt>
                <c:pt idx="5521">
                  <c:v>0.489930555555556</c:v>
                </c:pt>
                <c:pt idx="5522">
                  <c:v>0.489953703703704</c:v>
                </c:pt>
                <c:pt idx="5523">
                  <c:v>0.489976851851852</c:v>
                </c:pt>
                <c:pt idx="5524">
                  <c:v>0.49</c:v>
                </c:pt>
                <c:pt idx="5525">
                  <c:v>0.490023148148148</c:v>
                </c:pt>
                <c:pt idx="5526">
                  <c:v>0.490046296296296</c:v>
                </c:pt>
                <c:pt idx="5527">
                  <c:v>0.490069444444444</c:v>
                </c:pt>
                <c:pt idx="5528">
                  <c:v>0.490092592592593</c:v>
                </c:pt>
                <c:pt idx="5529">
                  <c:v>0.490115740740741</c:v>
                </c:pt>
                <c:pt idx="5530">
                  <c:v>0.490138888888889</c:v>
                </c:pt>
                <c:pt idx="5531">
                  <c:v>0.490162037037037</c:v>
                </c:pt>
                <c:pt idx="5532">
                  <c:v>0.490185185185185</c:v>
                </c:pt>
                <c:pt idx="5533">
                  <c:v>0.490208333333333</c:v>
                </c:pt>
                <c:pt idx="5534">
                  <c:v>0.490231481481481</c:v>
                </c:pt>
                <c:pt idx="5535">
                  <c:v>0.49025462962963</c:v>
                </c:pt>
                <c:pt idx="5536">
                  <c:v>0.490277777777778</c:v>
                </c:pt>
                <c:pt idx="5537">
                  <c:v>0.490300925925926</c:v>
                </c:pt>
                <c:pt idx="5538">
                  <c:v>0.490324074074074</c:v>
                </c:pt>
                <c:pt idx="5539">
                  <c:v>0.490347222222222</c:v>
                </c:pt>
                <c:pt idx="5540">
                  <c:v>0.49037037037037</c:v>
                </c:pt>
                <c:pt idx="5541">
                  <c:v>0.490393518518518</c:v>
                </c:pt>
                <c:pt idx="5542">
                  <c:v>0.490416666666667</c:v>
                </c:pt>
                <c:pt idx="5543">
                  <c:v>0.490439814814815</c:v>
                </c:pt>
                <c:pt idx="5544">
                  <c:v>0.490462962962963</c:v>
                </c:pt>
                <c:pt idx="5545">
                  <c:v>0.490486111111111</c:v>
                </c:pt>
                <c:pt idx="5546">
                  <c:v>0.490509259259259</c:v>
                </c:pt>
                <c:pt idx="5547">
                  <c:v>0.490532407407407</c:v>
                </c:pt>
                <c:pt idx="5548">
                  <c:v>0.490555555555556</c:v>
                </c:pt>
                <c:pt idx="5549">
                  <c:v>0.490578703703704</c:v>
                </c:pt>
                <c:pt idx="5550">
                  <c:v>0.490601851851852</c:v>
                </c:pt>
                <c:pt idx="5551">
                  <c:v>0.490625</c:v>
                </c:pt>
                <c:pt idx="5552">
                  <c:v>0.490648148148148</c:v>
                </c:pt>
                <c:pt idx="5553">
                  <c:v>0.490671296296296</c:v>
                </c:pt>
                <c:pt idx="5554">
                  <c:v>0.490694444444444</c:v>
                </c:pt>
                <c:pt idx="5555">
                  <c:v>0.490717592592593</c:v>
                </c:pt>
                <c:pt idx="5556">
                  <c:v>0.490740740740741</c:v>
                </c:pt>
                <c:pt idx="5557">
                  <c:v>0.490763888888889</c:v>
                </c:pt>
                <c:pt idx="5558">
                  <c:v>0.490787037037037</c:v>
                </c:pt>
                <c:pt idx="5559">
                  <c:v>0.490810185185185</c:v>
                </c:pt>
                <c:pt idx="5560">
                  <c:v>0.490833333333333</c:v>
                </c:pt>
                <c:pt idx="5561">
                  <c:v>0.490856481481481</c:v>
                </c:pt>
                <c:pt idx="5562">
                  <c:v>0.49087962962963</c:v>
                </c:pt>
                <c:pt idx="5563">
                  <c:v>0.490902777777778</c:v>
                </c:pt>
                <c:pt idx="5564">
                  <c:v>0.490925925925926</c:v>
                </c:pt>
                <c:pt idx="5565">
                  <c:v>0.490949074074074</c:v>
                </c:pt>
                <c:pt idx="5566">
                  <c:v>0.490972222222222</c:v>
                </c:pt>
                <c:pt idx="5567">
                  <c:v>0.49099537037037</c:v>
                </c:pt>
                <c:pt idx="5568">
                  <c:v>0.491018518518518</c:v>
                </c:pt>
                <c:pt idx="5569">
                  <c:v>0.491041666666667</c:v>
                </c:pt>
                <c:pt idx="5570">
                  <c:v>0.491064814814815</c:v>
                </c:pt>
                <c:pt idx="5571">
                  <c:v>0.491087962962963</c:v>
                </c:pt>
                <c:pt idx="5572">
                  <c:v>0.491111111111111</c:v>
                </c:pt>
                <c:pt idx="5573">
                  <c:v>0.491134259259259</c:v>
                </c:pt>
                <c:pt idx="5574">
                  <c:v>0.491157407407407</c:v>
                </c:pt>
                <c:pt idx="5575">
                  <c:v>0.491180555555556</c:v>
                </c:pt>
                <c:pt idx="5576">
                  <c:v>0.491203703703704</c:v>
                </c:pt>
                <c:pt idx="5577">
                  <c:v>0.491226851851852</c:v>
                </c:pt>
                <c:pt idx="5578">
                  <c:v>0.49125</c:v>
                </c:pt>
                <c:pt idx="5579">
                  <c:v>0.491273148148148</c:v>
                </c:pt>
                <c:pt idx="5580">
                  <c:v>0.491296296296296</c:v>
                </c:pt>
                <c:pt idx="5581">
                  <c:v>0.491319444444444</c:v>
                </c:pt>
                <c:pt idx="5582">
                  <c:v>0.491342592592593</c:v>
                </c:pt>
                <c:pt idx="5583">
                  <c:v>0.491365740740741</c:v>
                </c:pt>
                <c:pt idx="5584">
                  <c:v>0.491388888888889</c:v>
                </c:pt>
                <c:pt idx="5585">
                  <c:v>0.491412037037037</c:v>
                </c:pt>
                <c:pt idx="5586">
                  <c:v>0.491435185185185</c:v>
                </c:pt>
                <c:pt idx="5587">
                  <c:v>0.491458333333333</c:v>
                </c:pt>
                <c:pt idx="5588">
                  <c:v>0.491481481481481</c:v>
                </c:pt>
                <c:pt idx="5589">
                  <c:v>0.49150462962963</c:v>
                </c:pt>
                <c:pt idx="5590">
                  <c:v>0.491527777777778</c:v>
                </c:pt>
                <c:pt idx="5591">
                  <c:v>0.491550925925926</c:v>
                </c:pt>
                <c:pt idx="5592">
                  <c:v>0.491574074074074</c:v>
                </c:pt>
                <c:pt idx="5593">
                  <c:v>0.491597222222222</c:v>
                </c:pt>
                <c:pt idx="5594">
                  <c:v>0.49162037037037</c:v>
                </c:pt>
                <c:pt idx="5595">
                  <c:v>0.491643518518518</c:v>
                </c:pt>
                <c:pt idx="5596">
                  <c:v>0.491666666666667</c:v>
                </c:pt>
                <c:pt idx="5597">
                  <c:v>0.491689814814815</c:v>
                </c:pt>
                <c:pt idx="5598">
                  <c:v>0.491712962962963</c:v>
                </c:pt>
                <c:pt idx="5599">
                  <c:v>0.491736111111111</c:v>
                </c:pt>
                <c:pt idx="5600">
                  <c:v>0.491759259259259</c:v>
                </c:pt>
                <c:pt idx="5601">
                  <c:v>0.491782407407407</c:v>
                </c:pt>
                <c:pt idx="5602">
                  <c:v>0.491805555555556</c:v>
                </c:pt>
                <c:pt idx="5603">
                  <c:v>0.491828703703704</c:v>
                </c:pt>
                <c:pt idx="5604">
                  <c:v>0.491851851851852</c:v>
                </c:pt>
                <c:pt idx="5605">
                  <c:v>0.491875</c:v>
                </c:pt>
                <c:pt idx="5606">
                  <c:v>0.491898148148148</c:v>
                </c:pt>
                <c:pt idx="5607">
                  <c:v>0.491921296296296</c:v>
                </c:pt>
                <c:pt idx="5608">
                  <c:v>0.491944444444444</c:v>
                </c:pt>
                <c:pt idx="5609">
                  <c:v>0.491967592592593</c:v>
                </c:pt>
                <c:pt idx="5610">
                  <c:v>0.491990740740741</c:v>
                </c:pt>
                <c:pt idx="5611">
                  <c:v>0.492013888888889</c:v>
                </c:pt>
                <c:pt idx="5612">
                  <c:v>0.492037037037037</c:v>
                </c:pt>
                <c:pt idx="5613">
                  <c:v>0.492060185185185</c:v>
                </c:pt>
                <c:pt idx="5614">
                  <c:v>0.492083333333333</c:v>
                </c:pt>
                <c:pt idx="5615">
                  <c:v>0.492106481481482</c:v>
                </c:pt>
                <c:pt idx="5616">
                  <c:v>0.49212962962963</c:v>
                </c:pt>
                <c:pt idx="5617">
                  <c:v>0.492152777777778</c:v>
                </c:pt>
                <c:pt idx="5618">
                  <c:v>0.492175925925926</c:v>
                </c:pt>
                <c:pt idx="5619">
                  <c:v>0.492199074074074</c:v>
                </c:pt>
                <c:pt idx="5620">
                  <c:v>0.492222222222222</c:v>
                </c:pt>
                <c:pt idx="5621">
                  <c:v>0.49224537037037</c:v>
                </c:pt>
                <c:pt idx="5622">
                  <c:v>0.492268518518518</c:v>
                </c:pt>
                <c:pt idx="5623">
                  <c:v>0.492291666666667</c:v>
                </c:pt>
                <c:pt idx="5624">
                  <c:v>0.492314814814815</c:v>
                </c:pt>
                <c:pt idx="5625">
                  <c:v>0.492337962962963</c:v>
                </c:pt>
                <c:pt idx="5626">
                  <c:v>0.492361111111111</c:v>
                </c:pt>
                <c:pt idx="5627">
                  <c:v>0.492384259259259</c:v>
                </c:pt>
                <c:pt idx="5628">
                  <c:v>0.492407407407407</c:v>
                </c:pt>
                <c:pt idx="5629">
                  <c:v>0.492430555555556</c:v>
                </c:pt>
                <c:pt idx="5630">
                  <c:v>0.492453703703704</c:v>
                </c:pt>
                <c:pt idx="5631">
                  <c:v>0.492476851851852</c:v>
                </c:pt>
                <c:pt idx="5632">
                  <c:v>0.4925</c:v>
                </c:pt>
                <c:pt idx="5633">
                  <c:v>0.492523148148148</c:v>
                </c:pt>
                <c:pt idx="5634">
                  <c:v>0.492546296296296</c:v>
                </c:pt>
                <c:pt idx="5635">
                  <c:v>0.492569444444444</c:v>
                </c:pt>
                <c:pt idx="5636">
                  <c:v>0.492592592592593</c:v>
                </c:pt>
                <c:pt idx="5637">
                  <c:v>0.492615740740741</c:v>
                </c:pt>
                <c:pt idx="5638">
                  <c:v>0.492638888888889</c:v>
                </c:pt>
                <c:pt idx="5639">
                  <c:v>0.492662037037037</c:v>
                </c:pt>
                <c:pt idx="5640">
                  <c:v>0.492685185185185</c:v>
                </c:pt>
                <c:pt idx="5641">
                  <c:v>0.492708333333333</c:v>
                </c:pt>
                <c:pt idx="5642">
                  <c:v>0.492731481481481</c:v>
                </c:pt>
                <c:pt idx="5643">
                  <c:v>0.49275462962963</c:v>
                </c:pt>
                <c:pt idx="5644">
                  <c:v>0.492777777777778</c:v>
                </c:pt>
                <c:pt idx="5645">
                  <c:v>0.492800925925926</c:v>
                </c:pt>
                <c:pt idx="5646">
                  <c:v>0.492824074074074</c:v>
                </c:pt>
                <c:pt idx="5647">
                  <c:v>0.492847222222222</c:v>
                </c:pt>
                <c:pt idx="5648">
                  <c:v>0.49287037037037</c:v>
                </c:pt>
                <c:pt idx="5649">
                  <c:v>0.492893518518518</c:v>
                </c:pt>
                <c:pt idx="5650">
                  <c:v>0.492916666666667</c:v>
                </c:pt>
                <c:pt idx="5651">
                  <c:v>0.492939814814815</c:v>
                </c:pt>
                <c:pt idx="5652">
                  <c:v>0.492962962962963</c:v>
                </c:pt>
                <c:pt idx="5653">
                  <c:v>0.492986111111111</c:v>
                </c:pt>
                <c:pt idx="5654">
                  <c:v>0.493009259259259</c:v>
                </c:pt>
                <c:pt idx="5655">
                  <c:v>0.493032407407407</c:v>
                </c:pt>
                <c:pt idx="5656">
                  <c:v>0.493055555555556</c:v>
                </c:pt>
                <c:pt idx="5657">
                  <c:v>0.493078703703704</c:v>
                </c:pt>
                <c:pt idx="5658">
                  <c:v>0.493101851851852</c:v>
                </c:pt>
                <c:pt idx="5659">
                  <c:v>0.493125</c:v>
                </c:pt>
                <c:pt idx="5660">
                  <c:v>0.493148148148148</c:v>
                </c:pt>
                <c:pt idx="5661">
                  <c:v>0.493171296296296</c:v>
                </c:pt>
                <c:pt idx="5662">
                  <c:v>0.493194444444444</c:v>
                </c:pt>
                <c:pt idx="5663">
                  <c:v>0.493217592592593</c:v>
                </c:pt>
                <c:pt idx="5664">
                  <c:v>0.493240740740741</c:v>
                </c:pt>
                <c:pt idx="5665">
                  <c:v>0.493263888888889</c:v>
                </c:pt>
                <c:pt idx="5666">
                  <c:v>0.493287037037037</c:v>
                </c:pt>
                <c:pt idx="5667">
                  <c:v>0.493310185185185</c:v>
                </c:pt>
                <c:pt idx="5668">
                  <c:v>0.493333333333333</c:v>
                </c:pt>
                <c:pt idx="5669">
                  <c:v>0.493356481481481</c:v>
                </c:pt>
                <c:pt idx="5670">
                  <c:v>0.49337962962963</c:v>
                </c:pt>
                <c:pt idx="5671">
                  <c:v>0.493402777777778</c:v>
                </c:pt>
                <c:pt idx="5672">
                  <c:v>0.493425925925926</c:v>
                </c:pt>
                <c:pt idx="5673">
                  <c:v>0.493449074074074</c:v>
                </c:pt>
                <c:pt idx="5674">
                  <c:v>0.493472222222222</c:v>
                </c:pt>
                <c:pt idx="5675">
                  <c:v>0.49349537037037</c:v>
                </c:pt>
                <c:pt idx="5676">
                  <c:v>0.493518518518518</c:v>
                </c:pt>
                <c:pt idx="5677">
                  <c:v>0.493541666666667</c:v>
                </c:pt>
                <c:pt idx="5678">
                  <c:v>0.493564814814815</c:v>
                </c:pt>
                <c:pt idx="5679">
                  <c:v>0.493587962962963</c:v>
                </c:pt>
                <c:pt idx="5680">
                  <c:v>0.493611111111111</c:v>
                </c:pt>
                <c:pt idx="5681">
                  <c:v>0.493634259259259</c:v>
                </c:pt>
                <c:pt idx="5682">
                  <c:v>0.493657407407407</c:v>
                </c:pt>
                <c:pt idx="5683">
                  <c:v>0.493680555555556</c:v>
                </c:pt>
                <c:pt idx="5684">
                  <c:v>0.493703703703704</c:v>
                </c:pt>
                <c:pt idx="5685">
                  <c:v>0.493726851851852</c:v>
                </c:pt>
                <c:pt idx="5686">
                  <c:v>0.49375</c:v>
                </c:pt>
                <c:pt idx="5687">
                  <c:v>0.493773148148148</c:v>
                </c:pt>
                <c:pt idx="5688">
                  <c:v>0.493796296296296</c:v>
                </c:pt>
                <c:pt idx="5689">
                  <c:v>0.493819444444444</c:v>
                </c:pt>
                <c:pt idx="5690">
                  <c:v>0.493842592592593</c:v>
                </c:pt>
                <c:pt idx="5691">
                  <c:v>0.493865740740741</c:v>
                </c:pt>
                <c:pt idx="5692">
                  <c:v>0.493888888888889</c:v>
                </c:pt>
                <c:pt idx="5693">
                  <c:v>0.493912037037037</c:v>
                </c:pt>
                <c:pt idx="5694">
                  <c:v>0.493935185185185</c:v>
                </c:pt>
                <c:pt idx="5695">
                  <c:v>0.493958333333333</c:v>
                </c:pt>
                <c:pt idx="5696">
                  <c:v>0.493981481481482</c:v>
                </c:pt>
                <c:pt idx="5697">
                  <c:v>0.49400462962963</c:v>
                </c:pt>
                <c:pt idx="5698">
                  <c:v>0.494027777777778</c:v>
                </c:pt>
                <c:pt idx="5699">
                  <c:v>0.494050925925926</c:v>
                </c:pt>
                <c:pt idx="5700">
                  <c:v>0.494074074074074</c:v>
                </c:pt>
                <c:pt idx="5701">
                  <c:v>0.494097222222222</c:v>
                </c:pt>
                <c:pt idx="5702">
                  <c:v>0.49412037037037</c:v>
                </c:pt>
                <c:pt idx="5703">
                  <c:v>0.494143518518518</c:v>
                </c:pt>
                <c:pt idx="5704">
                  <c:v>0.494166666666667</c:v>
                </c:pt>
                <c:pt idx="5705">
                  <c:v>0.494189814814815</c:v>
                </c:pt>
                <c:pt idx="5706">
                  <c:v>0.494212962962963</c:v>
                </c:pt>
                <c:pt idx="5707">
                  <c:v>0.494236111111111</c:v>
                </c:pt>
                <c:pt idx="5708">
                  <c:v>0.494259259259259</c:v>
                </c:pt>
                <c:pt idx="5709">
                  <c:v>0.494282407407407</c:v>
                </c:pt>
                <c:pt idx="5710">
                  <c:v>0.494305555555556</c:v>
                </c:pt>
                <c:pt idx="5711">
                  <c:v>0.494328703703704</c:v>
                </c:pt>
                <c:pt idx="5712">
                  <c:v>0.494351851851852</c:v>
                </c:pt>
                <c:pt idx="5713">
                  <c:v>0.494375</c:v>
                </c:pt>
                <c:pt idx="5714">
                  <c:v>0.494398148148148</c:v>
                </c:pt>
                <c:pt idx="5715">
                  <c:v>0.494421296296296</c:v>
                </c:pt>
                <c:pt idx="5716">
                  <c:v>0.494444444444444</c:v>
                </c:pt>
                <c:pt idx="5717">
                  <c:v>0.494467592592593</c:v>
                </c:pt>
                <c:pt idx="5718">
                  <c:v>0.494490740740741</c:v>
                </c:pt>
                <c:pt idx="5719">
                  <c:v>0.494513888888889</c:v>
                </c:pt>
                <c:pt idx="5720">
                  <c:v>0.494537037037037</c:v>
                </c:pt>
                <c:pt idx="5721">
                  <c:v>0.494560185185185</c:v>
                </c:pt>
                <c:pt idx="5722">
                  <c:v>0.494583333333333</c:v>
                </c:pt>
                <c:pt idx="5723">
                  <c:v>0.494606481481481</c:v>
                </c:pt>
                <c:pt idx="5724">
                  <c:v>0.49462962962963</c:v>
                </c:pt>
                <c:pt idx="5725">
                  <c:v>0.494652777777778</c:v>
                </c:pt>
                <c:pt idx="5726">
                  <c:v>0.494675925925926</c:v>
                </c:pt>
                <c:pt idx="5727">
                  <c:v>0.494699074074074</c:v>
                </c:pt>
                <c:pt idx="5728">
                  <c:v>0.494722222222222</c:v>
                </c:pt>
                <c:pt idx="5729">
                  <c:v>0.49474537037037</c:v>
                </c:pt>
                <c:pt idx="5730">
                  <c:v>0.494768518518518</c:v>
                </c:pt>
                <c:pt idx="5731">
                  <c:v>0.494791666666667</c:v>
                </c:pt>
                <c:pt idx="5732">
                  <c:v>0.494814814814815</c:v>
                </c:pt>
                <c:pt idx="5733">
                  <c:v>0.494837962962963</c:v>
                </c:pt>
                <c:pt idx="5734">
                  <c:v>0.494861111111111</c:v>
                </c:pt>
                <c:pt idx="5735">
                  <c:v>0.494884259259259</c:v>
                </c:pt>
                <c:pt idx="5736">
                  <c:v>0.494907407407407</c:v>
                </c:pt>
                <c:pt idx="5737">
                  <c:v>0.494930555555556</c:v>
                </c:pt>
                <c:pt idx="5738">
                  <c:v>0.494953703703704</c:v>
                </c:pt>
                <c:pt idx="5739">
                  <c:v>0.494976851851852</c:v>
                </c:pt>
                <c:pt idx="5740">
                  <c:v>0.495</c:v>
                </c:pt>
                <c:pt idx="5741">
                  <c:v>0.495023148148148</c:v>
                </c:pt>
                <c:pt idx="5742">
                  <c:v>0.495046296296296</c:v>
                </c:pt>
                <c:pt idx="5743">
                  <c:v>0.495069444444444</c:v>
                </c:pt>
                <c:pt idx="5744">
                  <c:v>0.495092592592593</c:v>
                </c:pt>
                <c:pt idx="5745">
                  <c:v>0.495115740740741</c:v>
                </c:pt>
                <c:pt idx="5746">
                  <c:v>0.495138888888889</c:v>
                </c:pt>
                <c:pt idx="5747">
                  <c:v>0.495162037037037</c:v>
                </c:pt>
                <c:pt idx="5748">
                  <c:v>0.495185185185185</c:v>
                </c:pt>
                <c:pt idx="5749">
                  <c:v>0.495208333333333</c:v>
                </c:pt>
                <c:pt idx="5750">
                  <c:v>0.495231481481481</c:v>
                </c:pt>
                <c:pt idx="5751">
                  <c:v>0.49525462962963</c:v>
                </c:pt>
                <c:pt idx="5752">
                  <c:v>0.495277777777778</c:v>
                </c:pt>
                <c:pt idx="5753">
                  <c:v>0.495300925925926</c:v>
                </c:pt>
                <c:pt idx="5754">
                  <c:v>0.495324074074074</c:v>
                </c:pt>
                <c:pt idx="5755">
                  <c:v>0.495347222222222</c:v>
                </c:pt>
                <c:pt idx="5756">
                  <c:v>0.49537037037037</c:v>
                </c:pt>
                <c:pt idx="5757">
                  <c:v>0.495393518518518</c:v>
                </c:pt>
                <c:pt idx="5758">
                  <c:v>0.495416666666667</c:v>
                </c:pt>
                <c:pt idx="5759">
                  <c:v>0.495439814814815</c:v>
                </c:pt>
                <c:pt idx="5760">
                  <c:v>0.495462962962963</c:v>
                </c:pt>
                <c:pt idx="5761">
                  <c:v>0.495486111111111</c:v>
                </c:pt>
                <c:pt idx="5762">
                  <c:v>0.495509259259259</c:v>
                </c:pt>
                <c:pt idx="5763">
                  <c:v>0.495532407407407</c:v>
                </c:pt>
                <c:pt idx="5764">
                  <c:v>0.495555555555556</c:v>
                </c:pt>
                <c:pt idx="5765">
                  <c:v>0.495578703703704</c:v>
                </c:pt>
                <c:pt idx="5766">
                  <c:v>0.495601851851852</c:v>
                </c:pt>
                <c:pt idx="5767">
                  <c:v>0.495625</c:v>
                </c:pt>
                <c:pt idx="5768">
                  <c:v>0.495648148148148</c:v>
                </c:pt>
                <c:pt idx="5769">
                  <c:v>0.495671296296296</c:v>
                </c:pt>
                <c:pt idx="5770">
                  <c:v>0.495694444444444</c:v>
                </c:pt>
                <c:pt idx="5771">
                  <c:v>0.495717592592593</c:v>
                </c:pt>
                <c:pt idx="5772">
                  <c:v>0.495740740740741</c:v>
                </c:pt>
                <c:pt idx="5773">
                  <c:v>0.495763888888889</c:v>
                </c:pt>
                <c:pt idx="5774">
                  <c:v>0.495787037037037</c:v>
                </c:pt>
                <c:pt idx="5775">
                  <c:v>0.495810185185185</c:v>
                </c:pt>
                <c:pt idx="5776">
                  <c:v>0.495833333333333</c:v>
                </c:pt>
                <c:pt idx="5777">
                  <c:v>0.495856481481481</c:v>
                </c:pt>
                <c:pt idx="5778">
                  <c:v>0.49587962962963</c:v>
                </c:pt>
                <c:pt idx="5779">
                  <c:v>0.495902777777778</c:v>
                </c:pt>
                <c:pt idx="5780">
                  <c:v>0.495925925925926</c:v>
                </c:pt>
                <c:pt idx="5781">
                  <c:v>0.495949074074074</c:v>
                </c:pt>
                <c:pt idx="5782">
                  <c:v>0.495972222222222</c:v>
                </c:pt>
                <c:pt idx="5783">
                  <c:v>0.49599537037037</c:v>
                </c:pt>
                <c:pt idx="5784">
                  <c:v>0.496018518518518</c:v>
                </c:pt>
                <c:pt idx="5785">
                  <c:v>0.496041666666667</c:v>
                </c:pt>
                <c:pt idx="5786">
                  <c:v>0.496064814814815</c:v>
                </c:pt>
                <c:pt idx="5787">
                  <c:v>0.496087962962963</c:v>
                </c:pt>
                <c:pt idx="5788">
                  <c:v>0.496111111111111</c:v>
                </c:pt>
                <c:pt idx="5789">
                  <c:v>0.496134259259259</c:v>
                </c:pt>
                <c:pt idx="5790">
                  <c:v>0.496157407407407</c:v>
                </c:pt>
                <c:pt idx="5791">
                  <c:v>0.496180555555556</c:v>
                </c:pt>
                <c:pt idx="5792">
                  <c:v>0.496203703703704</c:v>
                </c:pt>
                <c:pt idx="5793">
                  <c:v>0.496226851851852</c:v>
                </c:pt>
                <c:pt idx="5794">
                  <c:v>0.49625</c:v>
                </c:pt>
                <c:pt idx="5795">
                  <c:v>0.496273148148148</c:v>
                </c:pt>
                <c:pt idx="5796">
                  <c:v>0.496296296296296</c:v>
                </c:pt>
                <c:pt idx="5797">
                  <c:v>0.496319444444444</c:v>
                </c:pt>
                <c:pt idx="5798">
                  <c:v>0.496342592592593</c:v>
                </c:pt>
                <c:pt idx="5799">
                  <c:v>0.496365740740741</c:v>
                </c:pt>
                <c:pt idx="5800">
                  <c:v>0.496388888888889</c:v>
                </c:pt>
                <c:pt idx="5801">
                  <c:v>0.496412037037037</c:v>
                </c:pt>
                <c:pt idx="5802">
                  <c:v>0.496435185185185</c:v>
                </c:pt>
                <c:pt idx="5803">
                  <c:v>0.496458333333333</c:v>
                </c:pt>
                <c:pt idx="5804">
                  <c:v>0.496481481481481</c:v>
                </c:pt>
                <c:pt idx="5805">
                  <c:v>0.49650462962963</c:v>
                </c:pt>
                <c:pt idx="5806">
                  <c:v>0.496527777777778</c:v>
                </c:pt>
                <c:pt idx="5807">
                  <c:v>0.496550925925926</c:v>
                </c:pt>
                <c:pt idx="5808">
                  <c:v>0.496574074074074</c:v>
                </c:pt>
                <c:pt idx="5809">
                  <c:v>0.496597222222222</c:v>
                </c:pt>
                <c:pt idx="5810">
                  <c:v>0.49662037037037</c:v>
                </c:pt>
                <c:pt idx="5811">
                  <c:v>0.496643518518518</c:v>
                </c:pt>
                <c:pt idx="5812">
                  <c:v>0.496666666666667</c:v>
                </c:pt>
                <c:pt idx="5813">
                  <c:v>0.496689814814815</c:v>
                </c:pt>
                <c:pt idx="5814">
                  <c:v>0.496712962962963</c:v>
                </c:pt>
                <c:pt idx="5815">
                  <c:v>0.496736111111111</c:v>
                </c:pt>
                <c:pt idx="5816">
                  <c:v>0.496759259259259</c:v>
                </c:pt>
                <c:pt idx="5817">
                  <c:v>0.496782407407407</c:v>
                </c:pt>
                <c:pt idx="5818">
                  <c:v>0.496805555555556</c:v>
                </c:pt>
                <c:pt idx="5819">
                  <c:v>0.496828703703704</c:v>
                </c:pt>
                <c:pt idx="5820">
                  <c:v>0.496851851851852</c:v>
                </c:pt>
                <c:pt idx="5821">
                  <c:v>0.496875</c:v>
                </c:pt>
                <c:pt idx="5822">
                  <c:v>0.496898148148148</c:v>
                </c:pt>
                <c:pt idx="5823">
                  <c:v>0.496921296296296</c:v>
                </c:pt>
                <c:pt idx="5824">
                  <c:v>0.496944444444444</c:v>
                </c:pt>
                <c:pt idx="5825">
                  <c:v>0.496967592592593</c:v>
                </c:pt>
                <c:pt idx="5826">
                  <c:v>0.496990740740741</c:v>
                </c:pt>
                <c:pt idx="5827">
                  <c:v>0.497013888888889</c:v>
                </c:pt>
                <c:pt idx="5828">
                  <c:v>0.497037037037037</c:v>
                </c:pt>
                <c:pt idx="5829">
                  <c:v>0.497060185185185</c:v>
                </c:pt>
                <c:pt idx="5830">
                  <c:v>0.497083333333333</c:v>
                </c:pt>
                <c:pt idx="5831">
                  <c:v>0.497106481481481</c:v>
                </c:pt>
                <c:pt idx="5832">
                  <c:v>0.49712962962963</c:v>
                </c:pt>
                <c:pt idx="5833">
                  <c:v>0.497152777777778</c:v>
                </c:pt>
                <c:pt idx="5834">
                  <c:v>0.497175925925926</c:v>
                </c:pt>
                <c:pt idx="5835">
                  <c:v>0.497199074074074</c:v>
                </c:pt>
                <c:pt idx="5836">
                  <c:v>0.497222222222222</c:v>
                </c:pt>
                <c:pt idx="5837">
                  <c:v>0.49724537037037</c:v>
                </c:pt>
                <c:pt idx="5838">
                  <c:v>0.497268518518519</c:v>
                </c:pt>
                <c:pt idx="5839">
                  <c:v>0.497291666666667</c:v>
                </c:pt>
                <c:pt idx="5840">
                  <c:v>0.497314814814815</c:v>
                </c:pt>
                <c:pt idx="5841">
                  <c:v>0.497337962962963</c:v>
                </c:pt>
                <c:pt idx="5842">
                  <c:v>0.497361111111111</c:v>
                </c:pt>
                <c:pt idx="5843">
                  <c:v>0.497384259259259</c:v>
                </c:pt>
                <c:pt idx="5844">
                  <c:v>0.497407407407407</c:v>
                </c:pt>
                <c:pt idx="5845">
                  <c:v>0.497430555555556</c:v>
                </c:pt>
                <c:pt idx="5846">
                  <c:v>0.497453703703704</c:v>
                </c:pt>
                <c:pt idx="5847">
                  <c:v>0.497476851851852</c:v>
                </c:pt>
                <c:pt idx="5848">
                  <c:v>0.4975</c:v>
                </c:pt>
                <c:pt idx="5849">
                  <c:v>0.497523148148148</c:v>
                </c:pt>
                <c:pt idx="5850">
                  <c:v>0.497546296296296</c:v>
                </c:pt>
                <c:pt idx="5851">
                  <c:v>0.497569444444444</c:v>
                </c:pt>
                <c:pt idx="5852">
                  <c:v>0.497592592592593</c:v>
                </c:pt>
                <c:pt idx="5853">
                  <c:v>0.497615740740741</c:v>
                </c:pt>
                <c:pt idx="5854">
                  <c:v>0.497638888888889</c:v>
                </c:pt>
                <c:pt idx="5855">
                  <c:v>0.497662037037037</c:v>
                </c:pt>
                <c:pt idx="5856">
                  <c:v>0.497685185185185</c:v>
                </c:pt>
                <c:pt idx="5857">
                  <c:v>0.497708333333333</c:v>
                </c:pt>
                <c:pt idx="5858">
                  <c:v>0.497731481481481</c:v>
                </c:pt>
                <c:pt idx="5859">
                  <c:v>0.49775462962963</c:v>
                </c:pt>
                <c:pt idx="5860">
                  <c:v>0.497777777777778</c:v>
                </c:pt>
                <c:pt idx="5861">
                  <c:v>0.497800925925926</c:v>
                </c:pt>
                <c:pt idx="5862">
                  <c:v>0.497824074074074</c:v>
                </c:pt>
                <c:pt idx="5863">
                  <c:v>0.497847222222222</c:v>
                </c:pt>
                <c:pt idx="5864">
                  <c:v>0.49787037037037</c:v>
                </c:pt>
                <c:pt idx="5865">
                  <c:v>0.497893518518518</c:v>
                </c:pt>
                <c:pt idx="5866">
                  <c:v>0.497916666666667</c:v>
                </c:pt>
                <c:pt idx="5867">
                  <c:v>0.497939814814815</c:v>
                </c:pt>
                <c:pt idx="5868">
                  <c:v>0.497962962962963</c:v>
                </c:pt>
                <c:pt idx="5869">
                  <c:v>0.497986111111111</c:v>
                </c:pt>
                <c:pt idx="5870">
                  <c:v>0.498009259259259</c:v>
                </c:pt>
                <c:pt idx="5871">
                  <c:v>0.498032407407407</c:v>
                </c:pt>
                <c:pt idx="5872">
                  <c:v>0.498055555555556</c:v>
                </c:pt>
                <c:pt idx="5873">
                  <c:v>0.498078703703704</c:v>
                </c:pt>
                <c:pt idx="5874">
                  <c:v>0.498101851851852</c:v>
                </c:pt>
                <c:pt idx="5875">
                  <c:v>0.498125</c:v>
                </c:pt>
                <c:pt idx="5876">
                  <c:v>0.498148148148148</c:v>
                </c:pt>
                <c:pt idx="5877">
                  <c:v>0.498171296296296</c:v>
                </c:pt>
                <c:pt idx="5878">
                  <c:v>0.498194444444444</c:v>
                </c:pt>
                <c:pt idx="5879">
                  <c:v>0.498217592592593</c:v>
                </c:pt>
                <c:pt idx="5880">
                  <c:v>0.498240740740741</c:v>
                </c:pt>
                <c:pt idx="5881">
                  <c:v>0.498263888888889</c:v>
                </c:pt>
                <c:pt idx="5882">
                  <c:v>0.498287037037037</c:v>
                </c:pt>
                <c:pt idx="5883">
                  <c:v>0.498310185185185</c:v>
                </c:pt>
                <c:pt idx="5884">
                  <c:v>0.498333333333333</c:v>
                </c:pt>
                <c:pt idx="5885">
                  <c:v>0.498356481481481</c:v>
                </c:pt>
                <c:pt idx="5886">
                  <c:v>0.49837962962963</c:v>
                </c:pt>
                <c:pt idx="5887">
                  <c:v>0.498402777777778</c:v>
                </c:pt>
                <c:pt idx="5888">
                  <c:v>0.498425925925926</c:v>
                </c:pt>
                <c:pt idx="5889">
                  <c:v>0.498449074074074</c:v>
                </c:pt>
                <c:pt idx="5890">
                  <c:v>0.498472222222222</c:v>
                </c:pt>
                <c:pt idx="5891">
                  <c:v>0.49849537037037</c:v>
                </c:pt>
                <c:pt idx="5892">
                  <c:v>0.498518518518519</c:v>
                </c:pt>
                <c:pt idx="5893">
                  <c:v>0.498541666666667</c:v>
                </c:pt>
                <c:pt idx="5894">
                  <c:v>0.498564814814815</c:v>
                </c:pt>
                <c:pt idx="5895">
                  <c:v>0.498587962962963</c:v>
                </c:pt>
                <c:pt idx="5896">
                  <c:v>0.498611111111111</c:v>
                </c:pt>
                <c:pt idx="5897">
                  <c:v>0.498634259259259</c:v>
                </c:pt>
                <c:pt idx="5898">
                  <c:v>0.498657407407407</c:v>
                </c:pt>
                <c:pt idx="5899">
                  <c:v>0.498680555555556</c:v>
                </c:pt>
                <c:pt idx="5900">
                  <c:v>0.498703703703704</c:v>
                </c:pt>
                <c:pt idx="5901">
                  <c:v>0.498726851851852</c:v>
                </c:pt>
                <c:pt idx="5902">
                  <c:v>0.49875</c:v>
                </c:pt>
                <c:pt idx="5903">
                  <c:v>0.498773148148148</c:v>
                </c:pt>
                <c:pt idx="5904">
                  <c:v>0.498796296296296</c:v>
                </c:pt>
                <c:pt idx="5905">
                  <c:v>0.498819444444444</c:v>
                </c:pt>
                <c:pt idx="5906">
                  <c:v>0.498842592592593</c:v>
                </c:pt>
                <c:pt idx="5907">
                  <c:v>0.498865740740741</c:v>
                </c:pt>
                <c:pt idx="5908">
                  <c:v>0.498888888888889</c:v>
                </c:pt>
                <c:pt idx="5909">
                  <c:v>0.498912037037037</c:v>
                </c:pt>
                <c:pt idx="5910">
                  <c:v>0.498935185185185</c:v>
                </c:pt>
                <c:pt idx="5911">
                  <c:v>0.498958333333333</c:v>
                </c:pt>
                <c:pt idx="5912">
                  <c:v>0.498981481481481</c:v>
                </c:pt>
                <c:pt idx="5913">
                  <c:v>0.49900462962963</c:v>
                </c:pt>
                <c:pt idx="5914">
                  <c:v>0.499027777777778</c:v>
                </c:pt>
                <c:pt idx="5915">
                  <c:v>0.499050925925926</c:v>
                </c:pt>
                <c:pt idx="5916">
                  <c:v>0.499074074074074</c:v>
                </c:pt>
                <c:pt idx="5917">
                  <c:v>0.499097222222222</c:v>
                </c:pt>
                <c:pt idx="5918">
                  <c:v>0.49912037037037</c:v>
                </c:pt>
                <c:pt idx="5919">
                  <c:v>0.499143518518518</c:v>
                </c:pt>
                <c:pt idx="5920">
                  <c:v>0.499166666666667</c:v>
                </c:pt>
                <c:pt idx="5921">
                  <c:v>0.499189814814815</c:v>
                </c:pt>
                <c:pt idx="5922">
                  <c:v>0.499212962962963</c:v>
                </c:pt>
                <c:pt idx="5923">
                  <c:v>0.499236111111111</c:v>
                </c:pt>
                <c:pt idx="5924">
                  <c:v>0.499259259259259</c:v>
                </c:pt>
                <c:pt idx="5925">
                  <c:v>0.499282407407407</c:v>
                </c:pt>
                <c:pt idx="5926">
                  <c:v>0.499305555555556</c:v>
                </c:pt>
                <c:pt idx="5927">
                  <c:v>0.499328703703704</c:v>
                </c:pt>
                <c:pt idx="5928">
                  <c:v>0.499351851851852</c:v>
                </c:pt>
                <c:pt idx="5929">
                  <c:v>0.499375</c:v>
                </c:pt>
                <c:pt idx="5930">
                  <c:v>0.499398148148148</c:v>
                </c:pt>
                <c:pt idx="5931">
                  <c:v>0.499421296296296</c:v>
                </c:pt>
                <c:pt idx="5932">
                  <c:v>0.499444444444444</c:v>
                </c:pt>
                <c:pt idx="5933">
                  <c:v>0.499467592592593</c:v>
                </c:pt>
                <c:pt idx="5934">
                  <c:v>0.499490740740741</c:v>
                </c:pt>
                <c:pt idx="5935">
                  <c:v>0.499513888888889</c:v>
                </c:pt>
                <c:pt idx="5936">
                  <c:v>0.499537037037037</c:v>
                </c:pt>
                <c:pt idx="5937">
                  <c:v>0.499560185185185</c:v>
                </c:pt>
                <c:pt idx="5938">
                  <c:v>0.499583333333333</c:v>
                </c:pt>
                <c:pt idx="5939">
                  <c:v>0.499606481481482</c:v>
                </c:pt>
                <c:pt idx="5940">
                  <c:v>0.49962962962963</c:v>
                </c:pt>
                <c:pt idx="5941">
                  <c:v>0.499652777777778</c:v>
                </c:pt>
                <c:pt idx="5942">
                  <c:v>0.499675925925926</c:v>
                </c:pt>
                <c:pt idx="5943">
                  <c:v>0.499699074074074</c:v>
                </c:pt>
                <c:pt idx="5944">
                  <c:v>0.499722222222222</c:v>
                </c:pt>
                <c:pt idx="5945">
                  <c:v>0.49974537037037</c:v>
                </c:pt>
                <c:pt idx="5946">
                  <c:v>0.499768518518518</c:v>
                </c:pt>
                <c:pt idx="5947">
                  <c:v>0.499791666666667</c:v>
                </c:pt>
                <c:pt idx="5948">
                  <c:v>0.499814814814815</c:v>
                </c:pt>
                <c:pt idx="5949">
                  <c:v>0.499837962962963</c:v>
                </c:pt>
                <c:pt idx="5950">
                  <c:v>0.499861111111111</c:v>
                </c:pt>
                <c:pt idx="5951">
                  <c:v>0.499884259259259</c:v>
                </c:pt>
                <c:pt idx="5952">
                  <c:v>0.499907407407407</c:v>
                </c:pt>
                <c:pt idx="5953">
                  <c:v>0.499930555555556</c:v>
                </c:pt>
                <c:pt idx="5954">
                  <c:v>0.499953703703704</c:v>
                </c:pt>
                <c:pt idx="5955">
                  <c:v>0.499976851851852</c:v>
                </c:pt>
                <c:pt idx="5956">
                  <c:v>0.5</c:v>
                </c:pt>
                <c:pt idx="5957">
                  <c:v>0.500023148148148</c:v>
                </c:pt>
                <c:pt idx="5958">
                  <c:v>0.500046296296296</c:v>
                </c:pt>
                <c:pt idx="5959">
                  <c:v>0.500069444444445</c:v>
                </c:pt>
                <c:pt idx="5960">
                  <c:v>0.500092592592593</c:v>
                </c:pt>
                <c:pt idx="5961">
                  <c:v>0.50011574074074</c:v>
                </c:pt>
                <c:pt idx="5962">
                  <c:v>0.500138888888889</c:v>
                </c:pt>
                <c:pt idx="5963">
                  <c:v>0.500162037037037</c:v>
                </c:pt>
                <c:pt idx="5964">
                  <c:v>0.500185185185185</c:v>
                </c:pt>
                <c:pt idx="5965">
                  <c:v>0.500208333333333</c:v>
                </c:pt>
                <c:pt idx="5966">
                  <c:v>0.500231481481482</c:v>
                </c:pt>
                <c:pt idx="5967">
                  <c:v>0.50025462962963</c:v>
                </c:pt>
                <c:pt idx="5968">
                  <c:v>0.500277777777778</c:v>
                </c:pt>
                <c:pt idx="5969">
                  <c:v>0.500300925925926</c:v>
                </c:pt>
                <c:pt idx="5970">
                  <c:v>0.500324074074074</c:v>
                </c:pt>
                <c:pt idx="5971">
                  <c:v>0.500347222222222</c:v>
                </c:pt>
                <c:pt idx="5972">
                  <c:v>0.50037037037037</c:v>
                </c:pt>
                <c:pt idx="5973">
                  <c:v>0.500393518518519</c:v>
                </c:pt>
                <c:pt idx="5974">
                  <c:v>0.500416666666666</c:v>
                </c:pt>
                <c:pt idx="5975">
                  <c:v>0.500439814814815</c:v>
                </c:pt>
                <c:pt idx="5976">
                  <c:v>0.500462962962963</c:v>
                </c:pt>
                <c:pt idx="5977">
                  <c:v>0.500486111111111</c:v>
                </c:pt>
                <c:pt idx="5978">
                  <c:v>0.500509259259259</c:v>
                </c:pt>
                <c:pt idx="5979">
                  <c:v>0.500532407407407</c:v>
                </c:pt>
                <c:pt idx="5980">
                  <c:v>0.500555555555556</c:v>
                </c:pt>
                <c:pt idx="5981">
                  <c:v>0.500578703703704</c:v>
                </c:pt>
                <c:pt idx="5982">
                  <c:v>0.500601851851852</c:v>
                </c:pt>
                <c:pt idx="5983">
                  <c:v>0.500625</c:v>
                </c:pt>
                <c:pt idx="5984">
                  <c:v>0.500648148148148</c:v>
                </c:pt>
                <c:pt idx="5985">
                  <c:v>0.500671296296297</c:v>
                </c:pt>
                <c:pt idx="5986">
                  <c:v>0.500694444444445</c:v>
                </c:pt>
                <c:pt idx="5987">
                  <c:v>0.500717592592593</c:v>
                </c:pt>
                <c:pt idx="5988">
                  <c:v>0.500740740740741</c:v>
                </c:pt>
                <c:pt idx="5989">
                  <c:v>0.500763888888889</c:v>
                </c:pt>
                <c:pt idx="5990">
                  <c:v>0.500787037037037</c:v>
                </c:pt>
                <c:pt idx="5991">
                  <c:v>0.500810185185185</c:v>
                </c:pt>
                <c:pt idx="5992">
                  <c:v>0.500833333333333</c:v>
                </c:pt>
                <c:pt idx="5993">
                  <c:v>0.500856481481481</c:v>
                </c:pt>
                <c:pt idx="5994">
                  <c:v>0.50087962962963</c:v>
                </c:pt>
                <c:pt idx="5995">
                  <c:v>0.500902777777778</c:v>
                </c:pt>
                <c:pt idx="5996">
                  <c:v>0.500925925925926</c:v>
                </c:pt>
                <c:pt idx="5997">
                  <c:v>0.500949074074074</c:v>
                </c:pt>
                <c:pt idx="5998">
                  <c:v>0.500972222222222</c:v>
                </c:pt>
                <c:pt idx="5999">
                  <c:v>0.50099537037037</c:v>
                </c:pt>
                <c:pt idx="6000">
                  <c:v>0.501018518518519</c:v>
                </c:pt>
                <c:pt idx="6001">
                  <c:v>0.501041666666667</c:v>
                </c:pt>
                <c:pt idx="6002">
                  <c:v>0.501064814814815</c:v>
                </c:pt>
                <c:pt idx="6003">
                  <c:v>0.501087962962963</c:v>
                </c:pt>
                <c:pt idx="6004">
                  <c:v>0.501111111111111</c:v>
                </c:pt>
                <c:pt idx="6005">
                  <c:v>0.501134259259259</c:v>
                </c:pt>
                <c:pt idx="6006">
                  <c:v>0.501157407407407</c:v>
                </c:pt>
                <c:pt idx="6007">
                  <c:v>0.501180555555556</c:v>
                </c:pt>
                <c:pt idx="6008">
                  <c:v>0.501203703703704</c:v>
                </c:pt>
                <c:pt idx="6009">
                  <c:v>0.501226851851852</c:v>
                </c:pt>
                <c:pt idx="6010">
                  <c:v>0.50125</c:v>
                </c:pt>
                <c:pt idx="6011">
                  <c:v>0.501273148148148</c:v>
                </c:pt>
                <c:pt idx="6012">
                  <c:v>0.501296296296296</c:v>
                </c:pt>
                <c:pt idx="6013">
                  <c:v>0.501319444444444</c:v>
                </c:pt>
                <c:pt idx="6014">
                  <c:v>0.501342592592593</c:v>
                </c:pt>
                <c:pt idx="6015">
                  <c:v>0.50136574074074</c:v>
                </c:pt>
                <c:pt idx="6016">
                  <c:v>0.501388888888889</c:v>
                </c:pt>
                <c:pt idx="6017">
                  <c:v>0.501412037037037</c:v>
                </c:pt>
                <c:pt idx="6018">
                  <c:v>0.501435185185185</c:v>
                </c:pt>
                <c:pt idx="6019">
                  <c:v>0.501458333333333</c:v>
                </c:pt>
                <c:pt idx="6020">
                  <c:v>0.501481481481482</c:v>
                </c:pt>
                <c:pt idx="6021">
                  <c:v>0.501504629629629</c:v>
                </c:pt>
                <c:pt idx="6022">
                  <c:v>0.501527777777778</c:v>
                </c:pt>
                <c:pt idx="6023">
                  <c:v>0.501550925925926</c:v>
                </c:pt>
                <c:pt idx="6024">
                  <c:v>0.501574074074074</c:v>
                </c:pt>
                <c:pt idx="6025">
                  <c:v>0.501597222222222</c:v>
                </c:pt>
                <c:pt idx="6026">
                  <c:v>0.501620370370371</c:v>
                </c:pt>
                <c:pt idx="6027">
                  <c:v>0.501643518518519</c:v>
                </c:pt>
                <c:pt idx="6028">
                  <c:v>0.501666666666667</c:v>
                </c:pt>
                <c:pt idx="6029">
                  <c:v>0.501689814814815</c:v>
                </c:pt>
                <c:pt idx="6030">
                  <c:v>0.501712962962963</c:v>
                </c:pt>
                <c:pt idx="6031">
                  <c:v>0.501736111111111</c:v>
                </c:pt>
                <c:pt idx="6032">
                  <c:v>0.501759259259259</c:v>
                </c:pt>
                <c:pt idx="6033">
                  <c:v>0.501782407407407</c:v>
                </c:pt>
                <c:pt idx="6034">
                  <c:v>0.501805555555556</c:v>
                </c:pt>
                <c:pt idx="6035">
                  <c:v>0.501828703703704</c:v>
                </c:pt>
                <c:pt idx="6036">
                  <c:v>0.501851851851852</c:v>
                </c:pt>
                <c:pt idx="6037">
                  <c:v>0.501875</c:v>
                </c:pt>
                <c:pt idx="6038">
                  <c:v>0.501898148148148</c:v>
                </c:pt>
                <c:pt idx="6039">
                  <c:v>0.501921296296296</c:v>
                </c:pt>
                <c:pt idx="6040">
                  <c:v>0.501944444444445</c:v>
                </c:pt>
                <c:pt idx="6041">
                  <c:v>0.501967592592593</c:v>
                </c:pt>
                <c:pt idx="6042">
                  <c:v>0.501990740740741</c:v>
                </c:pt>
                <c:pt idx="6043">
                  <c:v>0.502013888888889</c:v>
                </c:pt>
                <c:pt idx="6044">
                  <c:v>0.502037037037037</c:v>
                </c:pt>
                <c:pt idx="6045">
                  <c:v>0.502060185185185</c:v>
                </c:pt>
                <c:pt idx="6046">
                  <c:v>0.502083333333333</c:v>
                </c:pt>
                <c:pt idx="6047">
                  <c:v>0.502106481481482</c:v>
                </c:pt>
                <c:pt idx="6048">
                  <c:v>0.50212962962963</c:v>
                </c:pt>
                <c:pt idx="6049">
                  <c:v>0.502152777777778</c:v>
                </c:pt>
                <c:pt idx="6050">
                  <c:v>0.502175925925926</c:v>
                </c:pt>
                <c:pt idx="6051">
                  <c:v>0.502199074074074</c:v>
                </c:pt>
                <c:pt idx="6052">
                  <c:v>0.502222222222222</c:v>
                </c:pt>
                <c:pt idx="6053">
                  <c:v>0.50224537037037</c:v>
                </c:pt>
                <c:pt idx="6054">
                  <c:v>0.502268518518519</c:v>
                </c:pt>
                <c:pt idx="6055">
                  <c:v>0.502291666666667</c:v>
                </c:pt>
                <c:pt idx="6056">
                  <c:v>0.502314814814815</c:v>
                </c:pt>
                <c:pt idx="6057">
                  <c:v>0.502337962962963</c:v>
                </c:pt>
                <c:pt idx="6058">
                  <c:v>0.502361111111111</c:v>
                </c:pt>
                <c:pt idx="6059">
                  <c:v>0.502384259259259</c:v>
                </c:pt>
                <c:pt idx="6060">
                  <c:v>0.502407407407407</c:v>
                </c:pt>
                <c:pt idx="6061">
                  <c:v>0.502430555555555</c:v>
                </c:pt>
                <c:pt idx="6062">
                  <c:v>0.502453703703704</c:v>
                </c:pt>
                <c:pt idx="6063">
                  <c:v>0.502476851851852</c:v>
                </c:pt>
                <c:pt idx="6064">
                  <c:v>0.5025</c:v>
                </c:pt>
                <c:pt idx="6065">
                  <c:v>0.502523148148148</c:v>
                </c:pt>
                <c:pt idx="6066">
                  <c:v>0.502546296296296</c:v>
                </c:pt>
                <c:pt idx="6067">
                  <c:v>0.502569444444445</c:v>
                </c:pt>
                <c:pt idx="6068">
                  <c:v>0.502592592592593</c:v>
                </c:pt>
                <c:pt idx="6069">
                  <c:v>0.502615740740741</c:v>
                </c:pt>
                <c:pt idx="6070">
                  <c:v>0.502638888888889</c:v>
                </c:pt>
                <c:pt idx="6071">
                  <c:v>0.502662037037037</c:v>
                </c:pt>
                <c:pt idx="6072">
                  <c:v>0.502685185185185</c:v>
                </c:pt>
                <c:pt idx="6073">
                  <c:v>0.502708333333333</c:v>
                </c:pt>
                <c:pt idx="6074">
                  <c:v>0.502731481481482</c:v>
                </c:pt>
                <c:pt idx="6075">
                  <c:v>0.50275462962963</c:v>
                </c:pt>
                <c:pt idx="6076">
                  <c:v>0.502777777777778</c:v>
                </c:pt>
                <c:pt idx="6077">
                  <c:v>0.502800925925926</c:v>
                </c:pt>
                <c:pt idx="6078">
                  <c:v>0.502824074074074</c:v>
                </c:pt>
                <c:pt idx="6079">
                  <c:v>0.502847222222222</c:v>
                </c:pt>
                <c:pt idx="6080">
                  <c:v>0.502870370370371</c:v>
                </c:pt>
                <c:pt idx="6081">
                  <c:v>0.502893518518519</c:v>
                </c:pt>
                <c:pt idx="6082">
                  <c:v>0.502916666666667</c:v>
                </c:pt>
                <c:pt idx="6083">
                  <c:v>0.502939814814815</c:v>
                </c:pt>
                <c:pt idx="6084">
                  <c:v>0.502962962962963</c:v>
                </c:pt>
                <c:pt idx="6085">
                  <c:v>0.502986111111111</c:v>
                </c:pt>
                <c:pt idx="6086">
                  <c:v>0.503009259259259</c:v>
                </c:pt>
                <c:pt idx="6087">
                  <c:v>0.503032407407407</c:v>
                </c:pt>
                <c:pt idx="6088">
                  <c:v>0.503055555555556</c:v>
                </c:pt>
                <c:pt idx="6089">
                  <c:v>0.503078703703704</c:v>
                </c:pt>
                <c:pt idx="6090">
                  <c:v>0.503101851851852</c:v>
                </c:pt>
                <c:pt idx="6091">
                  <c:v>0.503125</c:v>
                </c:pt>
                <c:pt idx="6092">
                  <c:v>0.503148148148148</c:v>
                </c:pt>
                <c:pt idx="6093">
                  <c:v>0.503171296296296</c:v>
                </c:pt>
                <c:pt idx="6094">
                  <c:v>0.503194444444444</c:v>
                </c:pt>
                <c:pt idx="6095">
                  <c:v>0.503217592592593</c:v>
                </c:pt>
                <c:pt idx="6096">
                  <c:v>0.503240740740741</c:v>
                </c:pt>
                <c:pt idx="6097">
                  <c:v>0.503263888888889</c:v>
                </c:pt>
                <c:pt idx="6098">
                  <c:v>0.503287037037037</c:v>
                </c:pt>
                <c:pt idx="6099">
                  <c:v>0.503310185185185</c:v>
                </c:pt>
                <c:pt idx="6100">
                  <c:v>0.503333333333333</c:v>
                </c:pt>
                <c:pt idx="6101">
                  <c:v>0.503356481481481</c:v>
                </c:pt>
                <c:pt idx="6102">
                  <c:v>0.50337962962963</c:v>
                </c:pt>
                <c:pt idx="6103">
                  <c:v>0.503402777777778</c:v>
                </c:pt>
                <c:pt idx="6104">
                  <c:v>0.503425925925926</c:v>
                </c:pt>
                <c:pt idx="6105">
                  <c:v>0.503449074074074</c:v>
                </c:pt>
                <c:pt idx="6106">
                  <c:v>0.503472222222222</c:v>
                </c:pt>
                <c:pt idx="6107">
                  <c:v>0.503495370370371</c:v>
                </c:pt>
                <c:pt idx="6108">
                  <c:v>0.503518518518519</c:v>
                </c:pt>
                <c:pt idx="6109">
                  <c:v>0.503541666666667</c:v>
                </c:pt>
                <c:pt idx="6110">
                  <c:v>0.503564814814815</c:v>
                </c:pt>
                <c:pt idx="6111">
                  <c:v>0.503587962962963</c:v>
                </c:pt>
                <c:pt idx="6112">
                  <c:v>0.503611111111111</c:v>
                </c:pt>
                <c:pt idx="6113">
                  <c:v>0.503634259259259</c:v>
                </c:pt>
                <c:pt idx="6114">
                  <c:v>0.503657407407407</c:v>
                </c:pt>
                <c:pt idx="6115">
                  <c:v>0.503680555555556</c:v>
                </c:pt>
                <c:pt idx="6116">
                  <c:v>0.503703703703704</c:v>
                </c:pt>
                <c:pt idx="6117">
                  <c:v>0.503726851851852</c:v>
                </c:pt>
                <c:pt idx="6118">
                  <c:v>0.50375</c:v>
                </c:pt>
                <c:pt idx="6119">
                  <c:v>0.503773148148148</c:v>
                </c:pt>
                <c:pt idx="6120">
                  <c:v>0.503796296296296</c:v>
                </c:pt>
                <c:pt idx="6121">
                  <c:v>0.503819444444445</c:v>
                </c:pt>
                <c:pt idx="6122">
                  <c:v>0.503842592592593</c:v>
                </c:pt>
                <c:pt idx="6123">
                  <c:v>0.503865740740741</c:v>
                </c:pt>
                <c:pt idx="6124">
                  <c:v>0.503888888888889</c:v>
                </c:pt>
                <c:pt idx="6125">
                  <c:v>0.503912037037037</c:v>
                </c:pt>
                <c:pt idx="6126">
                  <c:v>0.503935185185185</c:v>
                </c:pt>
                <c:pt idx="6127">
                  <c:v>0.503958333333334</c:v>
                </c:pt>
                <c:pt idx="6128">
                  <c:v>0.503981481481482</c:v>
                </c:pt>
                <c:pt idx="6129">
                  <c:v>0.50400462962963</c:v>
                </c:pt>
                <c:pt idx="6130">
                  <c:v>0.504027777777778</c:v>
                </c:pt>
                <c:pt idx="6131">
                  <c:v>0.504050925925926</c:v>
                </c:pt>
                <c:pt idx="6132">
                  <c:v>0.504074074074074</c:v>
                </c:pt>
                <c:pt idx="6133">
                  <c:v>0.504097222222222</c:v>
                </c:pt>
                <c:pt idx="6134">
                  <c:v>0.50412037037037</c:v>
                </c:pt>
                <c:pt idx="6135">
                  <c:v>0.504143518518519</c:v>
                </c:pt>
                <c:pt idx="6136">
                  <c:v>0.504166666666666</c:v>
                </c:pt>
                <c:pt idx="6137">
                  <c:v>0.504189814814815</c:v>
                </c:pt>
                <c:pt idx="6138">
                  <c:v>0.504212962962963</c:v>
                </c:pt>
                <c:pt idx="6139">
                  <c:v>0.504236111111111</c:v>
                </c:pt>
                <c:pt idx="6140">
                  <c:v>0.504259259259259</c:v>
                </c:pt>
                <c:pt idx="6141">
                  <c:v>0.504282407407407</c:v>
                </c:pt>
                <c:pt idx="6142">
                  <c:v>0.504305555555556</c:v>
                </c:pt>
                <c:pt idx="6143">
                  <c:v>0.504328703703704</c:v>
                </c:pt>
                <c:pt idx="6144">
                  <c:v>0.504351851851852</c:v>
                </c:pt>
                <c:pt idx="6145">
                  <c:v>0.504375</c:v>
                </c:pt>
                <c:pt idx="6146">
                  <c:v>0.504398148148148</c:v>
                </c:pt>
                <c:pt idx="6147">
                  <c:v>0.504421296296296</c:v>
                </c:pt>
                <c:pt idx="6148">
                  <c:v>0.504444444444445</c:v>
                </c:pt>
                <c:pt idx="6149">
                  <c:v>0.504467592592593</c:v>
                </c:pt>
                <c:pt idx="6150">
                  <c:v>0.504490740740741</c:v>
                </c:pt>
                <c:pt idx="6151">
                  <c:v>0.504513888888889</c:v>
                </c:pt>
                <c:pt idx="6152">
                  <c:v>0.504537037037037</c:v>
                </c:pt>
                <c:pt idx="6153">
                  <c:v>0.504560185185185</c:v>
                </c:pt>
                <c:pt idx="6154">
                  <c:v>0.504583333333333</c:v>
                </c:pt>
                <c:pt idx="6155">
                  <c:v>0.504606481481482</c:v>
                </c:pt>
                <c:pt idx="6156">
                  <c:v>0.50462962962963</c:v>
                </c:pt>
                <c:pt idx="6157">
                  <c:v>0.504652777777778</c:v>
                </c:pt>
                <c:pt idx="6158">
                  <c:v>0.504675925925926</c:v>
                </c:pt>
                <c:pt idx="6159">
                  <c:v>0.504699074074074</c:v>
                </c:pt>
                <c:pt idx="6160">
                  <c:v>0.504722222222222</c:v>
                </c:pt>
                <c:pt idx="6161">
                  <c:v>0.504745370370371</c:v>
                </c:pt>
                <c:pt idx="6162">
                  <c:v>0.504768518518519</c:v>
                </c:pt>
                <c:pt idx="6163">
                  <c:v>0.504791666666667</c:v>
                </c:pt>
                <c:pt idx="6164">
                  <c:v>0.504814814814815</c:v>
                </c:pt>
                <c:pt idx="6165">
                  <c:v>0.504837962962963</c:v>
                </c:pt>
                <c:pt idx="6166">
                  <c:v>0.504861111111111</c:v>
                </c:pt>
                <c:pt idx="6167">
                  <c:v>0.504884259259259</c:v>
                </c:pt>
                <c:pt idx="6168">
                  <c:v>0.504907407407408</c:v>
                </c:pt>
                <c:pt idx="6169">
                  <c:v>0.504930555555556</c:v>
                </c:pt>
                <c:pt idx="6170">
                  <c:v>0.504953703703704</c:v>
                </c:pt>
                <c:pt idx="6171">
                  <c:v>0.504976851851852</c:v>
                </c:pt>
                <c:pt idx="6172">
                  <c:v>0.505</c:v>
                </c:pt>
                <c:pt idx="6173">
                  <c:v>0.505023148148148</c:v>
                </c:pt>
                <c:pt idx="6174">
                  <c:v>0.505046296296296</c:v>
                </c:pt>
                <c:pt idx="6175">
                  <c:v>0.505069444444445</c:v>
                </c:pt>
                <c:pt idx="6176">
                  <c:v>0.505092592592593</c:v>
                </c:pt>
                <c:pt idx="6177">
                  <c:v>0.505115740740741</c:v>
                </c:pt>
                <c:pt idx="6178">
                  <c:v>0.505138888888889</c:v>
                </c:pt>
                <c:pt idx="6179">
                  <c:v>0.505162037037037</c:v>
                </c:pt>
                <c:pt idx="6180">
                  <c:v>0.505185185185185</c:v>
                </c:pt>
                <c:pt idx="6181">
                  <c:v>0.505208333333333</c:v>
                </c:pt>
                <c:pt idx="6182">
                  <c:v>0.505231481481481</c:v>
                </c:pt>
                <c:pt idx="6183">
                  <c:v>0.50525462962963</c:v>
                </c:pt>
                <c:pt idx="6184">
                  <c:v>0.505277777777778</c:v>
                </c:pt>
                <c:pt idx="6185">
                  <c:v>0.505300925925926</c:v>
                </c:pt>
                <c:pt idx="6186">
                  <c:v>0.505324074074074</c:v>
                </c:pt>
                <c:pt idx="6187">
                  <c:v>0.505347222222222</c:v>
                </c:pt>
                <c:pt idx="6188">
                  <c:v>0.50537037037037</c:v>
                </c:pt>
                <c:pt idx="6189">
                  <c:v>0.505393518518519</c:v>
                </c:pt>
                <c:pt idx="6190">
                  <c:v>0.505416666666667</c:v>
                </c:pt>
                <c:pt idx="6191">
                  <c:v>0.505439814814815</c:v>
                </c:pt>
                <c:pt idx="6192">
                  <c:v>0.505462962962963</c:v>
                </c:pt>
                <c:pt idx="6193">
                  <c:v>0.505486111111111</c:v>
                </c:pt>
                <c:pt idx="6194">
                  <c:v>0.505509259259259</c:v>
                </c:pt>
                <c:pt idx="6195">
                  <c:v>0.505532407407407</c:v>
                </c:pt>
                <c:pt idx="6196">
                  <c:v>0.505555555555556</c:v>
                </c:pt>
                <c:pt idx="6197">
                  <c:v>0.505578703703704</c:v>
                </c:pt>
                <c:pt idx="6198">
                  <c:v>0.505601851851852</c:v>
                </c:pt>
                <c:pt idx="6199">
                  <c:v>0.505625</c:v>
                </c:pt>
                <c:pt idx="6200">
                  <c:v>0.505648148148148</c:v>
                </c:pt>
                <c:pt idx="6201">
                  <c:v>0.505671296296296</c:v>
                </c:pt>
                <c:pt idx="6202">
                  <c:v>0.505694444444445</c:v>
                </c:pt>
                <c:pt idx="6203">
                  <c:v>0.505717592592593</c:v>
                </c:pt>
                <c:pt idx="6204">
                  <c:v>0.505740740740741</c:v>
                </c:pt>
                <c:pt idx="6205">
                  <c:v>0.505763888888889</c:v>
                </c:pt>
                <c:pt idx="6206">
                  <c:v>0.505787037037037</c:v>
                </c:pt>
                <c:pt idx="6207">
                  <c:v>0.505810185185185</c:v>
                </c:pt>
                <c:pt idx="6208">
                  <c:v>0.505833333333333</c:v>
                </c:pt>
                <c:pt idx="6209">
                  <c:v>0.505856481481482</c:v>
                </c:pt>
                <c:pt idx="6210">
                  <c:v>0.50587962962963</c:v>
                </c:pt>
                <c:pt idx="6211">
                  <c:v>0.505902777777778</c:v>
                </c:pt>
                <c:pt idx="6212">
                  <c:v>0.505925925925926</c:v>
                </c:pt>
                <c:pt idx="6213">
                  <c:v>0.505949074074074</c:v>
                </c:pt>
                <c:pt idx="6214">
                  <c:v>0.505972222222222</c:v>
                </c:pt>
                <c:pt idx="6215">
                  <c:v>0.50599537037037</c:v>
                </c:pt>
                <c:pt idx="6216">
                  <c:v>0.506018518518519</c:v>
                </c:pt>
                <c:pt idx="6217">
                  <c:v>0.506041666666667</c:v>
                </c:pt>
                <c:pt idx="6218">
                  <c:v>0.506064814814815</c:v>
                </c:pt>
                <c:pt idx="6219">
                  <c:v>0.506087962962963</c:v>
                </c:pt>
                <c:pt idx="6220">
                  <c:v>0.506111111111111</c:v>
                </c:pt>
                <c:pt idx="6221">
                  <c:v>0.506134259259259</c:v>
                </c:pt>
                <c:pt idx="6222">
                  <c:v>0.506157407407407</c:v>
                </c:pt>
                <c:pt idx="6223">
                  <c:v>0.506180555555556</c:v>
                </c:pt>
                <c:pt idx="6224">
                  <c:v>0.506203703703704</c:v>
                </c:pt>
                <c:pt idx="6225">
                  <c:v>0.506226851851852</c:v>
                </c:pt>
                <c:pt idx="6226">
                  <c:v>0.50625</c:v>
                </c:pt>
                <c:pt idx="6227">
                  <c:v>0.506273148148148</c:v>
                </c:pt>
                <c:pt idx="6228">
                  <c:v>0.506296296296296</c:v>
                </c:pt>
                <c:pt idx="6229">
                  <c:v>0.506319444444444</c:v>
                </c:pt>
                <c:pt idx="6230">
                  <c:v>0.506342592592593</c:v>
                </c:pt>
                <c:pt idx="6231">
                  <c:v>0.506365740740741</c:v>
                </c:pt>
                <c:pt idx="6232">
                  <c:v>0.506388888888889</c:v>
                </c:pt>
                <c:pt idx="6233">
                  <c:v>0.506412037037037</c:v>
                </c:pt>
                <c:pt idx="6234">
                  <c:v>0.506435185185185</c:v>
                </c:pt>
                <c:pt idx="6235">
                  <c:v>0.506458333333333</c:v>
                </c:pt>
                <c:pt idx="6236">
                  <c:v>0.506481481481481</c:v>
                </c:pt>
                <c:pt idx="6237">
                  <c:v>0.506504629629629</c:v>
                </c:pt>
                <c:pt idx="6238">
                  <c:v>0.506527777777778</c:v>
                </c:pt>
                <c:pt idx="6239">
                  <c:v>0.506550925925926</c:v>
                </c:pt>
                <c:pt idx="6240">
                  <c:v>0.506574074074074</c:v>
                </c:pt>
                <c:pt idx="6241">
                  <c:v>0.506597222222222</c:v>
                </c:pt>
                <c:pt idx="6242">
                  <c:v>0.50662037037037</c:v>
                </c:pt>
                <c:pt idx="6243">
                  <c:v>0.506643518518519</c:v>
                </c:pt>
                <c:pt idx="6244">
                  <c:v>0.506666666666667</c:v>
                </c:pt>
                <c:pt idx="6245">
                  <c:v>0.506689814814815</c:v>
                </c:pt>
                <c:pt idx="6246">
                  <c:v>0.506712962962963</c:v>
                </c:pt>
                <c:pt idx="6247">
                  <c:v>0.506736111111111</c:v>
                </c:pt>
                <c:pt idx="6248">
                  <c:v>0.506759259259259</c:v>
                </c:pt>
                <c:pt idx="6249">
                  <c:v>0.506782407407407</c:v>
                </c:pt>
                <c:pt idx="6250">
                  <c:v>0.506805555555556</c:v>
                </c:pt>
                <c:pt idx="6251">
                  <c:v>0.506828703703704</c:v>
                </c:pt>
                <c:pt idx="6252">
                  <c:v>0.506851851851852</c:v>
                </c:pt>
                <c:pt idx="6253">
                  <c:v>0.506875</c:v>
                </c:pt>
                <c:pt idx="6254">
                  <c:v>0.506898148148148</c:v>
                </c:pt>
                <c:pt idx="6255">
                  <c:v>0.506921296296296</c:v>
                </c:pt>
                <c:pt idx="6256">
                  <c:v>0.506944444444445</c:v>
                </c:pt>
                <c:pt idx="6257">
                  <c:v>0.506967592592593</c:v>
                </c:pt>
                <c:pt idx="6258">
                  <c:v>0.506990740740741</c:v>
                </c:pt>
                <c:pt idx="6259">
                  <c:v>0.507013888888889</c:v>
                </c:pt>
                <c:pt idx="6260">
                  <c:v>0.507037037037037</c:v>
                </c:pt>
                <c:pt idx="6261">
                  <c:v>0.507060185185185</c:v>
                </c:pt>
                <c:pt idx="6262">
                  <c:v>0.507083333333333</c:v>
                </c:pt>
                <c:pt idx="6263">
                  <c:v>0.507106481481482</c:v>
                </c:pt>
                <c:pt idx="6264">
                  <c:v>0.50712962962963</c:v>
                </c:pt>
                <c:pt idx="6265">
                  <c:v>0.507152777777778</c:v>
                </c:pt>
                <c:pt idx="6266">
                  <c:v>0.507175925925926</c:v>
                </c:pt>
                <c:pt idx="6267">
                  <c:v>0.507199074074074</c:v>
                </c:pt>
                <c:pt idx="6268">
                  <c:v>0.507222222222222</c:v>
                </c:pt>
                <c:pt idx="6269">
                  <c:v>0.507245370370371</c:v>
                </c:pt>
                <c:pt idx="6270">
                  <c:v>0.507268518518519</c:v>
                </c:pt>
                <c:pt idx="6271">
                  <c:v>0.507291666666667</c:v>
                </c:pt>
                <c:pt idx="6272">
                  <c:v>0.507314814814815</c:v>
                </c:pt>
                <c:pt idx="6273">
                  <c:v>0.507337962962963</c:v>
                </c:pt>
                <c:pt idx="6274">
                  <c:v>0.507361111111111</c:v>
                </c:pt>
                <c:pt idx="6275">
                  <c:v>0.507384259259259</c:v>
                </c:pt>
                <c:pt idx="6276">
                  <c:v>0.507407407407407</c:v>
                </c:pt>
                <c:pt idx="6277">
                  <c:v>0.507430555555555</c:v>
                </c:pt>
                <c:pt idx="6278">
                  <c:v>0.507453703703704</c:v>
                </c:pt>
                <c:pt idx="6279">
                  <c:v>0.507476851851852</c:v>
                </c:pt>
                <c:pt idx="6280">
                  <c:v>0.5075</c:v>
                </c:pt>
                <c:pt idx="6281">
                  <c:v>0.507523148148148</c:v>
                </c:pt>
                <c:pt idx="6282">
                  <c:v>0.507546296296296</c:v>
                </c:pt>
                <c:pt idx="6283">
                  <c:v>0.507569444444444</c:v>
                </c:pt>
                <c:pt idx="6284">
                  <c:v>0.507592592592593</c:v>
                </c:pt>
                <c:pt idx="6285">
                  <c:v>0.507615740740741</c:v>
                </c:pt>
                <c:pt idx="6286">
                  <c:v>0.507638888888889</c:v>
                </c:pt>
                <c:pt idx="6287">
                  <c:v>0.507662037037037</c:v>
                </c:pt>
                <c:pt idx="6288">
                  <c:v>0.507685185185185</c:v>
                </c:pt>
                <c:pt idx="6289">
                  <c:v>0.507708333333333</c:v>
                </c:pt>
                <c:pt idx="6290">
                  <c:v>0.507731481481482</c:v>
                </c:pt>
                <c:pt idx="6291">
                  <c:v>0.50775462962963</c:v>
                </c:pt>
                <c:pt idx="6292">
                  <c:v>0.507777777777778</c:v>
                </c:pt>
                <c:pt idx="6293">
                  <c:v>0.507800925925926</c:v>
                </c:pt>
                <c:pt idx="6294">
                  <c:v>0.507824074074074</c:v>
                </c:pt>
                <c:pt idx="6295">
                  <c:v>0.507847222222222</c:v>
                </c:pt>
                <c:pt idx="6296">
                  <c:v>0.50787037037037</c:v>
                </c:pt>
                <c:pt idx="6297">
                  <c:v>0.507893518518519</c:v>
                </c:pt>
                <c:pt idx="6298">
                  <c:v>0.507916666666667</c:v>
                </c:pt>
                <c:pt idx="6299">
                  <c:v>0.507939814814815</c:v>
                </c:pt>
                <c:pt idx="6300">
                  <c:v>0.507962962962963</c:v>
                </c:pt>
                <c:pt idx="6301">
                  <c:v>0.507986111111111</c:v>
                </c:pt>
                <c:pt idx="6302">
                  <c:v>0.508009259259259</c:v>
                </c:pt>
                <c:pt idx="6303">
                  <c:v>0.508032407407407</c:v>
                </c:pt>
                <c:pt idx="6304">
                  <c:v>0.508055555555556</c:v>
                </c:pt>
                <c:pt idx="6305">
                  <c:v>0.508078703703704</c:v>
                </c:pt>
                <c:pt idx="6306">
                  <c:v>0.508101851851852</c:v>
                </c:pt>
                <c:pt idx="6307">
                  <c:v>0.508125</c:v>
                </c:pt>
                <c:pt idx="6308">
                  <c:v>0.508148148148148</c:v>
                </c:pt>
                <c:pt idx="6309">
                  <c:v>0.508171296296296</c:v>
                </c:pt>
                <c:pt idx="6310">
                  <c:v>0.508194444444445</c:v>
                </c:pt>
                <c:pt idx="6311">
                  <c:v>0.508217592592593</c:v>
                </c:pt>
                <c:pt idx="6312">
                  <c:v>0.508240740740741</c:v>
                </c:pt>
                <c:pt idx="6313">
                  <c:v>0.508263888888889</c:v>
                </c:pt>
                <c:pt idx="6314">
                  <c:v>0.508287037037037</c:v>
                </c:pt>
                <c:pt idx="6315">
                  <c:v>0.508310185185185</c:v>
                </c:pt>
                <c:pt idx="6316">
                  <c:v>0.508333333333333</c:v>
                </c:pt>
                <c:pt idx="6317">
                  <c:v>0.508356481481481</c:v>
                </c:pt>
                <c:pt idx="6318">
                  <c:v>0.50837962962963</c:v>
                </c:pt>
                <c:pt idx="6319">
                  <c:v>0.508402777777778</c:v>
                </c:pt>
                <c:pt idx="6320">
                  <c:v>0.508425925925926</c:v>
                </c:pt>
                <c:pt idx="6321">
                  <c:v>0.508449074074074</c:v>
                </c:pt>
                <c:pt idx="6322">
                  <c:v>0.508472222222222</c:v>
                </c:pt>
                <c:pt idx="6323">
                  <c:v>0.508495370370371</c:v>
                </c:pt>
                <c:pt idx="6324">
                  <c:v>0.508518518518519</c:v>
                </c:pt>
                <c:pt idx="6325">
                  <c:v>0.508541666666667</c:v>
                </c:pt>
                <c:pt idx="6326">
                  <c:v>0.508564814814815</c:v>
                </c:pt>
                <c:pt idx="6327">
                  <c:v>0.508587962962963</c:v>
                </c:pt>
                <c:pt idx="6328">
                  <c:v>0.508611111111111</c:v>
                </c:pt>
                <c:pt idx="6329">
                  <c:v>0.508634259259259</c:v>
                </c:pt>
                <c:pt idx="6330">
                  <c:v>0.508657407407408</c:v>
                </c:pt>
                <c:pt idx="6331">
                  <c:v>0.508680555555556</c:v>
                </c:pt>
                <c:pt idx="6332">
                  <c:v>0.508703703703704</c:v>
                </c:pt>
                <c:pt idx="6333">
                  <c:v>0.508726851851852</c:v>
                </c:pt>
                <c:pt idx="6334">
                  <c:v>0.50875</c:v>
                </c:pt>
                <c:pt idx="6335">
                  <c:v>0.508773148148148</c:v>
                </c:pt>
                <c:pt idx="6336">
                  <c:v>0.508796296296296</c:v>
                </c:pt>
                <c:pt idx="6337">
                  <c:v>0.508819444444444</c:v>
                </c:pt>
                <c:pt idx="6338">
                  <c:v>0.508842592592593</c:v>
                </c:pt>
                <c:pt idx="6339">
                  <c:v>0.508865740740741</c:v>
                </c:pt>
                <c:pt idx="6340">
                  <c:v>0.508888888888889</c:v>
                </c:pt>
                <c:pt idx="6341">
                  <c:v>0.508912037037037</c:v>
                </c:pt>
                <c:pt idx="6342">
                  <c:v>0.508935185185185</c:v>
                </c:pt>
                <c:pt idx="6343">
                  <c:v>0.508958333333333</c:v>
                </c:pt>
                <c:pt idx="6344">
                  <c:v>0.508981481481482</c:v>
                </c:pt>
                <c:pt idx="6345">
                  <c:v>0.50900462962963</c:v>
                </c:pt>
                <c:pt idx="6346">
                  <c:v>0.509027777777778</c:v>
                </c:pt>
                <c:pt idx="6347">
                  <c:v>0.509050925925926</c:v>
                </c:pt>
                <c:pt idx="6348">
                  <c:v>0.509074074074074</c:v>
                </c:pt>
                <c:pt idx="6349">
                  <c:v>0.509097222222222</c:v>
                </c:pt>
                <c:pt idx="6350">
                  <c:v>0.50912037037037</c:v>
                </c:pt>
                <c:pt idx="6351">
                  <c:v>0.509143518518519</c:v>
                </c:pt>
                <c:pt idx="6352">
                  <c:v>0.509166666666667</c:v>
                </c:pt>
                <c:pt idx="6353">
                  <c:v>0.509189814814815</c:v>
                </c:pt>
                <c:pt idx="6354">
                  <c:v>0.509212962962963</c:v>
                </c:pt>
                <c:pt idx="6355">
                  <c:v>0.509236111111111</c:v>
                </c:pt>
                <c:pt idx="6356">
                  <c:v>0.509259259259259</c:v>
                </c:pt>
                <c:pt idx="6357">
                  <c:v>0.509282407407407</c:v>
                </c:pt>
                <c:pt idx="6358">
                  <c:v>0.509305555555556</c:v>
                </c:pt>
                <c:pt idx="6359">
                  <c:v>0.509328703703704</c:v>
                </c:pt>
                <c:pt idx="6360">
                  <c:v>0.509351851851852</c:v>
                </c:pt>
                <c:pt idx="6361">
                  <c:v>0.509375</c:v>
                </c:pt>
                <c:pt idx="6362">
                  <c:v>0.509398148148148</c:v>
                </c:pt>
                <c:pt idx="6363">
                  <c:v>0.509421296296296</c:v>
                </c:pt>
                <c:pt idx="6364">
                  <c:v>0.509444444444445</c:v>
                </c:pt>
                <c:pt idx="6365">
                  <c:v>0.509467592592593</c:v>
                </c:pt>
                <c:pt idx="6366">
                  <c:v>0.509490740740741</c:v>
                </c:pt>
                <c:pt idx="6367">
                  <c:v>0.509513888888889</c:v>
                </c:pt>
                <c:pt idx="6368">
                  <c:v>0.509537037037037</c:v>
                </c:pt>
                <c:pt idx="6369">
                  <c:v>0.509560185185185</c:v>
                </c:pt>
                <c:pt idx="6370">
                  <c:v>0.509583333333333</c:v>
                </c:pt>
                <c:pt idx="6371">
                  <c:v>0.509606481481482</c:v>
                </c:pt>
                <c:pt idx="6372">
                  <c:v>0.50962962962963</c:v>
                </c:pt>
                <c:pt idx="6373">
                  <c:v>0.509652777777778</c:v>
                </c:pt>
                <c:pt idx="6374">
                  <c:v>0.509675925925926</c:v>
                </c:pt>
                <c:pt idx="6375">
                  <c:v>0.509699074074074</c:v>
                </c:pt>
                <c:pt idx="6376">
                  <c:v>0.509722222222222</c:v>
                </c:pt>
                <c:pt idx="6377">
                  <c:v>0.509745370370371</c:v>
                </c:pt>
                <c:pt idx="6378">
                  <c:v>0.509768518518519</c:v>
                </c:pt>
                <c:pt idx="6379">
                  <c:v>0.509791666666667</c:v>
                </c:pt>
                <c:pt idx="6380">
                  <c:v>0.509814814814815</c:v>
                </c:pt>
                <c:pt idx="6381">
                  <c:v>0.509837962962963</c:v>
                </c:pt>
                <c:pt idx="6382">
                  <c:v>0.509861111111111</c:v>
                </c:pt>
                <c:pt idx="6383">
                  <c:v>0.509884259259259</c:v>
                </c:pt>
                <c:pt idx="6384">
                  <c:v>0.509907407407407</c:v>
                </c:pt>
                <c:pt idx="6385">
                  <c:v>0.509930555555556</c:v>
                </c:pt>
                <c:pt idx="6386">
                  <c:v>0.509953703703704</c:v>
                </c:pt>
                <c:pt idx="6387">
                  <c:v>0.509976851851852</c:v>
                </c:pt>
                <c:pt idx="6388">
                  <c:v>0.51</c:v>
                </c:pt>
                <c:pt idx="6389">
                  <c:v>0.510023148148148</c:v>
                </c:pt>
                <c:pt idx="6390">
                  <c:v>0.510046296296296</c:v>
                </c:pt>
                <c:pt idx="6391">
                  <c:v>0.510069444444445</c:v>
                </c:pt>
                <c:pt idx="6392">
                  <c:v>0.510092592592593</c:v>
                </c:pt>
                <c:pt idx="6393">
                  <c:v>0.510115740740741</c:v>
                </c:pt>
                <c:pt idx="6394">
                  <c:v>0.510138888888889</c:v>
                </c:pt>
                <c:pt idx="6395">
                  <c:v>0.510162037037037</c:v>
                </c:pt>
                <c:pt idx="6396">
                  <c:v>0.510185185185185</c:v>
                </c:pt>
                <c:pt idx="6397">
                  <c:v>0.510208333333333</c:v>
                </c:pt>
                <c:pt idx="6398">
                  <c:v>0.510231481481481</c:v>
                </c:pt>
                <c:pt idx="6399">
                  <c:v>0.51025462962963</c:v>
                </c:pt>
                <c:pt idx="6400">
                  <c:v>0.510277777777778</c:v>
                </c:pt>
                <c:pt idx="6401">
                  <c:v>0.510300925925926</c:v>
                </c:pt>
                <c:pt idx="6402">
                  <c:v>0.510324074074074</c:v>
                </c:pt>
                <c:pt idx="6403">
                  <c:v>0.510347222222222</c:v>
                </c:pt>
                <c:pt idx="6404">
                  <c:v>0.51037037037037</c:v>
                </c:pt>
                <c:pt idx="6405">
                  <c:v>0.510393518518519</c:v>
                </c:pt>
                <c:pt idx="6406">
                  <c:v>0.510416666666666</c:v>
                </c:pt>
                <c:pt idx="6407">
                  <c:v>0.510439814814815</c:v>
                </c:pt>
                <c:pt idx="6408">
                  <c:v>0.510462962962963</c:v>
                </c:pt>
                <c:pt idx="6409">
                  <c:v>0.510486111111111</c:v>
                </c:pt>
                <c:pt idx="6410">
                  <c:v>0.510509259259259</c:v>
                </c:pt>
                <c:pt idx="6411">
                  <c:v>0.510532407407407</c:v>
                </c:pt>
                <c:pt idx="6412">
                  <c:v>0.510555555555556</c:v>
                </c:pt>
                <c:pt idx="6413">
                  <c:v>0.510578703703704</c:v>
                </c:pt>
                <c:pt idx="6414">
                  <c:v>0.510601851851852</c:v>
                </c:pt>
                <c:pt idx="6415">
                  <c:v>0.510625</c:v>
                </c:pt>
                <c:pt idx="6416">
                  <c:v>0.510648148148148</c:v>
                </c:pt>
                <c:pt idx="6417">
                  <c:v>0.510671296296296</c:v>
                </c:pt>
                <c:pt idx="6418">
                  <c:v>0.510694444444445</c:v>
                </c:pt>
                <c:pt idx="6419">
                  <c:v>0.510717592592593</c:v>
                </c:pt>
                <c:pt idx="6420">
                  <c:v>0.510740740740741</c:v>
                </c:pt>
                <c:pt idx="6421">
                  <c:v>0.510763888888889</c:v>
                </c:pt>
                <c:pt idx="6422">
                  <c:v>0.510798611111111</c:v>
                </c:pt>
                <c:pt idx="6423">
                  <c:v>0.510821759259259</c:v>
                </c:pt>
                <c:pt idx="6424">
                  <c:v>0.510844907407408</c:v>
                </c:pt>
                <c:pt idx="6425">
                  <c:v>0.510868055555556</c:v>
                </c:pt>
                <c:pt idx="6426">
                  <c:v>0.510891203703704</c:v>
                </c:pt>
                <c:pt idx="6427">
                  <c:v>0.510914351851852</c:v>
                </c:pt>
                <c:pt idx="6428">
                  <c:v>0.5109375</c:v>
                </c:pt>
                <c:pt idx="6429">
                  <c:v>0.510960648148148</c:v>
                </c:pt>
                <c:pt idx="6430">
                  <c:v>0.510983796296296</c:v>
                </c:pt>
                <c:pt idx="6431">
                  <c:v>0.511006944444444</c:v>
                </c:pt>
                <c:pt idx="6432">
                  <c:v>0.511030092592593</c:v>
                </c:pt>
                <c:pt idx="6433">
                  <c:v>0.511053240740741</c:v>
                </c:pt>
                <c:pt idx="6434">
                  <c:v>0.511076388888889</c:v>
                </c:pt>
                <c:pt idx="6435">
                  <c:v>0.511099537037037</c:v>
                </c:pt>
                <c:pt idx="6436">
                  <c:v>0.511122685185185</c:v>
                </c:pt>
                <c:pt idx="6437">
                  <c:v>0.511145833333334</c:v>
                </c:pt>
                <c:pt idx="6438">
                  <c:v>0.511168981481481</c:v>
                </c:pt>
                <c:pt idx="6439">
                  <c:v>0.51119212962963</c:v>
                </c:pt>
                <c:pt idx="6440">
                  <c:v>0.511215277777778</c:v>
                </c:pt>
                <c:pt idx="6441">
                  <c:v>0.511238425925926</c:v>
                </c:pt>
                <c:pt idx="6442">
                  <c:v>0.511261574074074</c:v>
                </c:pt>
                <c:pt idx="6443">
                  <c:v>0.511284722222222</c:v>
                </c:pt>
                <c:pt idx="6444">
                  <c:v>0.511307870370371</c:v>
                </c:pt>
                <c:pt idx="6445">
                  <c:v>0.511331018518519</c:v>
                </c:pt>
                <c:pt idx="6446">
                  <c:v>0.511354166666667</c:v>
                </c:pt>
                <c:pt idx="6447">
                  <c:v>0.511377314814815</c:v>
                </c:pt>
                <c:pt idx="6448">
                  <c:v>0.511400462962963</c:v>
                </c:pt>
                <c:pt idx="6449">
                  <c:v>0.511423611111111</c:v>
                </c:pt>
                <c:pt idx="6450">
                  <c:v>0.511446759259259</c:v>
                </c:pt>
                <c:pt idx="6451">
                  <c:v>0.511469907407407</c:v>
                </c:pt>
                <c:pt idx="6452">
                  <c:v>0.511493055555556</c:v>
                </c:pt>
                <c:pt idx="6453">
                  <c:v>0.511516203703703</c:v>
                </c:pt>
                <c:pt idx="6454">
                  <c:v>0.511539351851852</c:v>
                </c:pt>
                <c:pt idx="6455">
                  <c:v>0.5115625</c:v>
                </c:pt>
                <c:pt idx="6456">
                  <c:v>0.511585648148148</c:v>
                </c:pt>
                <c:pt idx="6457">
                  <c:v>0.511608796296296</c:v>
                </c:pt>
                <c:pt idx="6458">
                  <c:v>0.511631944444445</c:v>
                </c:pt>
                <c:pt idx="6459">
                  <c:v>0.511655092592593</c:v>
                </c:pt>
                <c:pt idx="6460">
                  <c:v>0.511678240740741</c:v>
                </c:pt>
                <c:pt idx="6461">
                  <c:v>0.511701388888889</c:v>
                </c:pt>
                <c:pt idx="6462">
                  <c:v>0.511724537037037</c:v>
                </c:pt>
                <c:pt idx="6463">
                  <c:v>0.511747685185185</c:v>
                </c:pt>
                <c:pt idx="6464">
                  <c:v>0.511770833333334</c:v>
                </c:pt>
                <c:pt idx="6465">
                  <c:v>0.511793981481482</c:v>
                </c:pt>
                <c:pt idx="6466">
                  <c:v>0.51181712962963</c:v>
                </c:pt>
                <c:pt idx="6467">
                  <c:v>0.511840277777778</c:v>
                </c:pt>
                <c:pt idx="6468">
                  <c:v>0.511863425925926</c:v>
                </c:pt>
                <c:pt idx="6469">
                  <c:v>0.511886574074074</c:v>
                </c:pt>
                <c:pt idx="6470">
                  <c:v>0.511909722222222</c:v>
                </c:pt>
                <c:pt idx="6471">
                  <c:v>0.51193287037037</c:v>
                </c:pt>
                <c:pt idx="6472">
                  <c:v>0.511956018518519</c:v>
                </c:pt>
                <c:pt idx="6473">
                  <c:v>0.511979166666667</c:v>
                </c:pt>
                <c:pt idx="6474">
                  <c:v>0.512002314814815</c:v>
                </c:pt>
                <c:pt idx="6475">
                  <c:v>0.512025462962963</c:v>
                </c:pt>
                <c:pt idx="6476">
                  <c:v>0.512048611111111</c:v>
                </c:pt>
                <c:pt idx="6477">
                  <c:v>0.512071759259259</c:v>
                </c:pt>
                <c:pt idx="6478">
                  <c:v>0.512094907407407</c:v>
                </c:pt>
                <c:pt idx="6479">
                  <c:v>0.512118055555556</c:v>
                </c:pt>
                <c:pt idx="6480">
                  <c:v>0.512141203703704</c:v>
                </c:pt>
                <c:pt idx="6481">
                  <c:v>0.512164351851852</c:v>
                </c:pt>
                <c:pt idx="6482">
                  <c:v>0.5121875</c:v>
                </c:pt>
                <c:pt idx="6483">
                  <c:v>0.512210648148148</c:v>
                </c:pt>
                <c:pt idx="6484">
                  <c:v>0.512233796296296</c:v>
                </c:pt>
                <c:pt idx="6485">
                  <c:v>0.512256944444444</c:v>
                </c:pt>
                <c:pt idx="6486">
                  <c:v>0.512280092592593</c:v>
                </c:pt>
                <c:pt idx="6487">
                  <c:v>0.512303240740741</c:v>
                </c:pt>
                <c:pt idx="6488">
                  <c:v>0.512326388888889</c:v>
                </c:pt>
                <c:pt idx="6489">
                  <c:v>0.512349537037037</c:v>
                </c:pt>
                <c:pt idx="6490">
                  <c:v>0.512372685185185</c:v>
                </c:pt>
                <c:pt idx="6491">
                  <c:v>0.512395833333333</c:v>
                </c:pt>
                <c:pt idx="6492">
                  <c:v>0.512418981481481</c:v>
                </c:pt>
                <c:pt idx="6493">
                  <c:v>0.512442129629629</c:v>
                </c:pt>
                <c:pt idx="6494">
                  <c:v>0.512465277777778</c:v>
                </c:pt>
                <c:pt idx="6495">
                  <c:v>0.512488425925926</c:v>
                </c:pt>
                <c:pt idx="6496">
                  <c:v>0.512511574074074</c:v>
                </c:pt>
                <c:pt idx="6497">
                  <c:v>0.512534722222222</c:v>
                </c:pt>
                <c:pt idx="6498">
                  <c:v>0.51255787037037</c:v>
                </c:pt>
                <c:pt idx="6499">
                  <c:v>0.512581018518519</c:v>
                </c:pt>
                <c:pt idx="6500">
                  <c:v>0.512604166666667</c:v>
                </c:pt>
                <c:pt idx="6501">
                  <c:v>0.512627314814815</c:v>
                </c:pt>
                <c:pt idx="6502">
                  <c:v>0.512650462962963</c:v>
                </c:pt>
                <c:pt idx="6503">
                  <c:v>0.512673611111111</c:v>
                </c:pt>
                <c:pt idx="6504">
                  <c:v>0.512696759259259</c:v>
                </c:pt>
                <c:pt idx="6505">
                  <c:v>0.512719907407408</c:v>
                </c:pt>
                <c:pt idx="6506">
                  <c:v>0.512743055555556</c:v>
                </c:pt>
                <c:pt idx="6507">
                  <c:v>0.512766203703704</c:v>
                </c:pt>
                <c:pt idx="6508">
                  <c:v>0.512789351851852</c:v>
                </c:pt>
                <c:pt idx="6509">
                  <c:v>0.5128125</c:v>
                </c:pt>
                <c:pt idx="6510">
                  <c:v>0.512835648148148</c:v>
                </c:pt>
                <c:pt idx="6511">
                  <c:v>0.512858796296296</c:v>
                </c:pt>
                <c:pt idx="6512">
                  <c:v>0.512881944444445</c:v>
                </c:pt>
                <c:pt idx="6513">
                  <c:v>0.512905092592593</c:v>
                </c:pt>
                <c:pt idx="6514">
                  <c:v>0.512928240740741</c:v>
                </c:pt>
                <c:pt idx="6515">
                  <c:v>0.512951388888889</c:v>
                </c:pt>
                <c:pt idx="6516">
                  <c:v>0.512974537037037</c:v>
                </c:pt>
                <c:pt idx="6517">
                  <c:v>0.512997685185185</c:v>
                </c:pt>
                <c:pt idx="6518">
                  <c:v>0.513020833333334</c:v>
                </c:pt>
                <c:pt idx="6519">
                  <c:v>0.513043981481481</c:v>
                </c:pt>
                <c:pt idx="6520">
                  <c:v>0.513067129629629</c:v>
                </c:pt>
                <c:pt idx="6521">
                  <c:v>0.513090277777778</c:v>
                </c:pt>
                <c:pt idx="6522">
                  <c:v>0.513113425925926</c:v>
                </c:pt>
                <c:pt idx="6523">
                  <c:v>0.513136574074074</c:v>
                </c:pt>
                <c:pt idx="6524">
                  <c:v>0.513159722222222</c:v>
                </c:pt>
                <c:pt idx="6525">
                  <c:v>0.51318287037037</c:v>
                </c:pt>
                <c:pt idx="6526">
                  <c:v>0.513206018518519</c:v>
                </c:pt>
                <c:pt idx="6527">
                  <c:v>0.513229166666667</c:v>
                </c:pt>
                <c:pt idx="6528">
                  <c:v>0.513252314814815</c:v>
                </c:pt>
                <c:pt idx="6529">
                  <c:v>0.513275462962963</c:v>
                </c:pt>
                <c:pt idx="6530">
                  <c:v>0.513298611111111</c:v>
                </c:pt>
                <c:pt idx="6531">
                  <c:v>0.513321759259259</c:v>
                </c:pt>
                <c:pt idx="6532">
                  <c:v>0.513344907407407</c:v>
                </c:pt>
                <c:pt idx="6533">
                  <c:v>0.513368055555556</c:v>
                </c:pt>
                <c:pt idx="6534">
                  <c:v>0.513391203703704</c:v>
                </c:pt>
                <c:pt idx="6535">
                  <c:v>0.513414351851852</c:v>
                </c:pt>
                <c:pt idx="6536">
                  <c:v>0.5134375</c:v>
                </c:pt>
                <c:pt idx="6537">
                  <c:v>0.513460648148148</c:v>
                </c:pt>
                <c:pt idx="6538">
                  <c:v>0.513483796296296</c:v>
                </c:pt>
                <c:pt idx="6539">
                  <c:v>0.513506944444444</c:v>
                </c:pt>
                <c:pt idx="6540">
                  <c:v>0.513530092592593</c:v>
                </c:pt>
                <c:pt idx="6541">
                  <c:v>0.51355324074074</c:v>
                </c:pt>
                <c:pt idx="6542">
                  <c:v>0.513576388888889</c:v>
                </c:pt>
                <c:pt idx="6543">
                  <c:v>0.513599537037037</c:v>
                </c:pt>
                <c:pt idx="6544">
                  <c:v>0.513622685185185</c:v>
                </c:pt>
                <c:pt idx="6545">
                  <c:v>0.513645833333334</c:v>
                </c:pt>
                <c:pt idx="6546">
                  <c:v>0.513668981481482</c:v>
                </c:pt>
                <c:pt idx="6547">
                  <c:v>0.51369212962963</c:v>
                </c:pt>
                <c:pt idx="6548">
                  <c:v>0.513715277777778</c:v>
                </c:pt>
                <c:pt idx="6549">
                  <c:v>0.513738425925926</c:v>
                </c:pt>
                <c:pt idx="6550">
                  <c:v>0.513761574074074</c:v>
                </c:pt>
                <c:pt idx="6551">
                  <c:v>0.513784722222222</c:v>
                </c:pt>
                <c:pt idx="6552">
                  <c:v>0.51380787037037</c:v>
                </c:pt>
                <c:pt idx="6553">
                  <c:v>0.513831018518519</c:v>
                </c:pt>
                <c:pt idx="6554">
                  <c:v>0.513854166666666</c:v>
                </c:pt>
                <c:pt idx="6555">
                  <c:v>0.513877314814815</c:v>
                </c:pt>
                <c:pt idx="6556">
                  <c:v>0.513900462962963</c:v>
                </c:pt>
                <c:pt idx="6557">
                  <c:v>0.513923611111111</c:v>
                </c:pt>
                <c:pt idx="6558">
                  <c:v>0.513946759259259</c:v>
                </c:pt>
                <c:pt idx="6559">
                  <c:v>0.513969907407407</c:v>
                </c:pt>
                <c:pt idx="6560">
                  <c:v>0.513993055555556</c:v>
                </c:pt>
                <c:pt idx="6561">
                  <c:v>0.514016203703704</c:v>
                </c:pt>
                <c:pt idx="6562">
                  <c:v>0.514039351851852</c:v>
                </c:pt>
                <c:pt idx="6563">
                  <c:v>0.5140625</c:v>
                </c:pt>
                <c:pt idx="6564">
                  <c:v>0.514085648148148</c:v>
                </c:pt>
                <c:pt idx="6565">
                  <c:v>0.514108796296296</c:v>
                </c:pt>
                <c:pt idx="6566">
                  <c:v>0.514131944444444</c:v>
                </c:pt>
                <c:pt idx="6567">
                  <c:v>0.514155092592593</c:v>
                </c:pt>
                <c:pt idx="6568">
                  <c:v>0.514178240740741</c:v>
                </c:pt>
                <c:pt idx="6569">
                  <c:v>0.514201388888889</c:v>
                </c:pt>
                <c:pt idx="6570">
                  <c:v>0.514224537037037</c:v>
                </c:pt>
                <c:pt idx="6571">
                  <c:v>0.514247685185185</c:v>
                </c:pt>
                <c:pt idx="6572">
                  <c:v>0.514270833333333</c:v>
                </c:pt>
                <c:pt idx="6573">
                  <c:v>0.514293981481481</c:v>
                </c:pt>
                <c:pt idx="6574">
                  <c:v>0.514317129629629</c:v>
                </c:pt>
                <c:pt idx="6575">
                  <c:v>0.514340277777778</c:v>
                </c:pt>
                <c:pt idx="6576">
                  <c:v>0.514363425925926</c:v>
                </c:pt>
                <c:pt idx="6577">
                  <c:v>0.514386574074074</c:v>
                </c:pt>
                <c:pt idx="6578">
                  <c:v>0.514409722222222</c:v>
                </c:pt>
                <c:pt idx="6579">
                  <c:v>0.51443287037037</c:v>
                </c:pt>
                <c:pt idx="6580">
                  <c:v>0.514456018518519</c:v>
                </c:pt>
                <c:pt idx="6581">
                  <c:v>0.514479166666667</c:v>
                </c:pt>
                <c:pt idx="6582">
                  <c:v>0.514502314814815</c:v>
                </c:pt>
                <c:pt idx="6583">
                  <c:v>0.514525462962963</c:v>
                </c:pt>
                <c:pt idx="6584">
                  <c:v>0.514548611111111</c:v>
                </c:pt>
                <c:pt idx="6585">
                  <c:v>0.514571759259259</c:v>
                </c:pt>
                <c:pt idx="6586">
                  <c:v>0.514594907407407</c:v>
                </c:pt>
                <c:pt idx="6587">
                  <c:v>0.514618055555556</c:v>
                </c:pt>
                <c:pt idx="6588">
                  <c:v>0.514641203703704</c:v>
                </c:pt>
                <c:pt idx="6589">
                  <c:v>0.514664351851852</c:v>
                </c:pt>
                <c:pt idx="6590">
                  <c:v>0.5146875</c:v>
                </c:pt>
                <c:pt idx="6591">
                  <c:v>0.514710648148148</c:v>
                </c:pt>
                <c:pt idx="6592">
                  <c:v>0.514733796296296</c:v>
                </c:pt>
                <c:pt idx="6593">
                  <c:v>0.514756944444444</c:v>
                </c:pt>
                <c:pt idx="6594">
                  <c:v>0.514780092592593</c:v>
                </c:pt>
                <c:pt idx="6595">
                  <c:v>0.514803240740741</c:v>
                </c:pt>
                <c:pt idx="6596">
                  <c:v>0.514826388888889</c:v>
                </c:pt>
                <c:pt idx="6597">
                  <c:v>0.514849537037037</c:v>
                </c:pt>
                <c:pt idx="6598">
                  <c:v>0.514872685185185</c:v>
                </c:pt>
                <c:pt idx="6599">
                  <c:v>0.514895833333334</c:v>
                </c:pt>
                <c:pt idx="6600">
                  <c:v>0.514918981481482</c:v>
                </c:pt>
                <c:pt idx="6601">
                  <c:v>0.514942129629629</c:v>
                </c:pt>
                <c:pt idx="6602">
                  <c:v>0.514965277777778</c:v>
                </c:pt>
                <c:pt idx="6603">
                  <c:v>0.514988425925926</c:v>
                </c:pt>
                <c:pt idx="6604">
                  <c:v>0.515011574074074</c:v>
                </c:pt>
                <c:pt idx="6605">
                  <c:v>0.515034722222222</c:v>
                </c:pt>
                <c:pt idx="6606">
                  <c:v>0.515057870370371</c:v>
                </c:pt>
                <c:pt idx="6607">
                  <c:v>0.515081018518519</c:v>
                </c:pt>
                <c:pt idx="6608">
                  <c:v>0.515104166666667</c:v>
                </c:pt>
                <c:pt idx="6609">
                  <c:v>0.515127314814815</c:v>
                </c:pt>
                <c:pt idx="6610">
                  <c:v>0.515150462962963</c:v>
                </c:pt>
                <c:pt idx="6611">
                  <c:v>0.515173611111111</c:v>
                </c:pt>
                <c:pt idx="6612">
                  <c:v>0.515196759259259</c:v>
                </c:pt>
                <c:pt idx="6613">
                  <c:v>0.515219907407407</c:v>
                </c:pt>
                <c:pt idx="6614">
                  <c:v>0.515243055555556</c:v>
                </c:pt>
                <c:pt idx="6615">
                  <c:v>0.515266203703704</c:v>
                </c:pt>
                <c:pt idx="6616">
                  <c:v>0.515289351851852</c:v>
                </c:pt>
                <c:pt idx="6617">
                  <c:v>0.5153125</c:v>
                </c:pt>
                <c:pt idx="6618">
                  <c:v>0.515335648148148</c:v>
                </c:pt>
                <c:pt idx="6619">
                  <c:v>0.515358796296296</c:v>
                </c:pt>
                <c:pt idx="6620">
                  <c:v>0.515381944444444</c:v>
                </c:pt>
                <c:pt idx="6621">
                  <c:v>0.515405092592593</c:v>
                </c:pt>
                <c:pt idx="6622">
                  <c:v>0.515428240740741</c:v>
                </c:pt>
                <c:pt idx="6623">
                  <c:v>0.515451388888889</c:v>
                </c:pt>
                <c:pt idx="6624">
                  <c:v>0.515474537037037</c:v>
                </c:pt>
                <c:pt idx="6625">
                  <c:v>0.515497685185185</c:v>
                </c:pt>
                <c:pt idx="6626">
                  <c:v>0.515520833333333</c:v>
                </c:pt>
                <c:pt idx="6627">
                  <c:v>0.515543981481482</c:v>
                </c:pt>
                <c:pt idx="6628">
                  <c:v>0.515567129629629</c:v>
                </c:pt>
                <c:pt idx="6629">
                  <c:v>0.515590277777778</c:v>
                </c:pt>
                <c:pt idx="6630">
                  <c:v>0.515613425925926</c:v>
                </c:pt>
                <c:pt idx="6631">
                  <c:v>0.515636574074074</c:v>
                </c:pt>
                <c:pt idx="6632">
                  <c:v>0.515659722222222</c:v>
                </c:pt>
                <c:pt idx="6633">
                  <c:v>0.51568287037037</c:v>
                </c:pt>
                <c:pt idx="6634">
                  <c:v>0.515706018518519</c:v>
                </c:pt>
                <c:pt idx="6635">
                  <c:v>0.515729166666667</c:v>
                </c:pt>
                <c:pt idx="6636">
                  <c:v>0.515752314814815</c:v>
                </c:pt>
                <c:pt idx="6637">
                  <c:v>0.515775462962963</c:v>
                </c:pt>
                <c:pt idx="6638">
                  <c:v>0.515798611111111</c:v>
                </c:pt>
                <c:pt idx="6639">
                  <c:v>0.515821759259259</c:v>
                </c:pt>
                <c:pt idx="6640">
                  <c:v>0.515844907407408</c:v>
                </c:pt>
                <c:pt idx="6641">
                  <c:v>0.515868055555556</c:v>
                </c:pt>
                <c:pt idx="6642">
                  <c:v>0.515891203703704</c:v>
                </c:pt>
                <c:pt idx="6643">
                  <c:v>0.515914351851852</c:v>
                </c:pt>
                <c:pt idx="6644">
                  <c:v>0.5159375</c:v>
                </c:pt>
                <c:pt idx="6645">
                  <c:v>0.515960648148148</c:v>
                </c:pt>
                <c:pt idx="6646">
                  <c:v>0.515983796296296</c:v>
                </c:pt>
                <c:pt idx="6647">
                  <c:v>0.516006944444445</c:v>
                </c:pt>
                <c:pt idx="6648">
                  <c:v>0.516030092592593</c:v>
                </c:pt>
                <c:pt idx="6649">
                  <c:v>0.516053240740741</c:v>
                </c:pt>
                <c:pt idx="6650">
                  <c:v>0.516076388888889</c:v>
                </c:pt>
                <c:pt idx="6651">
                  <c:v>0.516099537037037</c:v>
                </c:pt>
                <c:pt idx="6652">
                  <c:v>0.516122685185185</c:v>
                </c:pt>
                <c:pt idx="6653">
                  <c:v>0.516145833333334</c:v>
                </c:pt>
                <c:pt idx="6654">
                  <c:v>0.516168981481481</c:v>
                </c:pt>
                <c:pt idx="6655">
                  <c:v>0.51619212962963</c:v>
                </c:pt>
                <c:pt idx="6656">
                  <c:v>0.516215277777778</c:v>
                </c:pt>
                <c:pt idx="6657">
                  <c:v>0.516238425925926</c:v>
                </c:pt>
                <c:pt idx="6658">
                  <c:v>0.516261574074074</c:v>
                </c:pt>
                <c:pt idx="6659">
                  <c:v>0.516284722222222</c:v>
                </c:pt>
                <c:pt idx="6660">
                  <c:v>0.516307870370371</c:v>
                </c:pt>
                <c:pt idx="6661">
                  <c:v>0.516331018518519</c:v>
                </c:pt>
                <c:pt idx="6662">
                  <c:v>0.516354166666667</c:v>
                </c:pt>
                <c:pt idx="6663">
                  <c:v>0.516377314814815</c:v>
                </c:pt>
                <c:pt idx="6664">
                  <c:v>0.516400462962963</c:v>
                </c:pt>
                <c:pt idx="6665">
                  <c:v>0.516423611111111</c:v>
                </c:pt>
                <c:pt idx="6666">
                  <c:v>0.516446759259259</c:v>
                </c:pt>
                <c:pt idx="6667">
                  <c:v>0.516469907407407</c:v>
                </c:pt>
                <c:pt idx="6668">
                  <c:v>0.516493055555556</c:v>
                </c:pt>
                <c:pt idx="6669">
                  <c:v>0.516516203703704</c:v>
                </c:pt>
                <c:pt idx="6670">
                  <c:v>0.516539351851852</c:v>
                </c:pt>
                <c:pt idx="6671">
                  <c:v>0.5165625</c:v>
                </c:pt>
                <c:pt idx="6672">
                  <c:v>0.516585648148148</c:v>
                </c:pt>
                <c:pt idx="6673">
                  <c:v>0.516608796296296</c:v>
                </c:pt>
                <c:pt idx="6674">
                  <c:v>0.516631944444444</c:v>
                </c:pt>
                <c:pt idx="6675">
                  <c:v>0.516655092592593</c:v>
                </c:pt>
                <c:pt idx="6676">
                  <c:v>0.516678240740741</c:v>
                </c:pt>
                <c:pt idx="6677">
                  <c:v>0.516701388888889</c:v>
                </c:pt>
                <c:pt idx="6678">
                  <c:v>0.516724537037037</c:v>
                </c:pt>
                <c:pt idx="6679">
                  <c:v>0.516747685185185</c:v>
                </c:pt>
                <c:pt idx="6680">
                  <c:v>0.516770833333334</c:v>
                </c:pt>
                <c:pt idx="6681">
                  <c:v>0.516793981481482</c:v>
                </c:pt>
                <c:pt idx="6682">
                  <c:v>0.51681712962963</c:v>
                </c:pt>
                <c:pt idx="6683">
                  <c:v>0.516840277777778</c:v>
                </c:pt>
                <c:pt idx="6684">
                  <c:v>0.516863425925926</c:v>
                </c:pt>
                <c:pt idx="6685">
                  <c:v>0.516886574074074</c:v>
                </c:pt>
                <c:pt idx="6686">
                  <c:v>0.516909722222222</c:v>
                </c:pt>
                <c:pt idx="6687">
                  <c:v>0.51693287037037</c:v>
                </c:pt>
                <c:pt idx="6688">
                  <c:v>0.516956018518519</c:v>
                </c:pt>
                <c:pt idx="6689">
                  <c:v>0.516979166666667</c:v>
                </c:pt>
                <c:pt idx="6690">
                  <c:v>0.517002314814815</c:v>
                </c:pt>
                <c:pt idx="6691">
                  <c:v>0.517025462962963</c:v>
                </c:pt>
                <c:pt idx="6692">
                  <c:v>0.517048611111111</c:v>
                </c:pt>
                <c:pt idx="6693">
                  <c:v>0.517071759259259</c:v>
                </c:pt>
                <c:pt idx="6694">
                  <c:v>0.517094907407407</c:v>
                </c:pt>
                <c:pt idx="6695">
                  <c:v>0.517118055555556</c:v>
                </c:pt>
                <c:pt idx="6696">
                  <c:v>0.517141203703704</c:v>
                </c:pt>
                <c:pt idx="6697">
                  <c:v>0.517164351851852</c:v>
                </c:pt>
                <c:pt idx="6698">
                  <c:v>0.5171875</c:v>
                </c:pt>
                <c:pt idx="6699">
                  <c:v>0.517210648148148</c:v>
                </c:pt>
                <c:pt idx="6700">
                  <c:v>0.517233796296296</c:v>
                </c:pt>
                <c:pt idx="6701">
                  <c:v>0.517256944444444</c:v>
                </c:pt>
                <c:pt idx="6702">
                  <c:v>0.517280092592593</c:v>
                </c:pt>
                <c:pt idx="6703">
                  <c:v>0.517303240740741</c:v>
                </c:pt>
                <c:pt idx="6704">
                  <c:v>0.517326388888889</c:v>
                </c:pt>
                <c:pt idx="6705">
                  <c:v>0.517349537037037</c:v>
                </c:pt>
                <c:pt idx="6706">
                  <c:v>0.517372685185185</c:v>
                </c:pt>
                <c:pt idx="6707">
                  <c:v>0.517395833333334</c:v>
                </c:pt>
                <c:pt idx="6708">
                  <c:v>0.517418981481481</c:v>
                </c:pt>
                <c:pt idx="6709">
                  <c:v>0.517442129629629</c:v>
                </c:pt>
                <c:pt idx="6710">
                  <c:v>0.517465277777778</c:v>
                </c:pt>
                <c:pt idx="6711">
                  <c:v>0.517488425925926</c:v>
                </c:pt>
                <c:pt idx="6712">
                  <c:v>0.517511574074074</c:v>
                </c:pt>
                <c:pt idx="6713">
                  <c:v>0.517534722222222</c:v>
                </c:pt>
                <c:pt idx="6714">
                  <c:v>0.51755787037037</c:v>
                </c:pt>
                <c:pt idx="6715">
                  <c:v>0.517581018518519</c:v>
                </c:pt>
                <c:pt idx="6716">
                  <c:v>0.517604166666667</c:v>
                </c:pt>
                <c:pt idx="6717">
                  <c:v>0.517627314814815</c:v>
                </c:pt>
                <c:pt idx="6718">
                  <c:v>0.517650462962963</c:v>
                </c:pt>
                <c:pt idx="6719">
                  <c:v>0.517673611111111</c:v>
                </c:pt>
                <c:pt idx="6720">
                  <c:v>0.517696759259259</c:v>
                </c:pt>
                <c:pt idx="6721">
                  <c:v>0.517719907407407</c:v>
                </c:pt>
                <c:pt idx="6722">
                  <c:v>0.517743055555556</c:v>
                </c:pt>
                <c:pt idx="6723">
                  <c:v>0.517766203703704</c:v>
                </c:pt>
                <c:pt idx="6724">
                  <c:v>0.517789351851852</c:v>
                </c:pt>
                <c:pt idx="6725">
                  <c:v>0.5178125</c:v>
                </c:pt>
                <c:pt idx="6726">
                  <c:v>0.517835648148148</c:v>
                </c:pt>
                <c:pt idx="6727">
                  <c:v>0.517858796296296</c:v>
                </c:pt>
                <c:pt idx="6728">
                  <c:v>0.517881944444445</c:v>
                </c:pt>
                <c:pt idx="6729">
                  <c:v>0.517905092592593</c:v>
                </c:pt>
                <c:pt idx="6730">
                  <c:v>0.517928240740741</c:v>
                </c:pt>
                <c:pt idx="6731">
                  <c:v>0.517951388888889</c:v>
                </c:pt>
                <c:pt idx="6732">
                  <c:v>0.517974537037037</c:v>
                </c:pt>
                <c:pt idx="6733">
                  <c:v>0.517997685185185</c:v>
                </c:pt>
                <c:pt idx="6734">
                  <c:v>0.518020833333333</c:v>
                </c:pt>
                <c:pt idx="6735">
                  <c:v>0.518043981481481</c:v>
                </c:pt>
                <c:pt idx="6736">
                  <c:v>0.518067129629629</c:v>
                </c:pt>
                <c:pt idx="6737">
                  <c:v>0.518090277777778</c:v>
                </c:pt>
                <c:pt idx="6738">
                  <c:v>0.518113425925926</c:v>
                </c:pt>
                <c:pt idx="6739">
                  <c:v>0.518136574074074</c:v>
                </c:pt>
                <c:pt idx="6740">
                  <c:v>0.518159722222222</c:v>
                </c:pt>
                <c:pt idx="6741">
                  <c:v>0.51818287037037</c:v>
                </c:pt>
                <c:pt idx="6742">
                  <c:v>0.518206018518519</c:v>
                </c:pt>
                <c:pt idx="6743">
                  <c:v>0.518229166666667</c:v>
                </c:pt>
                <c:pt idx="6744">
                  <c:v>0.518252314814815</c:v>
                </c:pt>
                <c:pt idx="6745">
                  <c:v>0.518275462962963</c:v>
                </c:pt>
                <c:pt idx="6746">
                  <c:v>0.518298611111111</c:v>
                </c:pt>
                <c:pt idx="6747">
                  <c:v>0.518321759259259</c:v>
                </c:pt>
                <c:pt idx="6748">
                  <c:v>0.518344907407408</c:v>
                </c:pt>
                <c:pt idx="6749">
                  <c:v>0.518368055555556</c:v>
                </c:pt>
                <c:pt idx="6750">
                  <c:v>0.518391203703704</c:v>
                </c:pt>
                <c:pt idx="6751">
                  <c:v>0.518414351851852</c:v>
                </c:pt>
                <c:pt idx="6752">
                  <c:v>0.5184375</c:v>
                </c:pt>
                <c:pt idx="6753">
                  <c:v>0.518460648148148</c:v>
                </c:pt>
                <c:pt idx="6754">
                  <c:v>0.518483796296296</c:v>
                </c:pt>
                <c:pt idx="6755">
                  <c:v>0.518506944444444</c:v>
                </c:pt>
                <c:pt idx="6756">
                  <c:v>0.518530092592593</c:v>
                </c:pt>
                <c:pt idx="6757">
                  <c:v>0.51855324074074</c:v>
                </c:pt>
                <c:pt idx="6758">
                  <c:v>0.518576388888889</c:v>
                </c:pt>
                <c:pt idx="6759">
                  <c:v>0.518599537037037</c:v>
                </c:pt>
                <c:pt idx="6760">
                  <c:v>0.518622685185185</c:v>
                </c:pt>
                <c:pt idx="6761">
                  <c:v>0.518645833333334</c:v>
                </c:pt>
                <c:pt idx="6762">
                  <c:v>0.518668981481481</c:v>
                </c:pt>
                <c:pt idx="6763">
                  <c:v>0.51869212962963</c:v>
                </c:pt>
                <c:pt idx="6764">
                  <c:v>0.518715277777778</c:v>
                </c:pt>
                <c:pt idx="6765">
                  <c:v>0.518738425925926</c:v>
                </c:pt>
                <c:pt idx="6766">
                  <c:v>0.518761574074074</c:v>
                </c:pt>
                <c:pt idx="6767">
                  <c:v>0.518784722222222</c:v>
                </c:pt>
                <c:pt idx="6768">
                  <c:v>0.51880787037037</c:v>
                </c:pt>
                <c:pt idx="6769">
                  <c:v>0.518831018518519</c:v>
                </c:pt>
                <c:pt idx="6770">
                  <c:v>0.518854166666667</c:v>
                </c:pt>
                <c:pt idx="6771">
                  <c:v>0.518877314814815</c:v>
                </c:pt>
                <c:pt idx="6772">
                  <c:v>0.518900462962963</c:v>
                </c:pt>
                <c:pt idx="6773">
                  <c:v>0.518923611111111</c:v>
                </c:pt>
                <c:pt idx="6774">
                  <c:v>0.518946759259259</c:v>
                </c:pt>
                <c:pt idx="6775">
                  <c:v>0.518969907407407</c:v>
                </c:pt>
                <c:pt idx="6776">
                  <c:v>0.518993055555556</c:v>
                </c:pt>
                <c:pt idx="6777">
                  <c:v>0.519016203703704</c:v>
                </c:pt>
                <c:pt idx="6778">
                  <c:v>0.519039351851852</c:v>
                </c:pt>
                <c:pt idx="6779">
                  <c:v>0.5190625</c:v>
                </c:pt>
                <c:pt idx="6780">
                  <c:v>0.519085648148148</c:v>
                </c:pt>
                <c:pt idx="6781">
                  <c:v>0.519108796296296</c:v>
                </c:pt>
                <c:pt idx="6782">
                  <c:v>0.519131944444444</c:v>
                </c:pt>
                <c:pt idx="6783">
                  <c:v>0.519155092592593</c:v>
                </c:pt>
                <c:pt idx="6784">
                  <c:v>0.519178240740741</c:v>
                </c:pt>
                <c:pt idx="6785">
                  <c:v>0.519201388888889</c:v>
                </c:pt>
                <c:pt idx="6786">
                  <c:v>0.519224537037037</c:v>
                </c:pt>
                <c:pt idx="6787">
                  <c:v>0.519247685185185</c:v>
                </c:pt>
                <c:pt idx="6788">
                  <c:v>0.519270833333333</c:v>
                </c:pt>
                <c:pt idx="6789">
                  <c:v>0.519293981481482</c:v>
                </c:pt>
                <c:pt idx="6790">
                  <c:v>0.519317129629629</c:v>
                </c:pt>
                <c:pt idx="6791">
                  <c:v>0.519340277777778</c:v>
                </c:pt>
                <c:pt idx="6792">
                  <c:v>0.519363425925926</c:v>
                </c:pt>
                <c:pt idx="6793">
                  <c:v>0.519386574074074</c:v>
                </c:pt>
                <c:pt idx="6794">
                  <c:v>0.519409722222222</c:v>
                </c:pt>
                <c:pt idx="6795">
                  <c:v>0.51943287037037</c:v>
                </c:pt>
                <c:pt idx="6796">
                  <c:v>0.519456018518519</c:v>
                </c:pt>
                <c:pt idx="6797">
                  <c:v>0.519479166666666</c:v>
                </c:pt>
                <c:pt idx="6798">
                  <c:v>0.519502314814815</c:v>
                </c:pt>
                <c:pt idx="6799">
                  <c:v>0.519525462962963</c:v>
                </c:pt>
                <c:pt idx="6800">
                  <c:v>0.519548611111111</c:v>
                </c:pt>
                <c:pt idx="6801">
                  <c:v>0.519571759259259</c:v>
                </c:pt>
                <c:pt idx="6802">
                  <c:v>0.519594907407407</c:v>
                </c:pt>
                <c:pt idx="6803">
                  <c:v>0.519618055555556</c:v>
                </c:pt>
                <c:pt idx="6804">
                  <c:v>0.519641203703704</c:v>
                </c:pt>
                <c:pt idx="6805">
                  <c:v>0.519664351851852</c:v>
                </c:pt>
                <c:pt idx="6806">
                  <c:v>0.5196875</c:v>
                </c:pt>
                <c:pt idx="6807">
                  <c:v>0.519710648148148</c:v>
                </c:pt>
                <c:pt idx="6808">
                  <c:v>0.519733796296296</c:v>
                </c:pt>
                <c:pt idx="6809">
                  <c:v>0.519756944444444</c:v>
                </c:pt>
                <c:pt idx="6810">
                  <c:v>0.519780092592593</c:v>
                </c:pt>
                <c:pt idx="6811">
                  <c:v>0.519803240740741</c:v>
                </c:pt>
                <c:pt idx="6812">
                  <c:v>0.519826388888889</c:v>
                </c:pt>
                <c:pt idx="6813">
                  <c:v>0.519849537037037</c:v>
                </c:pt>
                <c:pt idx="6814">
                  <c:v>0.519872685185185</c:v>
                </c:pt>
                <c:pt idx="6815">
                  <c:v>0.519895833333334</c:v>
                </c:pt>
                <c:pt idx="6816">
                  <c:v>0.519918981481481</c:v>
                </c:pt>
                <c:pt idx="6817">
                  <c:v>0.519942129629629</c:v>
                </c:pt>
                <c:pt idx="6818">
                  <c:v>0.519965277777778</c:v>
                </c:pt>
                <c:pt idx="6819">
                  <c:v>0.519988425925926</c:v>
                </c:pt>
                <c:pt idx="6820">
                  <c:v>0.520011574074074</c:v>
                </c:pt>
                <c:pt idx="6821">
                  <c:v>0.520034722222222</c:v>
                </c:pt>
                <c:pt idx="6822">
                  <c:v>0.52005787037037</c:v>
                </c:pt>
                <c:pt idx="6823">
                  <c:v>0.520081018518519</c:v>
                </c:pt>
                <c:pt idx="6824">
                  <c:v>0.520104166666667</c:v>
                </c:pt>
                <c:pt idx="6825">
                  <c:v>0.520127314814815</c:v>
                </c:pt>
                <c:pt idx="6826">
                  <c:v>0.520150462962963</c:v>
                </c:pt>
                <c:pt idx="6827">
                  <c:v>0.520173611111111</c:v>
                </c:pt>
                <c:pt idx="6828">
                  <c:v>0.520196759259259</c:v>
                </c:pt>
                <c:pt idx="6829">
                  <c:v>0.520219907407407</c:v>
                </c:pt>
                <c:pt idx="6830">
                  <c:v>0.520243055555556</c:v>
                </c:pt>
                <c:pt idx="6831">
                  <c:v>0.520266203703704</c:v>
                </c:pt>
                <c:pt idx="6832">
                  <c:v>0.520289351851852</c:v>
                </c:pt>
                <c:pt idx="6833">
                  <c:v>0.5203125</c:v>
                </c:pt>
                <c:pt idx="6834">
                  <c:v>0.520335648148148</c:v>
                </c:pt>
                <c:pt idx="6835">
                  <c:v>0.520358796296296</c:v>
                </c:pt>
                <c:pt idx="6836">
                  <c:v>0.520381944444444</c:v>
                </c:pt>
                <c:pt idx="6837">
                  <c:v>0.520405092592593</c:v>
                </c:pt>
                <c:pt idx="6838">
                  <c:v>0.520428240740741</c:v>
                </c:pt>
                <c:pt idx="6839">
                  <c:v>0.520451388888889</c:v>
                </c:pt>
                <c:pt idx="6840">
                  <c:v>0.520474537037037</c:v>
                </c:pt>
                <c:pt idx="6841">
                  <c:v>0.520497685185185</c:v>
                </c:pt>
                <c:pt idx="6842">
                  <c:v>0.520520833333333</c:v>
                </c:pt>
                <c:pt idx="6843">
                  <c:v>0.520543981481482</c:v>
                </c:pt>
                <c:pt idx="6844">
                  <c:v>0.520567129629629</c:v>
                </c:pt>
                <c:pt idx="6845">
                  <c:v>0.520590277777778</c:v>
                </c:pt>
                <c:pt idx="6846">
                  <c:v>0.520613425925926</c:v>
                </c:pt>
                <c:pt idx="6847">
                  <c:v>0.520636574074074</c:v>
                </c:pt>
                <c:pt idx="6848">
                  <c:v>0.520659722222222</c:v>
                </c:pt>
                <c:pt idx="6849">
                  <c:v>0.520682870370371</c:v>
                </c:pt>
                <c:pt idx="6850">
                  <c:v>0.520706018518519</c:v>
                </c:pt>
                <c:pt idx="6851">
                  <c:v>0.520729166666667</c:v>
                </c:pt>
                <c:pt idx="6852">
                  <c:v>0.520752314814815</c:v>
                </c:pt>
                <c:pt idx="6853">
                  <c:v>0.520775462962963</c:v>
                </c:pt>
                <c:pt idx="6854">
                  <c:v>0.520798611111111</c:v>
                </c:pt>
                <c:pt idx="6855">
                  <c:v>0.520821759259259</c:v>
                </c:pt>
                <c:pt idx="6856">
                  <c:v>0.520844907407408</c:v>
                </c:pt>
                <c:pt idx="6857">
                  <c:v>0.520868055555556</c:v>
                </c:pt>
                <c:pt idx="6858">
                  <c:v>0.520891203703704</c:v>
                </c:pt>
                <c:pt idx="6859">
                  <c:v>0.520914351851852</c:v>
                </c:pt>
                <c:pt idx="6860">
                  <c:v>0.5209375</c:v>
                </c:pt>
                <c:pt idx="6861">
                  <c:v>0.520960648148148</c:v>
                </c:pt>
                <c:pt idx="6862">
                  <c:v>0.520983796296296</c:v>
                </c:pt>
                <c:pt idx="6863">
                  <c:v>0.521006944444444</c:v>
                </c:pt>
                <c:pt idx="6864">
                  <c:v>0.521030092592593</c:v>
                </c:pt>
                <c:pt idx="6865">
                  <c:v>0.521053240740741</c:v>
                </c:pt>
                <c:pt idx="6866">
                  <c:v>0.521076388888889</c:v>
                </c:pt>
                <c:pt idx="6867">
                  <c:v>0.521099537037037</c:v>
                </c:pt>
                <c:pt idx="6868">
                  <c:v>0.521122685185185</c:v>
                </c:pt>
                <c:pt idx="6869">
                  <c:v>0.521145833333334</c:v>
                </c:pt>
                <c:pt idx="6870">
                  <c:v>0.521168981481481</c:v>
                </c:pt>
                <c:pt idx="6871">
                  <c:v>0.52119212962963</c:v>
                </c:pt>
                <c:pt idx="6872">
                  <c:v>0.521215277777778</c:v>
                </c:pt>
                <c:pt idx="6873">
                  <c:v>0.521238425925926</c:v>
                </c:pt>
                <c:pt idx="6874">
                  <c:v>0.521261574074074</c:v>
                </c:pt>
                <c:pt idx="6875">
                  <c:v>0.521284722222222</c:v>
                </c:pt>
                <c:pt idx="6876">
                  <c:v>0.52130787037037</c:v>
                </c:pt>
                <c:pt idx="6877">
                  <c:v>0.521331018518519</c:v>
                </c:pt>
                <c:pt idx="6878">
                  <c:v>0.521354166666667</c:v>
                </c:pt>
                <c:pt idx="6879">
                  <c:v>0.521377314814815</c:v>
                </c:pt>
                <c:pt idx="6880">
                  <c:v>0.521400462962963</c:v>
                </c:pt>
                <c:pt idx="6881">
                  <c:v>0.521423611111111</c:v>
                </c:pt>
                <c:pt idx="6882">
                  <c:v>0.521446759259259</c:v>
                </c:pt>
                <c:pt idx="6883">
                  <c:v>0.521469907407407</c:v>
                </c:pt>
                <c:pt idx="6884">
                  <c:v>0.521493055555556</c:v>
                </c:pt>
                <c:pt idx="6885">
                  <c:v>0.521516203703704</c:v>
                </c:pt>
                <c:pt idx="6886">
                  <c:v>0.521539351851852</c:v>
                </c:pt>
                <c:pt idx="6887">
                  <c:v>0.5215625</c:v>
                </c:pt>
                <c:pt idx="6888">
                  <c:v>0.521585648148148</c:v>
                </c:pt>
                <c:pt idx="6889">
                  <c:v>0.521608796296296</c:v>
                </c:pt>
                <c:pt idx="6890">
                  <c:v>0.521631944444445</c:v>
                </c:pt>
                <c:pt idx="6891">
                  <c:v>0.521655092592593</c:v>
                </c:pt>
                <c:pt idx="6892">
                  <c:v>0.521678240740741</c:v>
                </c:pt>
                <c:pt idx="6893">
                  <c:v>0.521701388888889</c:v>
                </c:pt>
                <c:pt idx="6894">
                  <c:v>0.521724537037037</c:v>
                </c:pt>
                <c:pt idx="6895">
                  <c:v>0.521747685185185</c:v>
                </c:pt>
                <c:pt idx="6896">
                  <c:v>0.521770833333334</c:v>
                </c:pt>
                <c:pt idx="6897">
                  <c:v>0.521793981481482</c:v>
                </c:pt>
                <c:pt idx="6898">
                  <c:v>0.52181712962963</c:v>
                </c:pt>
                <c:pt idx="6899">
                  <c:v>0.521840277777778</c:v>
                </c:pt>
                <c:pt idx="6900">
                  <c:v>0.521863425925926</c:v>
                </c:pt>
                <c:pt idx="6901">
                  <c:v>0.521886574074074</c:v>
                </c:pt>
                <c:pt idx="6902">
                  <c:v>0.521909722222222</c:v>
                </c:pt>
                <c:pt idx="6903">
                  <c:v>0.521932870370371</c:v>
                </c:pt>
                <c:pt idx="6904">
                  <c:v>0.521956018518519</c:v>
                </c:pt>
                <c:pt idx="6905">
                  <c:v>0.521979166666667</c:v>
                </c:pt>
                <c:pt idx="6906">
                  <c:v>0.522002314814815</c:v>
                </c:pt>
                <c:pt idx="6907">
                  <c:v>0.522025462962963</c:v>
                </c:pt>
                <c:pt idx="6908">
                  <c:v>0.522048611111111</c:v>
                </c:pt>
                <c:pt idx="6909">
                  <c:v>0.522071759259259</c:v>
                </c:pt>
                <c:pt idx="6910">
                  <c:v>0.522094907407407</c:v>
                </c:pt>
                <c:pt idx="6911">
                  <c:v>0.522118055555556</c:v>
                </c:pt>
                <c:pt idx="6912">
                  <c:v>0.522141203703704</c:v>
                </c:pt>
                <c:pt idx="6913">
                  <c:v>0.522164351851852</c:v>
                </c:pt>
                <c:pt idx="6914">
                  <c:v>0.5221875</c:v>
                </c:pt>
                <c:pt idx="6915">
                  <c:v>0.522210648148148</c:v>
                </c:pt>
                <c:pt idx="6916">
                  <c:v>0.522233796296296</c:v>
                </c:pt>
                <c:pt idx="6917">
                  <c:v>0.522256944444444</c:v>
                </c:pt>
                <c:pt idx="6918">
                  <c:v>0.522280092592593</c:v>
                </c:pt>
                <c:pt idx="6919">
                  <c:v>0.522303240740741</c:v>
                </c:pt>
                <c:pt idx="6920">
                  <c:v>0.522326388888889</c:v>
                </c:pt>
                <c:pt idx="6921">
                  <c:v>0.522349537037037</c:v>
                </c:pt>
                <c:pt idx="6922">
                  <c:v>0.522372685185185</c:v>
                </c:pt>
                <c:pt idx="6923">
                  <c:v>0.522395833333333</c:v>
                </c:pt>
                <c:pt idx="6924">
                  <c:v>0.522418981481481</c:v>
                </c:pt>
                <c:pt idx="6925">
                  <c:v>0.52244212962963</c:v>
                </c:pt>
                <c:pt idx="6926">
                  <c:v>0.522465277777778</c:v>
                </c:pt>
                <c:pt idx="6927">
                  <c:v>0.522488425925926</c:v>
                </c:pt>
                <c:pt idx="6928">
                  <c:v>0.522511574074074</c:v>
                </c:pt>
                <c:pt idx="6929">
                  <c:v>0.522534722222222</c:v>
                </c:pt>
                <c:pt idx="6930">
                  <c:v>0.52255787037037</c:v>
                </c:pt>
                <c:pt idx="6931">
                  <c:v>0.522581018518519</c:v>
                </c:pt>
                <c:pt idx="6932">
                  <c:v>0.522604166666667</c:v>
                </c:pt>
                <c:pt idx="6933">
                  <c:v>0.522627314814815</c:v>
                </c:pt>
                <c:pt idx="6934">
                  <c:v>0.522650462962963</c:v>
                </c:pt>
                <c:pt idx="6935">
                  <c:v>0.522673611111111</c:v>
                </c:pt>
                <c:pt idx="6936">
                  <c:v>0.522696759259259</c:v>
                </c:pt>
                <c:pt idx="6937">
                  <c:v>0.522719907407408</c:v>
                </c:pt>
                <c:pt idx="6938">
                  <c:v>0.522743055555556</c:v>
                </c:pt>
                <c:pt idx="6939">
                  <c:v>0.522766203703704</c:v>
                </c:pt>
                <c:pt idx="6940">
                  <c:v>0.522789351851852</c:v>
                </c:pt>
                <c:pt idx="6941">
                  <c:v>0.5228125</c:v>
                </c:pt>
                <c:pt idx="6942">
                  <c:v>0.522835648148148</c:v>
                </c:pt>
                <c:pt idx="6943">
                  <c:v>0.522858796296296</c:v>
                </c:pt>
                <c:pt idx="6944">
                  <c:v>0.522881944444445</c:v>
                </c:pt>
                <c:pt idx="6945">
                  <c:v>0.522905092592593</c:v>
                </c:pt>
                <c:pt idx="6946">
                  <c:v>0.522928240740741</c:v>
                </c:pt>
                <c:pt idx="6947">
                  <c:v>0.522951388888889</c:v>
                </c:pt>
                <c:pt idx="6948">
                  <c:v>0.522974537037037</c:v>
                </c:pt>
                <c:pt idx="6949">
                  <c:v>0.522997685185185</c:v>
                </c:pt>
                <c:pt idx="6950">
                  <c:v>0.523020833333334</c:v>
                </c:pt>
                <c:pt idx="6951">
                  <c:v>0.523043981481482</c:v>
                </c:pt>
                <c:pt idx="6952">
                  <c:v>0.523067129629629</c:v>
                </c:pt>
                <c:pt idx="6953">
                  <c:v>0.523090277777778</c:v>
                </c:pt>
                <c:pt idx="6954">
                  <c:v>0.523113425925926</c:v>
                </c:pt>
                <c:pt idx="6955">
                  <c:v>0.523136574074074</c:v>
                </c:pt>
                <c:pt idx="6956">
                  <c:v>0.523159722222222</c:v>
                </c:pt>
                <c:pt idx="6957">
                  <c:v>0.52318287037037</c:v>
                </c:pt>
                <c:pt idx="6958">
                  <c:v>0.523206018518519</c:v>
                </c:pt>
                <c:pt idx="6959">
                  <c:v>0.523229166666667</c:v>
                </c:pt>
                <c:pt idx="6960">
                  <c:v>0.523252314814815</c:v>
                </c:pt>
                <c:pt idx="6961">
                  <c:v>0.523275462962963</c:v>
                </c:pt>
                <c:pt idx="6962">
                  <c:v>0.523298611111111</c:v>
                </c:pt>
                <c:pt idx="6963">
                  <c:v>0.523321759259259</c:v>
                </c:pt>
                <c:pt idx="6964">
                  <c:v>0.523344907407407</c:v>
                </c:pt>
                <c:pt idx="6965">
                  <c:v>0.523368055555556</c:v>
                </c:pt>
                <c:pt idx="6966">
                  <c:v>0.523391203703704</c:v>
                </c:pt>
                <c:pt idx="6967">
                  <c:v>0.523414351851852</c:v>
                </c:pt>
                <c:pt idx="6968">
                  <c:v>0.5234375</c:v>
                </c:pt>
                <c:pt idx="6969">
                  <c:v>0.523460648148148</c:v>
                </c:pt>
                <c:pt idx="6970">
                  <c:v>0.523483796296296</c:v>
                </c:pt>
                <c:pt idx="6971">
                  <c:v>0.523506944444444</c:v>
                </c:pt>
                <c:pt idx="6972">
                  <c:v>0.523530092592593</c:v>
                </c:pt>
                <c:pt idx="6973">
                  <c:v>0.52355324074074</c:v>
                </c:pt>
                <c:pt idx="6974">
                  <c:v>0.523576388888889</c:v>
                </c:pt>
                <c:pt idx="6975">
                  <c:v>0.523599537037037</c:v>
                </c:pt>
                <c:pt idx="6976">
                  <c:v>0.523622685185185</c:v>
                </c:pt>
                <c:pt idx="6977">
                  <c:v>0.523645833333334</c:v>
                </c:pt>
                <c:pt idx="6978">
                  <c:v>0.523668981481482</c:v>
                </c:pt>
                <c:pt idx="6979">
                  <c:v>0.52369212962963</c:v>
                </c:pt>
                <c:pt idx="6980">
                  <c:v>0.523715277777778</c:v>
                </c:pt>
                <c:pt idx="6981">
                  <c:v>0.523738425925926</c:v>
                </c:pt>
                <c:pt idx="6982">
                  <c:v>0.523761574074074</c:v>
                </c:pt>
                <c:pt idx="6983">
                  <c:v>0.523784722222222</c:v>
                </c:pt>
                <c:pt idx="6984">
                  <c:v>0.52380787037037</c:v>
                </c:pt>
                <c:pt idx="6985">
                  <c:v>0.523831018518519</c:v>
                </c:pt>
                <c:pt idx="6986">
                  <c:v>0.523854166666667</c:v>
                </c:pt>
                <c:pt idx="6987">
                  <c:v>0.523877314814815</c:v>
                </c:pt>
                <c:pt idx="6988">
                  <c:v>0.523900462962963</c:v>
                </c:pt>
                <c:pt idx="6989">
                  <c:v>0.523923611111111</c:v>
                </c:pt>
                <c:pt idx="6990">
                  <c:v>0.523946759259259</c:v>
                </c:pt>
                <c:pt idx="6991">
                  <c:v>0.523969907407407</c:v>
                </c:pt>
                <c:pt idx="6992">
                  <c:v>0.523993055555556</c:v>
                </c:pt>
                <c:pt idx="6993">
                  <c:v>0.524016203703704</c:v>
                </c:pt>
                <c:pt idx="6994">
                  <c:v>0.524039351851852</c:v>
                </c:pt>
                <c:pt idx="6995">
                  <c:v>0.5240625</c:v>
                </c:pt>
                <c:pt idx="6996">
                  <c:v>0.524085648148148</c:v>
                </c:pt>
                <c:pt idx="6997">
                  <c:v>0.524108796296296</c:v>
                </c:pt>
                <c:pt idx="6998">
                  <c:v>0.524131944444444</c:v>
                </c:pt>
                <c:pt idx="6999">
                  <c:v>0.524155092592593</c:v>
                </c:pt>
                <c:pt idx="7000">
                  <c:v>0.524178240740741</c:v>
                </c:pt>
                <c:pt idx="7001">
                  <c:v>0.524201388888889</c:v>
                </c:pt>
                <c:pt idx="7002">
                  <c:v>0.524224537037037</c:v>
                </c:pt>
                <c:pt idx="7003">
                  <c:v>0.524247685185185</c:v>
                </c:pt>
                <c:pt idx="7004">
                  <c:v>0.524270833333333</c:v>
                </c:pt>
                <c:pt idx="7005">
                  <c:v>0.524293981481481</c:v>
                </c:pt>
                <c:pt idx="7006">
                  <c:v>0.524317129629629</c:v>
                </c:pt>
                <c:pt idx="7007">
                  <c:v>0.524340277777778</c:v>
                </c:pt>
                <c:pt idx="7008">
                  <c:v>0.524363425925926</c:v>
                </c:pt>
                <c:pt idx="7009">
                  <c:v>0.524386574074074</c:v>
                </c:pt>
                <c:pt idx="7010">
                  <c:v>0.524409722222222</c:v>
                </c:pt>
                <c:pt idx="7011">
                  <c:v>0.52443287037037</c:v>
                </c:pt>
                <c:pt idx="7012">
                  <c:v>0.524456018518519</c:v>
                </c:pt>
                <c:pt idx="7013">
                  <c:v>0.524479166666667</c:v>
                </c:pt>
                <c:pt idx="7014">
                  <c:v>0.524502314814815</c:v>
                </c:pt>
                <c:pt idx="7015">
                  <c:v>0.524525462962963</c:v>
                </c:pt>
                <c:pt idx="7016">
                  <c:v>0.524548611111111</c:v>
                </c:pt>
                <c:pt idx="7017">
                  <c:v>0.524571759259259</c:v>
                </c:pt>
                <c:pt idx="7018">
                  <c:v>0.524594907407407</c:v>
                </c:pt>
                <c:pt idx="7019">
                  <c:v>0.524618055555556</c:v>
                </c:pt>
                <c:pt idx="7020">
                  <c:v>0.524641203703704</c:v>
                </c:pt>
                <c:pt idx="7021">
                  <c:v>0.524664351851852</c:v>
                </c:pt>
                <c:pt idx="7022">
                  <c:v>0.5246875</c:v>
                </c:pt>
                <c:pt idx="7023">
                  <c:v>0.524710648148148</c:v>
                </c:pt>
                <c:pt idx="7024">
                  <c:v>0.524733796296296</c:v>
                </c:pt>
                <c:pt idx="7025">
                  <c:v>0.524756944444444</c:v>
                </c:pt>
                <c:pt idx="7026">
                  <c:v>0.524780092592593</c:v>
                </c:pt>
                <c:pt idx="7027">
                  <c:v>0.524803240740741</c:v>
                </c:pt>
                <c:pt idx="7028">
                  <c:v>0.524826388888889</c:v>
                </c:pt>
                <c:pt idx="7029">
                  <c:v>0.524849537037037</c:v>
                </c:pt>
                <c:pt idx="7030">
                  <c:v>0.524872685185185</c:v>
                </c:pt>
                <c:pt idx="7031">
                  <c:v>0.524895833333334</c:v>
                </c:pt>
                <c:pt idx="7032">
                  <c:v>0.524918981481482</c:v>
                </c:pt>
                <c:pt idx="7033">
                  <c:v>0.524942129629629</c:v>
                </c:pt>
                <c:pt idx="7034">
                  <c:v>0.524965277777778</c:v>
                </c:pt>
                <c:pt idx="7035">
                  <c:v>0.524988425925926</c:v>
                </c:pt>
                <c:pt idx="7036">
                  <c:v>0.525011574074074</c:v>
                </c:pt>
                <c:pt idx="7037">
                  <c:v>0.525034722222222</c:v>
                </c:pt>
                <c:pt idx="7038">
                  <c:v>0.525057870370371</c:v>
                </c:pt>
                <c:pt idx="7039">
                  <c:v>0.525081018518519</c:v>
                </c:pt>
                <c:pt idx="7040">
                  <c:v>0.525104166666667</c:v>
                </c:pt>
                <c:pt idx="7041">
                  <c:v>0.525127314814815</c:v>
                </c:pt>
                <c:pt idx="7042">
                  <c:v>0.525150462962963</c:v>
                </c:pt>
                <c:pt idx="7043">
                  <c:v>0.525173611111111</c:v>
                </c:pt>
                <c:pt idx="7044">
                  <c:v>0.525196759259259</c:v>
                </c:pt>
                <c:pt idx="7045">
                  <c:v>0.525219907407407</c:v>
                </c:pt>
                <c:pt idx="7046">
                  <c:v>0.525243055555556</c:v>
                </c:pt>
                <c:pt idx="7047">
                  <c:v>0.525266203703704</c:v>
                </c:pt>
                <c:pt idx="7048">
                  <c:v>0.525289351851852</c:v>
                </c:pt>
                <c:pt idx="7049">
                  <c:v>0.5253125</c:v>
                </c:pt>
                <c:pt idx="7050">
                  <c:v>0.525335648148148</c:v>
                </c:pt>
                <c:pt idx="7051">
                  <c:v>0.525358796296296</c:v>
                </c:pt>
                <c:pt idx="7052">
                  <c:v>0.525381944444444</c:v>
                </c:pt>
                <c:pt idx="7053">
                  <c:v>0.525405092592593</c:v>
                </c:pt>
                <c:pt idx="7054">
                  <c:v>0.525428240740741</c:v>
                </c:pt>
                <c:pt idx="7055">
                  <c:v>0.525451388888889</c:v>
                </c:pt>
                <c:pt idx="7056">
                  <c:v>0.525474537037037</c:v>
                </c:pt>
                <c:pt idx="7057">
                  <c:v>0.525497685185185</c:v>
                </c:pt>
                <c:pt idx="7058">
                  <c:v>0.525520833333333</c:v>
                </c:pt>
                <c:pt idx="7059">
                  <c:v>0.525543981481482</c:v>
                </c:pt>
                <c:pt idx="7060">
                  <c:v>0.525567129629629</c:v>
                </c:pt>
                <c:pt idx="7061">
                  <c:v>0.525590277777778</c:v>
                </c:pt>
                <c:pt idx="7062">
                  <c:v>0.525613425925926</c:v>
                </c:pt>
                <c:pt idx="7063">
                  <c:v>0.525636574074074</c:v>
                </c:pt>
                <c:pt idx="7064">
                  <c:v>0.525659722222222</c:v>
                </c:pt>
                <c:pt idx="7065">
                  <c:v>0.52568287037037</c:v>
                </c:pt>
                <c:pt idx="7066">
                  <c:v>0.525706018518519</c:v>
                </c:pt>
                <c:pt idx="7067">
                  <c:v>0.525729166666667</c:v>
                </c:pt>
                <c:pt idx="7068">
                  <c:v>0.525752314814815</c:v>
                </c:pt>
                <c:pt idx="7069">
                  <c:v>0.525775462962963</c:v>
                </c:pt>
                <c:pt idx="7070">
                  <c:v>0.525798611111111</c:v>
                </c:pt>
                <c:pt idx="7071">
                  <c:v>0.525821759259259</c:v>
                </c:pt>
                <c:pt idx="7072">
                  <c:v>0.525844907407408</c:v>
                </c:pt>
                <c:pt idx="7073">
                  <c:v>0.525868055555556</c:v>
                </c:pt>
                <c:pt idx="7074">
                  <c:v>0.525891203703704</c:v>
                </c:pt>
                <c:pt idx="7075">
                  <c:v>0.525914351851852</c:v>
                </c:pt>
                <c:pt idx="7076">
                  <c:v>0.5259375</c:v>
                </c:pt>
                <c:pt idx="7077">
                  <c:v>0.525960648148148</c:v>
                </c:pt>
                <c:pt idx="7078">
                  <c:v>0.525983796296296</c:v>
                </c:pt>
                <c:pt idx="7079">
                  <c:v>0.526006944444445</c:v>
                </c:pt>
                <c:pt idx="7080">
                  <c:v>0.526030092592593</c:v>
                </c:pt>
                <c:pt idx="7081">
                  <c:v>0.526053240740741</c:v>
                </c:pt>
                <c:pt idx="7082">
                  <c:v>0.526076388888889</c:v>
                </c:pt>
                <c:pt idx="7083">
                  <c:v>0.526099537037037</c:v>
                </c:pt>
                <c:pt idx="7084">
                  <c:v>0.526122685185185</c:v>
                </c:pt>
                <c:pt idx="7085">
                  <c:v>0.526145833333334</c:v>
                </c:pt>
                <c:pt idx="7086">
                  <c:v>0.526168981481481</c:v>
                </c:pt>
                <c:pt idx="7087">
                  <c:v>0.52619212962963</c:v>
                </c:pt>
                <c:pt idx="7088">
                  <c:v>0.526215277777778</c:v>
                </c:pt>
                <c:pt idx="7089">
                  <c:v>0.526238425925926</c:v>
                </c:pt>
                <c:pt idx="7090">
                  <c:v>0.526261574074074</c:v>
                </c:pt>
                <c:pt idx="7091">
                  <c:v>0.526284722222222</c:v>
                </c:pt>
                <c:pt idx="7092">
                  <c:v>0.526307870370371</c:v>
                </c:pt>
                <c:pt idx="7093">
                  <c:v>0.526331018518519</c:v>
                </c:pt>
                <c:pt idx="7094">
                  <c:v>0.526354166666667</c:v>
                </c:pt>
                <c:pt idx="7095">
                  <c:v>0.526377314814815</c:v>
                </c:pt>
                <c:pt idx="7096">
                  <c:v>0.526400462962963</c:v>
                </c:pt>
                <c:pt idx="7097">
                  <c:v>0.526423611111111</c:v>
                </c:pt>
                <c:pt idx="7098">
                  <c:v>0.526446759259259</c:v>
                </c:pt>
                <c:pt idx="7099">
                  <c:v>0.526469907407407</c:v>
                </c:pt>
                <c:pt idx="7100">
                  <c:v>0.526493055555556</c:v>
                </c:pt>
                <c:pt idx="7101">
                  <c:v>0.526516203703704</c:v>
                </c:pt>
                <c:pt idx="7102">
                  <c:v>0.526539351851852</c:v>
                </c:pt>
                <c:pt idx="7103">
                  <c:v>0.5265625</c:v>
                </c:pt>
                <c:pt idx="7104">
                  <c:v>0.526585648148148</c:v>
                </c:pt>
                <c:pt idx="7105">
                  <c:v>0.526608796296296</c:v>
                </c:pt>
                <c:pt idx="7106">
                  <c:v>0.526631944444444</c:v>
                </c:pt>
                <c:pt idx="7107">
                  <c:v>0.526655092592593</c:v>
                </c:pt>
                <c:pt idx="7108">
                  <c:v>0.526678240740741</c:v>
                </c:pt>
                <c:pt idx="7109">
                  <c:v>0.526701388888889</c:v>
                </c:pt>
                <c:pt idx="7110">
                  <c:v>0.526724537037037</c:v>
                </c:pt>
                <c:pt idx="7111">
                  <c:v>0.526747685185185</c:v>
                </c:pt>
                <c:pt idx="7112">
                  <c:v>0.526770833333334</c:v>
                </c:pt>
                <c:pt idx="7113">
                  <c:v>0.526793981481482</c:v>
                </c:pt>
                <c:pt idx="7114">
                  <c:v>0.52681712962963</c:v>
                </c:pt>
                <c:pt idx="7115">
                  <c:v>0.526840277777778</c:v>
                </c:pt>
                <c:pt idx="7116">
                  <c:v>0.526863425925926</c:v>
                </c:pt>
                <c:pt idx="7117">
                  <c:v>0.526886574074074</c:v>
                </c:pt>
                <c:pt idx="7118">
                  <c:v>0.526909722222222</c:v>
                </c:pt>
                <c:pt idx="7119">
                  <c:v>0.526932870370371</c:v>
                </c:pt>
                <c:pt idx="7120">
                  <c:v>0.526956018518519</c:v>
                </c:pt>
                <c:pt idx="7121">
                  <c:v>0.526979166666667</c:v>
                </c:pt>
                <c:pt idx="7122">
                  <c:v>0.527002314814815</c:v>
                </c:pt>
                <c:pt idx="7123">
                  <c:v>0.527025462962963</c:v>
                </c:pt>
                <c:pt idx="7124">
                  <c:v>0.527048611111111</c:v>
                </c:pt>
                <c:pt idx="7125">
                  <c:v>0.527071759259259</c:v>
                </c:pt>
                <c:pt idx="7126">
                  <c:v>0.527094907407407</c:v>
                </c:pt>
                <c:pt idx="7127">
                  <c:v>0.527118055555556</c:v>
                </c:pt>
                <c:pt idx="7128">
                  <c:v>0.527141203703704</c:v>
                </c:pt>
                <c:pt idx="7129">
                  <c:v>0.527164351851852</c:v>
                </c:pt>
                <c:pt idx="7130">
                  <c:v>0.5271875</c:v>
                </c:pt>
                <c:pt idx="7131">
                  <c:v>0.527210648148148</c:v>
                </c:pt>
                <c:pt idx="7132">
                  <c:v>0.527233796296296</c:v>
                </c:pt>
                <c:pt idx="7133">
                  <c:v>0.527256944444444</c:v>
                </c:pt>
                <c:pt idx="7134">
                  <c:v>0.527280092592593</c:v>
                </c:pt>
                <c:pt idx="7135">
                  <c:v>0.527303240740741</c:v>
                </c:pt>
                <c:pt idx="7136">
                  <c:v>0.527326388888889</c:v>
                </c:pt>
                <c:pt idx="7137">
                  <c:v>0.527349537037037</c:v>
                </c:pt>
                <c:pt idx="7138">
                  <c:v>0.527372685185185</c:v>
                </c:pt>
                <c:pt idx="7139">
                  <c:v>0.527395833333334</c:v>
                </c:pt>
                <c:pt idx="7140">
                  <c:v>0.527418981481481</c:v>
                </c:pt>
                <c:pt idx="7141">
                  <c:v>0.52744212962963</c:v>
                </c:pt>
                <c:pt idx="7142">
                  <c:v>0.527465277777778</c:v>
                </c:pt>
                <c:pt idx="7143">
                  <c:v>0.527488425925926</c:v>
                </c:pt>
                <c:pt idx="7144">
                  <c:v>0.527511574074074</c:v>
                </c:pt>
                <c:pt idx="7145">
                  <c:v>0.527534722222222</c:v>
                </c:pt>
                <c:pt idx="7146">
                  <c:v>0.52755787037037</c:v>
                </c:pt>
                <c:pt idx="7147">
                  <c:v>0.527581018518519</c:v>
                </c:pt>
                <c:pt idx="7148">
                  <c:v>0.527604166666667</c:v>
                </c:pt>
                <c:pt idx="7149">
                  <c:v>0.527627314814815</c:v>
                </c:pt>
                <c:pt idx="7150">
                  <c:v>0.527650462962963</c:v>
                </c:pt>
                <c:pt idx="7151">
                  <c:v>0.527673611111111</c:v>
                </c:pt>
                <c:pt idx="7152">
                  <c:v>0.527696759259259</c:v>
                </c:pt>
                <c:pt idx="7153">
                  <c:v>0.527719907407407</c:v>
                </c:pt>
                <c:pt idx="7154">
                  <c:v>0.527743055555556</c:v>
                </c:pt>
                <c:pt idx="7155">
                  <c:v>0.527766203703704</c:v>
                </c:pt>
                <c:pt idx="7156">
                  <c:v>0.527789351851852</c:v>
                </c:pt>
                <c:pt idx="7157">
                  <c:v>0.5278125</c:v>
                </c:pt>
                <c:pt idx="7158">
                  <c:v>0.527835648148148</c:v>
                </c:pt>
                <c:pt idx="7159">
                  <c:v>0.527858796296296</c:v>
                </c:pt>
                <c:pt idx="7160">
                  <c:v>0.527881944444445</c:v>
                </c:pt>
                <c:pt idx="7161">
                  <c:v>0.527905092592593</c:v>
                </c:pt>
                <c:pt idx="7162">
                  <c:v>0.527928240740741</c:v>
                </c:pt>
                <c:pt idx="7163">
                  <c:v>0.527951388888889</c:v>
                </c:pt>
                <c:pt idx="7164">
                  <c:v>0.527974537037037</c:v>
                </c:pt>
                <c:pt idx="7165">
                  <c:v>0.527997685185185</c:v>
                </c:pt>
                <c:pt idx="7166">
                  <c:v>0.528020833333333</c:v>
                </c:pt>
                <c:pt idx="7167">
                  <c:v>0.528043981481482</c:v>
                </c:pt>
                <c:pt idx="7168">
                  <c:v>0.528067129629629</c:v>
                </c:pt>
                <c:pt idx="7169">
                  <c:v>0.528090277777778</c:v>
                </c:pt>
                <c:pt idx="7170">
                  <c:v>0.528113425925926</c:v>
                </c:pt>
                <c:pt idx="7171">
                  <c:v>0.528136574074074</c:v>
                </c:pt>
                <c:pt idx="7172">
                  <c:v>0.528159722222222</c:v>
                </c:pt>
                <c:pt idx="7173">
                  <c:v>0.52818287037037</c:v>
                </c:pt>
                <c:pt idx="7174">
                  <c:v>0.528206018518519</c:v>
                </c:pt>
                <c:pt idx="7175">
                  <c:v>0.528229166666667</c:v>
                </c:pt>
                <c:pt idx="7176">
                  <c:v>0.528252314814815</c:v>
                </c:pt>
                <c:pt idx="7177">
                  <c:v>0.528275462962963</c:v>
                </c:pt>
                <c:pt idx="7178">
                  <c:v>0.528298611111111</c:v>
                </c:pt>
                <c:pt idx="7179">
                  <c:v>0.528321759259259</c:v>
                </c:pt>
                <c:pt idx="7180">
                  <c:v>0.528344907407408</c:v>
                </c:pt>
                <c:pt idx="7181">
                  <c:v>0.528368055555556</c:v>
                </c:pt>
                <c:pt idx="7182">
                  <c:v>0.528391203703704</c:v>
                </c:pt>
                <c:pt idx="7183">
                  <c:v>0.528414351851852</c:v>
                </c:pt>
                <c:pt idx="7184">
                  <c:v>0.5284375</c:v>
                </c:pt>
                <c:pt idx="7185">
                  <c:v>0.528460648148148</c:v>
                </c:pt>
                <c:pt idx="7186">
                  <c:v>0.528483796296296</c:v>
                </c:pt>
                <c:pt idx="7187">
                  <c:v>0.528506944444444</c:v>
                </c:pt>
                <c:pt idx="7188">
                  <c:v>0.528530092592593</c:v>
                </c:pt>
                <c:pt idx="7189">
                  <c:v>0.52855324074074</c:v>
                </c:pt>
                <c:pt idx="7190">
                  <c:v>0.528576388888889</c:v>
                </c:pt>
                <c:pt idx="7191">
                  <c:v>0.528599537037037</c:v>
                </c:pt>
                <c:pt idx="7192">
                  <c:v>0.528622685185185</c:v>
                </c:pt>
                <c:pt idx="7193">
                  <c:v>0.528645833333334</c:v>
                </c:pt>
                <c:pt idx="7194">
                  <c:v>0.528668981481481</c:v>
                </c:pt>
                <c:pt idx="7195">
                  <c:v>0.52869212962963</c:v>
                </c:pt>
                <c:pt idx="7196">
                  <c:v>0.528715277777778</c:v>
                </c:pt>
                <c:pt idx="7197">
                  <c:v>0.528738425925926</c:v>
                </c:pt>
                <c:pt idx="7198">
                  <c:v>0.528761574074074</c:v>
                </c:pt>
                <c:pt idx="7199">
                  <c:v>0.528784722222222</c:v>
                </c:pt>
                <c:pt idx="7200">
                  <c:v>0.528807870370371</c:v>
                </c:pt>
                <c:pt idx="7201">
                  <c:v>0.528831018518519</c:v>
                </c:pt>
                <c:pt idx="7202">
                  <c:v>0.528854166666667</c:v>
                </c:pt>
                <c:pt idx="7203">
                  <c:v>0.528877314814815</c:v>
                </c:pt>
                <c:pt idx="7204">
                  <c:v>0.528900462962963</c:v>
                </c:pt>
                <c:pt idx="7205">
                  <c:v>0.528923611111111</c:v>
                </c:pt>
                <c:pt idx="7206">
                  <c:v>0.528946759259259</c:v>
                </c:pt>
                <c:pt idx="7207">
                  <c:v>0.528969907407407</c:v>
                </c:pt>
                <c:pt idx="7208">
                  <c:v>0.528993055555556</c:v>
                </c:pt>
                <c:pt idx="7209">
                  <c:v>0.529016203703704</c:v>
                </c:pt>
                <c:pt idx="7210">
                  <c:v>0.529039351851852</c:v>
                </c:pt>
                <c:pt idx="7211">
                  <c:v>0.5290625</c:v>
                </c:pt>
                <c:pt idx="7212">
                  <c:v>0.529085648148148</c:v>
                </c:pt>
                <c:pt idx="7213">
                  <c:v>0.529108796296296</c:v>
                </c:pt>
                <c:pt idx="7214">
                  <c:v>0.529131944444444</c:v>
                </c:pt>
                <c:pt idx="7215">
                  <c:v>0.529155092592593</c:v>
                </c:pt>
                <c:pt idx="7216">
                  <c:v>0.529178240740741</c:v>
                </c:pt>
                <c:pt idx="7217">
                  <c:v>0.529201388888889</c:v>
                </c:pt>
                <c:pt idx="7218">
                  <c:v>0.529224537037037</c:v>
                </c:pt>
                <c:pt idx="7219">
                  <c:v>0.529247685185185</c:v>
                </c:pt>
                <c:pt idx="7220">
                  <c:v>0.529270833333334</c:v>
                </c:pt>
                <c:pt idx="7221">
                  <c:v>0.529293981481482</c:v>
                </c:pt>
                <c:pt idx="7222">
                  <c:v>0.529317129629629</c:v>
                </c:pt>
                <c:pt idx="7223">
                  <c:v>0.529340277777778</c:v>
                </c:pt>
                <c:pt idx="7224">
                  <c:v>0.529363425925926</c:v>
                </c:pt>
                <c:pt idx="7225">
                  <c:v>0.529386574074074</c:v>
                </c:pt>
                <c:pt idx="7226">
                  <c:v>0.529409722222222</c:v>
                </c:pt>
                <c:pt idx="7227">
                  <c:v>0.52943287037037</c:v>
                </c:pt>
                <c:pt idx="7228">
                  <c:v>0.529456018518519</c:v>
                </c:pt>
                <c:pt idx="7229">
                  <c:v>0.529479166666666</c:v>
                </c:pt>
                <c:pt idx="7230">
                  <c:v>0.529502314814815</c:v>
                </c:pt>
                <c:pt idx="7231">
                  <c:v>0.529525462962963</c:v>
                </c:pt>
                <c:pt idx="7232">
                  <c:v>0.529548611111111</c:v>
                </c:pt>
                <c:pt idx="7233">
                  <c:v>0.529571759259259</c:v>
                </c:pt>
                <c:pt idx="7234">
                  <c:v>0.529594907407407</c:v>
                </c:pt>
                <c:pt idx="7235">
                  <c:v>0.529618055555556</c:v>
                </c:pt>
                <c:pt idx="7236">
                  <c:v>0.529641203703704</c:v>
                </c:pt>
                <c:pt idx="7237">
                  <c:v>0.529664351851852</c:v>
                </c:pt>
                <c:pt idx="7238">
                  <c:v>0.5296875</c:v>
                </c:pt>
                <c:pt idx="7239">
                  <c:v>0.529710648148148</c:v>
                </c:pt>
                <c:pt idx="7240">
                  <c:v>0.529733796296296</c:v>
                </c:pt>
                <c:pt idx="7241">
                  <c:v>0.529756944444444</c:v>
                </c:pt>
                <c:pt idx="7242">
                  <c:v>0.529780092592593</c:v>
                </c:pt>
                <c:pt idx="7243">
                  <c:v>0.529803240740741</c:v>
                </c:pt>
                <c:pt idx="7244">
                  <c:v>0.529826388888889</c:v>
                </c:pt>
                <c:pt idx="7245">
                  <c:v>0.529849537037037</c:v>
                </c:pt>
                <c:pt idx="7246">
                  <c:v>0.529872685185185</c:v>
                </c:pt>
                <c:pt idx="7247">
                  <c:v>0.529895833333334</c:v>
                </c:pt>
                <c:pt idx="7248">
                  <c:v>0.529918981481481</c:v>
                </c:pt>
                <c:pt idx="7249">
                  <c:v>0.529942129629629</c:v>
                </c:pt>
                <c:pt idx="7250">
                  <c:v>0.529965277777778</c:v>
                </c:pt>
                <c:pt idx="7251">
                  <c:v>0.529988425925926</c:v>
                </c:pt>
                <c:pt idx="7252">
                  <c:v>0.530011574074074</c:v>
                </c:pt>
                <c:pt idx="7253">
                  <c:v>0.530034722222222</c:v>
                </c:pt>
                <c:pt idx="7254">
                  <c:v>0.53005787037037</c:v>
                </c:pt>
                <c:pt idx="7255">
                  <c:v>0.530081018518519</c:v>
                </c:pt>
                <c:pt idx="7256">
                  <c:v>0.530104166666667</c:v>
                </c:pt>
                <c:pt idx="7257">
                  <c:v>0.530127314814815</c:v>
                </c:pt>
                <c:pt idx="7258">
                  <c:v>0.530150462962963</c:v>
                </c:pt>
                <c:pt idx="7259">
                  <c:v>0.530173611111111</c:v>
                </c:pt>
                <c:pt idx="7260">
                  <c:v>0.530196759259259</c:v>
                </c:pt>
                <c:pt idx="7261">
                  <c:v>0.530219907407407</c:v>
                </c:pt>
                <c:pt idx="7262">
                  <c:v>0.530243055555556</c:v>
                </c:pt>
                <c:pt idx="7263">
                  <c:v>0.530266203703704</c:v>
                </c:pt>
                <c:pt idx="7264">
                  <c:v>0.530289351851852</c:v>
                </c:pt>
                <c:pt idx="7265">
                  <c:v>0.5303125</c:v>
                </c:pt>
                <c:pt idx="7266">
                  <c:v>0.530335648148148</c:v>
                </c:pt>
                <c:pt idx="7267">
                  <c:v>0.530358796296296</c:v>
                </c:pt>
                <c:pt idx="7268">
                  <c:v>0.530381944444444</c:v>
                </c:pt>
                <c:pt idx="7269">
                  <c:v>0.530405092592593</c:v>
                </c:pt>
                <c:pt idx="7270">
                  <c:v>0.530428240740741</c:v>
                </c:pt>
                <c:pt idx="7271">
                  <c:v>0.530451388888889</c:v>
                </c:pt>
                <c:pt idx="7272">
                  <c:v>0.530474537037037</c:v>
                </c:pt>
                <c:pt idx="7273">
                  <c:v>0.530497685185185</c:v>
                </c:pt>
                <c:pt idx="7274">
                  <c:v>0.530520833333333</c:v>
                </c:pt>
                <c:pt idx="7275">
                  <c:v>0.530543981481482</c:v>
                </c:pt>
                <c:pt idx="7276">
                  <c:v>0.530567129629629</c:v>
                </c:pt>
                <c:pt idx="7277">
                  <c:v>0.530590277777778</c:v>
                </c:pt>
                <c:pt idx="7278">
                  <c:v>0.530613425925926</c:v>
                </c:pt>
                <c:pt idx="7279">
                  <c:v>0.530636574074074</c:v>
                </c:pt>
                <c:pt idx="7280">
                  <c:v>0.530659722222222</c:v>
                </c:pt>
                <c:pt idx="7281">
                  <c:v>0.530682870370371</c:v>
                </c:pt>
                <c:pt idx="7282">
                  <c:v>0.530706018518519</c:v>
                </c:pt>
                <c:pt idx="7283">
                  <c:v>0.530729166666667</c:v>
                </c:pt>
                <c:pt idx="7284">
                  <c:v>0.530752314814815</c:v>
                </c:pt>
                <c:pt idx="7285">
                  <c:v>0.530775462962963</c:v>
                </c:pt>
                <c:pt idx="7286">
                  <c:v>0.530798611111111</c:v>
                </c:pt>
                <c:pt idx="7287">
                  <c:v>0.530821759259259</c:v>
                </c:pt>
                <c:pt idx="7288">
                  <c:v>0.530844907407408</c:v>
                </c:pt>
                <c:pt idx="7289">
                  <c:v>0.530868055555556</c:v>
                </c:pt>
                <c:pt idx="7290">
                  <c:v>0.530891203703704</c:v>
                </c:pt>
                <c:pt idx="7291">
                  <c:v>0.530914351851852</c:v>
                </c:pt>
                <c:pt idx="7292">
                  <c:v>0.5309375</c:v>
                </c:pt>
                <c:pt idx="7293">
                  <c:v>0.530960648148148</c:v>
                </c:pt>
                <c:pt idx="7294">
                  <c:v>0.530983796296296</c:v>
                </c:pt>
                <c:pt idx="7295">
                  <c:v>0.531006944444444</c:v>
                </c:pt>
                <c:pt idx="7296">
                  <c:v>0.531030092592593</c:v>
                </c:pt>
                <c:pt idx="7297">
                  <c:v>0.531053240740741</c:v>
                </c:pt>
                <c:pt idx="7298">
                  <c:v>0.531076388888889</c:v>
                </c:pt>
                <c:pt idx="7299">
                  <c:v>0.531099537037037</c:v>
                </c:pt>
                <c:pt idx="7300">
                  <c:v>0.531122685185185</c:v>
                </c:pt>
                <c:pt idx="7301">
                  <c:v>0.531145833333334</c:v>
                </c:pt>
                <c:pt idx="7302">
                  <c:v>0.531168981481481</c:v>
                </c:pt>
                <c:pt idx="7303">
                  <c:v>0.53119212962963</c:v>
                </c:pt>
                <c:pt idx="7304">
                  <c:v>0.531215277777778</c:v>
                </c:pt>
                <c:pt idx="7305">
                  <c:v>0.531238425925926</c:v>
                </c:pt>
                <c:pt idx="7306">
                  <c:v>0.531261574074074</c:v>
                </c:pt>
                <c:pt idx="7307">
                  <c:v>0.531284722222222</c:v>
                </c:pt>
                <c:pt idx="7308">
                  <c:v>0.53130787037037</c:v>
                </c:pt>
                <c:pt idx="7309">
                  <c:v>0.531331018518519</c:v>
                </c:pt>
                <c:pt idx="7310">
                  <c:v>0.531354166666667</c:v>
                </c:pt>
                <c:pt idx="7311">
                  <c:v>0.531377314814815</c:v>
                </c:pt>
                <c:pt idx="7312">
                  <c:v>0.531400462962963</c:v>
                </c:pt>
                <c:pt idx="7313">
                  <c:v>0.531423611111111</c:v>
                </c:pt>
                <c:pt idx="7314">
                  <c:v>0.531446759259259</c:v>
                </c:pt>
                <c:pt idx="7315">
                  <c:v>0.531469907407407</c:v>
                </c:pt>
                <c:pt idx="7316">
                  <c:v>0.531493055555556</c:v>
                </c:pt>
                <c:pt idx="7317">
                  <c:v>0.531516203703704</c:v>
                </c:pt>
                <c:pt idx="7318">
                  <c:v>0.531539351851852</c:v>
                </c:pt>
                <c:pt idx="7319">
                  <c:v>0.5315625</c:v>
                </c:pt>
                <c:pt idx="7320">
                  <c:v>0.531585648148148</c:v>
                </c:pt>
                <c:pt idx="7321">
                  <c:v>0.531608796296296</c:v>
                </c:pt>
                <c:pt idx="7322">
                  <c:v>0.531631944444445</c:v>
                </c:pt>
                <c:pt idx="7323">
                  <c:v>0.531655092592593</c:v>
                </c:pt>
                <c:pt idx="7324">
                  <c:v>0.531678240740741</c:v>
                </c:pt>
                <c:pt idx="7325">
                  <c:v>0.531701388888889</c:v>
                </c:pt>
                <c:pt idx="7326">
                  <c:v>0.531724537037037</c:v>
                </c:pt>
                <c:pt idx="7327">
                  <c:v>0.531747685185185</c:v>
                </c:pt>
                <c:pt idx="7328">
                  <c:v>0.531770833333334</c:v>
                </c:pt>
                <c:pt idx="7329">
                  <c:v>0.531793981481482</c:v>
                </c:pt>
                <c:pt idx="7330">
                  <c:v>0.53181712962963</c:v>
                </c:pt>
                <c:pt idx="7331">
                  <c:v>0.531840277777778</c:v>
                </c:pt>
                <c:pt idx="7332">
                  <c:v>0.531863425925926</c:v>
                </c:pt>
                <c:pt idx="7333">
                  <c:v>0.531886574074074</c:v>
                </c:pt>
                <c:pt idx="7334">
                  <c:v>0.531909722222222</c:v>
                </c:pt>
                <c:pt idx="7335">
                  <c:v>0.531932870370371</c:v>
                </c:pt>
                <c:pt idx="7336">
                  <c:v>0.531956018518519</c:v>
                </c:pt>
                <c:pt idx="7337">
                  <c:v>0.531979166666667</c:v>
                </c:pt>
                <c:pt idx="7338">
                  <c:v>0.532002314814815</c:v>
                </c:pt>
                <c:pt idx="7339">
                  <c:v>0.532025462962963</c:v>
                </c:pt>
                <c:pt idx="7340">
                  <c:v>0.532048611111111</c:v>
                </c:pt>
                <c:pt idx="7341">
                  <c:v>0.532071759259259</c:v>
                </c:pt>
                <c:pt idx="7342">
                  <c:v>0.532094907407407</c:v>
                </c:pt>
                <c:pt idx="7343">
                  <c:v>0.532118055555556</c:v>
                </c:pt>
                <c:pt idx="7344">
                  <c:v>0.532141203703704</c:v>
                </c:pt>
                <c:pt idx="7345">
                  <c:v>0.532164351851852</c:v>
                </c:pt>
                <c:pt idx="7346">
                  <c:v>0.5321875</c:v>
                </c:pt>
                <c:pt idx="7347">
                  <c:v>0.532222222222222</c:v>
                </c:pt>
                <c:pt idx="7348">
                  <c:v>0.53224537037037</c:v>
                </c:pt>
                <c:pt idx="7349">
                  <c:v>0.532268518518519</c:v>
                </c:pt>
                <c:pt idx="7350">
                  <c:v>0.532291666666667</c:v>
                </c:pt>
                <c:pt idx="7351">
                  <c:v>0.532314814814815</c:v>
                </c:pt>
                <c:pt idx="7352">
                  <c:v>0.532337962962963</c:v>
                </c:pt>
                <c:pt idx="7353">
                  <c:v>0.532361111111111</c:v>
                </c:pt>
                <c:pt idx="7354">
                  <c:v>0.532384259259259</c:v>
                </c:pt>
                <c:pt idx="7355">
                  <c:v>0.532407407407407</c:v>
                </c:pt>
                <c:pt idx="7356">
                  <c:v>0.532430555555556</c:v>
                </c:pt>
                <c:pt idx="7357">
                  <c:v>0.532453703703704</c:v>
                </c:pt>
                <c:pt idx="7358">
                  <c:v>0.532476851851852</c:v>
                </c:pt>
                <c:pt idx="7359">
                  <c:v>0.5325</c:v>
                </c:pt>
                <c:pt idx="7360">
                  <c:v>0.532523148148148</c:v>
                </c:pt>
                <c:pt idx="7361">
                  <c:v>0.532546296296296</c:v>
                </c:pt>
                <c:pt idx="7362">
                  <c:v>0.532569444444444</c:v>
                </c:pt>
                <c:pt idx="7363">
                  <c:v>0.532592592592593</c:v>
                </c:pt>
                <c:pt idx="7364">
                  <c:v>0.532615740740741</c:v>
                </c:pt>
                <c:pt idx="7365">
                  <c:v>0.532638888888889</c:v>
                </c:pt>
                <c:pt idx="7366">
                  <c:v>0.532662037037037</c:v>
                </c:pt>
                <c:pt idx="7367">
                  <c:v>0.532685185185185</c:v>
                </c:pt>
                <c:pt idx="7368">
                  <c:v>0.532708333333333</c:v>
                </c:pt>
                <c:pt idx="7369">
                  <c:v>0.532731481481482</c:v>
                </c:pt>
                <c:pt idx="7370">
                  <c:v>0.53275462962963</c:v>
                </c:pt>
                <c:pt idx="7371">
                  <c:v>0.532777777777778</c:v>
                </c:pt>
                <c:pt idx="7372">
                  <c:v>0.532800925925926</c:v>
                </c:pt>
                <c:pt idx="7373">
                  <c:v>0.532824074074074</c:v>
                </c:pt>
                <c:pt idx="7374">
                  <c:v>0.532847222222222</c:v>
                </c:pt>
                <c:pt idx="7375">
                  <c:v>0.532870370370371</c:v>
                </c:pt>
                <c:pt idx="7376">
                  <c:v>0.532893518518519</c:v>
                </c:pt>
                <c:pt idx="7377">
                  <c:v>0.532916666666667</c:v>
                </c:pt>
                <c:pt idx="7378">
                  <c:v>0.532939814814815</c:v>
                </c:pt>
                <c:pt idx="7379">
                  <c:v>0.532962962962963</c:v>
                </c:pt>
                <c:pt idx="7380">
                  <c:v>0.532986111111111</c:v>
                </c:pt>
                <c:pt idx="7381">
                  <c:v>0.533009259259259</c:v>
                </c:pt>
                <c:pt idx="7382">
                  <c:v>0.533032407407407</c:v>
                </c:pt>
                <c:pt idx="7383">
                  <c:v>0.533055555555556</c:v>
                </c:pt>
                <c:pt idx="7384">
                  <c:v>0.533078703703704</c:v>
                </c:pt>
                <c:pt idx="7385">
                  <c:v>0.533101851851852</c:v>
                </c:pt>
                <c:pt idx="7386">
                  <c:v>0.533125</c:v>
                </c:pt>
                <c:pt idx="7387">
                  <c:v>0.533148148148148</c:v>
                </c:pt>
                <c:pt idx="7388">
                  <c:v>0.533171296296296</c:v>
                </c:pt>
                <c:pt idx="7389">
                  <c:v>0.533194444444445</c:v>
                </c:pt>
                <c:pt idx="7390">
                  <c:v>0.533217592592593</c:v>
                </c:pt>
                <c:pt idx="7391">
                  <c:v>0.533240740740741</c:v>
                </c:pt>
                <c:pt idx="7392">
                  <c:v>0.533263888888889</c:v>
                </c:pt>
                <c:pt idx="7393">
                  <c:v>0.533287037037037</c:v>
                </c:pt>
                <c:pt idx="7394">
                  <c:v>0.533310185185185</c:v>
                </c:pt>
                <c:pt idx="7395">
                  <c:v>0.533333333333333</c:v>
                </c:pt>
                <c:pt idx="7396">
                  <c:v>0.533356481481482</c:v>
                </c:pt>
                <c:pt idx="7397">
                  <c:v>0.53337962962963</c:v>
                </c:pt>
                <c:pt idx="7398">
                  <c:v>0.533402777777778</c:v>
                </c:pt>
                <c:pt idx="7399">
                  <c:v>0.533425925925926</c:v>
                </c:pt>
                <c:pt idx="7400">
                  <c:v>0.533449074074074</c:v>
                </c:pt>
                <c:pt idx="7401">
                  <c:v>0.533472222222222</c:v>
                </c:pt>
                <c:pt idx="7402">
                  <c:v>0.53349537037037</c:v>
                </c:pt>
                <c:pt idx="7403">
                  <c:v>0.533518518518519</c:v>
                </c:pt>
                <c:pt idx="7404">
                  <c:v>0.533541666666667</c:v>
                </c:pt>
                <c:pt idx="7405">
                  <c:v>0.533564814814815</c:v>
                </c:pt>
                <c:pt idx="7406">
                  <c:v>0.533587962962963</c:v>
                </c:pt>
                <c:pt idx="7407">
                  <c:v>0.533611111111111</c:v>
                </c:pt>
                <c:pt idx="7408">
                  <c:v>0.533634259259259</c:v>
                </c:pt>
                <c:pt idx="7409">
                  <c:v>0.533657407407408</c:v>
                </c:pt>
                <c:pt idx="7410">
                  <c:v>0.533680555555556</c:v>
                </c:pt>
                <c:pt idx="7411">
                  <c:v>0.533703703703704</c:v>
                </c:pt>
                <c:pt idx="7412">
                  <c:v>0.533726851851852</c:v>
                </c:pt>
                <c:pt idx="7413">
                  <c:v>0.53375</c:v>
                </c:pt>
                <c:pt idx="7414">
                  <c:v>0.533773148148148</c:v>
                </c:pt>
                <c:pt idx="7415">
                  <c:v>0.533796296296296</c:v>
                </c:pt>
                <c:pt idx="7416">
                  <c:v>0.533819444444445</c:v>
                </c:pt>
                <c:pt idx="7417">
                  <c:v>0.533842592592593</c:v>
                </c:pt>
                <c:pt idx="7418">
                  <c:v>0.533865740740741</c:v>
                </c:pt>
                <c:pt idx="7419">
                  <c:v>0.533888888888889</c:v>
                </c:pt>
                <c:pt idx="7420">
                  <c:v>0.533912037037037</c:v>
                </c:pt>
                <c:pt idx="7421">
                  <c:v>0.533935185185185</c:v>
                </c:pt>
                <c:pt idx="7422">
                  <c:v>0.533958333333333</c:v>
                </c:pt>
                <c:pt idx="7423">
                  <c:v>0.533981481481482</c:v>
                </c:pt>
                <c:pt idx="7424">
                  <c:v>0.53400462962963</c:v>
                </c:pt>
                <c:pt idx="7425">
                  <c:v>0.534027777777778</c:v>
                </c:pt>
                <c:pt idx="7426">
                  <c:v>0.534050925925926</c:v>
                </c:pt>
                <c:pt idx="7427">
                  <c:v>0.534074074074074</c:v>
                </c:pt>
                <c:pt idx="7428">
                  <c:v>0.534097222222222</c:v>
                </c:pt>
                <c:pt idx="7429">
                  <c:v>0.534120370370371</c:v>
                </c:pt>
                <c:pt idx="7430">
                  <c:v>0.534143518518519</c:v>
                </c:pt>
                <c:pt idx="7431">
                  <c:v>0.534166666666667</c:v>
                </c:pt>
                <c:pt idx="7432">
                  <c:v>0.534189814814815</c:v>
                </c:pt>
                <c:pt idx="7433">
                  <c:v>0.534212962962963</c:v>
                </c:pt>
                <c:pt idx="7434">
                  <c:v>0.534236111111111</c:v>
                </c:pt>
                <c:pt idx="7435">
                  <c:v>0.534259259259259</c:v>
                </c:pt>
                <c:pt idx="7436">
                  <c:v>0.534282407407407</c:v>
                </c:pt>
                <c:pt idx="7437">
                  <c:v>0.534305555555556</c:v>
                </c:pt>
                <c:pt idx="7438">
                  <c:v>0.534328703703704</c:v>
                </c:pt>
                <c:pt idx="7439">
                  <c:v>0.534351851851852</c:v>
                </c:pt>
                <c:pt idx="7440">
                  <c:v>0.534375</c:v>
                </c:pt>
                <c:pt idx="7441">
                  <c:v>0.534398148148148</c:v>
                </c:pt>
                <c:pt idx="7442">
                  <c:v>0.534421296296296</c:v>
                </c:pt>
                <c:pt idx="7443">
                  <c:v>0.534444444444444</c:v>
                </c:pt>
                <c:pt idx="7444">
                  <c:v>0.534467592592593</c:v>
                </c:pt>
                <c:pt idx="7445">
                  <c:v>0.534490740740741</c:v>
                </c:pt>
                <c:pt idx="7446">
                  <c:v>0.534513888888889</c:v>
                </c:pt>
                <c:pt idx="7447">
                  <c:v>0.534537037037037</c:v>
                </c:pt>
                <c:pt idx="7448">
                  <c:v>0.534560185185185</c:v>
                </c:pt>
                <c:pt idx="7449">
                  <c:v>0.534583333333333</c:v>
                </c:pt>
                <c:pt idx="7450">
                  <c:v>0.534606481481482</c:v>
                </c:pt>
                <c:pt idx="7451">
                  <c:v>0.53462962962963</c:v>
                </c:pt>
                <c:pt idx="7452">
                  <c:v>0.534652777777778</c:v>
                </c:pt>
                <c:pt idx="7453">
                  <c:v>0.534675925925926</c:v>
                </c:pt>
                <c:pt idx="7454">
                  <c:v>0.534699074074074</c:v>
                </c:pt>
                <c:pt idx="7455">
                  <c:v>0.534722222222222</c:v>
                </c:pt>
                <c:pt idx="7456">
                  <c:v>0.534745370370371</c:v>
                </c:pt>
                <c:pt idx="7457">
                  <c:v>0.534768518518519</c:v>
                </c:pt>
                <c:pt idx="7458">
                  <c:v>0.534791666666667</c:v>
                </c:pt>
                <c:pt idx="7459">
                  <c:v>0.534814814814815</c:v>
                </c:pt>
                <c:pt idx="7460">
                  <c:v>0.534837962962963</c:v>
                </c:pt>
                <c:pt idx="7461">
                  <c:v>0.534861111111111</c:v>
                </c:pt>
                <c:pt idx="7462">
                  <c:v>0.534884259259259</c:v>
                </c:pt>
                <c:pt idx="7463">
                  <c:v>0.534907407407407</c:v>
                </c:pt>
                <c:pt idx="7464">
                  <c:v>0.534930555555556</c:v>
                </c:pt>
                <c:pt idx="7465">
                  <c:v>0.534953703703704</c:v>
                </c:pt>
                <c:pt idx="7466">
                  <c:v>0.534976851851852</c:v>
                </c:pt>
                <c:pt idx="7467">
                  <c:v>0.535</c:v>
                </c:pt>
                <c:pt idx="7468">
                  <c:v>0.535023148148148</c:v>
                </c:pt>
                <c:pt idx="7469">
                  <c:v>0.535046296296296</c:v>
                </c:pt>
                <c:pt idx="7470">
                  <c:v>0.535069444444445</c:v>
                </c:pt>
                <c:pt idx="7471">
                  <c:v>0.535092592592593</c:v>
                </c:pt>
                <c:pt idx="7472">
                  <c:v>0.535115740740741</c:v>
                </c:pt>
                <c:pt idx="7473">
                  <c:v>0.535138888888889</c:v>
                </c:pt>
                <c:pt idx="7474">
                  <c:v>0.535162037037037</c:v>
                </c:pt>
                <c:pt idx="7475">
                  <c:v>0.535185185185185</c:v>
                </c:pt>
                <c:pt idx="7476">
                  <c:v>0.535208333333334</c:v>
                </c:pt>
                <c:pt idx="7477">
                  <c:v>0.535231481481482</c:v>
                </c:pt>
                <c:pt idx="7478">
                  <c:v>0.53525462962963</c:v>
                </c:pt>
                <c:pt idx="7479">
                  <c:v>0.535277777777778</c:v>
                </c:pt>
                <c:pt idx="7480">
                  <c:v>0.535300925925926</c:v>
                </c:pt>
                <c:pt idx="7481">
                  <c:v>0.535324074074074</c:v>
                </c:pt>
                <c:pt idx="7482">
                  <c:v>0.535347222222222</c:v>
                </c:pt>
                <c:pt idx="7483">
                  <c:v>0.53537037037037</c:v>
                </c:pt>
                <c:pt idx="7484">
                  <c:v>0.535393518518519</c:v>
                </c:pt>
                <c:pt idx="7485">
                  <c:v>0.535416666666666</c:v>
                </c:pt>
                <c:pt idx="7486">
                  <c:v>0.535439814814815</c:v>
                </c:pt>
                <c:pt idx="7487">
                  <c:v>0.535462962962963</c:v>
                </c:pt>
                <c:pt idx="7488">
                  <c:v>0.535486111111111</c:v>
                </c:pt>
                <c:pt idx="7489">
                  <c:v>0.535509259259259</c:v>
                </c:pt>
                <c:pt idx="7490">
                  <c:v>0.535532407407407</c:v>
                </c:pt>
                <c:pt idx="7491">
                  <c:v>0.535555555555556</c:v>
                </c:pt>
                <c:pt idx="7492">
                  <c:v>0.535578703703704</c:v>
                </c:pt>
                <c:pt idx="7493">
                  <c:v>0.535601851851852</c:v>
                </c:pt>
                <c:pt idx="7494">
                  <c:v>0.535625</c:v>
                </c:pt>
                <c:pt idx="7495">
                  <c:v>0.535648148148148</c:v>
                </c:pt>
                <c:pt idx="7496">
                  <c:v>0.535671296296296</c:v>
                </c:pt>
                <c:pt idx="7497">
                  <c:v>0.535694444444445</c:v>
                </c:pt>
                <c:pt idx="7498">
                  <c:v>0.535717592592593</c:v>
                </c:pt>
                <c:pt idx="7499">
                  <c:v>0.535740740740741</c:v>
                </c:pt>
                <c:pt idx="7500">
                  <c:v>0.535763888888889</c:v>
                </c:pt>
                <c:pt idx="7501">
                  <c:v>0.535787037037037</c:v>
                </c:pt>
                <c:pt idx="7502">
                  <c:v>0.535810185185185</c:v>
                </c:pt>
                <c:pt idx="7503">
                  <c:v>0.535833333333333</c:v>
                </c:pt>
                <c:pt idx="7504">
                  <c:v>0.535856481481482</c:v>
                </c:pt>
                <c:pt idx="7505">
                  <c:v>0.53587962962963</c:v>
                </c:pt>
                <c:pt idx="7506">
                  <c:v>0.535902777777778</c:v>
                </c:pt>
                <c:pt idx="7507">
                  <c:v>0.535925925925926</c:v>
                </c:pt>
                <c:pt idx="7508">
                  <c:v>0.535949074074074</c:v>
                </c:pt>
                <c:pt idx="7509">
                  <c:v>0.535972222222222</c:v>
                </c:pt>
                <c:pt idx="7510">
                  <c:v>0.535995370370371</c:v>
                </c:pt>
                <c:pt idx="7511">
                  <c:v>0.536018518518519</c:v>
                </c:pt>
                <c:pt idx="7512">
                  <c:v>0.536041666666667</c:v>
                </c:pt>
                <c:pt idx="7513">
                  <c:v>0.536064814814815</c:v>
                </c:pt>
                <c:pt idx="7514">
                  <c:v>0.536087962962963</c:v>
                </c:pt>
                <c:pt idx="7515">
                  <c:v>0.536111111111111</c:v>
                </c:pt>
                <c:pt idx="7516">
                  <c:v>0.536134259259259</c:v>
                </c:pt>
                <c:pt idx="7517">
                  <c:v>0.536157407407408</c:v>
                </c:pt>
                <c:pt idx="7518">
                  <c:v>0.536180555555556</c:v>
                </c:pt>
                <c:pt idx="7519">
                  <c:v>0.536203703703704</c:v>
                </c:pt>
                <c:pt idx="7520">
                  <c:v>0.536226851851852</c:v>
                </c:pt>
                <c:pt idx="7521">
                  <c:v>0.53625</c:v>
                </c:pt>
                <c:pt idx="7522">
                  <c:v>0.536273148148148</c:v>
                </c:pt>
                <c:pt idx="7523">
                  <c:v>0.536296296296296</c:v>
                </c:pt>
                <c:pt idx="7524">
                  <c:v>0.536319444444445</c:v>
                </c:pt>
                <c:pt idx="7525">
                  <c:v>0.536342592592593</c:v>
                </c:pt>
                <c:pt idx="7526">
                  <c:v>0.53636574074074</c:v>
                </c:pt>
                <c:pt idx="7527">
                  <c:v>0.536388888888889</c:v>
                </c:pt>
                <c:pt idx="7528">
                  <c:v>0.536412037037037</c:v>
                </c:pt>
                <c:pt idx="7529">
                  <c:v>0.536435185185185</c:v>
                </c:pt>
                <c:pt idx="7530">
                  <c:v>0.536458333333333</c:v>
                </c:pt>
                <c:pt idx="7531">
                  <c:v>0.536481481481481</c:v>
                </c:pt>
                <c:pt idx="7532">
                  <c:v>0.53650462962963</c:v>
                </c:pt>
                <c:pt idx="7533">
                  <c:v>0.536527777777778</c:v>
                </c:pt>
                <c:pt idx="7534">
                  <c:v>0.536550925925926</c:v>
                </c:pt>
                <c:pt idx="7535">
                  <c:v>0.536574074074074</c:v>
                </c:pt>
                <c:pt idx="7536">
                  <c:v>0.536597222222222</c:v>
                </c:pt>
                <c:pt idx="7537">
                  <c:v>0.536620370370371</c:v>
                </c:pt>
                <c:pt idx="7538">
                  <c:v>0.536643518518519</c:v>
                </c:pt>
                <c:pt idx="7539">
                  <c:v>0.536666666666667</c:v>
                </c:pt>
                <c:pt idx="7540">
                  <c:v>0.536689814814815</c:v>
                </c:pt>
                <c:pt idx="7541">
                  <c:v>0.536712962962963</c:v>
                </c:pt>
                <c:pt idx="7542">
                  <c:v>0.536736111111111</c:v>
                </c:pt>
                <c:pt idx="7543">
                  <c:v>0.536759259259259</c:v>
                </c:pt>
                <c:pt idx="7544">
                  <c:v>0.536782407407407</c:v>
                </c:pt>
                <c:pt idx="7545">
                  <c:v>0.536805555555556</c:v>
                </c:pt>
                <c:pt idx="7546">
                  <c:v>0.536828703703704</c:v>
                </c:pt>
                <c:pt idx="7547">
                  <c:v>0.536851851851852</c:v>
                </c:pt>
                <c:pt idx="7548">
                  <c:v>0.536875</c:v>
                </c:pt>
                <c:pt idx="7549">
                  <c:v>0.536898148148148</c:v>
                </c:pt>
                <c:pt idx="7550">
                  <c:v>0.536921296296296</c:v>
                </c:pt>
                <c:pt idx="7551">
                  <c:v>0.536944444444445</c:v>
                </c:pt>
                <c:pt idx="7552">
                  <c:v>0.536967592592593</c:v>
                </c:pt>
                <c:pt idx="7553">
                  <c:v>0.536990740740741</c:v>
                </c:pt>
                <c:pt idx="7554">
                  <c:v>0.537013888888889</c:v>
                </c:pt>
                <c:pt idx="7555">
                  <c:v>0.537037037037037</c:v>
                </c:pt>
                <c:pt idx="7556">
                  <c:v>0.537060185185185</c:v>
                </c:pt>
                <c:pt idx="7557">
                  <c:v>0.537083333333333</c:v>
                </c:pt>
                <c:pt idx="7558">
                  <c:v>0.537106481481482</c:v>
                </c:pt>
                <c:pt idx="7559">
                  <c:v>0.53712962962963</c:v>
                </c:pt>
                <c:pt idx="7560">
                  <c:v>0.537152777777778</c:v>
                </c:pt>
                <c:pt idx="7561">
                  <c:v>0.537175925925926</c:v>
                </c:pt>
                <c:pt idx="7562">
                  <c:v>0.537199074074074</c:v>
                </c:pt>
                <c:pt idx="7563">
                  <c:v>0.537222222222222</c:v>
                </c:pt>
                <c:pt idx="7564">
                  <c:v>0.53724537037037</c:v>
                </c:pt>
                <c:pt idx="7565">
                  <c:v>0.537268518518519</c:v>
                </c:pt>
                <c:pt idx="7566">
                  <c:v>0.537291666666667</c:v>
                </c:pt>
                <c:pt idx="7567">
                  <c:v>0.537314814814815</c:v>
                </c:pt>
                <c:pt idx="7568">
                  <c:v>0.537337962962963</c:v>
                </c:pt>
                <c:pt idx="7569">
                  <c:v>0.537361111111111</c:v>
                </c:pt>
                <c:pt idx="7570">
                  <c:v>0.537384259259259</c:v>
                </c:pt>
                <c:pt idx="7571">
                  <c:v>0.537407407407407</c:v>
                </c:pt>
                <c:pt idx="7572">
                  <c:v>0.537430555555556</c:v>
                </c:pt>
                <c:pt idx="7573">
                  <c:v>0.537453703703704</c:v>
                </c:pt>
                <c:pt idx="7574">
                  <c:v>0.537476851851852</c:v>
                </c:pt>
                <c:pt idx="7575">
                  <c:v>0.5375</c:v>
                </c:pt>
                <c:pt idx="7576">
                  <c:v>0.537523148148148</c:v>
                </c:pt>
                <c:pt idx="7577">
                  <c:v>0.537546296296296</c:v>
                </c:pt>
                <c:pt idx="7578">
                  <c:v>0.537569444444444</c:v>
                </c:pt>
                <c:pt idx="7579">
                  <c:v>0.537592592592593</c:v>
                </c:pt>
                <c:pt idx="7580">
                  <c:v>0.537615740740741</c:v>
                </c:pt>
                <c:pt idx="7581">
                  <c:v>0.537638888888889</c:v>
                </c:pt>
                <c:pt idx="7582">
                  <c:v>0.537662037037037</c:v>
                </c:pt>
                <c:pt idx="7583">
                  <c:v>0.537685185185185</c:v>
                </c:pt>
                <c:pt idx="7584">
                  <c:v>0.537708333333333</c:v>
                </c:pt>
                <c:pt idx="7585">
                  <c:v>0.537731481481482</c:v>
                </c:pt>
                <c:pt idx="7586">
                  <c:v>0.53775462962963</c:v>
                </c:pt>
                <c:pt idx="7587">
                  <c:v>0.537777777777778</c:v>
                </c:pt>
                <c:pt idx="7588">
                  <c:v>0.537800925925926</c:v>
                </c:pt>
                <c:pt idx="7589">
                  <c:v>0.537824074074074</c:v>
                </c:pt>
                <c:pt idx="7590">
                  <c:v>0.537847222222222</c:v>
                </c:pt>
                <c:pt idx="7591">
                  <c:v>0.53787037037037</c:v>
                </c:pt>
                <c:pt idx="7592">
                  <c:v>0.537893518518519</c:v>
                </c:pt>
                <c:pt idx="7593">
                  <c:v>0.537916666666667</c:v>
                </c:pt>
                <c:pt idx="7594">
                  <c:v>0.537939814814815</c:v>
                </c:pt>
                <c:pt idx="7595">
                  <c:v>0.537962962962963</c:v>
                </c:pt>
                <c:pt idx="7596">
                  <c:v>0.537986111111111</c:v>
                </c:pt>
                <c:pt idx="7597">
                  <c:v>0.538009259259259</c:v>
                </c:pt>
                <c:pt idx="7598">
                  <c:v>0.538032407407407</c:v>
                </c:pt>
                <c:pt idx="7599">
                  <c:v>0.538055555555556</c:v>
                </c:pt>
                <c:pt idx="7600">
                  <c:v>0.538078703703704</c:v>
                </c:pt>
                <c:pt idx="7601">
                  <c:v>0.538101851851852</c:v>
                </c:pt>
                <c:pt idx="7602">
                  <c:v>0.538125</c:v>
                </c:pt>
                <c:pt idx="7603">
                  <c:v>0.538148148148148</c:v>
                </c:pt>
                <c:pt idx="7604">
                  <c:v>0.538171296296296</c:v>
                </c:pt>
                <c:pt idx="7605">
                  <c:v>0.538194444444445</c:v>
                </c:pt>
                <c:pt idx="7606">
                  <c:v>0.538217592592593</c:v>
                </c:pt>
                <c:pt idx="7607">
                  <c:v>0.538240740740741</c:v>
                </c:pt>
                <c:pt idx="7608">
                  <c:v>0.538263888888889</c:v>
                </c:pt>
                <c:pt idx="7609">
                  <c:v>0.538287037037037</c:v>
                </c:pt>
                <c:pt idx="7610">
                  <c:v>0.538310185185185</c:v>
                </c:pt>
                <c:pt idx="7611">
                  <c:v>0.538333333333333</c:v>
                </c:pt>
                <c:pt idx="7612">
                  <c:v>0.538356481481482</c:v>
                </c:pt>
                <c:pt idx="7613">
                  <c:v>0.53837962962963</c:v>
                </c:pt>
                <c:pt idx="7614">
                  <c:v>0.538402777777778</c:v>
                </c:pt>
                <c:pt idx="7615">
                  <c:v>0.538425925925926</c:v>
                </c:pt>
                <c:pt idx="7616">
                  <c:v>0.538449074074074</c:v>
                </c:pt>
                <c:pt idx="7617">
                  <c:v>0.538472222222222</c:v>
                </c:pt>
                <c:pt idx="7618">
                  <c:v>0.538495370370371</c:v>
                </c:pt>
                <c:pt idx="7619">
                  <c:v>0.538518518518519</c:v>
                </c:pt>
                <c:pt idx="7620">
                  <c:v>0.538541666666667</c:v>
                </c:pt>
                <c:pt idx="7621">
                  <c:v>0.538564814814815</c:v>
                </c:pt>
                <c:pt idx="7622">
                  <c:v>0.538587962962963</c:v>
                </c:pt>
                <c:pt idx="7623">
                  <c:v>0.538611111111111</c:v>
                </c:pt>
                <c:pt idx="7624">
                  <c:v>0.538634259259259</c:v>
                </c:pt>
                <c:pt idx="7625">
                  <c:v>0.538657407407408</c:v>
                </c:pt>
                <c:pt idx="7626">
                  <c:v>0.538680555555556</c:v>
                </c:pt>
                <c:pt idx="7627">
                  <c:v>0.538703703703704</c:v>
                </c:pt>
                <c:pt idx="7628">
                  <c:v>0.538726851851852</c:v>
                </c:pt>
                <c:pt idx="7629">
                  <c:v>0.53875</c:v>
                </c:pt>
                <c:pt idx="7630">
                  <c:v>0.538773148148148</c:v>
                </c:pt>
                <c:pt idx="7631">
                  <c:v>0.538796296296296</c:v>
                </c:pt>
                <c:pt idx="7632">
                  <c:v>0.538819444444445</c:v>
                </c:pt>
                <c:pt idx="7633">
                  <c:v>0.538842592592593</c:v>
                </c:pt>
                <c:pt idx="7634">
                  <c:v>0.538865740740741</c:v>
                </c:pt>
                <c:pt idx="7635">
                  <c:v>0.538888888888889</c:v>
                </c:pt>
                <c:pt idx="7636">
                  <c:v>0.538912037037037</c:v>
                </c:pt>
                <c:pt idx="7637">
                  <c:v>0.538935185185185</c:v>
                </c:pt>
                <c:pt idx="7638">
                  <c:v>0.538958333333333</c:v>
                </c:pt>
                <c:pt idx="7639">
                  <c:v>0.538981481481482</c:v>
                </c:pt>
                <c:pt idx="7640">
                  <c:v>0.53900462962963</c:v>
                </c:pt>
                <c:pt idx="7641">
                  <c:v>0.539027777777778</c:v>
                </c:pt>
                <c:pt idx="7642">
                  <c:v>0.539050925925926</c:v>
                </c:pt>
                <c:pt idx="7643">
                  <c:v>0.539074074074074</c:v>
                </c:pt>
                <c:pt idx="7644">
                  <c:v>0.539097222222222</c:v>
                </c:pt>
                <c:pt idx="7645">
                  <c:v>0.53912037037037</c:v>
                </c:pt>
                <c:pt idx="7646">
                  <c:v>0.539143518518519</c:v>
                </c:pt>
                <c:pt idx="7647">
                  <c:v>0.539166666666667</c:v>
                </c:pt>
                <c:pt idx="7648">
                  <c:v>0.539189814814815</c:v>
                </c:pt>
                <c:pt idx="7649">
                  <c:v>0.539212962962963</c:v>
                </c:pt>
                <c:pt idx="7650">
                  <c:v>0.539236111111111</c:v>
                </c:pt>
                <c:pt idx="7651">
                  <c:v>0.539259259259259</c:v>
                </c:pt>
                <c:pt idx="7652">
                  <c:v>0.539282407407407</c:v>
                </c:pt>
                <c:pt idx="7653">
                  <c:v>0.539305555555556</c:v>
                </c:pt>
                <c:pt idx="7654">
                  <c:v>0.539328703703704</c:v>
                </c:pt>
                <c:pt idx="7655">
                  <c:v>0.539351851851852</c:v>
                </c:pt>
                <c:pt idx="7656">
                  <c:v>0.539375</c:v>
                </c:pt>
                <c:pt idx="7657">
                  <c:v>0.539398148148148</c:v>
                </c:pt>
                <c:pt idx="7658">
                  <c:v>0.539421296296296</c:v>
                </c:pt>
                <c:pt idx="7659">
                  <c:v>0.539444444444445</c:v>
                </c:pt>
                <c:pt idx="7660">
                  <c:v>0.539467592592593</c:v>
                </c:pt>
                <c:pt idx="7661">
                  <c:v>0.539490740740741</c:v>
                </c:pt>
                <c:pt idx="7662">
                  <c:v>0.539513888888889</c:v>
                </c:pt>
                <c:pt idx="7663">
                  <c:v>0.539537037037037</c:v>
                </c:pt>
                <c:pt idx="7664">
                  <c:v>0.539560185185185</c:v>
                </c:pt>
                <c:pt idx="7665">
                  <c:v>0.539583333333333</c:v>
                </c:pt>
                <c:pt idx="7666">
                  <c:v>0.539606481481482</c:v>
                </c:pt>
                <c:pt idx="7667">
                  <c:v>0.53962962962963</c:v>
                </c:pt>
                <c:pt idx="7668">
                  <c:v>0.539652777777778</c:v>
                </c:pt>
                <c:pt idx="7669">
                  <c:v>0.539675925925926</c:v>
                </c:pt>
                <c:pt idx="7670">
                  <c:v>0.539699074074074</c:v>
                </c:pt>
                <c:pt idx="7671">
                  <c:v>0.539722222222222</c:v>
                </c:pt>
                <c:pt idx="7672">
                  <c:v>0.539745370370371</c:v>
                </c:pt>
                <c:pt idx="7673">
                  <c:v>0.539768518518519</c:v>
                </c:pt>
                <c:pt idx="7674">
                  <c:v>0.539791666666667</c:v>
                </c:pt>
                <c:pt idx="7675">
                  <c:v>0.539814814814815</c:v>
                </c:pt>
                <c:pt idx="7676">
                  <c:v>0.539837962962963</c:v>
                </c:pt>
                <c:pt idx="7677">
                  <c:v>0.539861111111111</c:v>
                </c:pt>
                <c:pt idx="7678">
                  <c:v>0.539884259259259</c:v>
                </c:pt>
                <c:pt idx="7679">
                  <c:v>0.539907407407407</c:v>
                </c:pt>
                <c:pt idx="7680">
                  <c:v>0.539930555555556</c:v>
                </c:pt>
                <c:pt idx="7681">
                  <c:v>0.539953703703704</c:v>
                </c:pt>
                <c:pt idx="7682">
                  <c:v>0.539976851851852</c:v>
                </c:pt>
                <c:pt idx="7683">
                  <c:v>0.54</c:v>
                </c:pt>
                <c:pt idx="7684">
                  <c:v>0.540023148148148</c:v>
                </c:pt>
                <c:pt idx="7685">
                  <c:v>0.540046296296296</c:v>
                </c:pt>
                <c:pt idx="7686">
                  <c:v>0.540069444444444</c:v>
                </c:pt>
                <c:pt idx="7687">
                  <c:v>0.540092592592593</c:v>
                </c:pt>
                <c:pt idx="7688">
                  <c:v>0.540115740740741</c:v>
                </c:pt>
                <c:pt idx="7689">
                  <c:v>0.540138888888889</c:v>
                </c:pt>
                <c:pt idx="7690">
                  <c:v>0.540162037037037</c:v>
                </c:pt>
                <c:pt idx="7691">
                  <c:v>0.540185185185185</c:v>
                </c:pt>
                <c:pt idx="7692">
                  <c:v>0.540208333333333</c:v>
                </c:pt>
                <c:pt idx="7693">
                  <c:v>0.540231481481482</c:v>
                </c:pt>
                <c:pt idx="7694">
                  <c:v>0.54025462962963</c:v>
                </c:pt>
                <c:pt idx="7695">
                  <c:v>0.540277777777778</c:v>
                </c:pt>
                <c:pt idx="7696">
                  <c:v>0.540300925925926</c:v>
                </c:pt>
                <c:pt idx="7697">
                  <c:v>0.540324074074074</c:v>
                </c:pt>
                <c:pt idx="7698">
                  <c:v>0.540347222222222</c:v>
                </c:pt>
                <c:pt idx="7699">
                  <c:v>0.54037037037037</c:v>
                </c:pt>
                <c:pt idx="7700">
                  <c:v>0.540393518518519</c:v>
                </c:pt>
                <c:pt idx="7701">
                  <c:v>0.540416666666667</c:v>
                </c:pt>
                <c:pt idx="7702">
                  <c:v>0.540439814814815</c:v>
                </c:pt>
                <c:pt idx="7703">
                  <c:v>0.540462962962963</c:v>
                </c:pt>
                <c:pt idx="7704">
                  <c:v>0.540486111111111</c:v>
                </c:pt>
                <c:pt idx="7705">
                  <c:v>0.540509259259259</c:v>
                </c:pt>
                <c:pt idx="7706">
                  <c:v>0.540532407407407</c:v>
                </c:pt>
                <c:pt idx="7707">
                  <c:v>0.540555555555556</c:v>
                </c:pt>
                <c:pt idx="7708">
                  <c:v>0.540578703703704</c:v>
                </c:pt>
                <c:pt idx="7709">
                  <c:v>0.540601851851852</c:v>
                </c:pt>
                <c:pt idx="7710">
                  <c:v>0.540625</c:v>
                </c:pt>
                <c:pt idx="7711">
                  <c:v>0.540648148148148</c:v>
                </c:pt>
                <c:pt idx="7712">
                  <c:v>0.540671296296297</c:v>
                </c:pt>
                <c:pt idx="7713">
                  <c:v>0.540694444444445</c:v>
                </c:pt>
                <c:pt idx="7714">
                  <c:v>0.540717592592593</c:v>
                </c:pt>
                <c:pt idx="7715">
                  <c:v>0.540740740740741</c:v>
                </c:pt>
                <c:pt idx="7716">
                  <c:v>0.540763888888889</c:v>
                </c:pt>
                <c:pt idx="7717">
                  <c:v>0.540787037037037</c:v>
                </c:pt>
                <c:pt idx="7718">
                  <c:v>0.540810185185185</c:v>
                </c:pt>
                <c:pt idx="7719">
                  <c:v>0.540833333333333</c:v>
                </c:pt>
                <c:pt idx="7720">
                  <c:v>0.540856481481482</c:v>
                </c:pt>
                <c:pt idx="7721">
                  <c:v>0.54087962962963</c:v>
                </c:pt>
                <c:pt idx="7722">
                  <c:v>0.540902777777778</c:v>
                </c:pt>
                <c:pt idx="7723">
                  <c:v>0.540925925925926</c:v>
                </c:pt>
                <c:pt idx="7724">
                  <c:v>0.540949074074074</c:v>
                </c:pt>
                <c:pt idx="7725">
                  <c:v>0.540972222222222</c:v>
                </c:pt>
                <c:pt idx="7726">
                  <c:v>0.540995370370371</c:v>
                </c:pt>
                <c:pt idx="7727">
                  <c:v>0.541018518518519</c:v>
                </c:pt>
                <c:pt idx="7728">
                  <c:v>0.541041666666667</c:v>
                </c:pt>
                <c:pt idx="7729">
                  <c:v>0.541064814814815</c:v>
                </c:pt>
                <c:pt idx="7730">
                  <c:v>0.541087962962963</c:v>
                </c:pt>
                <c:pt idx="7731">
                  <c:v>0.541111111111111</c:v>
                </c:pt>
                <c:pt idx="7732">
                  <c:v>0.541134259259259</c:v>
                </c:pt>
                <c:pt idx="7733">
                  <c:v>0.541157407407407</c:v>
                </c:pt>
                <c:pt idx="7734">
                  <c:v>0.541180555555556</c:v>
                </c:pt>
                <c:pt idx="7735">
                  <c:v>0.541203703703704</c:v>
                </c:pt>
                <c:pt idx="7736">
                  <c:v>0.541226851851852</c:v>
                </c:pt>
                <c:pt idx="7737">
                  <c:v>0.54125</c:v>
                </c:pt>
                <c:pt idx="7738">
                  <c:v>0.541273148148148</c:v>
                </c:pt>
                <c:pt idx="7739">
                  <c:v>0.541296296296296</c:v>
                </c:pt>
                <c:pt idx="7740">
                  <c:v>0.541319444444445</c:v>
                </c:pt>
                <c:pt idx="7741">
                  <c:v>0.541342592592593</c:v>
                </c:pt>
                <c:pt idx="7742">
                  <c:v>0.541365740740741</c:v>
                </c:pt>
                <c:pt idx="7743">
                  <c:v>0.541388888888889</c:v>
                </c:pt>
                <c:pt idx="7744">
                  <c:v>0.541412037037037</c:v>
                </c:pt>
                <c:pt idx="7745">
                  <c:v>0.541435185185185</c:v>
                </c:pt>
                <c:pt idx="7746">
                  <c:v>0.541458333333333</c:v>
                </c:pt>
                <c:pt idx="7747">
                  <c:v>0.541481481481481</c:v>
                </c:pt>
                <c:pt idx="7748">
                  <c:v>0.54150462962963</c:v>
                </c:pt>
                <c:pt idx="7749">
                  <c:v>0.541527777777778</c:v>
                </c:pt>
                <c:pt idx="7750">
                  <c:v>0.541550925925926</c:v>
                </c:pt>
                <c:pt idx="7751">
                  <c:v>0.541574074074074</c:v>
                </c:pt>
                <c:pt idx="7752">
                  <c:v>0.541597222222222</c:v>
                </c:pt>
                <c:pt idx="7753">
                  <c:v>0.541620370370371</c:v>
                </c:pt>
                <c:pt idx="7754">
                  <c:v>0.541643518518519</c:v>
                </c:pt>
                <c:pt idx="7755">
                  <c:v>0.541666666666667</c:v>
                </c:pt>
                <c:pt idx="7756">
                  <c:v>0.541689814814815</c:v>
                </c:pt>
                <c:pt idx="7757">
                  <c:v>0.541712962962963</c:v>
                </c:pt>
                <c:pt idx="7758">
                  <c:v>0.541736111111111</c:v>
                </c:pt>
                <c:pt idx="7759">
                  <c:v>0.541759259259259</c:v>
                </c:pt>
                <c:pt idx="7760">
                  <c:v>0.541782407407408</c:v>
                </c:pt>
                <c:pt idx="7761">
                  <c:v>0.541805555555556</c:v>
                </c:pt>
                <c:pt idx="7762">
                  <c:v>0.541828703703704</c:v>
                </c:pt>
                <c:pt idx="7763">
                  <c:v>0.541851851851852</c:v>
                </c:pt>
                <c:pt idx="7764">
                  <c:v>0.541875</c:v>
                </c:pt>
                <c:pt idx="7765">
                  <c:v>0.541898148148148</c:v>
                </c:pt>
                <c:pt idx="7766">
                  <c:v>0.541921296296296</c:v>
                </c:pt>
                <c:pt idx="7767">
                  <c:v>0.541944444444445</c:v>
                </c:pt>
                <c:pt idx="7768">
                  <c:v>0.541967592592593</c:v>
                </c:pt>
                <c:pt idx="7769">
                  <c:v>0.541990740740741</c:v>
                </c:pt>
                <c:pt idx="7770">
                  <c:v>0.542013888888889</c:v>
                </c:pt>
                <c:pt idx="7771">
                  <c:v>0.542037037037037</c:v>
                </c:pt>
                <c:pt idx="7772">
                  <c:v>0.542060185185185</c:v>
                </c:pt>
                <c:pt idx="7773">
                  <c:v>0.542083333333333</c:v>
                </c:pt>
                <c:pt idx="7774">
                  <c:v>0.542106481481481</c:v>
                </c:pt>
                <c:pt idx="7775">
                  <c:v>0.54212962962963</c:v>
                </c:pt>
                <c:pt idx="7776">
                  <c:v>0.542152777777778</c:v>
                </c:pt>
                <c:pt idx="7777">
                  <c:v>0.542175925925926</c:v>
                </c:pt>
                <c:pt idx="7778">
                  <c:v>0.542199074074074</c:v>
                </c:pt>
                <c:pt idx="7779">
                  <c:v>0.542222222222222</c:v>
                </c:pt>
                <c:pt idx="7780">
                  <c:v>0.54224537037037</c:v>
                </c:pt>
                <c:pt idx="7781">
                  <c:v>0.542268518518519</c:v>
                </c:pt>
                <c:pt idx="7782">
                  <c:v>0.542291666666667</c:v>
                </c:pt>
                <c:pt idx="7783">
                  <c:v>0.542314814814815</c:v>
                </c:pt>
                <c:pt idx="7784">
                  <c:v>0.542337962962963</c:v>
                </c:pt>
                <c:pt idx="7785">
                  <c:v>0.542361111111111</c:v>
                </c:pt>
                <c:pt idx="7786">
                  <c:v>0.542384259259259</c:v>
                </c:pt>
                <c:pt idx="7787">
                  <c:v>0.542407407407407</c:v>
                </c:pt>
                <c:pt idx="7788">
                  <c:v>0.542430555555556</c:v>
                </c:pt>
                <c:pt idx="7789">
                  <c:v>0.542453703703704</c:v>
                </c:pt>
                <c:pt idx="7790">
                  <c:v>0.542476851851852</c:v>
                </c:pt>
                <c:pt idx="7791">
                  <c:v>0.5425</c:v>
                </c:pt>
                <c:pt idx="7792">
                  <c:v>0.542523148148148</c:v>
                </c:pt>
                <c:pt idx="7793">
                  <c:v>0.542546296296296</c:v>
                </c:pt>
                <c:pt idx="7794">
                  <c:v>0.542569444444444</c:v>
                </c:pt>
                <c:pt idx="7795">
                  <c:v>0.542592592592593</c:v>
                </c:pt>
                <c:pt idx="7796">
                  <c:v>0.542615740740741</c:v>
                </c:pt>
                <c:pt idx="7797">
                  <c:v>0.542638888888889</c:v>
                </c:pt>
                <c:pt idx="7798">
                  <c:v>0.542662037037037</c:v>
                </c:pt>
                <c:pt idx="7799">
                  <c:v>0.542685185185185</c:v>
                </c:pt>
                <c:pt idx="7800">
                  <c:v>0.542708333333333</c:v>
                </c:pt>
                <c:pt idx="7801">
                  <c:v>0.542731481481482</c:v>
                </c:pt>
                <c:pt idx="7802">
                  <c:v>0.54275462962963</c:v>
                </c:pt>
                <c:pt idx="7803">
                  <c:v>0.542777777777778</c:v>
                </c:pt>
                <c:pt idx="7804">
                  <c:v>0.542800925925926</c:v>
                </c:pt>
                <c:pt idx="7805">
                  <c:v>0.542824074074074</c:v>
                </c:pt>
                <c:pt idx="7806">
                  <c:v>0.542847222222222</c:v>
                </c:pt>
                <c:pt idx="7807">
                  <c:v>0.54287037037037</c:v>
                </c:pt>
                <c:pt idx="7808">
                  <c:v>0.542893518518519</c:v>
                </c:pt>
                <c:pt idx="7809">
                  <c:v>0.542916666666666</c:v>
                </c:pt>
                <c:pt idx="7810">
                  <c:v>0.542939814814815</c:v>
                </c:pt>
                <c:pt idx="7811">
                  <c:v>0.542962962962963</c:v>
                </c:pt>
                <c:pt idx="7812">
                  <c:v>0.542986111111111</c:v>
                </c:pt>
                <c:pt idx="7813">
                  <c:v>0.543009259259259</c:v>
                </c:pt>
                <c:pt idx="7814">
                  <c:v>0.543032407407407</c:v>
                </c:pt>
                <c:pt idx="7815">
                  <c:v>0.543055555555556</c:v>
                </c:pt>
                <c:pt idx="7816">
                  <c:v>0.543078703703704</c:v>
                </c:pt>
                <c:pt idx="7817">
                  <c:v>0.543101851851852</c:v>
                </c:pt>
                <c:pt idx="7818">
                  <c:v>0.543125</c:v>
                </c:pt>
                <c:pt idx="7819">
                  <c:v>0.543148148148148</c:v>
                </c:pt>
                <c:pt idx="7820">
                  <c:v>0.543171296296296</c:v>
                </c:pt>
                <c:pt idx="7821">
                  <c:v>0.543194444444445</c:v>
                </c:pt>
                <c:pt idx="7822">
                  <c:v>0.543217592592593</c:v>
                </c:pt>
                <c:pt idx="7823">
                  <c:v>0.543240740740741</c:v>
                </c:pt>
                <c:pt idx="7824">
                  <c:v>0.543263888888889</c:v>
                </c:pt>
                <c:pt idx="7825">
                  <c:v>0.543287037037037</c:v>
                </c:pt>
                <c:pt idx="7826">
                  <c:v>0.543310185185185</c:v>
                </c:pt>
                <c:pt idx="7827">
                  <c:v>0.543333333333333</c:v>
                </c:pt>
                <c:pt idx="7828">
                  <c:v>0.543356481481481</c:v>
                </c:pt>
                <c:pt idx="7829">
                  <c:v>0.54337962962963</c:v>
                </c:pt>
                <c:pt idx="7830">
                  <c:v>0.543402777777778</c:v>
                </c:pt>
                <c:pt idx="7831">
                  <c:v>0.543425925925926</c:v>
                </c:pt>
                <c:pt idx="7832">
                  <c:v>0.543449074074074</c:v>
                </c:pt>
                <c:pt idx="7833">
                  <c:v>0.543472222222222</c:v>
                </c:pt>
                <c:pt idx="7834">
                  <c:v>0.54349537037037</c:v>
                </c:pt>
                <c:pt idx="7835">
                  <c:v>0.543518518518519</c:v>
                </c:pt>
                <c:pt idx="7836">
                  <c:v>0.543541666666667</c:v>
                </c:pt>
                <c:pt idx="7837">
                  <c:v>0.543564814814815</c:v>
                </c:pt>
                <c:pt idx="7838">
                  <c:v>0.543587962962963</c:v>
                </c:pt>
                <c:pt idx="7839">
                  <c:v>0.543611111111111</c:v>
                </c:pt>
                <c:pt idx="7840">
                  <c:v>0.543634259259259</c:v>
                </c:pt>
                <c:pt idx="7841">
                  <c:v>0.543657407407408</c:v>
                </c:pt>
                <c:pt idx="7842">
                  <c:v>0.543680555555556</c:v>
                </c:pt>
                <c:pt idx="7843">
                  <c:v>0.543703703703704</c:v>
                </c:pt>
                <c:pt idx="7844">
                  <c:v>0.543726851851852</c:v>
                </c:pt>
                <c:pt idx="7845">
                  <c:v>0.54375</c:v>
                </c:pt>
                <c:pt idx="7846">
                  <c:v>0.543773148148148</c:v>
                </c:pt>
                <c:pt idx="7847">
                  <c:v>0.543796296296296</c:v>
                </c:pt>
                <c:pt idx="7848">
                  <c:v>0.543819444444445</c:v>
                </c:pt>
                <c:pt idx="7849">
                  <c:v>0.543842592592593</c:v>
                </c:pt>
                <c:pt idx="7850">
                  <c:v>0.543865740740741</c:v>
                </c:pt>
                <c:pt idx="7851">
                  <c:v>0.543888888888889</c:v>
                </c:pt>
                <c:pt idx="7852">
                  <c:v>0.543912037037037</c:v>
                </c:pt>
                <c:pt idx="7853">
                  <c:v>0.543935185185185</c:v>
                </c:pt>
                <c:pt idx="7854">
                  <c:v>0.543958333333333</c:v>
                </c:pt>
                <c:pt idx="7855">
                  <c:v>0.543981481481482</c:v>
                </c:pt>
                <c:pt idx="7856">
                  <c:v>0.54400462962963</c:v>
                </c:pt>
                <c:pt idx="7857">
                  <c:v>0.544027777777778</c:v>
                </c:pt>
                <c:pt idx="7858">
                  <c:v>0.544050925925926</c:v>
                </c:pt>
                <c:pt idx="7859">
                  <c:v>0.544074074074074</c:v>
                </c:pt>
                <c:pt idx="7860">
                  <c:v>0.544097222222222</c:v>
                </c:pt>
                <c:pt idx="7861">
                  <c:v>0.544120370370371</c:v>
                </c:pt>
                <c:pt idx="7862">
                  <c:v>0.544143518518519</c:v>
                </c:pt>
                <c:pt idx="7863">
                  <c:v>0.544166666666667</c:v>
                </c:pt>
                <c:pt idx="7864">
                  <c:v>0.544189814814815</c:v>
                </c:pt>
                <c:pt idx="7865">
                  <c:v>0.544212962962963</c:v>
                </c:pt>
                <c:pt idx="7866">
                  <c:v>0.544236111111111</c:v>
                </c:pt>
                <c:pt idx="7867">
                  <c:v>0.544259259259259</c:v>
                </c:pt>
                <c:pt idx="7868">
                  <c:v>0.544282407407407</c:v>
                </c:pt>
                <c:pt idx="7869">
                  <c:v>0.544305555555556</c:v>
                </c:pt>
                <c:pt idx="7870">
                  <c:v>0.544328703703704</c:v>
                </c:pt>
                <c:pt idx="7871">
                  <c:v>0.544351851851852</c:v>
                </c:pt>
                <c:pt idx="7872">
                  <c:v>0.544375</c:v>
                </c:pt>
                <c:pt idx="7873">
                  <c:v>0.544398148148148</c:v>
                </c:pt>
                <c:pt idx="7874">
                  <c:v>0.544421296296296</c:v>
                </c:pt>
                <c:pt idx="7875">
                  <c:v>0.544444444444444</c:v>
                </c:pt>
                <c:pt idx="7876">
                  <c:v>0.544467592592593</c:v>
                </c:pt>
                <c:pt idx="7877">
                  <c:v>0.544490740740741</c:v>
                </c:pt>
                <c:pt idx="7878">
                  <c:v>0.544513888888889</c:v>
                </c:pt>
                <c:pt idx="7879">
                  <c:v>0.544537037037037</c:v>
                </c:pt>
                <c:pt idx="7880">
                  <c:v>0.544560185185185</c:v>
                </c:pt>
                <c:pt idx="7881">
                  <c:v>0.544583333333333</c:v>
                </c:pt>
                <c:pt idx="7882">
                  <c:v>0.544606481481482</c:v>
                </c:pt>
                <c:pt idx="7883">
                  <c:v>0.54462962962963</c:v>
                </c:pt>
                <c:pt idx="7884">
                  <c:v>0.544652777777778</c:v>
                </c:pt>
                <c:pt idx="7885">
                  <c:v>0.544675925925926</c:v>
                </c:pt>
                <c:pt idx="7886">
                  <c:v>0.544699074074074</c:v>
                </c:pt>
                <c:pt idx="7887">
                  <c:v>0.544722222222222</c:v>
                </c:pt>
                <c:pt idx="7888">
                  <c:v>0.544745370370371</c:v>
                </c:pt>
                <c:pt idx="7889">
                  <c:v>0.544768518518519</c:v>
                </c:pt>
                <c:pt idx="7890">
                  <c:v>0.544791666666667</c:v>
                </c:pt>
                <c:pt idx="7891">
                  <c:v>0.544814814814815</c:v>
                </c:pt>
                <c:pt idx="7892">
                  <c:v>0.544837962962963</c:v>
                </c:pt>
                <c:pt idx="7893">
                  <c:v>0.544861111111111</c:v>
                </c:pt>
                <c:pt idx="7894">
                  <c:v>0.544884259259259</c:v>
                </c:pt>
                <c:pt idx="7895">
                  <c:v>0.544907407407407</c:v>
                </c:pt>
                <c:pt idx="7896">
                  <c:v>0.544930555555556</c:v>
                </c:pt>
                <c:pt idx="7897">
                  <c:v>0.544953703703704</c:v>
                </c:pt>
                <c:pt idx="7898">
                  <c:v>0.544976851851852</c:v>
                </c:pt>
                <c:pt idx="7899">
                  <c:v>0.545</c:v>
                </c:pt>
                <c:pt idx="7900">
                  <c:v>0.545023148148148</c:v>
                </c:pt>
                <c:pt idx="7901">
                  <c:v>0.545046296296296</c:v>
                </c:pt>
                <c:pt idx="7902">
                  <c:v>0.545069444444445</c:v>
                </c:pt>
                <c:pt idx="7903">
                  <c:v>0.545092592592593</c:v>
                </c:pt>
                <c:pt idx="7904">
                  <c:v>0.545115740740741</c:v>
                </c:pt>
                <c:pt idx="7905">
                  <c:v>0.545138888888889</c:v>
                </c:pt>
                <c:pt idx="7906">
                  <c:v>0.545162037037037</c:v>
                </c:pt>
                <c:pt idx="7907">
                  <c:v>0.545185185185185</c:v>
                </c:pt>
                <c:pt idx="7908">
                  <c:v>0.545208333333334</c:v>
                </c:pt>
                <c:pt idx="7909">
                  <c:v>0.545231481481482</c:v>
                </c:pt>
                <c:pt idx="7910">
                  <c:v>0.54525462962963</c:v>
                </c:pt>
                <c:pt idx="7911">
                  <c:v>0.545277777777778</c:v>
                </c:pt>
                <c:pt idx="7912">
                  <c:v>0.545300925925926</c:v>
                </c:pt>
                <c:pt idx="7913">
                  <c:v>0.545324074074074</c:v>
                </c:pt>
                <c:pt idx="7914">
                  <c:v>0.545347222222222</c:v>
                </c:pt>
                <c:pt idx="7915">
                  <c:v>0.54537037037037</c:v>
                </c:pt>
                <c:pt idx="7916">
                  <c:v>0.545393518518519</c:v>
                </c:pt>
                <c:pt idx="7917">
                  <c:v>0.545416666666667</c:v>
                </c:pt>
                <c:pt idx="7918">
                  <c:v>0.545439814814815</c:v>
                </c:pt>
                <c:pt idx="7919">
                  <c:v>0.545462962962963</c:v>
                </c:pt>
                <c:pt idx="7920">
                  <c:v>0.545486111111111</c:v>
                </c:pt>
                <c:pt idx="7921">
                  <c:v>0.545509259259259</c:v>
                </c:pt>
                <c:pt idx="7922">
                  <c:v>0.545532407407407</c:v>
                </c:pt>
                <c:pt idx="7923">
                  <c:v>0.545555555555556</c:v>
                </c:pt>
                <c:pt idx="7924">
                  <c:v>0.545578703703704</c:v>
                </c:pt>
                <c:pt idx="7925">
                  <c:v>0.545601851851852</c:v>
                </c:pt>
                <c:pt idx="7926">
                  <c:v>0.545625</c:v>
                </c:pt>
                <c:pt idx="7927">
                  <c:v>0.545648148148148</c:v>
                </c:pt>
                <c:pt idx="7928">
                  <c:v>0.545671296296297</c:v>
                </c:pt>
                <c:pt idx="7929">
                  <c:v>0.545694444444445</c:v>
                </c:pt>
                <c:pt idx="7930">
                  <c:v>0.545717592592593</c:v>
                </c:pt>
                <c:pt idx="7931">
                  <c:v>0.545740740740741</c:v>
                </c:pt>
                <c:pt idx="7932">
                  <c:v>0.545763888888889</c:v>
                </c:pt>
                <c:pt idx="7933">
                  <c:v>0.545787037037037</c:v>
                </c:pt>
                <c:pt idx="7934">
                  <c:v>0.545810185185185</c:v>
                </c:pt>
                <c:pt idx="7935">
                  <c:v>0.545833333333333</c:v>
                </c:pt>
                <c:pt idx="7936">
                  <c:v>0.545856481481482</c:v>
                </c:pt>
                <c:pt idx="7937">
                  <c:v>0.54587962962963</c:v>
                </c:pt>
                <c:pt idx="7938">
                  <c:v>0.545902777777778</c:v>
                </c:pt>
                <c:pt idx="7939">
                  <c:v>0.545925925925926</c:v>
                </c:pt>
                <c:pt idx="7940">
                  <c:v>0.545949074074074</c:v>
                </c:pt>
                <c:pt idx="7941">
                  <c:v>0.545972222222222</c:v>
                </c:pt>
                <c:pt idx="7942">
                  <c:v>0.545995370370371</c:v>
                </c:pt>
                <c:pt idx="7943">
                  <c:v>0.546018518518519</c:v>
                </c:pt>
                <c:pt idx="7944">
                  <c:v>0.546041666666667</c:v>
                </c:pt>
                <c:pt idx="7945">
                  <c:v>0.546064814814815</c:v>
                </c:pt>
                <c:pt idx="7946">
                  <c:v>0.546087962962963</c:v>
                </c:pt>
                <c:pt idx="7947">
                  <c:v>0.546111111111111</c:v>
                </c:pt>
                <c:pt idx="7948">
                  <c:v>0.546134259259259</c:v>
                </c:pt>
                <c:pt idx="7949">
                  <c:v>0.546157407407408</c:v>
                </c:pt>
                <c:pt idx="7950">
                  <c:v>0.546180555555556</c:v>
                </c:pt>
                <c:pt idx="7951">
                  <c:v>0.546203703703704</c:v>
                </c:pt>
                <c:pt idx="7952">
                  <c:v>0.546226851851852</c:v>
                </c:pt>
                <c:pt idx="7953">
                  <c:v>0.54625</c:v>
                </c:pt>
                <c:pt idx="7954">
                  <c:v>0.546273148148148</c:v>
                </c:pt>
                <c:pt idx="7955">
                  <c:v>0.546296296296296</c:v>
                </c:pt>
                <c:pt idx="7956">
                  <c:v>0.546319444444445</c:v>
                </c:pt>
                <c:pt idx="7957">
                  <c:v>0.546342592592593</c:v>
                </c:pt>
                <c:pt idx="7958">
                  <c:v>0.546365740740741</c:v>
                </c:pt>
                <c:pt idx="7959">
                  <c:v>0.546388888888889</c:v>
                </c:pt>
                <c:pt idx="7960">
                  <c:v>0.546412037037037</c:v>
                </c:pt>
                <c:pt idx="7961">
                  <c:v>0.546435185185185</c:v>
                </c:pt>
                <c:pt idx="7962">
                  <c:v>0.546458333333333</c:v>
                </c:pt>
                <c:pt idx="7963">
                  <c:v>0.546481481481482</c:v>
                </c:pt>
                <c:pt idx="7964">
                  <c:v>0.54650462962963</c:v>
                </c:pt>
                <c:pt idx="7965">
                  <c:v>0.546527777777778</c:v>
                </c:pt>
                <c:pt idx="7966">
                  <c:v>0.546550925925926</c:v>
                </c:pt>
                <c:pt idx="7967">
                  <c:v>0.546574074074074</c:v>
                </c:pt>
                <c:pt idx="7968">
                  <c:v>0.546597222222222</c:v>
                </c:pt>
                <c:pt idx="7969">
                  <c:v>0.546620370370371</c:v>
                </c:pt>
                <c:pt idx="7970">
                  <c:v>0.546643518518519</c:v>
                </c:pt>
                <c:pt idx="7971">
                  <c:v>0.546666666666667</c:v>
                </c:pt>
                <c:pt idx="7972">
                  <c:v>0.546689814814815</c:v>
                </c:pt>
                <c:pt idx="7973">
                  <c:v>0.546712962962963</c:v>
                </c:pt>
                <c:pt idx="7974">
                  <c:v>0.546736111111111</c:v>
                </c:pt>
                <c:pt idx="7975">
                  <c:v>0.546759259259259</c:v>
                </c:pt>
                <c:pt idx="7976">
                  <c:v>0.546782407407407</c:v>
                </c:pt>
                <c:pt idx="7977">
                  <c:v>0.546805555555556</c:v>
                </c:pt>
                <c:pt idx="7978">
                  <c:v>0.546828703703704</c:v>
                </c:pt>
                <c:pt idx="7979">
                  <c:v>0.546851851851852</c:v>
                </c:pt>
                <c:pt idx="7980">
                  <c:v>0.546875</c:v>
                </c:pt>
                <c:pt idx="7981">
                  <c:v>0.546898148148148</c:v>
                </c:pt>
                <c:pt idx="7982">
                  <c:v>0.546921296296296</c:v>
                </c:pt>
                <c:pt idx="7983">
                  <c:v>0.546944444444445</c:v>
                </c:pt>
                <c:pt idx="7984">
                  <c:v>0.546967592592593</c:v>
                </c:pt>
                <c:pt idx="7985">
                  <c:v>0.546990740740741</c:v>
                </c:pt>
                <c:pt idx="7986">
                  <c:v>0.547013888888889</c:v>
                </c:pt>
                <c:pt idx="7987">
                  <c:v>0.547037037037037</c:v>
                </c:pt>
                <c:pt idx="7988">
                  <c:v>0.547060185185185</c:v>
                </c:pt>
                <c:pt idx="7989">
                  <c:v>0.547083333333333</c:v>
                </c:pt>
                <c:pt idx="7990">
                  <c:v>0.547106481481482</c:v>
                </c:pt>
                <c:pt idx="7991">
                  <c:v>0.54712962962963</c:v>
                </c:pt>
                <c:pt idx="7992">
                  <c:v>0.547152777777778</c:v>
                </c:pt>
                <c:pt idx="7993">
                  <c:v>0.547175925925926</c:v>
                </c:pt>
                <c:pt idx="7994">
                  <c:v>0.547199074074074</c:v>
                </c:pt>
                <c:pt idx="7995">
                  <c:v>0.547222222222222</c:v>
                </c:pt>
                <c:pt idx="7996">
                  <c:v>0.54724537037037</c:v>
                </c:pt>
                <c:pt idx="7997">
                  <c:v>0.547268518518519</c:v>
                </c:pt>
                <c:pt idx="7998">
                  <c:v>0.547291666666667</c:v>
                </c:pt>
                <c:pt idx="7999">
                  <c:v>0.547314814814815</c:v>
                </c:pt>
                <c:pt idx="8000">
                  <c:v>0.547337962962963</c:v>
                </c:pt>
                <c:pt idx="8001">
                  <c:v>0.547361111111111</c:v>
                </c:pt>
                <c:pt idx="8002">
                  <c:v>0.547384259259259</c:v>
                </c:pt>
                <c:pt idx="8003">
                  <c:v>0.547407407407407</c:v>
                </c:pt>
                <c:pt idx="8004">
                  <c:v>0.547430555555556</c:v>
                </c:pt>
                <c:pt idx="8005">
                  <c:v>0.547453703703704</c:v>
                </c:pt>
                <c:pt idx="8006">
                  <c:v>0.547476851851852</c:v>
                </c:pt>
                <c:pt idx="8007">
                  <c:v>0.5475</c:v>
                </c:pt>
                <c:pt idx="8008">
                  <c:v>0.547523148148148</c:v>
                </c:pt>
                <c:pt idx="8009">
                  <c:v>0.547546296296296</c:v>
                </c:pt>
                <c:pt idx="8010">
                  <c:v>0.547569444444444</c:v>
                </c:pt>
                <c:pt idx="8011">
                  <c:v>0.547592592592593</c:v>
                </c:pt>
                <c:pt idx="8012">
                  <c:v>0.547615740740741</c:v>
                </c:pt>
                <c:pt idx="8013">
                  <c:v>0.547638888888889</c:v>
                </c:pt>
                <c:pt idx="8014">
                  <c:v>0.547662037037037</c:v>
                </c:pt>
                <c:pt idx="8015">
                  <c:v>0.547685185185185</c:v>
                </c:pt>
                <c:pt idx="8016">
                  <c:v>0.547708333333333</c:v>
                </c:pt>
                <c:pt idx="8017">
                  <c:v>0.547731481481482</c:v>
                </c:pt>
                <c:pt idx="8018">
                  <c:v>0.54775462962963</c:v>
                </c:pt>
                <c:pt idx="8019">
                  <c:v>0.547777777777778</c:v>
                </c:pt>
                <c:pt idx="8020">
                  <c:v>0.547800925925926</c:v>
                </c:pt>
                <c:pt idx="8021">
                  <c:v>0.547824074074074</c:v>
                </c:pt>
                <c:pt idx="8022">
                  <c:v>0.547847222222222</c:v>
                </c:pt>
                <c:pt idx="8023">
                  <c:v>0.54787037037037</c:v>
                </c:pt>
                <c:pt idx="8024">
                  <c:v>0.547893518518519</c:v>
                </c:pt>
                <c:pt idx="8025">
                  <c:v>0.547916666666667</c:v>
                </c:pt>
                <c:pt idx="8026">
                  <c:v>0.547939814814815</c:v>
                </c:pt>
                <c:pt idx="8027">
                  <c:v>0.547962962962963</c:v>
                </c:pt>
                <c:pt idx="8028">
                  <c:v>0.547986111111111</c:v>
                </c:pt>
                <c:pt idx="8029">
                  <c:v>0.548009259259259</c:v>
                </c:pt>
                <c:pt idx="8030">
                  <c:v>0.548032407407407</c:v>
                </c:pt>
                <c:pt idx="8031">
                  <c:v>0.548055555555556</c:v>
                </c:pt>
                <c:pt idx="8032">
                  <c:v>0.548078703703704</c:v>
                </c:pt>
                <c:pt idx="8033">
                  <c:v>0.548101851851852</c:v>
                </c:pt>
                <c:pt idx="8034">
                  <c:v>0.548125</c:v>
                </c:pt>
                <c:pt idx="8035">
                  <c:v>0.548148148148148</c:v>
                </c:pt>
                <c:pt idx="8036">
                  <c:v>0.548171296296296</c:v>
                </c:pt>
                <c:pt idx="8037">
                  <c:v>0.548194444444445</c:v>
                </c:pt>
                <c:pt idx="8038">
                  <c:v>0.548217592592593</c:v>
                </c:pt>
                <c:pt idx="8039">
                  <c:v>0.548240740740741</c:v>
                </c:pt>
                <c:pt idx="8040">
                  <c:v>0.548263888888889</c:v>
                </c:pt>
                <c:pt idx="8041">
                  <c:v>0.548287037037037</c:v>
                </c:pt>
                <c:pt idx="8042">
                  <c:v>0.548310185185185</c:v>
                </c:pt>
                <c:pt idx="8043">
                  <c:v>0.548333333333333</c:v>
                </c:pt>
                <c:pt idx="8044">
                  <c:v>0.548356481481482</c:v>
                </c:pt>
                <c:pt idx="8045">
                  <c:v>0.54837962962963</c:v>
                </c:pt>
                <c:pt idx="8046">
                  <c:v>0.548402777777778</c:v>
                </c:pt>
                <c:pt idx="8047">
                  <c:v>0.548425925925926</c:v>
                </c:pt>
                <c:pt idx="8048">
                  <c:v>0.548449074074074</c:v>
                </c:pt>
                <c:pt idx="8049">
                  <c:v>0.548472222222222</c:v>
                </c:pt>
                <c:pt idx="8050">
                  <c:v>0.548495370370371</c:v>
                </c:pt>
                <c:pt idx="8051">
                  <c:v>0.548518518518519</c:v>
                </c:pt>
                <c:pt idx="8052">
                  <c:v>0.548541666666667</c:v>
                </c:pt>
                <c:pt idx="8053">
                  <c:v>0.548564814814815</c:v>
                </c:pt>
                <c:pt idx="8054">
                  <c:v>0.548587962962963</c:v>
                </c:pt>
                <c:pt idx="8055">
                  <c:v>0.548611111111111</c:v>
                </c:pt>
                <c:pt idx="8056">
                  <c:v>0.548634259259259</c:v>
                </c:pt>
                <c:pt idx="8057">
                  <c:v>0.548657407407408</c:v>
                </c:pt>
                <c:pt idx="8058">
                  <c:v>0.548680555555556</c:v>
                </c:pt>
                <c:pt idx="8059">
                  <c:v>0.548703703703704</c:v>
                </c:pt>
                <c:pt idx="8060">
                  <c:v>0.548726851851852</c:v>
                </c:pt>
                <c:pt idx="8061">
                  <c:v>0.54875</c:v>
                </c:pt>
                <c:pt idx="8062">
                  <c:v>0.548773148148148</c:v>
                </c:pt>
                <c:pt idx="8063">
                  <c:v>0.548796296296296</c:v>
                </c:pt>
                <c:pt idx="8064">
                  <c:v>0.548819444444445</c:v>
                </c:pt>
                <c:pt idx="8065">
                  <c:v>0.548842592592593</c:v>
                </c:pt>
                <c:pt idx="8066">
                  <c:v>0.548865740740741</c:v>
                </c:pt>
                <c:pt idx="8067">
                  <c:v>0.548888888888889</c:v>
                </c:pt>
                <c:pt idx="8068">
                  <c:v>0.548912037037037</c:v>
                </c:pt>
                <c:pt idx="8069">
                  <c:v>0.548935185185185</c:v>
                </c:pt>
                <c:pt idx="8070">
                  <c:v>0.548958333333333</c:v>
                </c:pt>
                <c:pt idx="8071">
                  <c:v>0.548981481481482</c:v>
                </c:pt>
                <c:pt idx="8072">
                  <c:v>0.54900462962963</c:v>
                </c:pt>
                <c:pt idx="8073">
                  <c:v>0.549027777777778</c:v>
                </c:pt>
                <c:pt idx="8074">
                  <c:v>0.549050925925926</c:v>
                </c:pt>
                <c:pt idx="8075">
                  <c:v>0.549074074074074</c:v>
                </c:pt>
                <c:pt idx="8076">
                  <c:v>0.549097222222222</c:v>
                </c:pt>
                <c:pt idx="8077">
                  <c:v>0.54912037037037</c:v>
                </c:pt>
                <c:pt idx="8078">
                  <c:v>0.549143518518519</c:v>
                </c:pt>
                <c:pt idx="8079">
                  <c:v>0.549166666666667</c:v>
                </c:pt>
                <c:pt idx="8080">
                  <c:v>0.549189814814815</c:v>
                </c:pt>
                <c:pt idx="8081">
                  <c:v>0.549212962962963</c:v>
                </c:pt>
                <c:pt idx="8082">
                  <c:v>0.549236111111111</c:v>
                </c:pt>
                <c:pt idx="8083">
                  <c:v>0.549259259259259</c:v>
                </c:pt>
                <c:pt idx="8084">
                  <c:v>0.549282407407407</c:v>
                </c:pt>
                <c:pt idx="8085">
                  <c:v>0.549305555555556</c:v>
                </c:pt>
                <c:pt idx="8086">
                  <c:v>0.549328703703704</c:v>
                </c:pt>
                <c:pt idx="8087">
                  <c:v>0.549351851851852</c:v>
                </c:pt>
                <c:pt idx="8088">
                  <c:v>0.549375</c:v>
                </c:pt>
                <c:pt idx="8089">
                  <c:v>0.549398148148148</c:v>
                </c:pt>
                <c:pt idx="8090">
                  <c:v>0.549421296296296</c:v>
                </c:pt>
                <c:pt idx="8091">
                  <c:v>0.549444444444445</c:v>
                </c:pt>
                <c:pt idx="8092">
                  <c:v>0.549467592592593</c:v>
                </c:pt>
                <c:pt idx="8093">
                  <c:v>0.549490740740741</c:v>
                </c:pt>
                <c:pt idx="8094">
                  <c:v>0.549513888888889</c:v>
                </c:pt>
                <c:pt idx="8095">
                  <c:v>0.549537037037037</c:v>
                </c:pt>
                <c:pt idx="8096">
                  <c:v>0.549560185185185</c:v>
                </c:pt>
                <c:pt idx="8097">
                  <c:v>0.549583333333333</c:v>
                </c:pt>
                <c:pt idx="8098">
                  <c:v>0.549606481481482</c:v>
                </c:pt>
                <c:pt idx="8099">
                  <c:v>0.54962962962963</c:v>
                </c:pt>
                <c:pt idx="8100">
                  <c:v>0.549652777777778</c:v>
                </c:pt>
                <c:pt idx="8101">
                  <c:v>0.549675925925926</c:v>
                </c:pt>
                <c:pt idx="8102">
                  <c:v>0.549699074074074</c:v>
                </c:pt>
                <c:pt idx="8103">
                  <c:v>0.549722222222222</c:v>
                </c:pt>
                <c:pt idx="8104">
                  <c:v>0.549745370370371</c:v>
                </c:pt>
                <c:pt idx="8105">
                  <c:v>0.549768518518519</c:v>
                </c:pt>
                <c:pt idx="8106">
                  <c:v>0.549791666666667</c:v>
                </c:pt>
                <c:pt idx="8107">
                  <c:v>0.549814814814815</c:v>
                </c:pt>
                <c:pt idx="8108">
                  <c:v>0.549837962962963</c:v>
                </c:pt>
                <c:pt idx="8109">
                  <c:v>0.549861111111111</c:v>
                </c:pt>
                <c:pt idx="8110">
                  <c:v>0.549884259259259</c:v>
                </c:pt>
                <c:pt idx="8111">
                  <c:v>0.549907407407408</c:v>
                </c:pt>
                <c:pt idx="8112">
                  <c:v>0.549930555555556</c:v>
                </c:pt>
                <c:pt idx="8113">
                  <c:v>0.549953703703704</c:v>
                </c:pt>
                <c:pt idx="8114">
                  <c:v>0.549976851851852</c:v>
                </c:pt>
                <c:pt idx="8115">
                  <c:v>0.55</c:v>
                </c:pt>
                <c:pt idx="8116">
                  <c:v>0.550023148148148</c:v>
                </c:pt>
                <c:pt idx="8117">
                  <c:v>0.550046296296296</c:v>
                </c:pt>
                <c:pt idx="8118">
                  <c:v>0.550069444444444</c:v>
                </c:pt>
                <c:pt idx="8119">
                  <c:v>0.550092592592593</c:v>
                </c:pt>
                <c:pt idx="8120">
                  <c:v>0.550115740740741</c:v>
                </c:pt>
                <c:pt idx="8121">
                  <c:v>0.550138888888889</c:v>
                </c:pt>
                <c:pt idx="8122">
                  <c:v>0.550162037037037</c:v>
                </c:pt>
                <c:pt idx="8123">
                  <c:v>0.550185185185185</c:v>
                </c:pt>
                <c:pt idx="8124">
                  <c:v>0.550208333333333</c:v>
                </c:pt>
                <c:pt idx="8125">
                  <c:v>0.550231481481482</c:v>
                </c:pt>
                <c:pt idx="8126">
                  <c:v>0.55025462962963</c:v>
                </c:pt>
                <c:pt idx="8127">
                  <c:v>0.550277777777778</c:v>
                </c:pt>
                <c:pt idx="8128">
                  <c:v>0.550300925925926</c:v>
                </c:pt>
                <c:pt idx="8129">
                  <c:v>0.550324074074074</c:v>
                </c:pt>
                <c:pt idx="8130">
                  <c:v>0.550358796296296</c:v>
                </c:pt>
                <c:pt idx="8131">
                  <c:v>0.550381944444444</c:v>
                </c:pt>
                <c:pt idx="8132">
                  <c:v>0.550405092592593</c:v>
                </c:pt>
                <c:pt idx="8133">
                  <c:v>0.550428240740741</c:v>
                </c:pt>
                <c:pt idx="8134">
                  <c:v>0.550451388888889</c:v>
                </c:pt>
                <c:pt idx="8135">
                  <c:v>0.550474537037037</c:v>
                </c:pt>
                <c:pt idx="8136">
                  <c:v>0.550497685185185</c:v>
                </c:pt>
                <c:pt idx="8137">
                  <c:v>0.550520833333333</c:v>
                </c:pt>
                <c:pt idx="8138">
                  <c:v>0.550543981481482</c:v>
                </c:pt>
                <c:pt idx="8139">
                  <c:v>0.550567129629629</c:v>
                </c:pt>
                <c:pt idx="8140">
                  <c:v>0.550590277777778</c:v>
                </c:pt>
                <c:pt idx="8141">
                  <c:v>0.550613425925926</c:v>
                </c:pt>
                <c:pt idx="8142">
                  <c:v>0.550636574074074</c:v>
                </c:pt>
                <c:pt idx="8143">
                  <c:v>0.550659722222222</c:v>
                </c:pt>
                <c:pt idx="8144">
                  <c:v>0.55068287037037</c:v>
                </c:pt>
                <c:pt idx="8145">
                  <c:v>0.550706018518519</c:v>
                </c:pt>
                <c:pt idx="8146">
                  <c:v>0.550729166666667</c:v>
                </c:pt>
                <c:pt idx="8147">
                  <c:v>0.550752314814815</c:v>
                </c:pt>
                <c:pt idx="8148">
                  <c:v>0.550775462962963</c:v>
                </c:pt>
                <c:pt idx="8149">
                  <c:v>0.550798611111111</c:v>
                </c:pt>
                <c:pt idx="8150">
                  <c:v>0.550821759259259</c:v>
                </c:pt>
                <c:pt idx="8151">
                  <c:v>0.550844907407408</c:v>
                </c:pt>
                <c:pt idx="8152">
                  <c:v>0.550868055555556</c:v>
                </c:pt>
                <c:pt idx="8153">
                  <c:v>0.550891203703704</c:v>
                </c:pt>
                <c:pt idx="8154">
                  <c:v>0.550914351851852</c:v>
                </c:pt>
                <c:pt idx="8155">
                  <c:v>0.5509375</c:v>
                </c:pt>
                <c:pt idx="8156">
                  <c:v>0.550960648148148</c:v>
                </c:pt>
                <c:pt idx="8157">
                  <c:v>0.550983796296296</c:v>
                </c:pt>
                <c:pt idx="8158">
                  <c:v>0.551006944444444</c:v>
                </c:pt>
                <c:pt idx="8159">
                  <c:v>0.551030092592593</c:v>
                </c:pt>
                <c:pt idx="8160">
                  <c:v>0.551053240740741</c:v>
                </c:pt>
                <c:pt idx="8161">
                  <c:v>0.551076388888889</c:v>
                </c:pt>
                <c:pt idx="8162">
                  <c:v>0.551099537037037</c:v>
                </c:pt>
                <c:pt idx="8163">
                  <c:v>0.551122685185185</c:v>
                </c:pt>
                <c:pt idx="8164">
                  <c:v>0.551145833333334</c:v>
                </c:pt>
                <c:pt idx="8165">
                  <c:v>0.551168981481481</c:v>
                </c:pt>
                <c:pt idx="8166">
                  <c:v>0.551192129629629</c:v>
                </c:pt>
                <c:pt idx="8167">
                  <c:v>0.551215277777778</c:v>
                </c:pt>
                <c:pt idx="8168">
                  <c:v>0.551238425925926</c:v>
                </c:pt>
                <c:pt idx="8169">
                  <c:v>0.551261574074074</c:v>
                </c:pt>
                <c:pt idx="8170">
                  <c:v>0.551284722222222</c:v>
                </c:pt>
                <c:pt idx="8171">
                  <c:v>0.55130787037037</c:v>
                </c:pt>
                <c:pt idx="8172">
                  <c:v>0.551331018518519</c:v>
                </c:pt>
                <c:pt idx="8173">
                  <c:v>0.551354166666667</c:v>
                </c:pt>
                <c:pt idx="8174">
                  <c:v>0.551377314814815</c:v>
                </c:pt>
                <c:pt idx="8175">
                  <c:v>0.551400462962963</c:v>
                </c:pt>
                <c:pt idx="8176">
                  <c:v>0.551423611111111</c:v>
                </c:pt>
                <c:pt idx="8177">
                  <c:v>0.551446759259259</c:v>
                </c:pt>
                <c:pt idx="8178">
                  <c:v>0.551469907407407</c:v>
                </c:pt>
                <c:pt idx="8179">
                  <c:v>0.551493055555556</c:v>
                </c:pt>
                <c:pt idx="8180">
                  <c:v>0.551516203703704</c:v>
                </c:pt>
                <c:pt idx="8181">
                  <c:v>0.551539351851852</c:v>
                </c:pt>
                <c:pt idx="8182">
                  <c:v>0.5515625</c:v>
                </c:pt>
                <c:pt idx="8183">
                  <c:v>0.551585648148148</c:v>
                </c:pt>
                <c:pt idx="8184">
                  <c:v>0.551608796296296</c:v>
                </c:pt>
                <c:pt idx="8185">
                  <c:v>0.551631944444445</c:v>
                </c:pt>
                <c:pt idx="8186">
                  <c:v>0.551655092592593</c:v>
                </c:pt>
                <c:pt idx="8187">
                  <c:v>0.551678240740741</c:v>
                </c:pt>
                <c:pt idx="8188">
                  <c:v>0.551701388888889</c:v>
                </c:pt>
                <c:pt idx="8189">
                  <c:v>0.551724537037037</c:v>
                </c:pt>
                <c:pt idx="8190">
                  <c:v>0.551747685185185</c:v>
                </c:pt>
                <c:pt idx="8191">
                  <c:v>0.551770833333334</c:v>
                </c:pt>
                <c:pt idx="8192">
                  <c:v>0.551793981481482</c:v>
                </c:pt>
                <c:pt idx="8193">
                  <c:v>0.55181712962963</c:v>
                </c:pt>
                <c:pt idx="8194">
                  <c:v>0.551840277777778</c:v>
                </c:pt>
                <c:pt idx="8195">
                  <c:v>0.551863425925926</c:v>
                </c:pt>
                <c:pt idx="8196">
                  <c:v>0.551886574074074</c:v>
                </c:pt>
                <c:pt idx="8197">
                  <c:v>0.551909722222222</c:v>
                </c:pt>
                <c:pt idx="8198">
                  <c:v>0.551932870370371</c:v>
                </c:pt>
                <c:pt idx="8199">
                  <c:v>0.551956018518519</c:v>
                </c:pt>
                <c:pt idx="8200">
                  <c:v>0.551979166666667</c:v>
                </c:pt>
                <c:pt idx="8201">
                  <c:v>0.552002314814815</c:v>
                </c:pt>
                <c:pt idx="8202">
                  <c:v>0.552025462962963</c:v>
                </c:pt>
                <c:pt idx="8203">
                  <c:v>0.552048611111111</c:v>
                </c:pt>
                <c:pt idx="8204">
                  <c:v>0.552071759259259</c:v>
                </c:pt>
                <c:pt idx="8205">
                  <c:v>0.552094907407408</c:v>
                </c:pt>
                <c:pt idx="8206">
                  <c:v>0.552118055555556</c:v>
                </c:pt>
                <c:pt idx="8207">
                  <c:v>0.552141203703704</c:v>
                </c:pt>
                <c:pt idx="8208">
                  <c:v>0.552164351851852</c:v>
                </c:pt>
                <c:pt idx="8209">
                  <c:v>0.5521875</c:v>
                </c:pt>
                <c:pt idx="8210">
                  <c:v>0.552210648148148</c:v>
                </c:pt>
                <c:pt idx="8211">
                  <c:v>0.552233796296296</c:v>
                </c:pt>
                <c:pt idx="8212">
                  <c:v>0.552256944444444</c:v>
                </c:pt>
                <c:pt idx="8213">
                  <c:v>0.552280092592593</c:v>
                </c:pt>
                <c:pt idx="8214">
                  <c:v>0.552303240740741</c:v>
                </c:pt>
                <c:pt idx="8215">
                  <c:v>0.552326388888889</c:v>
                </c:pt>
                <c:pt idx="8216">
                  <c:v>0.552349537037037</c:v>
                </c:pt>
                <c:pt idx="8217">
                  <c:v>0.552372685185185</c:v>
                </c:pt>
                <c:pt idx="8218">
                  <c:v>0.552395833333334</c:v>
                </c:pt>
                <c:pt idx="8219">
                  <c:v>0.552418981481481</c:v>
                </c:pt>
                <c:pt idx="8220">
                  <c:v>0.55244212962963</c:v>
                </c:pt>
                <c:pt idx="8221">
                  <c:v>0.552465277777778</c:v>
                </c:pt>
                <c:pt idx="8222">
                  <c:v>0.552488425925926</c:v>
                </c:pt>
                <c:pt idx="8223">
                  <c:v>0.552511574074074</c:v>
                </c:pt>
                <c:pt idx="8224">
                  <c:v>0.552534722222222</c:v>
                </c:pt>
                <c:pt idx="8225">
                  <c:v>0.55255787037037</c:v>
                </c:pt>
                <c:pt idx="8226">
                  <c:v>0.552581018518519</c:v>
                </c:pt>
                <c:pt idx="8227">
                  <c:v>0.552604166666667</c:v>
                </c:pt>
                <c:pt idx="8228">
                  <c:v>0.552627314814815</c:v>
                </c:pt>
                <c:pt idx="8229">
                  <c:v>0.552650462962963</c:v>
                </c:pt>
                <c:pt idx="8230">
                  <c:v>0.552673611111111</c:v>
                </c:pt>
                <c:pt idx="8231">
                  <c:v>0.552696759259259</c:v>
                </c:pt>
                <c:pt idx="8232">
                  <c:v>0.552719907407407</c:v>
                </c:pt>
                <c:pt idx="8233">
                  <c:v>0.552743055555556</c:v>
                </c:pt>
                <c:pt idx="8234">
                  <c:v>0.552766203703704</c:v>
                </c:pt>
                <c:pt idx="8235">
                  <c:v>0.552789351851852</c:v>
                </c:pt>
                <c:pt idx="8236">
                  <c:v>0.5528125</c:v>
                </c:pt>
                <c:pt idx="8237">
                  <c:v>0.552835648148148</c:v>
                </c:pt>
                <c:pt idx="8238">
                  <c:v>0.552858796296296</c:v>
                </c:pt>
                <c:pt idx="8239">
                  <c:v>0.552881944444445</c:v>
                </c:pt>
                <c:pt idx="8240">
                  <c:v>0.552905092592593</c:v>
                </c:pt>
                <c:pt idx="8241">
                  <c:v>0.552928240740741</c:v>
                </c:pt>
                <c:pt idx="8242">
                  <c:v>0.552951388888889</c:v>
                </c:pt>
                <c:pt idx="8243">
                  <c:v>0.552974537037037</c:v>
                </c:pt>
                <c:pt idx="8244">
                  <c:v>0.552997685185185</c:v>
                </c:pt>
                <c:pt idx="8245">
                  <c:v>0.553020833333334</c:v>
                </c:pt>
                <c:pt idx="8246">
                  <c:v>0.553043981481482</c:v>
                </c:pt>
                <c:pt idx="8247">
                  <c:v>0.55306712962963</c:v>
                </c:pt>
                <c:pt idx="8248">
                  <c:v>0.553090277777778</c:v>
                </c:pt>
                <c:pt idx="8249">
                  <c:v>0.553113425925926</c:v>
                </c:pt>
                <c:pt idx="8250">
                  <c:v>0.553136574074074</c:v>
                </c:pt>
                <c:pt idx="8251">
                  <c:v>0.553159722222222</c:v>
                </c:pt>
                <c:pt idx="8252">
                  <c:v>0.55318287037037</c:v>
                </c:pt>
                <c:pt idx="8253">
                  <c:v>0.553206018518519</c:v>
                </c:pt>
                <c:pt idx="8254">
                  <c:v>0.553229166666667</c:v>
                </c:pt>
                <c:pt idx="8255">
                  <c:v>0.553252314814815</c:v>
                </c:pt>
                <c:pt idx="8256">
                  <c:v>0.553275462962963</c:v>
                </c:pt>
                <c:pt idx="8257">
                  <c:v>0.553298611111111</c:v>
                </c:pt>
                <c:pt idx="8258">
                  <c:v>0.553321759259259</c:v>
                </c:pt>
                <c:pt idx="8259">
                  <c:v>0.553344907407407</c:v>
                </c:pt>
                <c:pt idx="8260">
                  <c:v>0.553368055555556</c:v>
                </c:pt>
                <c:pt idx="8261">
                  <c:v>0.553391203703704</c:v>
                </c:pt>
                <c:pt idx="8262">
                  <c:v>0.553414351851852</c:v>
                </c:pt>
                <c:pt idx="8263">
                  <c:v>0.5534375</c:v>
                </c:pt>
                <c:pt idx="8264">
                  <c:v>0.553460648148148</c:v>
                </c:pt>
                <c:pt idx="8265">
                  <c:v>0.553483796296296</c:v>
                </c:pt>
                <c:pt idx="8266">
                  <c:v>0.553506944444444</c:v>
                </c:pt>
                <c:pt idx="8267">
                  <c:v>0.553530092592593</c:v>
                </c:pt>
                <c:pt idx="8268">
                  <c:v>0.553553240740741</c:v>
                </c:pt>
                <c:pt idx="8269">
                  <c:v>0.553576388888889</c:v>
                </c:pt>
                <c:pt idx="8270">
                  <c:v>0.553599537037037</c:v>
                </c:pt>
                <c:pt idx="8271">
                  <c:v>0.553622685185185</c:v>
                </c:pt>
                <c:pt idx="8272">
                  <c:v>0.553645833333334</c:v>
                </c:pt>
                <c:pt idx="8273">
                  <c:v>0.553668981481482</c:v>
                </c:pt>
                <c:pt idx="8274">
                  <c:v>0.55369212962963</c:v>
                </c:pt>
                <c:pt idx="8275">
                  <c:v>0.553715277777778</c:v>
                </c:pt>
                <c:pt idx="8276">
                  <c:v>0.553738425925926</c:v>
                </c:pt>
                <c:pt idx="8277">
                  <c:v>0.553761574074074</c:v>
                </c:pt>
                <c:pt idx="8278">
                  <c:v>0.553784722222222</c:v>
                </c:pt>
                <c:pt idx="8279">
                  <c:v>0.553807870370371</c:v>
                </c:pt>
                <c:pt idx="8280">
                  <c:v>0.553831018518519</c:v>
                </c:pt>
                <c:pt idx="8281">
                  <c:v>0.553854166666667</c:v>
                </c:pt>
                <c:pt idx="8282">
                  <c:v>0.553877314814815</c:v>
                </c:pt>
                <c:pt idx="8283">
                  <c:v>0.553900462962963</c:v>
                </c:pt>
                <c:pt idx="8284">
                  <c:v>0.553923611111111</c:v>
                </c:pt>
                <c:pt idx="8285">
                  <c:v>0.553946759259259</c:v>
                </c:pt>
                <c:pt idx="8286">
                  <c:v>0.553969907407407</c:v>
                </c:pt>
                <c:pt idx="8287">
                  <c:v>0.553993055555556</c:v>
                </c:pt>
                <c:pt idx="8288">
                  <c:v>0.554016203703704</c:v>
                </c:pt>
                <c:pt idx="8289">
                  <c:v>0.554039351851852</c:v>
                </c:pt>
                <c:pt idx="8290">
                  <c:v>0.5540625</c:v>
                </c:pt>
                <c:pt idx="8291">
                  <c:v>0.554085648148148</c:v>
                </c:pt>
                <c:pt idx="8292">
                  <c:v>0.554108796296296</c:v>
                </c:pt>
                <c:pt idx="8293">
                  <c:v>0.554131944444445</c:v>
                </c:pt>
                <c:pt idx="8294">
                  <c:v>0.554155092592593</c:v>
                </c:pt>
                <c:pt idx="8295">
                  <c:v>0.554178240740741</c:v>
                </c:pt>
                <c:pt idx="8296">
                  <c:v>0.554201388888889</c:v>
                </c:pt>
                <c:pt idx="8297">
                  <c:v>0.554224537037037</c:v>
                </c:pt>
                <c:pt idx="8298">
                  <c:v>0.554247685185185</c:v>
                </c:pt>
                <c:pt idx="8299">
                  <c:v>0.554270833333334</c:v>
                </c:pt>
                <c:pt idx="8300">
                  <c:v>0.554293981481482</c:v>
                </c:pt>
                <c:pt idx="8301">
                  <c:v>0.554317129629629</c:v>
                </c:pt>
                <c:pt idx="8302">
                  <c:v>0.554340277777778</c:v>
                </c:pt>
                <c:pt idx="8303">
                  <c:v>0.554363425925926</c:v>
                </c:pt>
                <c:pt idx="8304">
                  <c:v>0.554386574074074</c:v>
                </c:pt>
                <c:pt idx="8305">
                  <c:v>0.554409722222222</c:v>
                </c:pt>
                <c:pt idx="8306">
                  <c:v>0.55443287037037</c:v>
                </c:pt>
                <c:pt idx="8307">
                  <c:v>0.554456018518519</c:v>
                </c:pt>
                <c:pt idx="8308">
                  <c:v>0.554479166666667</c:v>
                </c:pt>
                <c:pt idx="8309">
                  <c:v>0.554502314814815</c:v>
                </c:pt>
                <c:pt idx="8310">
                  <c:v>0.554525462962963</c:v>
                </c:pt>
                <c:pt idx="8311">
                  <c:v>0.554548611111111</c:v>
                </c:pt>
                <c:pt idx="8312">
                  <c:v>0.554571759259259</c:v>
                </c:pt>
                <c:pt idx="8313">
                  <c:v>0.554594907407407</c:v>
                </c:pt>
                <c:pt idx="8314">
                  <c:v>0.554618055555556</c:v>
                </c:pt>
                <c:pt idx="8315">
                  <c:v>0.554641203703704</c:v>
                </c:pt>
                <c:pt idx="8316">
                  <c:v>0.554664351851852</c:v>
                </c:pt>
                <c:pt idx="8317">
                  <c:v>0.5546875</c:v>
                </c:pt>
                <c:pt idx="8318">
                  <c:v>0.554710648148148</c:v>
                </c:pt>
                <c:pt idx="8319">
                  <c:v>0.554733796296296</c:v>
                </c:pt>
                <c:pt idx="8320">
                  <c:v>0.554756944444445</c:v>
                </c:pt>
                <c:pt idx="8321">
                  <c:v>0.554780092592593</c:v>
                </c:pt>
                <c:pt idx="8322">
                  <c:v>0.554803240740741</c:v>
                </c:pt>
                <c:pt idx="8323">
                  <c:v>0.554826388888889</c:v>
                </c:pt>
                <c:pt idx="8324">
                  <c:v>0.554849537037037</c:v>
                </c:pt>
                <c:pt idx="8325">
                  <c:v>0.554872685185185</c:v>
                </c:pt>
                <c:pt idx="8326">
                  <c:v>0.554895833333334</c:v>
                </c:pt>
                <c:pt idx="8327">
                  <c:v>0.554918981481482</c:v>
                </c:pt>
                <c:pt idx="8328">
                  <c:v>0.55494212962963</c:v>
                </c:pt>
                <c:pt idx="8329">
                  <c:v>0.554965277777778</c:v>
                </c:pt>
                <c:pt idx="8330">
                  <c:v>0.554988425925926</c:v>
                </c:pt>
                <c:pt idx="8331">
                  <c:v>0.555011574074074</c:v>
                </c:pt>
                <c:pt idx="8332">
                  <c:v>0.555034722222222</c:v>
                </c:pt>
                <c:pt idx="8333">
                  <c:v>0.55505787037037</c:v>
                </c:pt>
                <c:pt idx="8334">
                  <c:v>0.555081018518519</c:v>
                </c:pt>
                <c:pt idx="8335">
                  <c:v>0.555104166666666</c:v>
                </c:pt>
                <c:pt idx="8336">
                  <c:v>0.555127314814815</c:v>
                </c:pt>
                <c:pt idx="8337">
                  <c:v>0.555150462962963</c:v>
                </c:pt>
                <c:pt idx="8338">
                  <c:v>0.555173611111111</c:v>
                </c:pt>
                <c:pt idx="8339">
                  <c:v>0.555196759259259</c:v>
                </c:pt>
                <c:pt idx="8340">
                  <c:v>0.555219907407407</c:v>
                </c:pt>
                <c:pt idx="8341">
                  <c:v>0.555243055555556</c:v>
                </c:pt>
                <c:pt idx="8342">
                  <c:v>0.555266203703704</c:v>
                </c:pt>
                <c:pt idx="8343">
                  <c:v>0.555289351851852</c:v>
                </c:pt>
                <c:pt idx="8344">
                  <c:v>0.5553125</c:v>
                </c:pt>
                <c:pt idx="8345">
                  <c:v>0.555335648148148</c:v>
                </c:pt>
                <c:pt idx="8346">
                  <c:v>0.555358796296296</c:v>
                </c:pt>
                <c:pt idx="8347">
                  <c:v>0.555381944444444</c:v>
                </c:pt>
                <c:pt idx="8348">
                  <c:v>0.555405092592593</c:v>
                </c:pt>
                <c:pt idx="8349">
                  <c:v>0.555428240740741</c:v>
                </c:pt>
                <c:pt idx="8350">
                  <c:v>0.555451388888889</c:v>
                </c:pt>
                <c:pt idx="8351">
                  <c:v>0.555474537037037</c:v>
                </c:pt>
                <c:pt idx="8352">
                  <c:v>0.555497685185185</c:v>
                </c:pt>
                <c:pt idx="8353">
                  <c:v>0.555520833333333</c:v>
                </c:pt>
                <c:pt idx="8354">
                  <c:v>0.555543981481481</c:v>
                </c:pt>
                <c:pt idx="8355">
                  <c:v>0.555567129629629</c:v>
                </c:pt>
                <c:pt idx="8356">
                  <c:v>0.555590277777778</c:v>
                </c:pt>
                <c:pt idx="8357">
                  <c:v>0.555613425925926</c:v>
                </c:pt>
                <c:pt idx="8358">
                  <c:v>0.555636574074074</c:v>
                </c:pt>
                <c:pt idx="8359">
                  <c:v>0.555659722222222</c:v>
                </c:pt>
                <c:pt idx="8360">
                  <c:v>0.55568287037037</c:v>
                </c:pt>
                <c:pt idx="8361">
                  <c:v>0.555706018518519</c:v>
                </c:pt>
                <c:pt idx="8362">
                  <c:v>0.555729166666667</c:v>
                </c:pt>
                <c:pt idx="8363">
                  <c:v>0.555752314814815</c:v>
                </c:pt>
                <c:pt idx="8364">
                  <c:v>0.555775462962963</c:v>
                </c:pt>
                <c:pt idx="8365">
                  <c:v>0.555798611111111</c:v>
                </c:pt>
                <c:pt idx="8366">
                  <c:v>0.555821759259259</c:v>
                </c:pt>
                <c:pt idx="8367">
                  <c:v>0.555844907407408</c:v>
                </c:pt>
                <c:pt idx="8368">
                  <c:v>0.555868055555556</c:v>
                </c:pt>
                <c:pt idx="8369">
                  <c:v>0.555891203703704</c:v>
                </c:pt>
                <c:pt idx="8370">
                  <c:v>0.555914351851852</c:v>
                </c:pt>
                <c:pt idx="8371">
                  <c:v>0.5559375</c:v>
                </c:pt>
                <c:pt idx="8372">
                  <c:v>0.555960648148148</c:v>
                </c:pt>
                <c:pt idx="8373">
                  <c:v>0.555983796296296</c:v>
                </c:pt>
                <c:pt idx="8374">
                  <c:v>0.556006944444444</c:v>
                </c:pt>
                <c:pt idx="8375">
                  <c:v>0.556030092592593</c:v>
                </c:pt>
                <c:pt idx="8376">
                  <c:v>0.556053240740741</c:v>
                </c:pt>
                <c:pt idx="8377">
                  <c:v>0.556076388888889</c:v>
                </c:pt>
                <c:pt idx="8378">
                  <c:v>0.556099537037037</c:v>
                </c:pt>
                <c:pt idx="8379">
                  <c:v>0.556122685185185</c:v>
                </c:pt>
                <c:pt idx="8380">
                  <c:v>0.556145833333334</c:v>
                </c:pt>
                <c:pt idx="8381">
                  <c:v>0.556168981481482</c:v>
                </c:pt>
                <c:pt idx="8382">
                  <c:v>0.556192129629629</c:v>
                </c:pt>
                <c:pt idx="8383">
                  <c:v>0.556215277777778</c:v>
                </c:pt>
                <c:pt idx="8384">
                  <c:v>0.556238425925926</c:v>
                </c:pt>
                <c:pt idx="8385">
                  <c:v>0.556261574074074</c:v>
                </c:pt>
                <c:pt idx="8386">
                  <c:v>0.556284722222222</c:v>
                </c:pt>
                <c:pt idx="8387">
                  <c:v>0.556307870370371</c:v>
                </c:pt>
                <c:pt idx="8388">
                  <c:v>0.556331018518519</c:v>
                </c:pt>
                <c:pt idx="8389">
                  <c:v>0.556354166666667</c:v>
                </c:pt>
                <c:pt idx="8390">
                  <c:v>0.556377314814815</c:v>
                </c:pt>
                <c:pt idx="8391">
                  <c:v>0.556400462962963</c:v>
                </c:pt>
                <c:pt idx="8392">
                  <c:v>0.556423611111111</c:v>
                </c:pt>
                <c:pt idx="8393">
                  <c:v>0.556446759259259</c:v>
                </c:pt>
                <c:pt idx="8394">
                  <c:v>0.556469907407407</c:v>
                </c:pt>
                <c:pt idx="8395">
                  <c:v>0.556493055555556</c:v>
                </c:pt>
                <c:pt idx="8396">
                  <c:v>0.556516203703704</c:v>
                </c:pt>
                <c:pt idx="8397">
                  <c:v>0.556539351851852</c:v>
                </c:pt>
                <c:pt idx="8398">
                  <c:v>0.5565625</c:v>
                </c:pt>
                <c:pt idx="8399">
                  <c:v>0.556585648148148</c:v>
                </c:pt>
                <c:pt idx="8400">
                  <c:v>0.556608796296296</c:v>
                </c:pt>
                <c:pt idx="8401">
                  <c:v>0.556631944444445</c:v>
                </c:pt>
                <c:pt idx="8402">
                  <c:v>0.556655092592593</c:v>
                </c:pt>
                <c:pt idx="8403">
                  <c:v>0.556678240740741</c:v>
                </c:pt>
                <c:pt idx="8404">
                  <c:v>0.556701388888889</c:v>
                </c:pt>
                <c:pt idx="8405">
                  <c:v>0.556724537037037</c:v>
                </c:pt>
                <c:pt idx="8406">
                  <c:v>0.556747685185185</c:v>
                </c:pt>
                <c:pt idx="8407">
                  <c:v>0.556770833333334</c:v>
                </c:pt>
                <c:pt idx="8408">
                  <c:v>0.556793981481482</c:v>
                </c:pt>
                <c:pt idx="8409">
                  <c:v>0.55681712962963</c:v>
                </c:pt>
                <c:pt idx="8410">
                  <c:v>0.556840277777778</c:v>
                </c:pt>
                <c:pt idx="8411">
                  <c:v>0.556863425925926</c:v>
                </c:pt>
                <c:pt idx="8412">
                  <c:v>0.556886574074074</c:v>
                </c:pt>
                <c:pt idx="8413">
                  <c:v>0.556909722222222</c:v>
                </c:pt>
                <c:pt idx="8414">
                  <c:v>0.55693287037037</c:v>
                </c:pt>
                <c:pt idx="8415">
                  <c:v>0.556956018518519</c:v>
                </c:pt>
                <c:pt idx="8416">
                  <c:v>0.556979166666667</c:v>
                </c:pt>
                <c:pt idx="8417">
                  <c:v>0.557002314814815</c:v>
                </c:pt>
                <c:pt idx="8418">
                  <c:v>0.557025462962963</c:v>
                </c:pt>
                <c:pt idx="8419">
                  <c:v>0.557048611111111</c:v>
                </c:pt>
                <c:pt idx="8420">
                  <c:v>0.557071759259259</c:v>
                </c:pt>
                <c:pt idx="8421">
                  <c:v>0.557094907407408</c:v>
                </c:pt>
                <c:pt idx="8422">
                  <c:v>0.557118055555556</c:v>
                </c:pt>
                <c:pt idx="8423">
                  <c:v>0.557141203703704</c:v>
                </c:pt>
                <c:pt idx="8424">
                  <c:v>0.557164351851852</c:v>
                </c:pt>
                <c:pt idx="8425">
                  <c:v>0.5571875</c:v>
                </c:pt>
                <c:pt idx="8426">
                  <c:v>0.557210648148148</c:v>
                </c:pt>
                <c:pt idx="8427">
                  <c:v>0.557233796296296</c:v>
                </c:pt>
                <c:pt idx="8428">
                  <c:v>0.557256944444445</c:v>
                </c:pt>
                <c:pt idx="8429">
                  <c:v>0.557280092592593</c:v>
                </c:pt>
                <c:pt idx="8430">
                  <c:v>0.557303240740741</c:v>
                </c:pt>
                <c:pt idx="8431">
                  <c:v>0.557326388888889</c:v>
                </c:pt>
                <c:pt idx="8432">
                  <c:v>0.557349537037037</c:v>
                </c:pt>
                <c:pt idx="8433">
                  <c:v>0.557372685185185</c:v>
                </c:pt>
                <c:pt idx="8434">
                  <c:v>0.557395833333334</c:v>
                </c:pt>
                <c:pt idx="8435">
                  <c:v>0.557418981481481</c:v>
                </c:pt>
                <c:pt idx="8436">
                  <c:v>0.55744212962963</c:v>
                </c:pt>
                <c:pt idx="8437">
                  <c:v>0.557465277777778</c:v>
                </c:pt>
                <c:pt idx="8438">
                  <c:v>0.557488425925926</c:v>
                </c:pt>
                <c:pt idx="8439">
                  <c:v>0.557511574074074</c:v>
                </c:pt>
                <c:pt idx="8440">
                  <c:v>0.557534722222222</c:v>
                </c:pt>
                <c:pt idx="8441">
                  <c:v>0.557557870370371</c:v>
                </c:pt>
                <c:pt idx="8442">
                  <c:v>0.557581018518519</c:v>
                </c:pt>
                <c:pt idx="8443">
                  <c:v>0.557604166666667</c:v>
                </c:pt>
                <c:pt idx="8444">
                  <c:v>0.557627314814815</c:v>
                </c:pt>
                <c:pt idx="8445">
                  <c:v>0.557650462962963</c:v>
                </c:pt>
                <c:pt idx="8446">
                  <c:v>0.557673611111111</c:v>
                </c:pt>
                <c:pt idx="8447">
                  <c:v>0.557696759259259</c:v>
                </c:pt>
                <c:pt idx="8448">
                  <c:v>0.557719907407407</c:v>
                </c:pt>
                <c:pt idx="8449">
                  <c:v>0.557743055555556</c:v>
                </c:pt>
                <c:pt idx="8450">
                  <c:v>0.557766203703704</c:v>
                </c:pt>
                <c:pt idx="8451">
                  <c:v>0.557789351851852</c:v>
                </c:pt>
                <c:pt idx="8452">
                  <c:v>0.5578125</c:v>
                </c:pt>
                <c:pt idx="8453">
                  <c:v>0.557835648148148</c:v>
                </c:pt>
                <c:pt idx="8454">
                  <c:v>0.557858796296296</c:v>
                </c:pt>
                <c:pt idx="8455">
                  <c:v>0.557881944444444</c:v>
                </c:pt>
                <c:pt idx="8456">
                  <c:v>0.557905092592593</c:v>
                </c:pt>
                <c:pt idx="8457">
                  <c:v>0.557928240740741</c:v>
                </c:pt>
                <c:pt idx="8458">
                  <c:v>0.557951388888889</c:v>
                </c:pt>
                <c:pt idx="8459">
                  <c:v>0.557974537037037</c:v>
                </c:pt>
                <c:pt idx="8460">
                  <c:v>0.557997685185185</c:v>
                </c:pt>
                <c:pt idx="8461">
                  <c:v>0.558020833333334</c:v>
                </c:pt>
                <c:pt idx="8462">
                  <c:v>0.558043981481482</c:v>
                </c:pt>
                <c:pt idx="8463">
                  <c:v>0.55806712962963</c:v>
                </c:pt>
                <c:pt idx="8464">
                  <c:v>0.558090277777778</c:v>
                </c:pt>
                <c:pt idx="8465">
                  <c:v>0.558113425925926</c:v>
                </c:pt>
                <c:pt idx="8466">
                  <c:v>0.558136574074074</c:v>
                </c:pt>
                <c:pt idx="8467">
                  <c:v>0.558159722222222</c:v>
                </c:pt>
                <c:pt idx="8468">
                  <c:v>0.55818287037037</c:v>
                </c:pt>
                <c:pt idx="8469">
                  <c:v>0.558206018518519</c:v>
                </c:pt>
                <c:pt idx="8470">
                  <c:v>0.558229166666667</c:v>
                </c:pt>
                <c:pt idx="8471">
                  <c:v>0.558252314814815</c:v>
                </c:pt>
                <c:pt idx="8472">
                  <c:v>0.558275462962963</c:v>
                </c:pt>
                <c:pt idx="8473">
                  <c:v>0.558298611111111</c:v>
                </c:pt>
                <c:pt idx="8474">
                  <c:v>0.558321759259259</c:v>
                </c:pt>
                <c:pt idx="8475">
                  <c:v>0.558344907407407</c:v>
                </c:pt>
                <c:pt idx="8476">
                  <c:v>0.558368055555556</c:v>
                </c:pt>
                <c:pt idx="8477">
                  <c:v>0.558391203703704</c:v>
                </c:pt>
                <c:pt idx="8478">
                  <c:v>0.558414351851852</c:v>
                </c:pt>
                <c:pt idx="8479">
                  <c:v>0.5584375</c:v>
                </c:pt>
                <c:pt idx="8480">
                  <c:v>0.558460648148148</c:v>
                </c:pt>
                <c:pt idx="8481">
                  <c:v>0.558483796296296</c:v>
                </c:pt>
                <c:pt idx="8482">
                  <c:v>0.558506944444444</c:v>
                </c:pt>
                <c:pt idx="8483">
                  <c:v>0.558530092592593</c:v>
                </c:pt>
                <c:pt idx="8484">
                  <c:v>0.558553240740741</c:v>
                </c:pt>
                <c:pt idx="8485">
                  <c:v>0.558576388888889</c:v>
                </c:pt>
                <c:pt idx="8486">
                  <c:v>0.558599537037037</c:v>
                </c:pt>
                <c:pt idx="8487">
                  <c:v>0.558622685185185</c:v>
                </c:pt>
                <c:pt idx="8488">
                  <c:v>0.558645833333334</c:v>
                </c:pt>
                <c:pt idx="8489">
                  <c:v>0.558668981481482</c:v>
                </c:pt>
                <c:pt idx="8490">
                  <c:v>0.55869212962963</c:v>
                </c:pt>
                <c:pt idx="8491">
                  <c:v>0.558715277777778</c:v>
                </c:pt>
                <c:pt idx="8492">
                  <c:v>0.558738425925926</c:v>
                </c:pt>
                <c:pt idx="8493">
                  <c:v>0.558761574074074</c:v>
                </c:pt>
                <c:pt idx="8494">
                  <c:v>0.558784722222222</c:v>
                </c:pt>
                <c:pt idx="8495">
                  <c:v>0.558807870370371</c:v>
                </c:pt>
                <c:pt idx="8496">
                  <c:v>0.558831018518519</c:v>
                </c:pt>
                <c:pt idx="8497">
                  <c:v>0.558854166666667</c:v>
                </c:pt>
                <c:pt idx="8498">
                  <c:v>0.558877314814815</c:v>
                </c:pt>
                <c:pt idx="8499">
                  <c:v>0.558900462962963</c:v>
                </c:pt>
                <c:pt idx="8500">
                  <c:v>0.558923611111111</c:v>
                </c:pt>
                <c:pt idx="8501">
                  <c:v>0.558946759259259</c:v>
                </c:pt>
                <c:pt idx="8502">
                  <c:v>0.558969907407407</c:v>
                </c:pt>
                <c:pt idx="8503">
                  <c:v>0.558993055555556</c:v>
                </c:pt>
                <c:pt idx="8504">
                  <c:v>0.559016203703704</c:v>
                </c:pt>
                <c:pt idx="8505">
                  <c:v>0.559039351851852</c:v>
                </c:pt>
                <c:pt idx="8506">
                  <c:v>0.5590625</c:v>
                </c:pt>
                <c:pt idx="8507">
                  <c:v>0.559085648148148</c:v>
                </c:pt>
                <c:pt idx="8508">
                  <c:v>0.559108796296296</c:v>
                </c:pt>
                <c:pt idx="8509">
                  <c:v>0.559131944444445</c:v>
                </c:pt>
                <c:pt idx="8510">
                  <c:v>0.559155092592593</c:v>
                </c:pt>
                <c:pt idx="8511">
                  <c:v>0.559178240740741</c:v>
                </c:pt>
                <c:pt idx="8512">
                  <c:v>0.559201388888889</c:v>
                </c:pt>
                <c:pt idx="8513">
                  <c:v>0.559224537037037</c:v>
                </c:pt>
                <c:pt idx="8514">
                  <c:v>0.559247685185185</c:v>
                </c:pt>
                <c:pt idx="8515">
                  <c:v>0.559270833333333</c:v>
                </c:pt>
                <c:pt idx="8516">
                  <c:v>0.559293981481482</c:v>
                </c:pt>
                <c:pt idx="8517">
                  <c:v>0.559317129629629</c:v>
                </c:pt>
                <c:pt idx="8518">
                  <c:v>0.559340277777778</c:v>
                </c:pt>
                <c:pt idx="8519">
                  <c:v>0.559363425925926</c:v>
                </c:pt>
                <c:pt idx="8520">
                  <c:v>0.559386574074074</c:v>
                </c:pt>
                <c:pt idx="8521">
                  <c:v>0.559409722222222</c:v>
                </c:pt>
                <c:pt idx="8522">
                  <c:v>0.55943287037037</c:v>
                </c:pt>
                <c:pt idx="8523">
                  <c:v>0.559456018518519</c:v>
                </c:pt>
                <c:pt idx="8524">
                  <c:v>0.559479166666667</c:v>
                </c:pt>
                <c:pt idx="8525">
                  <c:v>0.559502314814815</c:v>
                </c:pt>
                <c:pt idx="8526">
                  <c:v>0.559525462962963</c:v>
                </c:pt>
                <c:pt idx="8527">
                  <c:v>0.559548611111111</c:v>
                </c:pt>
                <c:pt idx="8528">
                  <c:v>0.559571759259259</c:v>
                </c:pt>
                <c:pt idx="8529">
                  <c:v>0.559594907407408</c:v>
                </c:pt>
                <c:pt idx="8530">
                  <c:v>0.559618055555556</c:v>
                </c:pt>
                <c:pt idx="8531">
                  <c:v>0.559641203703704</c:v>
                </c:pt>
                <c:pt idx="8532">
                  <c:v>0.559664351851852</c:v>
                </c:pt>
                <c:pt idx="8533">
                  <c:v>0.5596875</c:v>
                </c:pt>
                <c:pt idx="8534">
                  <c:v>0.559710648148148</c:v>
                </c:pt>
                <c:pt idx="8535">
                  <c:v>0.559733796296296</c:v>
                </c:pt>
                <c:pt idx="8536">
                  <c:v>0.559756944444445</c:v>
                </c:pt>
                <c:pt idx="8537">
                  <c:v>0.559780092592593</c:v>
                </c:pt>
                <c:pt idx="8538">
                  <c:v>0.559803240740741</c:v>
                </c:pt>
                <c:pt idx="8539">
                  <c:v>0.559826388888889</c:v>
                </c:pt>
                <c:pt idx="8540">
                  <c:v>0.559849537037037</c:v>
                </c:pt>
                <c:pt idx="8541">
                  <c:v>0.559872685185185</c:v>
                </c:pt>
                <c:pt idx="8542">
                  <c:v>0.559895833333334</c:v>
                </c:pt>
                <c:pt idx="8543">
                  <c:v>0.559918981481481</c:v>
                </c:pt>
                <c:pt idx="8544">
                  <c:v>0.55994212962963</c:v>
                </c:pt>
                <c:pt idx="8545">
                  <c:v>0.559965277777778</c:v>
                </c:pt>
                <c:pt idx="8546">
                  <c:v>0.559988425925926</c:v>
                </c:pt>
                <c:pt idx="8547">
                  <c:v>0.560011574074074</c:v>
                </c:pt>
                <c:pt idx="8548">
                  <c:v>0.560034722222222</c:v>
                </c:pt>
                <c:pt idx="8549">
                  <c:v>0.560057870370371</c:v>
                </c:pt>
                <c:pt idx="8550">
                  <c:v>0.560081018518519</c:v>
                </c:pt>
                <c:pt idx="8551">
                  <c:v>0.560104166666667</c:v>
                </c:pt>
                <c:pt idx="8552">
                  <c:v>0.560127314814815</c:v>
                </c:pt>
                <c:pt idx="8553">
                  <c:v>0.560150462962963</c:v>
                </c:pt>
                <c:pt idx="8554">
                  <c:v>0.560173611111111</c:v>
                </c:pt>
                <c:pt idx="8555">
                  <c:v>0.560196759259259</c:v>
                </c:pt>
                <c:pt idx="8556">
                  <c:v>0.560219907407407</c:v>
                </c:pt>
                <c:pt idx="8557">
                  <c:v>0.560243055555556</c:v>
                </c:pt>
                <c:pt idx="8558">
                  <c:v>0.560266203703704</c:v>
                </c:pt>
                <c:pt idx="8559">
                  <c:v>0.560289351851852</c:v>
                </c:pt>
                <c:pt idx="8560">
                  <c:v>0.5603125</c:v>
                </c:pt>
                <c:pt idx="8561">
                  <c:v>0.560335648148148</c:v>
                </c:pt>
                <c:pt idx="8562">
                  <c:v>0.560358796296296</c:v>
                </c:pt>
                <c:pt idx="8563">
                  <c:v>0.560381944444444</c:v>
                </c:pt>
                <c:pt idx="8564">
                  <c:v>0.560405092592593</c:v>
                </c:pt>
                <c:pt idx="8565">
                  <c:v>0.560428240740741</c:v>
                </c:pt>
                <c:pt idx="8566">
                  <c:v>0.560451388888889</c:v>
                </c:pt>
                <c:pt idx="8567">
                  <c:v>0.560474537037037</c:v>
                </c:pt>
                <c:pt idx="8568">
                  <c:v>0.560497685185185</c:v>
                </c:pt>
                <c:pt idx="8569">
                  <c:v>0.560520833333334</c:v>
                </c:pt>
                <c:pt idx="8570">
                  <c:v>0.560543981481482</c:v>
                </c:pt>
                <c:pt idx="8571">
                  <c:v>0.560567129629629</c:v>
                </c:pt>
                <c:pt idx="8572">
                  <c:v>0.560590277777778</c:v>
                </c:pt>
                <c:pt idx="8573">
                  <c:v>0.560613425925926</c:v>
                </c:pt>
                <c:pt idx="8574">
                  <c:v>0.560636574074074</c:v>
                </c:pt>
                <c:pt idx="8575">
                  <c:v>0.560659722222222</c:v>
                </c:pt>
                <c:pt idx="8576">
                  <c:v>0.56068287037037</c:v>
                </c:pt>
                <c:pt idx="8577">
                  <c:v>0.560706018518519</c:v>
                </c:pt>
                <c:pt idx="8578">
                  <c:v>0.560729166666667</c:v>
                </c:pt>
                <c:pt idx="8579">
                  <c:v>0.560752314814815</c:v>
                </c:pt>
                <c:pt idx="8580">
                  <c:v>0.560775462962963</c:v>
                </c:pt>
                <c:pt idx="8581">
                  <c:v>0.560798611111111</c:v>
                </c:pt>
                <c:pt idx="8582">
                  <c:v>0.560821759259259</c:v>
                </c:pt>
                <c:pt idx="8583">
                  <c:v>0.560844907407408</c:v>
                </c:pt>
                <c:pt idx="8584">
                  <c:v>0.560868055555556</c:v>
                </c:pt>
                <c:pt idx="8585">
                  <c:v>0.560891203703704</c:v>
                </c:pt>
                <c:pt idx="8586">
                  <c:v>0.560914351851852</c:v>
                </c:pt>
                <c:pt idx="8587">
                  <c:v>0.5609375</c:v>
                </c:pt>
                <c:pt idx="8588">
                  <c:v>0.560960648148148</c:v>
                </c:pt>
                <c:pt idx="8589">
                  <c:v>0.560983796296296</c:v>
                </c:pt>
                <c:pt idx="8590">
                  <c:v>0.561006944444444</c:v>
                </c:pt>
                <c:pt idx="8591">
                  <c:v>0.561030092592593</c:v>
                </c:pt>
                <c:pt idx="8592">
                  <c:v>0.561053240740741</c:v>
                </c:pt>
                <c:pt idx="8593">
                  <c:v>0.561076388888889</c:v>
                </c:pt>
                <c:pt idx="8594">
                  <c:v>0.561099537037037</c:v>
                </c:pt>
                <c:pt idx="8595">
                  <c:v>0.561122685185185</c:v>
                </c:pt>
                <c:pt idx="8596">
                  <c:v>0.561145833333334</c:v>
                </c:pt>
                <c:pt idx="8597">
                  <c:v>0.561168981481481</c:v>
                </c:pt>
                <c:pt idx="8598">
                  <c:v>0.561192129629629</c:v>
                </c:pt>
                <c:pt idx="8599">
                  <c:v>0.561215277777778</c:v>
                </c:pt>
                <c:pt idx="8600">
                  <c:v>0.561238425925926</c:v>
                </c:pt>
                <c:pt idx="8601">
                  <c:v>0.561261574074074</c:v>
                </c:pt>
                <c:pt idx="8602">
                  <c:v>0.561284722222222</c:v>
                </c:pt>
                <c:pt idx="8603">
                  <c:v>0.56130787037037</c:v>
                </c:pt>
                <c:pt idx="8604">
                  <c:v>0.561331018518519</c:v>
                </c:pt>
                <c:pt idx="8605">
                  <c:v>0.561354166666667</c:v>
                </c:pt>
                <c:pt idx="8606">
                  <c:v>0.561377314814815</c:v>
                </c:pt>
                <c:pt idx="8607">
                  <c:v>0.561400462962963</c:v>
                </c:pt>
                <c:pt idx="8608">
                  <c:v>0.561423611111111</c:v>
                </c:pt>
                <c:pt idx="8609">
                  <c:v>0.561446759259259</c:v>
                </c:pt>
                <c:pt idx="8610">
                  <c:v>0.561469907407407</c:v>
                </c:pt>
                <c:pt idx="8611">
                  <c:v>0.561493055555556</c:v>
                </c:pt>
                <c:pt idx="8612">
                  <c:v>0.561516203703704</c:v>
                </c:pt>
                <c:pt idx="8613">
                  <c:v>0.561539351851852</c:v>
                </c:pt>
                <c:pt idx="8614">
                  <c:v>0.5615625</c:v>
                </c:pt>
                <c:pt idx="8615">
                  <c:v>0.561585648148148</c:v>
                </c:pt>
                <c:pt idx="8616">
                  <c:v>0.561608796296296</c:v>
                </c:pt>
                <c:pt idx="8617">
                  <c:v>0.561631944444445</c:v>
                </c:pt>
                <c:pt idx="8618">
                  <c:v>0.561655092592593</c:v>
                </c:pt>
                <c:pt idx="8619">
                  <c:v>0.561678240740741</c:v>
                </c:pt>
                <c:pt idx="8620">
                  <c:v>0.561701388888889</c:v>
                </c:pt>
                <c:pt idx="8621">
                  <c:v>0.561724537037037</c:v>
                </c:pt>
                <c:pt idx="8622">
                  <c:v>0.561747685185185</c:v>
                </c:pt>
                <c:pt idx="8623">
                  <c:v>0.561770833333334</c:v>
                </c:pt>
                <c:pt idx="8624">
                  <c:v>0.561793981481482</c:v>
                </c:pt>
                <c:pt idx="8625">
                  <c:v>0.561817129629629</c:v>
                </c:pt>
                <c:pt idx="8626">
                  <c:v>0.561840277777778</c:v>
                </c:pt>
                <c:pt idx="8627">
                  <c:v>0.561863425925926</c:v>
                </c:pt>
                <c:pt idx="8628">
                  <c:v>0.561886574074074</c:v>
                </c:pt>
                <c:pt idx="8629">
                  <c:v>0.561909722222222</c:v>
                </c:pt>
                <c:pt idx="8630">
                  <c:v>0.561932870370371</c:v>
                </c:pt>
                <c:pt idx="8631">
                  <c:v>0.561956018518519</c:v>
                </c:pt>
                <c:pt idx="8632">
                  <c:v>0.561979166666667</c:v>
                </c:pt>
                <c:pt idx="8633">
                  <c:v>0.562002314814815</c:v>
                </c:pt>
                <c:pt idx="8634">
                  <c:v>0.562025462962963</c:v>
                </c:pt>
                <c:pt idx="8635">
                  <c:v>0.562048611111111</c:v>
                </c:pt>
                <c:pt idx="8636">
                  <c:v>0.562071759259259</c:v>
                </c:pt>
                <c:pt idx="8637">
                  <c:v>0.562094907407408</c:v>
                </c:pt>
                <c:pt idx="8638">
                  <c:v>0.562118055555556</c:v>
                </c:pt>
                <c:pt idx="8639">
                  <c:v>0.562141203703704</c:v>
                </c:pt>
                <c:pt idx="8640">
                  <c:v>0.562164351851852</c:v>
                </c:pt>
                <c:pt idx="8641">
                  <c:v>0.5621875</c:v>
                </c:pt>
                <c:pt idx="8642">
                  <c:v>0.562210648148148</c:v>
                </c:pt>
                <c:pt idx="8643">
                  <c:v>0.562233796296296</c:v>
                </c:pt>
                <c:pt idx="8644">
                  <c:v>0.562256944444444</c:v>
                </c:pt>
                <c:pt idx="8645">
                  <c:v>0.562280092592593</c:v>
                </c:pt>
                <c:pt idx="8646">
                  <c:v>0.562303240740741</c:v>
                </c:pt>
                <c:pt idx="8647">
                  <c:v>0.562326388888889</c:v>
                </c:pt>
                <c:pt idx="8648">
                  <c:v>0.562349537037037</c:v>
                </c:pt>
                <c:pt idx="8649">
                  <c:v>0.562372685185185</c:v>
                </c:pt>
                <c:pt idx="8650">
                  <c:v>0.562395833333334</c:v>
                </c:pt>
                <c:pt idx="8651">
                  <c:v>0.562418981481481</c:v>
                </c:pt>
                <c:pt idx="8652">
                  <c:v>0.56244212962963</c:v>
                </c:pt>
                <c:pt idx="8653">
                  <c:v>0.562465277777778</c:v>
                </c:pt>
                <c:pt idx="8654">
                  <c:v>0.562488425925926</c:v>
                </c:pt>
                <c:pt idx="8655">
                  <c:v>0.562511574074074</c:v>
                </c:pt>
                <c:pt idx="8656">
                  <c:v>0.562534722222222</c:v>
                </c:pt>
                <c:pt idx="8657">
                  <c:v>0.56255787037037</c:v>
                </c:pt>
                <c:pt idx="8658">
                  <c:v>0.562581018518519</c:v>
                </c:pt>
                <c:pt idx="8659">
                  <c:v>0.562604166666667</c:v>
                </c:pt>
                <c:pt idx="8660">
                  <c:v>0.562627314814815</c:v>
                </c:pt>
                <c:pt idx="8661">
                  <c:v>0.562650462962963</c:v>
                </c:pt>
                <c:pt idx="8662">
                  <c:v>0.562673611111111</c:v>
                </c:pt>
                <c:pt idx="8663">
                  <c:v>0.562696759259259</c:v>
                </c:pt>
                <c:pt idx="8664">
                  <c:v>0.562719907407408</c:v>
                </c:pt>
                <c:pt idx="8665">
                  <c:v>0.562743055555556</c:v>
                </c:pt>
                <c:pt idx="8666">
                  <c:v>0.562766203703704</c:v>
                </c:pt>
                <c:pt idx="8667">
                  <c:v>0.562789351851852</c:v>
                </c:pt>
                <c:pt idx="8668">
                  <c:v>0.5628125</c:v>
                </c:pt>
                <c:pt idx="8669">
                  <c:v>0.562835648148148</c:v>
                </c:pt>
                <c:pt idx="8670">
                  <c:v>0.562858796296296</c:v>
                </c:pt>
                <c:pt idx="8671">
                  <c:v>0.562881944444445</c:v>
                </c:pt>
                <c:pt idx="8672">
                  <c:v>0.562905092592593</c:v>
                </c:pt>
                <c:pt idx="8673">
                  <c:v>0.562928240740741</c:v>
                </c:pt>
                <c:pt idx="8674">
                  <c:v>0.562951388888889</c:v>
                </c:pt>
                <c:pt idx="8675">
                  <c:v>0.562974537037037</c:v>
                </c:pt>
                <c:pt idx="8676">
                  <c:v>0.562997685185185</c:v>
                </c:pt>
                <c:pt idx="8677">
                  <c:v>0.563020833333334</c:v>
                </c:pt>
                <c:pt idx="8678">
                  <c:v>0.563043981481482</c:v>
                </c:pt>
                <c:pt idx="8679">
                  <c:v>0.56306712962963</c:v>
                </c:pt>
                <c:pt idx="8680">
                  <c:v>0.563090277777778</c:v>
                </c:pt>
                <c:pt idx="8681">
                  <c:v>0.563113425925926</c:v>
                </c:pt>
                <c:pt idx="8682">
                  <c:v>0.563136574074074</c:v>
                </c:pt>
                <c:pt idx="8683">
                  <c:v>0.563159722222222</c:v>
                </c:pt>
                <c:pt idx="8684">
                  <c:v>0.563182870370371</c:v>
                </c:pt>
                <c:pt idx="8685">
                  <c:v>0.563206018518519</c:v>
                </c:pt>
                <c:pt idx="8686">
                  <c:v>0.563229166666667</c:v>
                </c:pt>
                <c:pt idx="8687">
                  <c:v>0.563252314814815</c:v>
                </c:pt>
                <c:pt idx="8688">
                  <c:v>0.563275462962963</c:v>
                </c:pt>
                <c:pt idx="8689">
                  <c:v>0.563298611111111</c:v>
                </c:pt>
                <c:pt idx="8690">
                  <c:v>0.563321759259259</c:v>
                </c:pt>
                <c:pt idx="8691">
                  <c:v>0.563344907407407</c:v>
                </c:pt>
                <c:pt idx="8692">
                  <c:v>0.563368055555556</c:v>
                </c:pt>
                <c:pt idx="8693">
                  <c:v>0.563391203703704</c:v>
                </c:pt>
                <c:pt idx="8694">
                  <c:v>0.563414351851852</c:v>
                </c:pt>
                <c:pt idx="8695">
                  <c:v>0.5634375</c:v>
                </c:pt>
                <c:pt idx="8696">
                  <c:v>0.563460648148148</c:v>
                </c:pt>
                <c:pt idx="8697">
                  <c:v>0.563483796296296</c:v>
                </c:pt>
                <c:pt idx="8698">
                  <c:v>0.563506944444444</c:v>
                </c:pt>
                <c:pt idx="8699">
                  <c:v>0.563530092592593</c:v>
                </c:pt>
                <c:pt idx="8700">
                  <c:v>0.563553240740741</c:v>
                </c:pt>
                <c:pt idx="8701">
                  <c:v>0.563576388888889</c:v>
                </c:pt>
                <c:pt idx="8702">
                  <c:v>0.563599537037037</c:v>
                </c:pt>
                <c:pt idx="8703">
                  <c:v>0.563622685185185</c:v>
                </c:pt>
                <c:pt idx="8704">
                  <c:v>0.563645833333334</c:v>
                </c:pt>
                <c:pt idx="8705">
                  <c:v>0.563668981481482</c:v>
                </c:pt>
                <c:pt idx="8706">
                  <c:v>0.56369212962963</c:v>
                </c:pt>
                <c:pt idx="8707">
                  <c:v>0.563715277777778</c:v>
                </c:pt>
                <c:pt idx="8708">
                  <c:v>0.563738425925926</c:v>
                </c:pt>
                <c:pt idx="8709">
                  <c:v>0.563761574074074</c:v>
                </c:pt>
                <c:pt idx="8710">
                  <c:v>0.563784722222222</c:v>
                </c:pt>
                <c:pt idx="8711">
                  <c:v>0.563807870370371</c:v>
                </c:pt>
                <c:pt idx="8712">
                  <c:v>0.563831018518519</c:v>
                </c:pt>
                <c:pt idx="8713">
                  <c:v>0.563854166666667</c:v>
                </c:pt>
                <c:pt idx="8714">
                  <c:v>0.563877314814815</c:v>
                </c:pt>
                <c:pt idx="8715">
                  <c:v>0.563900462962963</c:v>
                </c:pt>
                <c:pt idx="8716">
                  <c:v>0.563923611111111</c:v>
                </c:pt>
                <c:pt idx="8717">
                  <c:v>0.563946759259259</c:v>
                </c:pt>
                <c:pt idx="8718">
                  <c:v>0.563969907407407</c:v>
                </c:pt>
                <c:pt idx="8719">
                  <c:v>0.563993055555556</c:v>
                </c:pt>
                <c:pt idx="8720">
                  <c:v>0.564016203703704</c:v>
                </c:pt>
                <c:pt idx="8721">
                  <c:v>0.564039351851852</c:v>
                </c:pt>
                <c:pt idx="8722">
                  <c:v>0.5640625</c:v>
                </c:pt>
                <c:pt idx="8723">
                  <c:v>0.564085648148148</c:v>
                </c:pt>
                <c:pt idx="8724">
                  <c:v>0.564108796296296</c:v>
                </c:pt>
                <c:pt idx="8725">
                  <c:v>0.564131944444445</c:v>
                </c:pt>
                <c:pt idx="8726">
                  <c:v>0.564155092592593</c:v>
                </c:pt>
                <c:pt idx="8727">
                  <c:v>0.564178240740741</c:v>
                </c:pt>
                <c:pt idx="8728">
                  <c:v>0.564201388888889</c:v>
                </c:pt>
                <c:pt idx="8729">
                  <c:v>0.564224537037037</c:v>
                </c:pt>
                <c:pt idx="8730">
                  <c:v>0.564247685185185</c:v>
                </c:pt>
                <c:pt idx="8731">
                  <c:v>0.564270833333334</c:v>
                </c:pt>
                <c:pt idx="8732">
                  <c:v>0.564293981481482</c:v>
                </c:pt>
                <c:pt idx="8733">
                  <c:v>0.564317129629629</c:v>
                </c:pt>
                <c:pt idx="8734">
                  <c:v>0.564340277777778</c:v>
                </c:pt>
                <c:pt idx="8735">
                  <c:v>0.564363425925926</c:v>
                </c:pt>
                <c:pt idx="8736">
                  <c:v>0.564386574074074</c:v>
                </c:pt>
                <c:pt idx="8737">
                  <c:v>0.564409722222222</c:v>
                </c:pt>
                <c:pt idx="8738">
                  <c:v>0.56443287037037</c:v>
                </c:pt>
                <c:pt idx="8739">
                  <c:v>0.564456018518519</c:v>
                </c:pt>
                <c:pt idx="8740">
                  <c:v>0.564479166666667</c:v>
                </c:pt>
                <c:pt idx="8741">
                  <c:v>0.564502314814815</c:v>
                </c:pt>
                <c:pt idx="8742">
                  <c:v>0.564525462962963</c:v>
                </c:pt>
                <c:pt idx="8743">
                  <c:v>0.564548611111111</c:v>
                </c:pt>
                <c:pt idx="8744">
                  <c:v>0.564571759259259</c:v>
                </c:pt>
                <c:pt idx="8745">
                  <c:v>0.564594907407407</c:v>
                </c:pt>
                <c:pt idx="8746">
                  <c:v>0.564618055555556</c:v>
                </c:pt>
                <c:pt idx="8747">
                  <c:v>0.564641203703704</c:v>
                </c:pt>
                <c:pt idx="8748">
                  <c:v>0.564664351851852</c:v>
                </c:pt>
                <c:pt idx="8749">
                  <c:v>0.5646875</c:v>
                </c:pt>
                <c:pt idx="8750">
                  <c:v>0.564710648148148</c:v>
                </c:pt>
                <c:pt idx="8751">
                  <c:v>0.564733796296296</c:v>
                </c:pt>
                <c:pt idx="8752">
                  <c:v>0.564756944444445</c:v>
                </c:pt>
                <c:pt idx="8753">
                  <c:v>0.564780092592593</c:v>
                </c:pt>
                <c:pt idx="8754">
                  <c:v>0.564803240740741</c:v>
                </c:pt>
                <c:pt idx="8755">
                  <c:v>0.564826388888889</c:v>
                </c:pt>
                <c:pt idx="8756">
                  <c:v>0.564849537037037</c:v>
                </c:pt>
                <c:pt idx="8757">
                  <c:v>0.564872685185185</c:v>
                </c:pt>
                <c:pt idx="8758">
                  <c:v>0.564895833333334</c:v>
                </c:pt>
                <c:pt idx="8759">
                  <c:v>0.564918981481481</c:v>
                </c:pt>
                <c:pt idx="8760">
                  <c:v>0.56494212962963</c:v>
                </c:pt>
                <c:pt idx="8761">
                  <c:v>0.564965277777778</c:v>
                </c:pt>
                <c:pt idx="8762">
                  <c:v>0.564988425925926</c:v>
                </c:pt>
                <c:pt idx="8763">
                  <c:v>0.565011574074074</c:v>
                </c:pt>
                <c:pt idx="8764">
                  <c:v>0.565034722222222</c:v>
                </c:pt>
                <c:pt idx="8765">
                  <c:v>0.565057870370371</c:v>
                </c:pt>
                <c:pt idx="8766">
                  <c:v>0.565081018518519</c:v>
                </c:pt>
                <c:pt idx="8767">
                  <c:v>0.565104166666667</c:v>
                </c:pt>
                <c:pt idx="8768">
                  <c:v>0.565127314814815</c:v>
                </c:pt>
                <c:pt idx="8769">
                  <c:v>0.565150462962963</c:v>
                </c:pt>
                <c:pt idx="8770">
                  <c:v>0.565173611111111</c:v>
                </c:pt>
                <c:pt idx="8771">
                  <c:v>0.565196759259259</c:v>
                </c:pt>
                <c:pt idx="8772">
                  <c:v>0.565219907407408</c:v>
                </c:pt>
                <c:pt idx="8773">
                  <c:v>0.565243055555556</c:v>
                </c:pt>
                <c:pt idx="8774">
                  <c:v>0.565266203703704</c:v>
                </c:pt>
                <c:pt idx="8775">
                  <c:v>0.565289351851852</c:v>
                </c:pt>
                <c:pt idx="8776">
                  <c:v>0.5653125</c:v>
                </c:pt>
                <c:pt idx="8777">
                  <c:v>0.565335648148148</c:v>
                </c:pt>
                <c:pt idx="8778">
                  <c:v>0.565358796296296</c:v>
                </c:pt>
                <c:pt idx="8779">
                  <c:v>0.565381944444444</c:v>
                </c:pt>
                <c:pt idx="8780">
                  <c:v>0.565405092592593</c:v>
                </c:pt>
                <c:pt idx="8781">
                  <c:v>0.565428240740741</c:v>
                </c:pt>
                <c:pt idx="8782">
                  <c:v>0.565451388888889</c:v>
                </c:pt>
                <c:pt idx="8783">
                  <c:v>0.565474537037037</c:v>
                </c:pt>
                <c:pt idx="8784">
                  <c:v>0.565497685185185</c:v>
                </c:pt>
                <c:pt idx="8785">
                  <c:v>0.565520833333334</c:v>
                </c:pt>
                <c:pt idx="8786">
                  <c:v>0.565543981481481</c:v>
                </c:pt>
                <c:pt idx="8787">
                  <c:v>0.565567129629629</c:v>
                </c:pt>
                <c:pt idx="8788">
                  <c:v>0.565590277777778</c:v>
                </c:pt>
                <c:pt idx="8789">
                  <c:v>0.565613425925926</c:v>
                </c:pt>
                <c:pt idx="8790">
                  <c:v>0.565636574074074</c:v>
                </c:pt>
                <c:pt idx="8791">
                  <c:v>0.565659722222222</c:v>
                </c:pt>
                <c:pt idx="8792">
                  <c:v>0.56568287037037</c:v>
                </c:pt>
                <c:pt idx="8793">
                  <c:v>0.565706018518519</c:v>
                </c:pt>
                <c:pt idx="8794">
                  <c:v>0.565729166666667</c:v>
                </c:pt>
                <c:pt idx="8795">
                  <c:v>0.565752314814815</c:v>
                </c:pt>
                <c:pt idx="8796">
                  <c:v>0.565775462962963</c:v>
                </c:pt>
                <c:pt idx="8797">
                  <c:v>0.565798611111111</c:v>
                </c:pt>
                <c:pt idx="8798">
                  <c:v>0.565821759259259</c:v>
                </c:pt>
                <c:pt idx="8799">
                  <c:v>0.565844907407407</c:v>
                </c:pt>
                <c:pt idx="8800">
                  <c:v>0.565868055555556</c:v>
                </c:pt>
                <c:pt idx="8801">
                  <c:v>0.565891203703704</c:v>
                </c:pt>
                <c:pt idx="8802">
                  <c:v>0.565914351851852</c:v>
                </c:pt>
                <c:pt idx="8803">
                  <c:v>0.5659375</c:v>
                </c:pt>
                <c:pt idx="8804">
                  <c:v>0.565960648148148</c:v>
                </c:pt>
                <c:pt idx="8805">
                  <c:v>0.565983796296296</c:v>
                </c:pt>
                <c:pt idx="8806">
                  <c:v>0.566006944444444</c:v>
                </c:pt>
                <c:pt idx="8807">
                  <c:v>0.566030092592593</c:v>
                </c:pt>
                <c:pt idx="8808">
                  <c:v>0.566053240740741</c:v>
                </c:pt>
                <c:pt idx="8809">
                  <c:v>0.566076388888889</c:v>
                </c:pt>
                <c:pt idx="8810">
                  <c:v>0.566099537037037</c:v>
                </c:pt>
                <c:pt idx="8811">
                  <c:v>0.566122685185185</c:v>
                </c:pt>
                <c:pt idx="8812">
                  <c:v>0.566145833333334</c:v>
                </c:pt>
                <c:pt idx="8813">
                  <c:v>0.566168981481482</c:v>
                </c:pt>
                <c:pt idx="8814">
                  <c:v>0.566192129629629</c:v>
                </c:pt>
                <c:pt idx="8815">
                  <c:v>0.566215277777778</c:v>
                </c:pt>
                <c:pt idx="8816">
                  <c:v>0.566238425925926</c:v>
                </c:pt>
                <c:pt idx="8817">
                  <c:v>0.566261574074074</c:v>
                </c:pt>
                <c:pt idx="8818">
                  <c:v>0.566284722222222</c:v>
                </c:pt>
                <c:pt idx="8819">
                  <c:v>0.56630787037037</c:v>
                </c:pt>
                <c:pt idx="8820">
                  <c:v>0.566331018518519</c:v>
                </c:pt>
                <c:pt idx="8821">
                  <c:v>0.566354166666666</c:v>
                </c:pt>
                <c:pt idx="8822">
                  <c:v>0.566377314814815</c:v>
                </c:pt>
                <c:pt idx="8823">
                  <c:v>0.566400462962963</c:v>
                </c:pt>
                <c:pt idx="8824">
                  <c:v>0.566423611111111</c:v>
                </c:pt>
                <c:pt idx="8825">
                  <c:v>0.566446759259259</c:v>
                </c:pt>
                <c:pt idx="8826">
                  <c:v>0.566469907407407</c:v>
                </c:pt>
                <c:pt idx="8827">
                  <c:v>0.566493055555556</c:v>
                </c:pt>
                <c:pt idx="8828">
                  <c:v>0.566516203703704</c:v>
                </c:pt>
                <c:pt idx="8829">
                  <c:v>0.566539351851852</c:v>
                </c:pt>
                <c:pt idx="8830">
                  <c:v>0.5665625</c:v>
                </c:pt>
                <c:pt idx="8831">
                  <c:v>0.566585648148148</c:v>
                </c:pt>
                <c:pt idx="8832">
                  <c:v>0.566608796296296</c:v>
                </c:pt>
                <c:pt idx="8833">
                  <c:v>0.566631944444445</c:v>
                </c:pt>
                <c:pt idx="8834">
                  <c:v>0.566655092592593</c:v>
                </c:pt>
                <c:pt idx="8835">
                  <c:v>0.566678240740741</c:v>
                </c:pt>
                <c:pt idx="8836">
                  <c:v>0.566701388888889</c:v>
                </c:pt>
                <c:pt idx="8837">
                  <c:v>0.566724537037037</c:v>
                </c:pt>
                <c:pt idx="8838">
                  <c:v>0.566747685185185</c:v>
                </c:pt>
                <c:pt idx="8839">
                  <c:v>0.566770833333334</c:v>
                </c:pt>
                <c:pt idx="8840">
                  <c:v>0.566793981481482</c:v>
                </c:pt>
                <c:pt idx="8841">
                  <c:v>0.566817129629629</c:v>
                </c:pt>
                <c:pt idx="8842">
                  <c:v>0.566840277777778</c:v>
                </c:pt>
                <c:pt idx="8843">
                  <c:v>0.566863425925926</c:v>
                </c:pt>
                <c:pt idx="8844">
                  <c:v>0.566886574074074</c:v>
                </c:pt>
                <c:pt idx="8845">
                  <c:v>0.566909722222222</c:v>
                </c:pt>
                <c:pt idx="8846">
                  <c:v>0.56693287037037</c:v>
                </c:pt>
                <c:pt idx="8847">
                  <c:v>0.566956018518519</c:v>
                </c:pt>
                <c:pt idx="8848">
                  <c:v>0.566979166666667</c:v>
                </c:pt>
                <c:pt idx="8849">
                  <c:v>0.567002314814815</c:v>
                </c:pt>
                <c:pt idx="8850">
                  <c:v>0.567025462962963</c:v>
                </c:pt>
                <c:pt idx="8851">
                  <c:v>0.567048611111111</c:v>
                </c:pt>
                <c:pt idx="8852">
                  <c:v>0.567071759259259</c:v>
                </c:pt>
                <c:pt idx="8853">
                  <c:v>0.567094907407408</c:v>
                </c:pt>
                <c:pt idx="8854">
                  <c:v>0.567118055555556</c:v>
                </c:pt>
                <c:pt idx="8855">
                  <c:v>0.567141203703704</c:v>
                </c:pt>
                <c:pt idx="8856">
                  <c:v>0.567164351851852</c:v>
                </c:pt>
                <c:pt idx="8857">
                  <c:v>0.5671875</c:v>
                </c:pt>
                <c:pt idx="8858">
                  <c:v>0.567210648148148</c:v>
                </c:pt>
                <c:pt idx="8859">
                  <c:v>0.567233796296296</c:v>
                </c:pt>
                <c:pt idx="8860">
                  <c:v>0.567256944444444</c:v>
                </c:pt>
                <c:pt idx="8861">
                  <c:v>0.567280092592593</c:v>
                </c:pt>
                <c:pt idx="8862">
                  <c:v>0.567303240740741</c:v>
                </c:pt>
                <c:pt idx="8863">
                  <c:v>0.567326388888889</c:v>
                </c:pt>
                <c:pt idx="8864">
                  <c:v>0.567349537037037</c:v>
                </c:pt>
                <c:pt idx="8865">
                  <c:v>0.567372685185185</c:v>
                </c:pt>
                <c:pt idx="8866">
                  <c:v>0.567395833333334</c:v>
                </c:pt>
                <c:pt idx="8867">
                  <c:v>0.567418981481481</c:v>
                </c:pt>
                <c:pt idx="8868">
                  <c:v>0.56744212962963</c:v>
                </c:pt>
                <c:pt idx="8869">
                  <c:v>0.567465277777778</c:v>
                </c:pt>
                <c:pt idx="8870">
                  <c:v>0.567488425925926</c:v>
                </c:pt>
                <c:pt idx="8871">
                  <c:v>0.567511574074074</c:v>
                </c:pt>
                <c:pt idx="8872">
                  <c:v>0.567534722222222</c:v>
                </c:pt>
                <c:pt idx="8873">
                  <c:v>0.567557870370371</c:v>
                </c:pt>
                <c:pt idx="8874">
                  <c:v>0.567581018518519</c:v>
                </c:pt>
                <c:pt idx="8875">
                  <c:v>0.567604166666667</c:v>
                </c:pt>
                <c:pt idx="8876">
                  <c:v>0.567627314814815</c:v>
                </c:pt>
                <c:pt idx="8877">
                  <c:v>0.567650462962963</c:v>
                </c:pt>
                <c:pt idx="8878">
                  <c:v>0.567673611111111</c:v>
                </c:pt>
                <c:pt idx="8879">
                  <c:v>0.567696759259259</c:v>
                </c:pt>
                <c:pt idx="8880">
                  <c:v>0.567719907407408</c:v>
                </c:pt>
                <c:pt idx="8881">
                  <c:v>0.567743055555556</c:v>
                </c:pt>
                <c:pt idx="8882">
                  <c:v>0.567766203703704</c:v>
                </c:pt>
                <c:pt idx="8883">
                  <c:v>0.567789351851852</c:v>
                </c:pt>
                <c:pt idx="8884">
                  <c:v>0.5678125</c:v>
                </c:pt>
                <c:pt idx="8885">
                  <c:v>0.567835648148148</c:v>
                </c:pt>
                <c:pt idx="8886">
                  <c:v>0.567858796296296</c:v>
                </c:pt>
                <c:pt idx="8887">
                  <c:v>0.567881944444444</c:v>
                </c:pt>
                <c:pt idx="8888">
                  <c:v>0.567905092592593</c:v>
                </c:pt>
                <c:pt idx="8889">
                  <c:v>0.567928240740741</c:v>
                </c:pt>
                <c:pt idx="8890">
                  <c:v>0.567951388888889</c:v>
                </c:pt>
                <c:pt idx="8891">
                  <c:v>0.567974537037037</c:v>
                </c:pt>
                <c:pt idx="8892">
                  <c:v>0.567997685185185</c:v>
                </c:pt>
                <c:pt idx="8893">
                  <c:v>0.568020833333334</c:v>
                </c:pt>
                <c:pt idx="8894">
                  <c:v>0.568043981481482</c:v>
                </c:pt>
                <c:pt idx="8895">
                  <c:v>0.56806712962963</c:v>
                </c:pt>
                <c:pt idx="8896">
                  <c:v>0.568090277777778</c:v>
                </c:pt>
                <c:pt idx="8897">
                  <c:v>0.568113425925926</c:v>
                </c:pt>
                <c:pt idx="8898">
                  <c:v>0.568136574074074</c:v>
                </c:pt>
                <c:pt idx="8899">
                  <c:v>0.568159722222222</c:v>
                </c:pt>
                <c:pt idx="8900">
                  <c:v>0.56818287037037</c:v>
                </c:pt>
                <c:pt idx="8901">
                  <c:v>0.568206018518519</c:v>
                </c:pt>
                <c:pt idx="8902">
                  <c:v>0.568229166666667</c:v>
                </c:pt>
                <c:pt idx="8903">
                  <c:v>0.568252314814815</c:v>
                </c:pt>
                <c:pt idx="8904">
                  <c:v>0.568275462962963</c:v>
                </c:pt>
                <c:pt idx="8905">
                  <c:v>0.568298611111111</c:v>
                </c:pt>
                <c:pt idx="8906">
                  <c:v>0.568321759259259</c:v>
                </c:pt>
                <c:pt idx="8907">
                  <c:v>0.568344907407407</c:v>
                </c:pt>
                <c:pt idx="8908">
                  <c:v>0.568368055555556</c:v>
                </c:pt>
                <c:pt idx="8909">
                  <c:v>0.568391203703704</c:v>
                </c:pt>
                <c:pt idx="8910">
                  <c:v>0.568414351851852</c:v>
                </c:pt>
                <c:pt idx="8911">
                  <c:v>0.5684375</c:v>
                </c:pt>
                <c:pt idx="8912">
                  <c:v>0.568460648148148</c:v>
                </c:pt>
                <c:pt idx="8913">
                  <c:v>0.568483796296296</c:v>
                </c:pt>
                <c:pt idx="8914">
                  <c:v>0.568506944444444</c:v>
                </c:pt>
                <c:pt idx="8915">
                  <c:v>0.568530092592593</c:v>
                </c:pt>
                <c:pt idx="8916">
                  <c:v>0.568553240740741</c:v>
                </c:pt>
                <c:pt idx="8917">
                  <c:v>0.568576388888889</c:v>
                </c:pt>
                <c:pt idx="8918">
                  <c:v>0.568599537037037</c:v>
                </c:pt>
                <c:pt idx="8919">
                  <c:v>0.568622685185185</c:v>
                </c:pt>
                <c:pt idx="8920">
                  <c:v>0.568645833333334</c:v>
                </c:pt>
                <c:pt idx="8921">
                  <c:v>0.568668981481482</c:v>
                </c:pt>
                <c:pt idx="8922">
                  <c:v>0.56869212962963</c:v>
                </c:pt>
                <c:pt idx="8923">
                  <c:v>0.568715277777778</c:v>
                </c:pt>
                <c:pt idx="8924">
                  <c:v>0.568738425925926</c:v>
                </c:pt>
                <c:pt idx="8925">
                  <c:v>0.568761574074074</c:v>
                </c:pt>
                <c:pt idx="8926">
                  <c:v>0.568784722222222</c:v>
                </c:pt>
                <c:pt idx="8927">
                  <c:v>0.568807870370371</c:v>
                </c:pt>
                <c:pt idx="8928">
                  <c:v>0.568831018518519</c:v>
                </c:pt>
                <c:pt idx="8929">
                  <c:v>0.568854166666667</c:v>
                </c:pt>
                <c:pt idx="8930">
                  <c:v>0.568877314814815</c:v>
                </c:pt>
                <c:pt idx="8931">
                  <c:v>0.568900462962963</c:v>
                </c:pt>
                <c:pt idx="8932">
                  <c:v>0.568923611111111</c:v>
                </c:pt>
                <c:pt idx="8933">
                  <c:v>0.568946759259259</c:v>
                </c:pt>
                <c:pt idx="8934">
                  <c:v>0.568969907407407</c:v>
                </c:pt>
                <c:pt idx="8935">
                  <c:v>0.568993055555556</c:v>
                </c:pt>
                <c:pt idx="8936">
                  <c:v>0.569016203703704</c:v>
                </c:pt>
                <c:pt idx="8937">
                  <c:v>0.569039351851852</c:v>
                </c:pt>
                <c:pt idx="8938">
                  <c:v>0.5690625</c:v>
                </c:pt>
                <c:pt idx="8939">
                  <c:v>0.569085648148148</c:v>
                </c:pt>
                <c:pt idx="8940">
                  <c:v>0.569108796296296</c:v>
                </c:pt>
                <c:pt idx="8941">
                  <c:v>0.569131944444444</c:v>
                </c:pt>
                <c:pt idx="8942">
                  <c:v>0.569155092592593</c:v>
                </c:pt>
                <c:pt idx="8943">
                  <c:v>0.569178240740741</c:v>
                </c:pt>
                <c:pt idx="8944">
                  <c:v>0.569201388888889</c:v>
                </c:pt>
                <c:pt idx="8945">
                  <c:v>0.569224537037037</c:v>
                </c:pt>
                <c:pt idx="8946">
                  <c:v>0.569247685185185</c:v>
                </c:pt>
                <c:pt idx="8947">
                  <c:v>0.569270833333333</c:v>
                </c:pt>
                <c:pt idx="8948">
                  <c:v>0.569293981481482</c:v>
                </c:pt>
                <c:pt idx="8949">
                  <c:v>0.56931712962963</c:v>
                </c:pt>
                <c:pt idx="8950">
                  <c:v>0.569340277777778</c:v>
                </c:pt>
                <c:pt idx="8951">
                  <c:v>0.569363425925926</c:v>
                </c:pt>
                <c:pt idx="8952">
                  <c:v>0.569386574074074</c:v>
                </c:pt>
                <c:pt idx="8953">
                  <c:v>0.569409722222222</c:v>
                </c:pt>
                <c:pt idx="8954">
                  <c:v>0.56943287037037</c:v>
                </c:pt>
                <c:pt idx="8955">
                  <c:v>0.569456018518519</c:v>
                </c:pt>
                <c:pt idx="8956">
                  <c:v>0.569479166666667</c:v>
                </c:pt>
                <c:pt idx="8957">
                  <c:v>0.569502314814815</c:v>
                </c:pt>
                <c:pt idx="8958">
                  <c:v>0.569525462962963</c:v>
                </c:pt>
                <c:pt idx="8959">
                  <c:v>0.569548611111111</c:v>
                </c:pt>
                <c:pt idx="8960">
                  <c:v>0.569571759259259</c:v>
                </c:pt>
                <c:pt idx="8961">
                  <c:v>0.569594907407408</c:v>
                </c:pt>
                <c:pt idx="8962">
                  <c:v>0.569618055555556</c:v>
                </c:pt>
                <c:pt idx="8963">
                  <c:v>0.569641203703704</c:v>
                </c:pt>
                <c:pt idx="8964">
                  <c:v>0.569664351851852</c:v>
                </c:pt>
                <c:pt idx="8965">
                  <c:v>0.5696875</c:v>
                </c:pt>
                <c:pt idx="8966">
                  <c:v>0.569710648148148</c:v>
                </c:pt>
                <c:pt idx="8967">
                  <c:v>0.569733796296296</c:v>
                </c:pt>
                <c:pt idx="8968">
                  <c:v>0.569756944444445</c:v>
                </c:pt>
                <c:pt idx="8969">
                  <c:v>0.569780092592593</c:v>
                </c:pt>
                <c:pt idx="8970">
                  <c:v>0.569803240740741</c:v>
                </c:pt>
                <c:pt idx="8971">
                  <c:v>0.569826388888889</c:v>
                </c:pt>
                <c:pt idx="8972">
                  <c:v>0.569849537037037</c:v>
                </c:pt>
                <c:pt idx="8973">
                  <c:v>0.569872685185185</c:v>
                </c:pt>
                <c:pt idx="8974">
                  <c:v>0.569895833333334</c:v>
                </c:pt>
                <c:pt idx="8975">
                  <c:v>0.569918981481482</c:v>
                </c:pt>
                <c:pt idx="8976">
                  <c:v>0.56994212962963</c:v>
                </c:pt>
                <c:pt idx="8977">
                  <c:v>0.569965277777778</c:v>
                </c:pt>
                <c:pt idx="8978">
                  <c:v>0.569988425925926</c:v>
                </c:pt>
                <c:pt idx="8979">
                  <c:v>0.570011574074074</c:v>
                </c:pt>
                <c:pt idx="8980">
                  <c:v>0.570034722222222</c:v>
                </c:pt>
                <c:pt idx="8981">
                  <c:v>0.570057870370371</c:v>
                </c:pt>
                <c:pt idx="8982">
                  <c:v>0.570081018518519</c:v>
                </c:pt>
                <c:pt idx="8983">
                  <c:v>0.570104166666667</c:v>
                </c:pt>
                <c:pt idx="8984">
                  <c:v>0.570127314814815</c:v>
                </c:pt>
                <c:pt idx="8985">
                  <c:v>0.570150462962963</c:v>
                </c:pt>
                <c:pt idx="8986">
                  <c:v>0.570173611111111</c:v>
                </c:pt>
                <c:pt idx="8987">
                  <c:v>0.570196759259259</c:v>
                </c:pt>
                <c:pt idx="8988">
                  <c:v>0.570219907407407</c:v>
                </c:pt>
                <c:pt idx="8989">
                  <c:v>0.570243055555556</c:v>
                </c:pt>
                <c:pt idx="8990">
                  <c:v>0.570266203703704</c:v>
                </c:pt>
                <c:pt idx="8991">
                  <c:v>0.570289351851852</c:v>
                </c:pt>
                <c:pt idx="8992">
                  <c:v>0.5703125</c:v>
                </c:pt>
                <c:pt idx="8993">
                  <c:v>0.570335648148148</c:v>
                </c:pt>
                <c:pt idx="8994">
                  <c:v>0.570358796296296</c:v>
                </c:pt>
                <c:pt idx="8995">
                  <c:v>0.570381944444445</c:v>
                </c:pt>
                <c:pt idx="8996">
                  <c:v>0.570405092592593</c:v>
                </c:pt>
                <c:pt idx="8997">
                  <c:v>0.570428240740741</c:v>
                </c:pt>
                <c:pt idx="8998">
                  <c:v>0.570451388888889</c:v>
                </c:pt>
                <c:pt idx="8999">
                  <c:v>0.570474537037037</c:v>
                </c:pt>
                <c:pt idx="9000">
                  <c:v>0.570497685185185</c:v>
                </c:pt>
                <c:pt idx="9001">
                  <c:v>0.570520833333334</c:v>
                </c:pt>
                <c:pt idx="9002">
                  <c:v>0.570543981481482</c:v>
                </c:pt>
                <c:pt idx="9003">
                  <c:v>0.570567129629629</c:v>
                </c:pt>
                <c:pt idx="9004">
                  <c:v>0.570590277777778</c:v>
                </c:pt>
                <c:pt idx="9005">
                  <c:v>0.570613425925926</c:v>
                </c:pt>
                <c:pt idx="9006">
                  <c:v>0.570636574074074</c:v>
                </c:pt>
                <c:pt idx="9007">
                  <c:v>0.570659722222222</c:v>
                </c:pt>
                <c:pt idx="9008">
                  <c:v>0.57068287037037</c:v>
                </c:pt>
                <c:pt idx="9009">
                  <c:v>0.570706018518519</c:v>
                </c:pt>
                <c:pt idx="9010">
                  <c:v>0.570729166666667</c:v>
                </c:pt>
                <c:pt idx="9011">
                  <c:v>0.570752314814815</c:v>
                </c:pt>
                <c:pt idx="9012">
                  <c:v>0.570775462962963</c:v>
                </c:pt>
                <c:pt idx="9013">
                  <c:v>0.570798611111111</c:v>
                </c:pt>
                <c:pt idx="9014">
                  <c:v>0.570821759259259</c:v>
                </c:pt>
                <c:pt idx="9015">
                  <c:v>0.570844907407408</c:v>
                </c:pt>
                <c:pt idx="9016">
                  <c:v>0.570868055555556</c:v>
                </c:pt>
                <c:pt idx="9017">
                  <c:v>0.570891203703704</c:v>
                </c:pt>
                <c:pt idx="9018">
                  <c:v>0.570914351851852</c:v>
                </c:pt>
                <c:pt idx="9019">
                  <c:v>0.5709375</c:v>
                </c:pt>
                <c:pt idx="9020">
                  <c:v>0.570960648148148</c:v>
                </c:pt>
                <c:pt idx="9021">
                  <c:v>0.570983796296296</c:v>
                </c:pt>
                <c:pt idx="9022">
                  <c:v>0.571006944444444</c:v>
                </c:pt>
                <c:pt idx="9023">
                  <c:v>0.571030092592593</c:v>
                </c:pt>
                <c:pt idx="9024">
                  <c:v>0.571053240740741</c:v>
                </c:pt>
                <c:pt idx="9025">
                  <c:v>0.571076388888889</c:v>
                </c:pt>
                <c:pt idx="9026">
                  <c:v>0.571099537037037</c:v>
                </c:pt>
                <c:pt idx="9027">
                  <c:v>0.571122685185185</c:v>
                </c:pt>
                <c:pt idx="9028">
                  <c:v>0.571145833333334</c:v>
                </c:pt>
                <c:pt idx="9029">
                  <c:v>0.571168981481481</c:v>
                </c:pt>
                <c:pt idx="9030">
                  <c:v>0.57119212962963</c:v>
                </c:pt>
                <c:pt idx="9031">
                  <c:v>0.571215277777778</c:v>
                </c:pt>
                <c:pt idx="9032">
                  <c:v>0.571238425925926</c:v>
                </c:pt>
                <c:pt idx="9033">
                  <c:v>0.571261574074074</c:v>
                </c:pt>
                <c:pt idx="9034">
                  <c:v>0.571284722222222</c:v>
                </c:pt>
                <c:pt idx="9035">
                  <c:v>0.57130787037037</c:v>
                </c:pt>
                <c:pt idx="9036">
                  <c:v>0.571331018518519</c:v>
                </c:pt>
                <c:pt idx="9037">
                  <c:v>0.571354166666667</c:v>
                </c:pt>
                <c:pt idx="9038">
                  <c:v>0.571377314814815</c:v>
                </c:pt>
                <c:pt idx="9039">
                  <c:v>0.571400462962963</c:v>
                </c:pt>
                <c:pt idx="9040">
                  <c:v>0.571423611111111</c:v>
                </c:pt>
                <c:pt idx="9041">
                  <c:v>0.571446759259259</c:v>
                </c:pt>
                <c:pt idx="9042">
                  <c:v>0.571469907407407</c:v>
                </c:pt>
                <c:pt idx="9043">
                  <c:v>0.571493055555556</c:v>
                </c:pt>
                <c:pt idx="9044">
                  <c:v>0.571516203703704</c:v>
                </c:pt>
                <c:pt idx="9045">
                  <c:v>0.571539351851852</c:v>
                </c:pt>
                <c:pt idx="9046">
                  <c:v>0.5715625</c:v>
                </c:pt>
                <c:pt idx="9047">
                  <c:v>0.571585648148148</c:v>
                </c:pt>
                <c:pt idx="9048">
                  <c:v>0.571608796296296</c:v>
                </c:pt>
                <c:pt idx="9049">
                  <c:v>0.571631944444445</c:v>
                </c:pt>
                <c:pt idx="9050">
                  <c:v>0.571655092592593</c:v>
                </c:pt>
                <c:pt idx="9051">
                  <c:v>0.571678240740741</c:v>
                </c:pt>
                <c:pt idx="9052">
                  <c:v>0.571701388888889</c:v>
                </c:pt>
                <c:pt idx="9053">
                  <c:v>0.571724537037037</c:v>
                </c:pt>
                <c:pt idx="9054">
                  <c:v>0.571747685185185</c:v>
                </c:pt>
                <c:pt idx="9055">
                  <c:v>0.571770833333334</c:v>
                </c:pt>
                <c:pt idx="9056">
                  <c:v>0.571793981481482</c:v>
                </c:pt>
                <c:pt idx="9057">
                  <c:v>0.571817129629629</c:v>
                </c:pt>
                <c:pt idx="9058">
                  <c:v>0.571840277777778</c:v>
                </c:pt>
                <c:pt idx="9059">
                  <c:v>0.571863425925926</c:v>
                </c:pt>
                <c:pt idx="9060">
                  <c:v>0.571886574074074</c:v>
                </c:pt>
                <c:pt idx="9061">
                  <c:v>0.571909722222222</c:v>
                </c:pt>
                <c:pt idx="9062">
                  <c:v>0.571932870370371</c:v>
                </c:pt>
                <c:pt idx="9063">
                  <c:v>0.571956018518519</c:v>
                </c:pt>
                <c:pt idx="9064">
                  <c:v>0.571979166666667</c:v>
                </c:pt>
                <c:pt idx="9065">
                  <c:v>0.572002314814815</c:v>
                </c:pt>
                <c:pt idx="9066">
                  <c:v>0.572025462962963</c:v>
                </c:pt>
                <c:pt idx="9067">
                  <c:v>0.572048611111111</c:v>
                </c:pt>
                <c:pt idx="9068">
                  <c:v>0.572071759259259</c:v>
                </c:pt>
                <c:pt idx="9069">
                  <c:v>0.572094907407408</c:v>
                </c:pt>
                <c:pt idx="9070">
                  <c:v>0.572118055555556</c:v>
                </c:pt>
                <c:pt idx="9071">
                  <c:v>0.572141203703704</c:v>
                </c:pt>
                <c:pt idx="9072">
                  <c:v>0.572164351851852</c:v>
                </c:pt>
                <c:pt idx="9073">
                  <c:v>0.5721875</c:v>
                </c:pt>
                <c:pt idx="9074">
                  <c:v>0.572210648148148</c:v>
                </c:pt>
                <c:pt idx="9075">
                  <c:v>0.572233796296296</c:v>
                </c:pt>
                <c:pt idx="9076">
                  <c:v>0.572256944444444</c:v>
                </c:pt>
                <c:pt idx="9077">
                  <c:v>0.572280092592593</c:v>
                </c:pt>
                <c:pt idx="9078">
                  <c:v>0.572303240740741</c:v>
                </c:pt>
                <c:pt idx="9079">
                  <c:v>0.572326388888889</c:v>
                </c:pt>
                <c:pt idx="9080">
                  <c:v>0.572349537037037</c:v>
                </c:pt>
                <c:pt idx="9081">
                  <c:v>0.572372685185185</c:v>
                </c:pt>
                <c:pt idx="9082">
                  <c:v>0.572395833333334</c:v>
                </c:pt>
                <c:pt idx="9083">
                  <c:v>0.572418981481482</c:v>
                </c:pt>
                <c:pt idx="9084">
                  <c:v>0.57244212962963</c:v>
                </c:pt>
                <c:pt idx="9085">
                  <c:v>0.572465277777778</c:v>
                </c:pt>
                <c:pt idx="9086">
                  <c:v>0.572488425925926</c:v>
                </c:pt>
                <c:pt idx="9087">
                  <c:v>0.572511574074074</c:v>
                </c:pt>
                <c:pt idx="9088">
                  <c:v>0.572534722222222</c:v>
                </c:pt>
                <c:pt idx="9089">
                  <c:v>0.57255787037037</c:v>
                </c:pt>
                <c:pt idx="9090">
                  <c:v>0.572581018518519</c:v>
                </c:pt>
                <c:pt idx="9091">
                  <c:v>0.572604166666667</c:v>
                </c:pt>
                <c:pt idx="9092">
                  <c:v>0.572627314814815</c:v>
                </c:pt>
                <c:pt idx="9093">
                  <c:v>0.572650462962963</c:v>
                </c:pt>
                <c:pt idx="9094">
                  <c:v>0.572673611111111</c:v>
                </c:pt>
                <c:pt idx="9095">
                  <c:v>0.572696759259259</c:v>
                </c:pt>
                <c:pt idx="9096">
                  <c:v>0.572719907407408</c:v>
                </c:pt>
                <c:pt idx="9097">
                  <c:v>0.572743055555556</c:v>
                </c:pt>
                <c:pt idx="9098">
                  <c:v>0.572766203703704</c:v>
                </c:pt>
                <c:pt idx="9099">
                  <c:v>0.572789351851852</c:v>
                </c:pt>
                <c:pt idx="9100">
                  <c:v>0.5728125</c:v>
                </c:pt>
                <c:pt idx="9101">
                  <c:v>0.572835648148148</c:v>
                </c:pt>
                <c:pt idx="9102">
                  <c:v>0.572858796296296</c:v>
                </c:pt>
                <c:pt idx="9103">
                  <c:v>0.572881944444445</c:v>
                </c:pt>
                <c:pt idx="9104">
                  <c:v>0.572905092592593</c:v>
                </c:pt>
                <c:pt idx="9105">
                  <c:v>0.572928240740741</c:v>
                </c:pt>
                <c:pt idx="9106">
                  <c:v>0.572951388888889</c:v>
                </c:pt>
                <c:pt idx="9107">
                  <c:v>0.572974537037037</c:v>
                </c:pt>
                <c:pt idx="9108">
                  <c:v>0.572997685185185</c:v>
                </c:pt>
                <c:pt idx="9109">
                  <c:v>0.573020833333334</c:v>
                </c:pt>
                <c:pt idx="9110">
                  <c:v>0.573043981481482</c:v>
                </c:pt>
                <c:pt idx="9111">
                  <c:v>0.57306712962963</c:v>
                </c:pt>
                <c:pt idx="9112">
                  <c:v>0.573090277777778</c:v>
                </c:pt>
                <c:pt idx="9113">
                  <c:v>0.573113425925926</c:v>
                </c:pt>
                <c:pt idx="9114">
                  <c:v>0.573136574074074</c:v>
                </c:pt>
                <c:pt idx="9115">
                  <c:v>0.573159722222222</c:v>
                </c:pt>
                <c:pt idx="9116">
                  <c:v>0.573182870370371</c:v>
                </c:pt>
                <c:pt idx="9117">
                  <c:v>0.573206018518519</c:v>
                </c:pt>
                <c:pt idx="9118">
                  <c:v>0.573229166666667</c:v>
                </c:pt>
                <c:pt idx="9119">
                  <c:v>0.573252314814815</c:v>
                </c:pt>
                <c:pt idx="9120">
                  <c:v>0.573275462962963</c:v>
                </c:pt>
                <c:pt idx="9121">
                  <c:v>0.573298611111111</c:v>
                </c:pt>
                <c:pt idx="9122">
                  <c:v>0.573321759259259</c:v>
                </c:pt>
                <c:pt idx="9123">
                  <c:v>0.573344907407408</c:v>
                </c:pt>
                <c:pt idx="9124">
                  <c:v>0.573368055555556</c:v>
                </c:pt>
                <c:pt idx="9125">
                  <c:v>0.573391203703704</c:v>
                </c:pt>
                <c:pt idx="9126">
                  <c:v>0.573414351851852</c:v>
                </c:pt>
                <c:pt idx="9127">
                  <c:v>0.5734375</c:v>
                </c:pt>
                <c:pt idx="9128">
                  <c:v>0.573460648148148</c:v>
                </c:pt>
                <c:pt idx="9129">
                  <c:v>0.573483796296296</c:v>
                </c:pt>
                <c:pt idx="9130">
                  <c:v>0.573506944444444</c:v>
                </c:pt>
                <c:pt idx="9131">
                  <c:v>0.573530092592593</c:v>
                </c:pt>
                <c:pt idx="9132">
                  <c:v>0.573553240740741</c:v>
                </c:pt>
                <c:pt idx="9133">
                  <c:v>0.573576388888889</c:v>
                </c:pt>
                <c:pt idx="9134">
                  <c:v>0.573599537037037</c:v>
                </c:pt>
                <c:pt idx="9135">
                  <c:v>0.573622685185185</c:v>
                </c:pt>
                <c:pt idx="9136">
                  <c:v>0.573645833333334</c:v>
                </c:pt>
                <c:pt idx="9137">
                  <c:v>0.573668981481482</c:v>
                </c:pt>
                <c:pt idx="9138">
                  <c:v>0.57369212962963</c:v>
                </c:pt>
                <c:pt idx="9139">
                  <c:v>0.573715277777778</c:v>
                </c:pt>
                <c:pt idx="9140">
                  <c:v>0.573738425925926</c:v>
                </c:pt>
                <c:pt idx="9141">
                  <c:v>0.573761574074074</c:v>
                </c:pt>
                <c:pt idx="9142">
                  <c:v>0.573784722222222</c:v>
                </c:pt>
                <c:pt idx="9143">
                  <c:v>0.573807870370371</c:v>
                </c:pt>
                <c:pt idx="9144">
                  <c:v>0.573831018518519</c:v>
                </c:pt>
                <c:pt idx="9145">
                  <c:v>0.573854166666667</c:v>
                </c:pt>
                <c:pt idx="9146">
                  <c:v>0.573877314814815</c:v>
                </c:pt>
                <c:pt idx="9147">
                  <c:v>0.573900462962963</c:v>
                </c:pt>
                <c:pt idx="9148">
                  <c:v>0.573923611111111</c:v>
                </c:pt>
                <c:pt idx="9149">
                  <c:v>0.573946759259259</c:v>
                </c:pt>
                <c:pt idx="9150">
                  <c:v>0.573969907407407</c:v>
                </c:pt>
                <c:pt idx="9151">
                  <c:v>0.573993055555556</c:v>
                </c:pt>
                <c:pt idx="9152">
                  <c:v>0.574016203703704</c:v>
                </c:pt>
                <c:pt idx="9153">
                  <c:v>0.574039351851852</c:v>
                </c:pt>
                <c:pt idx="9154">
                  <c:v>0.5740625</c:v>
                </c:pt>
                <c:pt idx="9155">
                  <c:v>0.574085648148148</c:v>
                </c:pt>
                <c:pt idx="9156">
                  <c:v>0.574108796296296</c:v>
                </c:pt>
                <c:pt idx="9157">
                  <c:v>0.574131944444445</c:v>
                </c:pt>
                <c:pt idx="9158">
                  <c:v>0.574155092592593</c:v>
                </c:pt>
                <c:pt idx="9159">
                  <c:v>0.574178240740741</c:v>
                </c:pt>
                <c:pt idx="9160">
                  <c:v>0.574201388888889</c:v>
                </c:pt>
                <c:pt idx="9161">
                  <c:v>0.574236111111111</c:v>
                </c:pt>
                <c:pt idx="9162">
                  <c:v>0.574259259259259</c:v>
                </c:pt>
                <c:pt idx="9163">
                  <c:v>0.574282407407407</c:v>
                </c:pt>
                <c:pt idx="9164">
                  <c:v>0.574305555555556</c:v>
                </c:pt>
                <c:pt idx="9165">
                  <c:v>0.574328703703704</c:v>
                </c:pt>
                <c:pt idx="9166">
                  <c:v>0.574351851851852</c:v>
                </c:pt>
                <c:pt idx="9167">
                  <c:v>0.574375</c:v>
                </c:pt>
                <c:pt idx="9168">
                  <c:v>0.574398148148148</c:v>
                </c:pt>
                <c:pt idx="9169">
                  <c:v>0.574421296296296</c:v>
                </c:pt>
                <c:pt idx="9170">
                  <c:v>0.574444444444445</c:v>
                </c:pt>
                <c:pt idx="9171">
                  <c:v>0.574467592592593</c:v>
                </c:pt>
                <c:pt idx="9172">
                  <c:v>0.574490740740741</c:v>
                </c:pt>
                <c:pt idx="9173">
                  <c:v>0.574513888888889</c:v>
                </c:pt>
                <c:pt idx="9174">
                  <c:v>0.574537037037037</c:v>
                </c:pt>
                <c:pt idx="9175">
                  <c:v>0.574560185185185</c:v>
                </c:pt>
                <c:pt idx="9176">
                  <c:v>0.574583333333333</c:v>
                </c:pt>
                <c:pt idx="9177">
                  <c:v>0.574606481481482</c:v>
                </c:pt>
                <c:pt idx="9178">
                  <c:v>0.57462962962963</c:v>
                </c:pt>
                <c:pt idx="9179">
                  <c:v>0.574652777777778</c:v>
                </c:pt>
                <c:pt idx="9180">
                  <c:v>0.574675925925926</c:v>
                </c:pt>
                <c:pt idx="9181">
                  <c:v>0.574699074074074</c:v>
                </c:pt>
                <c:pt idx="9182">
                  <c:v>0.574722222222222</c:v>
                </c:pt>
                <c:pt idx="9183">
                  <c:v>0.574745370370371</c:v>
                </c:pt>
                <c:pt idx="9184">
                  <c:v>0.574768518518519</c:v>
                </c:pt>
                <c:pt idx="9185">
                  <c:v>0.574791666666667</c:v>
                </c:pt>
                <c:pt idx="9186">
                  <c:v>0.574814814814815</c:v>
                </c:pt>
                <c:pt idx="9187">
                  <c:v>0.574837962962963</c:v>
                </c:pt>
                <c:pt idx="9188">
                  <c:v>0.574861111111111</c:v>
                </c:pt>
                <c:pt idx="9189">
                  <c:v>0.574884259259259</c:v>
                </c:pt>
                <c:pt idx="9190">
                  <c:v>0.574907407407408</c:v>
                </c:pt>
                <c:pt idx="9191">
                  <c:v>0.574930555555556</c:v>
                </c:pt>
                <c:pt idx="9192">
                  <c:v>0.574953703703704</c:v>
                </c:pt>
                <c:pt idx="9193">
                  <c:v>0.574976851851852</c:v>
                </c:pt>
                <c:pt idx="9194">
                  <c:v>0.575</c:v>
                </c:pt>
                <c:pt idx="9195">
                  <c:v>0.575023148148148</c:v>
                </c:pt>
                <c:pt idx="9196">
                  <c:v>0.575046296296296</c:v>
                </c:pt>
                <c:pt idx="9197">
                  <c:v>0.575069444444445</c:v>
                </c:pt>
                <c:pt idx="9198">
                  <c:v>0.575092592592593</c:v>
                </c:pt>
                <c:pt idx="9199">
                  <c:v>0.575115740740741</c:v>
                </c:pt>
                <c:pt idx="9200">
                  <c:v>0.575138888888889</c:v>
                </c:pt>
                <c:pt idx="9201">
                  <c:v>0.575162037037037</c:v>
                </c:pt>
                <c:pt idx="9202">
                  <c:v>0.575185185185185</c:v>
                </c:pt>
                <c:pt idx="9203">
                  <c:v>0.575208333333333</c:v>
                </c:pt>
                <c:pt idx="9204">
                  <c:v>0.575231481481482</c:v>
                </c:pt>
                <c:pt idx="9205">
                  <c:v>0.57525462962963</c:v>
                </c:pt>
                <c:pt idx="9206">
                  <c:v>0.575277777777778</c:v>
                </c:pt>
                <c:pt idx="9207">
                  <c:v>0.575300925925926</c:v>
                </c:pt>
                <c:pt idx="9208">
                  <c:v>0.575324074074074</c:v>
                </c:pt>
                <c:pt idx="9209">
                  <c:v>0.575347222222222</c:v>
                </c:pt>
                <c:pt idx="9210">
                  <c:v>0.575370370370371</c:v>
                </c:pt>
                <c:pt idx="9211">
                  <c:v>0.575393518518519</c:v>
                </c:pt>
                <c:pt idx="9212">
                  <c:v>0.575416666666667</c:v>
                </c:pt>
                <c:pt idx="9213">
                  <c:v>0.575439814814815</c:v>
                </c:pt>
                <c:pt idx="9214">
                  <c:v>0.575462962962963</c:v>
                </c:pt>
                <c:pt idx="9215">
                  <c:v>0.575486111111111</c:v>
                </c:pt>
                <c:pt idx="9216">
                  <c:v>0.575509259259259</c:v>
                </c:pt>
                <c:pt idx="9217">
                  <c:v>0.575532407407407</c:v>
                </c:pt>
                <c:pt idx="9218">
                  <c:v>0.575555555555556</c:v>
                </c:pt>
                <c:pt idx="9219">
                  <c:v>0.575578703703704</c:v>
                </c:pt>
                <c:pt idx="9220">
                  <c:v>0.575601851851852</c:v>
                </c:pt>
                <c:pt idx="9221">
                  <c:v>0.575625</c:v>
                </c:pt>
                <c:pt idx="9222">
                  <c:v>0.575648148148148</c:v>
                </c:pt>
                <c:pt idx="9223">
                  <c:v>0.575671296296297</c:v>
                </c:pt>
                <c:pt idx="9224">
                  <c:v>0.575694444444445</c:v>
                </c:pt>
                <c:pt idx="9225">
                  <c:v>0.575717592592593</c:v>
                </c:pt>
                <c:pt idx="9226">
                  <c:v>0.575740740740741</c:v>
                </c:pt>
                <c:pt idx="9227">
                  <c:v>0.575763888888889</c:v>
                </c:pt>
                <c:pt idx="9228">
                  <c:v>0.575787037037037</c:v>
                </c:pt>
                <c:pt idx="9229">
                  <c:v>0.575810185185185</c:v>
                </c:pt>
                <c:pt idx="9230">
                  <c:v>0.575833333333333</c:v>
                </c:pt>
                <c:pt idx="9231">
                  <c:v>0.575856481481482</c:v>
                </c:pt>
                <c:pt idx="9232">
                  <c:v>0.57587962962963</c:v>
                </c:pt>
                <c:pt idx="9233">
                  <c:v>0.575902777777778</c:v>
                </c:pt>
                <c:pt idx="9234">
                  <c:v>0.575925925925926</c:v>
                </c:pt>
                <c:pt idx="9235">
                  <c:v>0.575949074074074</c:v>
                </c:pt>
                <c:pt idx="9236">
                  <c:v>0.575972222222222</c:v>
                </c:pt>
                <c:pt idx="9237">
                  <c:v>0.575995370370371</c:v>
                </c:pt>
                <c:pt idx="9238">
                  <c:v>0.576018518518519</c:v>
                </c:pt>
                <c:pt idx="9239">
                  <c:v>0.576041666666667</c:v>
                </c:pt>
                <c:pt idx="9240">
                  <c:v>0.576064814814815</c:v>
                </c:pt>
                <c:pt idx="9241">
                  <c:v>0.576087962962963</c:v>
                </c:pt>
                <c:pt idx="9242">
                  <c:v>0.576111111111111</c:v>
                </c:pt>
                <c:pt idx="9243">
                  <c:v>0.576134259259259</c:v>
                </c:pt>
                <c:pt idx="9244">
                  <c:v>0.576157407407407</c:v>
                </c:pt>
                <c:pt idx="9245">
                  <c:v>0.576180555555556</c:v>
                </c:pt>
                <c:pt idx="9246">
                  <c:v>0.576203703703704</c:v>
                </c:pt>
                <c:pt idx="9247">
                  <c:v>0.576226851851852</c:v>
                </c:pt>
                <c:pt idx="9248">
                  <c:v>0.57625</c:v>
                </c:pt>
                <c:pt idx="9249">
                  <c:v>0.576273148148148</c:v>
                </c:pt>
                <c:pt idx="9250">
                  <c:v>0.576296296296296</c:v>
                </c:pt>
                <c:pt idx="9251">
                  <c:v>0.576319444444445</c:v>
                </c:pt>
                <c:pt idx="9252">
                  <c:v>0.576342592592593</c:v>
                </c:pt>
                <c:pt idx="9253">
                  <c:v>0.576365740740741</c:v>
                </c:pt>
                <c:pt idx="9254">
                  <c:v>0.576388888888889</c:v>
                </c:pt>
                <c:pt idx="9255">
                  <c:v>0.576412037037037</c:v>
                </c:pt>
                <c:pt idx="9256">
                  <c:v>0.576435185185185</c:v>
                </c:pt>
                <c:pt idx="9257">
                  <c:v>0.576458333333334</c:v>
                </c:pt>
                <c:pt idx="9258">
                  <c:v>0.576481481481482</c:v>
                </c:pt>
                <c:pt idx="9259">
                  <c:v>0.57650462962963</c:v>
                </c:pt>
                <c:pt idx="9260">
                  <c:v>0.576527777777778</c:v>
                </c:pt>
                <c:pt idx="9261">
                  <c:v>0.576550925925926</c:v>
                </c:pt>
                <c:pt idx="9262">
                  <c:v>0.576574074074074</c:v>
                </c:pt>
                <c:pt idx="9263">
                  <c:v>0.576597222222222</c:v>
                </c:pt>
                <c:pt idx="9264">
                  <c:v>0.576620370370371</c:v>
                </c:pt>
                <c:pt idx="9265">
                  <c:v>0.576643518518519</c:v>
                </c:pt>
                <c:pt idx="9266">
                  <c:v>0.576666666666667</c:v>
                </c:pt>
                <c:pt idx="9267">
                  <c:v>0.576689814814815</c:v>
                </c:pt>
                <c:pt idx="9268">
                  <c:v>0.576712962962963</c:v>
                </c:pt>
                <c:pt idx="9269">
                  <c:v>0.576736111111111</c:v>
                </c:pt>
                <c:pt idx="9270">
                  <c:v>0.576759259259259</c:v>
                </c:pt>
                <c:pt idx="9271">
                  <c:v>0.576782407407407</c:v>
                </c:pt>
                <c:pt idx="9272">
                  <c:v>0.576805555555556</c:v>
                </c:pt>
                <c:pt idx="9273">
                  <c:v>0.576828703703704</c:v>
                </c:pt>
                <c:pt idx="9274">
                  <c:v>0.576851851851852</c:v>
                </c:pt>
                <c:pt idx="9275">
                  <c:v>0.576875</c:v>
                </c:pt>
                <c:pt idx="9276">
                  <c:v>0.576898148148148</c:v>
                </c:pt>
                <c:pt idx="9277">
                  <c:v>0.576921296296297</c:v>
                </c:pt>
                <c:pt idx="9278">
                  <c:v>0.576944444444445</c:v>
                </c:pt>
                <c:pt idx="9279">
                  <c:v>0.576967592592593</c:v>
                </c:pt>
                <c:pt idx="9280">
                  <c:v>0.576990740740741</c:v>
                </c:pt>
                <c:pt idx="9281">
                  <c:v>0.577013888888889</c:v>
                </c:pt>
                <c:pt idx="9282">
                  <c:v>0.577037037037037</c:v>
                </c:pt>
                <c:pt idx="9283">
                  <c:v>0.577060185185185</c:v>
                </c:pt>
                <c:pt idx="9284">
                  <c:v>0.577083333333333</c:v>
                </c:pt>
                <c:pt idx="9285">
                  <c:v>0.577106481481482</c:v>
                </c:pt>
                <c:pt idx="9286">
                  <c:v>0.57712962962963</c:v>
                </c:pt>
                <c:pt idx="9287">
                  <c:v>0.577152777777778</c:v>
                </c:pt>
                <c:pt idx="9288">
                  <c:v>0.577175925925926</c:v>
                </c:pt>
                <c:pt idx="9289">
                  <c:v>0.577199074074074</c:v>
                </c:pt>
                <c:pt idx="9290">
                  <c:v>0.577222222222222</c:v>
                </c:pt>
                <c:pt idx="9291">
                  <c:v>0.577245370370371</c:v>
                </c:pt>
                <c:pt idx="9292">
                  <c:v>0.577268518518519</c:v>
                </c:pt>
                <c:pt idx="9293">
                  <c:v>0.577291666666667</c:v>
                </c:pt>
                <c:pt idx="9294">
                  <c:v>0.577314814814815</c:v>
                </c:pt>
                <c:pt idx="9295">
                  <c:v>0.577337962962963</c:v>
                </c:pt>
                <c:pt idx="9296">
                  <c:v>0.577361111111111</c:v>
                </c:pt>
                <c:pt idx="9297">
                  <c:v>0.577384259259259</c:v>
                </c:pt>
                <c:pt idx="9298">
                  <c:v>0.577407407407408</c:v>
                </c:pt>
                <c:pt idx="9299">
                  <c:v>0.577430555555556</c:v>
                </c:pt>
                <c:pt idx="9300">
                  <c:v>0.577453703703704</c:v>
                </c:pt>
                <c:pt idx="9301">
                  <c:v>0.577476851851852</c:v>
                </c:pt>
                <c:pt idx="9302">
                  <c:v>0.5775</c:v>
                </c:pt>
                <c:pt idx="9303">
                  <c:v>0.577523148148148</c:v>
                </c:pt>
                <c:pt idx="9304">
                  <c:v>0.577546296296296</c:v>
                </c:pt>
                <c:pt idx="9305">
                  <c:v>0.577569444444445</c:v>
                </c:pt>
                <c:pt idx="9306">
                  <c:v>0.577592592592593</c:v>
                </c:pt>
                <c:pt idx="9307">
                  <c:v>0.577615740740741</c:v>
                </c:pt>
                <c:pt idx="9308">
                  <c:v>0.577638888888889</c:v>
                </c:pt>
                <c:pt idx="9309">
                  <c:v>0.577662037037037</c:v>
                </c:pt>
                <c:pt idx="9310">
                  <c:v>0.577685185185185</c:v>
                </c:pt>
                <c:pt idx="9311">
                  <c:v>0.577708333333334</c:v>
                </c:pt>
                <c:pt idx="9312">
                  <c:v>0.577731481481482</c:v>
                </c:pt>
                <c:pt idx="9313">
                  <c:v>0.57775462962963</c:v>
                </c:pt>
                <c:pt idx="9314">
                  <c:v>0.577777777777778</c:v>
                </c:pt>
                <c:pt idx="9315">
                  <c:v>0.577800925925926</c:v>
                </c:pt>
                <c:pt idx="9316">
                  <c:v>0.577824074074074</c:v>
                </c:pt>
                <c:pt idx="9317">
                  <c:v>0.577847222222222</c:v>
                </c:pt>
                <c:pt idx="9318">
                  <c:v>0.577870370370371</c:v>
                </c:pt>
                <c:pt idx="9319">
                  <c:v>0.577893518518519</c:v>
                </c:pt>
                <c:pt idx="9320">
                  <c:v>0.577916666666667</c:v>
                </c:pt>
                <c:pt idx="9321">
                  <c:v>0.577939814814815</c:v>
                </c:pt>
                <c:pt idx="9322">
                  <c:v>0.577962962962963</c:v>
                </c:pt>
                <c:pt idx="9323">
                  <c:v>0.577986111111111</c:v>
                </c:pt>
                <c:pt idx="9324">
                  <c:v>0.578009259259259</c:v>
                </c:pt>
                <c:pt idx="9325">
                  <c:v>0.578032407407407</c:v>
                </c:pt>
                <c:pt idx="9326">
                  <c:v>0.578055555555556</c:v>
                </c:pt>
                <c:pt idx="9327">
                  <c:v>0.578078703703704</c:v>
                </c:pt>
                <c:pt idx="9328">
                  <c:v>0.578101851851852</c:v>
                </c:pt>
                <c:pt idx="9329">
                  <c:v>0.578125</c:v>
                </c:pt>
                <c:pt idx="9330">
                  <c:v>0.578148148148148</c:v>
                </c:pt>
                <c:pt idx="9331">
                  <c:v>0.578171296296296</c:v>
                </c:pt>
                <c:pt idx="9332">
                  <c:v>0.578194444444445</c:v>
                </c:pt>
                <c:pt idx="9333">
                  <c:v>0.578217592592593</c:v>
                </c:pt>
                <c:pt idx="9334">
                  <c:v>0.578240740740741</c:v>
                </c:pt>
                <c:pt idx="9335">
                  <c:v>0.578263888888889</c:v>
                </c:pt>
                <c:pt idx="9336">
                  <c:v>0.578287037037037</c:v>
                </c:pt>
                <c:pt idx="9337">
                  <c:v>0.578310185185185</c:v>
                </c:pt>
                <c:pt idx="9338">
                  <c:v>0.578333333333333</c:v>
                </c:pt>
                <c:pt idx="9339">
                  <c:v>0.578356481481482</c:v>
                </c:pt>
                <c:pt idx="9340">
                  <c:v>0.57837962962963</c:v>
                </c:pt>
                <c:pt idx="9341">
                  <c:v>0.578402777777778</c:v>
                </c:pt>
                <c:pt idx="9342">
                  <c:v>0.578425925925926</c:v>
                </c:pt>
                <c:pt idx="9343">
                  <c:v>0.578449074074074</c:v>
                </c:pt>
                <c:pt idx="9344">
                  <c:v>0.578472222222222</c:v>
                </c:pt>
                <c:pt idx="9345">
                  <c:v>0.57849537037037</c:v>
                </c:pt>
                <c:pt idx="9346">
                  <c:v>0.578518518518519</c:v>
                </c:pt>
                <c:pt idx="9347">
                  <c:v>0.578541666666667</c:v>
                </c:pt>
                <c:pt idx="9348">
                  <c:v>0.578564814814815</c:v>
                </c:pt>
                <c:pt idx="9349">
                  <c:v>0.578587962962963</c:v>
                </c:pt>
                <c:pt idx="9350">
                  <c:v>0.578611111111111</c:v>
                </c:pt>
                <c:pt idx="9351">
                  <c:v>0.578634259259259</c:v>
                </c:pt>
                <c:pt idx="9352">
                  <c:v>0.578657407407408</c:v>
                </c:pt>
                <c:pt idx="9353">
                  <c:v>0.578680555555556</c:v>
                </c:pt>
                <c:pt idx="9354">
                  <c:v>0.578703703703704</c:v>
                </c:pt>
                <c:pt idx="9355">
                  <c:v>0.578726851851852</c:v>
                </c:pt>
                <c:pt idx="9356">
                  <c:v>0.57875</c:v>
                </c:pt>
                <c:pt idx="9357">
                  <c:v>0.578773148148148</c:v>
                </c:pt>
                <c:pt idx="9358">
                  <c:v>0.578796296296297</c:v>
                </c:pt>
                <c:pt idx="9359">
                  <c:v>0.578819444444445</c:v>
                </c:pt>
                <c:pt idx="9360">
                  <c:v>0.578842592592593</c:v>
                </c:pt>
                <c:pt idx="9361">
                  <c:v>0.578865740740741</c:v>
                </c:pt>
                <c:pt idx="9362">
                  <c:v>0.578888888888889</c:v>
                </c:pt>
                <c:pt idx="9363">
                  <c:v>0.578912037037037</c:v>
                </c:pt>
                <c:pt idx="9364">
                  <c:v>0.578935185185185</c:v>
                </c:pt>
                <c:pt idx="9365">
                  <c:v>0.578958333333333</c:v>
                </c:pt>
                <c:pt idx="9366">
                  <c:v>0.578981481481482</c:v>
                </c:pt>
                <c:pt idx="9367">
                  <c:v>0.57900462962963</c:v>
                </c:pt>
                <c:pt idx="9368">
                  <c:v>0.579027777777778</c:v>
                </c:pt>
                <c:pt idx="9369">
                  <c:v>0.579050925925926</c:v>
                </c:pt>
                <c:pt idx="9370">
                  <c:v>0.579074074074074</c:v>
                </c:pt>
                <c:pt idx="9371">
                  <c:v>0.579097222222222</c:v>
                </c:pt>
                <c:pt idx="9372">
                  <c:v>0.57912037037037</c:v>
                </c:pt>
                <c:pt idx="9373">
                  <c:v>0.579143518518519</c:v>
                </c:pt>
                <c:pt idx="9374">
                  <c:v>0.579166666666667</c:v>
                </c:pt>
                <c:pt idx="9375">
                  <c:v>0.579189814814815</c:v>
                </c:pt>
                <c:pt idx="9376">
                  <c:v>0.579212962962963</c:v>
                </c:pt>
                <c:pt idx="9377">
                  <c:v>0.579236111111111</c:v>
                </c:pt>
                <c:pt idx="9378">
                  <c:v>0.579259259259259</c:v>
                </c:pt>
                <c:pt idx="9379">
                  <c:v>0.579282407407407</c:v>
                </c:pt>
                <c:pt idx="9380">
                  <c:v>0.579305555555556</c:v>
                </c:pt>
                <c:pt idx="9381">
                  <c:v>0.579328703703704</c:v>
                </c:pt>
                <c:pt idx="9382">
                  <c:v>0.579351851851852</c:v>
                </c:pt>
                <c:pt idx="9383">
                  <c:v>0.579375</c:v>
                </c:pt>
                <c:pt idx="9384">
                  <c:v>0.579398148148148</c:v>
                </c:pt>
                <c:pt idx="9385">
                  <c:v>0.579421296296296</c:v>
                </c:pt>
                <c:pt idx="9386">
                  <c:v>0.579444444444445</c:v>
                </c:pt>
                <c:pt idx="9387">
                  <c:v>0.579467592592593</c:v>
                </c:pt>
                <c:pt idx="9388">
                  <c:v>0.579490740740741</c:v>
                </c:pt>
                <c:pt idx="9389">
                  <c:v>0.579513888888889</c:v>
                </c:pt>
                <c:pt idx="9390">
                  <c:v>0.579537037037037</c:v>
                </c:pt>
                <c:pt idx="9391">
                  <c:v>0.579560185185185</c:v>
                </c:pt>
                <c:pt idx="9392">
                  <c:v>0.579583333333333</c:v>
                </c:pt>
                <c:pt idx="9393">
                  <c:v>0.579606481481482</c:v>
                </c:pt>
                <c:pt idx="9394">
                  <c:v>0.57962962962963</c:v>
                </c:pt>
                <c:pt idx="9395">
                  <c:v>0.579652777777778</c:v>
                </c:pt>
                <c:pt idx="9396">
                  <c:v>0.579675925925926</c:v>
                </c:pt>
                <c:pt idx="9397">
                  <c:v>0.579699074074074</c:v>
                </c:pt>
                <c:pt idx="9398">
                  <c:v>0.579722222222222</c:v>
                </c:pt>
                <c:pt idx="9399">
                  <c:v>0.579745370370371</c:v>
                </c:pt>
                <c:pt idx="9400">
                  <c:v>0.579768518518519</c:v>
                </c:pt>
                <c:pt idx="9401">
                  <c:v>0.579791666666667</c:v>
                </c:pt>
                <c:pt idx="9402">
                  <c:v>0.579814814814815</c:v>
                </c:pt>
                <c:pt idx="9403">
                  <c:v>0.579837962962963</c:v>
                </c:pt>
                <c:pt idx="9404">
                  <c:v>0.579861111111111</c:v>
                </c:pt>
                <c:pt idx="9405">
                  <c:v>0.579884259259259</c:v>
                </c:pt>
                <c:pt idx="9406">
                  <c:v>0.579907407407408</c:v>
                </c:pt>
                <c:pt idx="9407">
                  <c:v>0.579930555555556</c:v>
                </c:pt>
                <c:pt idx="9408">
                  <c:v>0.579953703703704</c:v>
                </c:pt>
                <c:pt idx="9409">
                  <c:v>0.579976851851852</c:v>
                </c:pt>
                <c:pt idx="9410">
                  <c:v>0.58</c:v>
                </c:pt>
                <c:pt idx="9411">
                  <c:v>0.580023148148148</c:v>
                </c:pt>
                <c:pt idx="9412">
                  <c:v>0.580046296296296</c:v>
                </c:pt>
                <c:pt idx="9413">
                  <c:v>0.580069444444445</c:v>
                </c:pt>
                <c:pt idx="9414">
                  <c:v>0.580092592592593</c:v>
                </c:pt>
                <c:pt idx="9415">
                  <c:v>0.580115740740741</c:v>
                </c:pt>
                <c:pt idx="9416">
                  <c:v>0.580138888888889</c:v>
                </c:pt>
                <c:pt idx="9417">
                  <c:v>0.580162037037037</c:v>
                </c:pt>
                <c:pt idx="9418">
                  <c:v>0.580185185185185</c:v>
                </c:pt>
                <c:pt idx="9419">
                  <c:v>0.580208333333333</c:v>
                </c:pt>
                <c:pt idx="9420">
                  <c:v>0.580231481481482</c:v>
                </c:pt>
                <c:pt idx="9421">
                  <c:v>0.58025462962963</c:v>
                </c:pt>
                <c:pt idx="9422">
                  <c:v>0.580277777777778</c:v>
                </c:pt>
                <c:pt idx="9423">
                  <c:v>0.580300925925926</c:v>
                </c:pt>
                <c:pt idx="9424">
                  <c:v>0.580324074074074</c:v>
                </c:pt>
                <c:pt idx="9425">
                  <c:v>0.580347222222222</c:v>
                </c:pt>
                <c:pt idx="9426">
                  <c:v>0.58037037037037</c:v>
                </c:pt>
                <c:pt idx="9427">
                  <c:v>0.580393518518519</c:v>
                </c:pt>
                <c:pt idx="9428">
                  <c:v>0.580416666666667</c:v>
                </c:pt>
                <c:pt idx="9429">
                  <c:v>0.580439814814815</c:v>
                </c:pt>
                <c:pt idx="9430">
                  <c:v>0.580462962962963</c:v>
                </c:pt>
                <c:pt idx="9431">
                  <c:v>0.580486111111111</c:v>
                </c:pt>
                <c:pt idx="9432">
                  <c:v>0.580509259259259</c:v>
                </c:pt>
                <c:pt idx="9433">
                  <c:v>0.580532407407407</c:v>
                </c:pt>
                <c:pt idx="9434">
                  <c:v>0.580555555555556</c:v>
                </c:pt>
                <c:pt idx="9435">
                  <c:v>0.580578703703704</c:v>
                </c:pt>
                <c:pt idx="9436">
                  <c:v>0.580601851851852</c:v>
                </c:pt>
                <c:pt idx="9437">
                  <c:v>0.580625</c:v>
                </c:pt>
                <c:pt idx="9438">
                  <c:v>0.580648148148148</c:v>
                </c:pt>
                <c:pt idx="9439">
                  <c:v>0.580671296296297</c:v>
                </c:pt>
                <c:pt idx="9440">
                  <c:v>0.580694444444445</c:v>
                </c:pt>
                <c:pt idx="9441">
                  <c:v>0.580717592592593</c:v>
                </c:pt>
                <c:pt idx="9442">
                  <c:v>0.580740740740741</c:v>
                </c:pt>
                <c:pt idx="9443">
                  <c:v>0.580763888888889</c:v>
                </c:pt>
                <c:pt idx="9444">
                  <c:v>0.580787037037037</c:v>
                </c:pt>
                <c:pt idx="9445">
                  <c:v>0.580810185185185</c:v>
                </c:pt>
                <c:pt idx="9446">
                  <c:v>0.580833333333333</c:v>
                </c:pt>
                <c:pt idx="9447">
                  <c:v>0.580856481481482</c:v>
                </c:pt>
                <c:pt idx="9448">
                  <c:v>0.58087962962963</c:v>
                </c:pt>
                <c:pt idx="9449">
                  <c:v>0.580902777777778</c:v>
                </c:pt>
                <c:pt idx="9450">
                  <c:v>0.580925925925926</c:v>
                </c:pt>
                <c:pt idx="9451">
                  <c:v>0.580949074074074</c:v>
                </c:pt>
                <c:pt idx="9452">
                  <c:v>0.580972222222222</c:v>
                </c:pt>
                <c:pt idx="9453">
                  <c:v>0.580995370370371</c:v>
                </c:pt>
                <c:pt idx="9454">
                  <c:v>0.581018518518519</c:v>
                </c:pt>
                <c:pt idx="9455">
                  <c:v>0.581041666666667</c:v>
                </c:pt>
                <c:pt idx="9456">
                  <c:v>0.581064814814815</c:v>
                </c:pt>
                <c:pt idx="9457">
                  <c:v>0.581087962962963</c:v>
                </c:pt>
                <c:pt idx="9458">
                  <c:v>0.581111111111111</c:v>
                </c:pt>
                <c:pt idx="9459">
                  <c:v>0.581134259259259</c:v>
                </c:pt>
                <c:pt idx="9460">
                  <c:v>0.581157407407407</c:v>
                </c:pt>
                <c:pt idx="9461">
                  <c:v>0.581180555555556</c:v>
                </c:pt>
                <c:pt idx="9462">
                  <c:v>0.581203703703704</c:v>
                </c:pt>
                <c:pt idx="9463">
                  <c:v>0.581226851851852</c:v>
                </c:pt>
                <c:pt idx="9464">
                  <c:v>0.58125</c:v>
                </c:pt>
                <c:pt idx="9465">
                  <c:v>0.581273148148148</c:v>
                </c:pt>
                <c:pt idx="9466">
                  <c:v>0.581296296296296</c:v>
                </c:pt>
                <c:pt idx="9467">
                  <c:v>0.581319444444444</c:v>
                </c:pt>
                <c:pt idx="9468">
                  <c:v>0.581342592592593</c:v>
                </c:pt>
                <c:pt idx="9469">
                  <c:v>0.581365740740741</c:v>
                </c:pt>
                <c:pt idx="9470">
                  <c:v>0.581388888888889</c:v>
                </c:pt>
                <c:pt idx="9471">
                  <c:v>0.581412037037037</c:v>
                </c:pt>
                <c:pt idx="9472">
                  <c:v>0.581435185185185</c:v>
                </c:pt>
                <c:pt idx="9473">
                  <c:v>0.581458333333333</c:v>
                </c:pt>
                <c:pt idx="9474">
                  <c:v>0.581481481481482</c:v>
                </c:pt>
                <c:pt idx="9475">
                  <c:v>0.58150462962963</c:v>
                </c:pt>
                <c:pt idx="9476">
                  <c:v>0.581527777777778</c:v>
                </c:pt>
                <c:pt idx="9477">
                  <c:v>0.581550925925926</c:v>
                </c:pt>
                <c:pt idx="9478">
                  <c:v>0.581574074074074</c:v>
                </c:pt>
                <c:pt idx="9479">
                  <c:v>0.581597222222222</c:v>
                </c:pt>
                <c:pt idx="9480">
                  <c:v>0.581620370370371</c:v>
                </c:pt>
                <c:pt idx="9481">
                  <c:v>0.581643518518519</c:v>
                </c:pt>
                <c:pt idx="9482">
                  <c:v>0.581666666666667</c:v>
                </c:pt>
                <c:pt idx="9483">
                  <c:v>0.581689814814815</c:v>
                </c:pt>
                <c:pt idx="9484">
                  <c:v>0.581712962962963</c:v>
                </c:pt>
                <c:pt idx="9485">
                  <c:v>0.581736111111111</c:v>
                </c:pt>
                <c:pt idx="9486">
                  <c:v>0.581759259259259</c:v>
                </c:pt>
                <c:pt idx="9487">
                  <c:v>0.581782407407407</c:v>
                </c:pt>
                <c:pt idx="9488">
                  <c:v>0.581805555555556</c:v>
                </c:pt>
                <c:pt idx="9489">
                  <c:v>0.581828703703704</c:v>
                </c:pt>
                <c:pt idx="9490">
                  <c:v>0.581851851851852</c:v>
                </c:pt>
                <c:pt idx="9491">
                  <c:v>0.581875</c:v>
                </c:pt>
                <c:pt idx="9492">
                  <c:v>0.581898148148148</c:v>
                </c:pt>
                <c:pt idx="9493">
                  <c:v>0.581921296296297</c:v>
                </c:pt>
                <c:pt idx="9494">
                  <c:v>0.581944444444445</c:v>
                </c:pt>
                <c:pt idx="9495">
                  <c:v>0.581967592592593</c:v>
                </c:pt>
                <c:pt idx="9496">
                  <c:v>0.581990740740741</c:v>
                </c:pt>
                <c:pt idx="9497">
                  <c:v>0.582013888888889</c:v>
                </c:pt>
                <c:pt idx="9498">
                  <c:v>0.582037037037037</c:v>
                </c:pt>
                <c:pt idx="9499">
                  <c:v>0.582060185185185</c:v>
                </c:pt>
                <c:pt idx="9500">
                  <c:v>0.582083333333333</c:v>
                </c:pt>
                <c:pt idx="9501">
                  <c:v>0.582106481481482</c:v>
                </c:pt>
                <c:pt idx="9502">
                  <c:v>0.58212962962963</c:v>
                </c:pt>
                <c:pt idx="9503">
                  <c:v>0.582152777777778</c:v>
                </c:pt>
                <c:pt idx="9504">
                  <c:v>0.582175925925926</c:v>
                </c:pt>
                <c:pt idx="9505">
                  <c:v>0.582199074074074</c:v>
                </c:pt>
                <c:pt idx="9506">
                  <c:v>0.582222222222222</c:v>
                </c:pt>
                <c:pt idx="9507">
                  <c:v>0.582245370370371</c:v>
                </c:pt>
                <c:pt idx="9508">
                  <c:v>0.582268518518519</c:v>
                </c:pt>
                <c:pt idx="9509">
                  <c:v>0.582291666666667</c:v>
                </c:pt>
                <c:pt idx="9510">
                  <c:v>0.582314814814815</c:v>
                </c:pt>
                <c:pt idx="9511">
                  <c:v>0.582337962962963</c:v>
                </c:pt>
                <c:pt idx="9512">
                  <c:v>0.582361111111111</c:v>
                </c:pt>
                <c:pt idx="9513">
                  <c:v>0.582384259259259</c:v>
                </c:pt>
                <c:pt idx="9514">
                  <c:v>0.582407407407407</c:v>
                </c:pt>
                <c:pt idx="9515">
                  <c:v>0.582430555555556</c:v>
                </c:pt>
                <c:pt idx="9516">
                  <c:v>0.582453703703704</c:v>
                </c:pt>
                <c:pt idx="9517">
                  <c:v>0.582476851851852</c:v>
                </c:pt>
                <c:pt idx="9518">
                  <c:v>0.5825</c:v>
                </c:pt>
                <c:pt idx="9519">
                  <c:v>0.582523148148148</c:v>
                </c:pt>
                <c:pt idx="9520">
                  <c:v>0.582546296296296</c:v>
                </c:pt>
                <c:pt idx="9521">
                  <c:v>0.582569444444445</c:v>
                </c:pt>
                <c:pt idx="9522">
                  <c:v>0.582592592592593</c:v>
                </c:pt>
                <c:pt idx="9523">
                  <c:v>0.582615740740741</c:v>
                </c:pt>
                <c:pt idx="9524">
                  <c:v>0.582638888888889</c:v>
                </c:pt>
                <c:pt idx="9525">
                  <c:v>0.582662037037037</c:v>
                </c:pt>
                <c:pt idx="9526">
                  <c:v>0.582685185185185</c:v>
                </c:pt>
                <c:pt idx="9527">
                  <c:v>0.582708333333333</c:v>
                </c:pt>
                <c:pt idx="9528">
                  <c:v>0.582731481481482</c:v>
                </c:pt>
                <c:pt idx="9529">
                  <c:v>0.58275462962963</c:v>
                </c:pt>
                <c:pt idx="9530">
                  <c:v>0.582777777777778</c:v>
                </c:pt>
                <c:pt idx="9531">
                  <c:v>0.582800925925926</c:v>
                </c:pt>
                <c:pt idx="9532">
                  <c:v>0.582824074074074</c:v>
                </c:pt>
                <c:pt idx="9533">
                  <c:v>0.582847222222222</c:v>
                </c:pt>
                <c:pt idx="9534">
                  <c:v>0.582870370370371</c:v>
                </c:pt>
                <c:pt idx="9535">
                  <c:v>0.582893518518519</c:v>
                </c:pt>
                <c:pt idx="9536">
                  <c:v>0.582916666666667</c:v>
                </c:pt>
                <c:pt idx="9537">
                  <c:v>0.582939814814815</c:v>
                </c:pt>
                <c:pt idx="9538">
                  <c:v>0.582962962962963</c:v>
                </c:pt>
                <c:pt idx="9539">
                  <c:v>0.582986111111111</c:v>
                </c:pt>
                <c:pt idx="9540">
                  <c:v>0.583009259259259</c:v>
                </c:pt>
                <c:pt idx="9541">
                  <c:v>0.583032407407408</c:v>
                </c:pt>
                <c:pt idx="9542">
                  <c:v>0.583055555555556</c:v>
                </c:pt>
                <c:pt idx="9543">
                  <c:v>0.583078703703704</c:v>
                </c:pt>
                <c:pt idx="9544">
                  <c:v>0.583101851851852</c:v>
                </c:pt>
                <c:pt idx="9545">
                  <c:v>0.583125</c:v>
                </c:pt>
                <c:pt idx="9546">
                  <c:v>0.583148148148148</c:v>
                </c:pt>
                <c:pt idx="9547">
                  <c:v>0.583171296296296</c:v>
                </c:pt>
                <c:pt idx="9548">
                  <c:v>0.583194444444445</c:v>
                </c:pt>
                <c:pt idx="9549">
                  <c:v>0.583217592592593</c:v>
                </c:pt>
                <c:pt idx="9550">
                  <c:v>0.583240740740741</c:v>
                </c:pt>
                <c:pt idx="9551">
                  <c:v>0.583263888888889</c:v>
                </c:pt>
                <c:pt idx="9552">
                  <c:v>0.583287037037037</c:v>
                </c:pt>
                <c:pt idx="9553">
                  <c:v>0.583310185185185</c:v>
                </c:pt>
                <c:pt idx="9554">
                  <c:v>0.583333333333333</c:v>
                </c:pt>
                <c:pt idx="9555">
                  <c:v>0.583356481481481</c:v>
                </c:pt>
                <c:pt idx="9556">
                  <c:v>0.58337962962963</c:v>
                </c:pt>
                <c:pt idx="9557">
                  <c:v>0.583402777777778</c:v>
                </c:pt>
                <c:pt idx="9558">
                  <c:v>0.583425925925926</c:v>
                </c:pt>
                <c:pt idx="9559">
                  <c:v>0.583449074074074</c:v>
                </c:pt>
                <c:pt idx="9560">
                  <c:v>0.583472222222222</c:v>
                </c:pt>
                <c:pt idx="9561">
                  <c:v>0.583495370370371</c:v>
                </c:pt>
                <c:pt idx="9562">
                  <c:v>0.583518518518519</c:v>
                </c:pt>
                <c:pt idx="9563">
                  <c:v>0.583541666666667</c:v>
                </c:pt>
                <c:pt idx="9564">
                  <c:v>0.583564814814815</c:v>
                </c:pt>
                <c:pt idx="9565">
                  <c:v>0.583587962962963</c:v>
                </c:pt>
                <c:pt idx="9566">
                  <c:v>0.583611111111111</c:v>
                </c:pt>
                <c:pt idx="9567">
                  <c:v>0.583634259259259</c:v>
                </c:pt>
                <c:pt idx="9568">
                  <c:v>0.583657407407407</c:v>
                </c:pt>
                <c:pt idx="9569">
                  <c:v>0.583680555555556</c:v>
                </c:pt>
                <c:pt idx="9570">
                  <c:v>0.583703703703704</c:v>
                </c:pt>
                <c:pt idx="9571">
                  <c:v>0.583726851851852</c:v>
                </c:pt>
                <c:pt idx="9572">
                  <c:v>0.58375</c:v>
                </c:pt>
                <c:pt idx="9573">
                  <c:v>0.583773148148148</c:v>
                </c:pt>
                <c:pt idx="9574">
                  <c:v>0.583796296296296</c:v>
                </c:pt>
                <c:pt idx="9575">
                  <c:v>0.583819444444445</c:v>
                </c:pt>
                <c:pt idx="9576">
                  <c:v>0.583842592592593</c:v>
                </c:pt>
                <c:pt idx="9577">
                  <c:v>0.583865740740741</c:v>
                </c:pt>
                <c:pt idx="9578">
                  <c:v>0.583888888888889</c:v>
                </c:pt>
                <c:pt idx="9579">
                  <c:v>0.583912037037037</c:v>
                </c:pt>
                <c:pt idx="9580">
                  <c:v>0.583935185185185</c:v>
                </c:pt>
                <c:pt idx="9581">
                  <c:v>0.583958333333334</c:v>
                </c:pt>
                <c:pt idx="9582">
                  <c:v>0.583981481481482</c:v>
                </c:pt>
                <c:pt idx="9583">
                  <c:v>0.58400462962963</c:v>
                </c:pt>
                <c:pt idx="9584">
                  <c:v>0.584027777777778</c:v>
                </c:pt>
                <c:pt idx="9585">
                  <c:v>0.584050925925926</c:v>
                </c:pt>
                <c:pt idx="9586">
                  <c:v>0.584074074074074</c:v>
                </c:pt>
                <c:pt idx="9587">
                  <c:v>0.584097222222222</c:v>
                </c:pt>
                <c:pt idx="9588">
                  <c:v>0.58412037037037</c:v>
                </c:pt>
                <c:pt idx="9589">
                  <c:v>0.584143518518519</c:v>
                </c:pt>
                <c:pt idx="9590">
                  <c:v>0.584166666666666</c:v>
                </c:pt>
                <c:pt idx="9591">
                  <c:v>0.584189814814815</c:v>
                </c:pt>
                <c:pt idx="9592">
                  <c:v>0.584212962962963</c:v>
                </c:pt>
                <c:pt idx="9593">
                  <c:v>0.584236111111111</c:v>
                </c:pt>
                <c:pt idx="9594">
                  <c:v>0.584259259259259</c:v>
                </c:pt>
                <c:pt idx="9595">
                  <c:v>0.584282407407407</c:v>
                </c:pt>
                <c:pt idx="9596">
                  <c:v>0.584305555555556</c:v>
                </c:pt>
                <c:pt idx="9597">
                  <c:v>0.584328703703704</c:v>
                </c:pt>
                <c:pt idx="9598">
                  <c:v>0.584351851851852</c:v>
                </c:pt>
                <c:pt idx="9599">
                  <c:v>0.584375</c:v>
                </c:pt>
                <c:pt idx="9600">
                  <c:v>0.584398148148148</c:v>
                </c:pt>
                <c:pt idx="9601">
                  <c:v>0.584421296296297</c:v>
                </c:pt>
                <c:pt idx="9602">
                  <c:v>0.584444444444445</c:v>
                </c:pt>
                <c:pt idx="9603">
                  <c:v>0.584467592592593</c:v>
                </c:pt>
                <c:pt idx="9604">
                  <c:v>0.584490740740741</c:v>
                </c:pt>
                <c:pt idx="9605">
                  <c:v>0.584513888888889</c:v>
                </c:pt>
                <c:pt idx="9606">
                  <c:v>0.584537037037037</c:v>
                </c:pt>
                <c:pt idx="9607">
                  <c:v>0.584560185185185</c:v>
                </c:pt>
                <c:pt idx="9608">
                  <c:v>0.584583333333333</c:v>
                </c:pt>
                <c:pt idx="9609">
                  <c:v>0.584606481481482</c:v>
                </c:pt>
                <c:pt idx="9610">
                  <c:v>0.58462962962963</c:v>
                </c:pt>
                <c:pt idx="9611">
                  <c:v>0.584652777777778</c:v>
                </c:pt>
                <c:pt idx="9612">
                  <c:v>0.584675925925926</c:v>
                </c:pt>
                <c:pt idx="9613">
                  <c:v>0.584699074074074</c:v>
                </c:pt>
                <c:pt idx="9614">
                  <c:v>0.584722222222222</c:v>
                </c:pt>
                <c:pt idx="9615">
                  <c:v>0.584745370370371</c:v>
                </c:pt>
                <c:pt idx="9616">
                  <c:v>0.584768518518519</c:v>
                </c:pt>
                <c:pt idx="9617">
                  <c:v>0.584791666666667</c:v>
                </c:pt>
                <c:pt idx="9618">
                  <c:v>0.584814814814815</c:v>
                </c:pt>
                <c:pt idx="9619">
                  <c:v>0.584837962962963</c:v>
                </c:pt>
                <c:pt idx="9620">
                  <c:v>0.584861111111111</c:v>
                </c:pt>
                <c:pt idx="9621">
                  <c:v>0.584884259259259</c:v>
                </c:pt>
                <c:pt idx="9622">
                  <c:v>0.584907407407408</c:v>
                </c:pt>
                <c:pt idx="9623">
                  <c:v>0.584930555555556</c:v>
                </c:pt>
                <c:pt idx="9624">
                  <c:v>0.584953703703704</c:v>
                </c:pt>
                <c:pt idx="9625">
                  <c:v>0.584976851851852</c:v>
                </c:pt>
                <c:pt idx="9626">
                  <c:v>0.585</c:v>
                </c:pt>
                <c:pt idx="9627">
                  <c:v>0.585023148148148</c:v>
                </c:pt>
                <c:pt idx="9628">
                  <c:v>0.585046296296296</c:v>
                </c:pt>
                <c:pt idx="9629">
                  <c:v>0.585069444444445</c:v>
                </c:pt>
                <c:pt idx="9630">
                  <c:v>0.585092592592593</c:v>
                </c:pt>
                <c:pt idx="9631">
                  <c:v>0.585115740740741</c:v>
                </c:pt>
                <c:pt idx="9632">
                  <c:v>0.585138888888889</c:v>
                </c:pt>
                <c:pt idx="9633">
                  <c:v>0.585162037037037</c:v>
                </c:pt>
                <c:pt idx="9634">
                  <c:v>0.585185185185185</c:v>
                </c:pt>
                <c:pt idx="9635">
                  <c:v>0.585208333333333</c:v>
                </c:pt>
                <c:pt idx="9636">
                  <c:v>0.585231481481482</c:v>
                </c:pt>
                <c:pt idx="9637">
                  <c:v>0.58525462962963</c:v>
                </c:pt>
                <c:pt idx="9638">
                  <c:v>0.585277777777778</c:v>
                </c:pt>
                <c:pt idx="9639">
                  <c:v>0.585300925925926</c:v>
                </c:pt>
                <c:pt idx="9640">
                  <c:v>0.585324074074074</c:v>
                </c:pt>
                <c:pt idx="9641">
                  <c:v>0.585347222222222</c:v>
                </c:pt>
                <c:pt idx="9642">
                  <c:v>0.585370370370371</c:v>
                </c:pt>
                <c:pt idx="9643">
                  <c:v>0.585393518518519</c:v>
                </c:pt>
                <c:pt idx="9644">
                  <c:v>0.585416666666667</c:v>
                </c:pt>
                <c:pt idx="9645">
                  <c:v>0.585439814814815</c:v>
                </c:pt>
                <c:pt idx="9646">
                  <c:v>0.585462962962963</c:v>
                </c:pt>
                <c:pt idx="9647">
                  <c:v>0.585486111111111</c:v>
                </c:pt>
                <c:pt idx="9648">
                  <c:v>0.585509259259259</c:v>
                </c:pt>
                <c:pt idx="9649">
                  <c:v>0.585532407407407</c:v>
                </c:pt>
                <c:pt idx="9650">
                  <c:v>0.585555555555556</c:v>
                </c:pt>
                <c:pt idx="9651">
                  <c:v>0.585578703703704</c:v>
                </c:pt>
                <c:pt idx="9652">
                  <c:v>0.585601851851852</c:v>
                </c:pt>
                <c:pt idx="9653">
                  <c:v>0.585625</c:v>
                </c:pt>
                <c:pt idx="9654">
                  <c:v>0.585648148148148</c:v>
                </c:pt>
                <c:pt idx="9655">
                  <c:v>0.585671296296297</c:v>
                </c:pt>
                <c:pt idx="9656">
                  <c:v>0.585694444444445</c:v>
                </c:pt>
                <c:pt idx="9657">
                  <c:v>0.585717592592593</c:v>
                </c:pt>
                <c:pt idx="9658">
                  <c:v>0.585740740740741</c:v>
                </c:pt>
                <c:pt idx="9659">
                  <c:v>0.585763888888889</c:v>
                </c:pt>
                <c:pt idx="9660">
                  <c:v>0.585787037037037</c:v>
                </c:pt>
                <c:pt idx="9661">
                  <c:v>0.585810185185185</c:v>
                </c:pt>
                <c:pt idx="9662">
                  <c:v>0.585833333333333</c:v>
                </c:pt>
                <c:pt idx="9663">
                  <c:v>0.585856481481482</c:v>
                </c:pt>
                <c:pt idx="9664">
                  <c:v>0.58587962962963</c:v>
                </c:pt>
                <c:pt idx="9665">
                  <c:v>0.585902777777778</c:v>
                </c:pt>
                <c:pt idx="9666">
                  <c:v>0.585925925925926</c:v>
                </c:pt>
                <c:pt idx="9667">
                  <c:v>0.585949074074074</c:v>
                </c:pt>
                <c:pt idx="9668">
                  <c:v>0.585972222222222</c:v>
                </c:pt>
                <c:pt idx="9669">
                  <c:v>0.585995370370371</c:v>
                </c:pt>
                <c:pt idx="9670">
                  <c:v>0.586018518518519</c:v>
                </c:pt>
                <c:pt idx="9671">
                  <c:v>0.586041666666667</c:v>
                </c:pt>
                <c:pt idx="9672">
                  <c:v>0.586064814814815</c:v>
                </c:pt>
                <c:pt idx="9673">
                  <c:v>0.586087962962963</c:v>
                </c:pt>
                <c:pt idx="9674">
                  <c:v>0.586111111111111</c:v>
                </c:pt>
                <c:pt idx="9675">
                  <c:v>0.586134259259259</c:v>
                </c:pt>
                <c:pt idx="9676">
                  <c:v>0.586157407407407</c:v>
                </c:pt>
                <c:pt idx="9677">
                  <c:v>0.586180555555556</c:v>
                </c:pt>
                <c:pt idx="9678">
                  <c:v>0.586203703703704</c:v>
                </c:pt>
                <c:pt idx="9679">
                  <c:v>0.586226851851852</c:v>
                </c:pt>
                <c:pt idx="9680">
                  <c:v>0.58625</c:v>
                </c:pt>
                <c:pt idx="9681">
                  <c:v>0.586273148148148</c:v>
                </c:pt>
                <c:pt idx="9682">
                  <c:v>0.586296296296296</c:v>
                </c:pt>
                <c:pt idx="9683">
                  <c:v>0.586319444444445</c:v>
                </c:pt>
                <c:pt idx="9684">
                  <c:v>0.586342592592593</c:v>
                </c:pt>
                <c:pt idx="9685">
                  <c:v>0.586365740740741</c:v>
                </c:pt>
                <c:pt idx="9686">
                  <c:v>0.586388888888889</c:v>
                </c:pt>
                <c:pt idx="9687">
                  <c:v>0.586412037037037</c:v>
                </c:pt>
                <c:pt idx="9688">
                  <c:v>0.586435185185185</c:v>
                </c:pt>
                <c:pt idx="9689">
                  <c:v>0.586458333333333</c:v>
                </c:pt>
                <c:pt idx="9690">
                  <c:v>0.586481481481482</c:v>
                </c:pt>
                <c:pt idx="9691">
                  <c:v>0.58650462962963</c:v>
                </c:pt>
                <c:pt idx="9692">
                  <c:v>0.586527777777778</c:v>
                </c:pt>
                <c:pt idx="9693">
                  <c:v>0.586550925925926</c:v>
                </c:pt>
                <c:pt idx="9694">
                  <c:v>0.586574074074074</c:v>
                </c:pt>
                <c:pt idx="9695">
                  <c:v>0.586597222222222</c:v>
                </c:pt>
                <c:pt idx="9696">
                  <c:v>0.586620370370371</c:v>
                </c:pt>
                <c:pt idx="9697">
                  <c:v>0.586643518518519</c:v>
                </c:pt>
                <c:pt idx="9698">
                  <c:v>0.586666666666667</c:v>
                </c:pt>
                <c:pt idx="9699">
                  <c:v>0.586689814814815</c:v>
                </c:pt>
                <c:pt idx="9700">
                  <c:v>0.586712962962963</c:v>
                </c:pt>
                <c:pt idx="9701">
                  <c:v>0.586736111111111</c:v>
                </c:pt>
                <c:pt idx="9702">
                  <c:v>0.586759259259259</c:v>
                </c:pt>
                <c:pt idx="9703">
                  <c:v>0.586782407407407</c:v>
                </c:pt>
                <c:pt idx="9704">
                  <c:v>0.586805555555556</c:v>
                </c:pt>
                <c:pt idx="9705">
                  <c:v>0.586828703703704</c:v>
                </c:pt>
                <c:pt idx="9706">
                  <c:v>0.586851851851852</c:v>
                </c:pt>
                <c:pt idx="9707">
                  <c:v>0.586875</c:v>
                </c:pt>
                <c:pt idx="9708">
                  <c:v>0.586898148148148</c:v>
                </c:pt>
                <c:pt idx="9709">
                  <c:v>0.586921296296297</c:v>
                </c:pt>
                <c:pt idx="9710">
                  <c:v>0.586944444444445</c:v>
                </c:pt>
                <c:pt idx="9711">
                  <c:v>0.586967592592593</c:v>
                </c:pt>
                <c:pt idx="9712">
                  <c:v>0.586990740740741</c:v>
                </c:pt>
                <c:pt idx="9713">
                  <c:v>0.587013888888889</c:v>
                </c:pt>
                <c:pt idx="9714">
                  <c:v>0.587037037037037</c:v>
                </c:pt>
                <c:pt idx="9715">
                  <c:v>0.587060185185185</c:v>
                </c:pt>
                <c:pt idx="9716">
                  <c:v>0.587083333333333</c:v>
                </c:pt>
                <c:pt idx="9717">
                  <c:v>0.587106481481482</c:v>
                </c:pt>
                <c:pt idx="9718">
                  <c:v>0.58712962962963</c:v>
                </c:pt>
                <c:pt idx="9719">
                  <c:v>0.587152777777778</c:v>
                </c:pt>
                <c:pt idx="9720">
                  <c:v>0.587175925925926</c:v>
                </c:pt>
                <c:pt idx="9721">
                  <c:v>0.587199074074074</c:v>
                </c:pt>
                <c:pt idx="9722">
                  <c:v>0.587222222222222</c:v>
                </c:pt>
                <c:pt idx="9723">
                  <c:v>0.587245370370371</c:v>
                </c:pt>
                <c:pt idx="9724">
                  <c:v>0.587268518518519</c:v>
                </c:pt>
                <c:pt idx="9725">
                  <c:v>0.587291666666667</c:v>
                </c:pt>
                <c:pt idx="9726">
                  <c:v>0.587314814814815</c:v>
                </c:pt>
                <c:pt idx="9727">
                  <c:v>0.587337962962963</c:v>
                </c:pt>
                <c:pt idx="9728">
                  <c:v>0.587361111111111</c:v>
                </c:pt>
                <c:pt idx="9729">
                  <c:v>0.587384259259259</c:v>
                </c:pt>
                <c:pt idx="9730">
                  <c:v>0.587407407407407</c:v>
                </c:pt>
                <c:pt idx="9731">
                  <c:v>0.587430555555556</c:v>
                </c:pt>
                <c:pt idx="9732">
                  <c:v>0.587453703703704</c:v>
                </c:pt>
                <c:pt idx="9733">
                  <c:v>0.587476851851852</c:v>
                </c:pt>
                <c:pt idx="9734">
                  <c:v>0.5875</c:v>
                </c:pt>
                <c:pt idx="9735">
                  <c:v>0.587523148148148</c:v>
                </c:pt>
                <c:pt idx="9736">
                  <c:v>0.587546296296296</c:v>
                </c:pt>
                <c:pt idx="9737">
                  <c:v>0.587569444444445</c:v>
                </c:pt>
                <c:pt idx="9738">
                  <c:v>0.587592592592593</c:v>
                </c:pt>
                <c:pt idx="9739">
                  <c:v>0.587615740740741</c:v>
                </c:pt>
                <c:pt idx="9740">
                  <c:v>0.587638888888889</c:v>
                </c:pt>
                <c:pt idx="9741">
                  <c:v>0.587662037037037</c:v>
                </c:pt>
                <c:pt idx="9742">
                  <c:v>0.587685185185185</c:v>
                </c:pt>
                <c:pt idx="9743">
                  <c:v>0.587708333333334</c:v>
                </c:pt>
                <c:pt idx="9744">
                  <c:v>0.587731481481482</c:v>
                </c:pt>
                <c:pt idx="9745">
                  <c:v>0.58775462962963</c:v>
                </c:pt>
                <c:pt idx="9746">
                  <c:v>0.587777777777778</c:v>
                </c:pt>
                <c:pt idx="9747">
                  <c:v>0.587800925925926</c:v>
                </c:pt>
                <c:pt idx="9748">
                  <c:v>0.587824074074074</c:v>
                </c:pt>
                <c:pt idx="9749">
                  <c:v>0.587847222222222</c:v>
                </c:pt>
                <c:pt idx="9750">
                  <c:v>0.587870370370371</c:v>
                </c:pt>
                <c:pt idx="9751">
                  <c:v>0.587893518518519</c:v>
                </c:pt>
                <c:pt idx="9752">
                  <c:v>0.587916666666667</c:v>
                </c:pt>
                <c:pt idx="9753">
                  <c:v>0.587939814814815</c:v>
                </c:pt>
                <c:pt idx="9754">
                  <c:v>0.587962962962963</c:v>
                </c:pt>
                <c:pt idx="9755">
                  <c:v>0.587986111111111</c:v>
                </c:pt>
                <c:pt idx="9756">
                  <c:v>0.588009259259259</c:v>
                </c:pt>
                <c:pt idx="9757">
                  <c:v>0.588032407407407</c:v>
                </c:pt>
                <c:pt idx="9758">
                  <c:v>0.588055555555556</c:v>
                </c:pt>
                <c:pt idx="9759">
                  <c:v>0.588078703703704</c:v>
                </c:pt>
                <c:pt idx="9760">
                  <c:v>0.588101851851852</c:v>
                </c:pt>
                <c:pt idx="9761">
                  <c:v>0.588125</c:v>
                </c:pt>
                <c:pt idx="9762">
                  <c:v>0.588148148148148</c:v>
                </c:pt>
                <c:pt idx="9763">
                  <c:v>0.588171296296296</c:v>
                </c:pt>
                <c:pt idx="9764">
                  <c:v>0.588194444444445</c:v>
                </c:pt>
                <c:pt idx="9765">
                  <c:v>0.588217592592593</c:v>
                </c:pt>
                <c:pt idx="9766">
                  <c:v>0.588240740740741</c:v>
                </c:pt>
                <c:pt idx="9767">
                  <c:v>0.588263888888889</c:v>
                </c:pt>
                <c:pt idx="9768">
                  <c:v>0.588287037037037</c:v>
                </c:pt>
                <c:pt idx="9769">
                  <c:v>0.588310185185185</c:v>
                </c:pt>
                <c:pt idx="9770">
                  <c:v>0.588333333333333</c:v>
                </c:pt>
                <c:pt idx="9771">
                  <c:v>0.588356481481481</c:v>
                </c:pt>
                <c:pt idx="9772">
                  <c:v>0.58837962962963</c:v>
                </c:pt>
                <c:pt idx="9773">
                  <c:v>0.588402777777778</c:v>
                </c:pt>
                <c:pt idx="9774">
                  <c:v>0.588425925925926</c:v>
                </c:pt>
                <c:pt idx="9775">
                  <c:v>0.588449074074074</c:v>
                </c:pt>
                <c:pt idx="9776">
                  <c:v>0.588472222222222</c:v>
                </c:pt>
                <c:pt idx="9777">
                  <c:v>0.588495370370371</c:v>
                </c:pt>
                <c:pt idx="9778">
                  <c:v>0.588518518518519</c:v>
                </c:pt>
                <c:pt idx="9779">
                  <c:v>0.588541666666667</c:v>
                </c:pt>
                <c:pt idx="9780">
                  <c:v>0.588564814814815</c:v>
                </c:pt>
                <c:pt idx="9781">
                  <c:v>0.588587962962963</c:v>
                </c:pt>
                <c:pt idx="9782">
                  <c:v>0.588611111111111</c:v>
                </c:pt>
                <c:pt idx="9783">
                  <c:v>0.588634259259259</c:v>
                </c:pt>
                <c:pt idx="9784">
                  <c:v>0.588657407407408</c:v>
                </c:pt>
                <c:pt idx="9785">
                  <c:v>0.588680555555556</c:v>
                </c:pt>
                <c:pt idx="9786">
                  <c:v>0.588703703703704</c:v>
                </c:pt>
                <c:pt idx="9787">
                  <c:v>0.588726851851852</c:v>
                </c:pt>
                <c:pt idx="9788">
                  <c:v>0.58875</c:v>
                </c:pt>
                <c:pt idx="9789">
                  <c:v>0.588773148148148</c:v>
                </c:pt>
                <c:pt idx="9790">
                  <c:v>0.588796296296296</c:v>
                </c:pt>
                <c:pt idx="9791">
                  <c:v>0.588819444444445</c:v>
                </c:pt>
                <c:pt idx="9792">
                  <c:v>0.588842592592593</c:v>
                </c:pt>
                <c:pt idx="9793">
                  <c:v>0.588865740740741</c:v>
                </c:pt>
                <c:pt idx="9794">
                  <c:v>0.588888888888889</c:v>
                </c:pt>
                <c:pt idx="9795">
                  <c:v>0.588912037037037</c:v>
                </c:pt>
                <c:pt idx="9796">
                  <c:v>0.588935185185185</c:v>
                </c:pt>
                <c:pt idx="9797">
                  <c:v>0.588958333333334</c:v>
                </c:pt>
                <c:pt idx="9798">
                  <c:v>0.588981481481482</c:v>
                </c:pt>
                <c:pt idx="9799">
                  <c:v>0.58900462962963</c:v>
                </c:pt>
                <c:pt idx="9800">
                  <c:v>0.589027777777778</c:v>
                </c:pt>
                <c:pt idx="9801">
                  <c:v>0.589050925925926</c:v>
                </c:pt>
                <c:pt idx="9802">
                  <c:v>0.589074074074074</c:v>
                </c:pt>
                <c:pt idx="9803">
                  <c:v>0.589097222222222</c:v>
                </c:pt>
                <c:pt idx="9804">
                  <c:v>0.58912037037037</c:v>
                </c:pt>
                <c:pt idx="9805">
                  <c:v>0.589143518518519</c:v>
                </c:pt>
                <c:pt idx="9806">
                  <c:v>0.589166666666667</c:v>
                </c:pt>
                <c:pt idx="9807">
                  <c:v>0.589189814814815</c:v>
                </c:pt>
                <c:pt idx="9808">
                  <c:v>0.589212962962963</c:v>
                </c:pt>
                <c:pt idx="9809">
                  <c:v>0.589236111111111</c:v>
                </c:pt>
                <c:pt idx="9810">
                  <c:v>0.589259259259259</c:v>
                </c:pt>
                <c:pt idx="9811">
                  <c:v>0.589282407407407</c:v>
                </c:pt>
                <c:pt idx="9812">
                  <c:v>0.589305555555556</c:v>
                </c:pt>
                <c:pt idx="9813">
                  <c:v>0.589328703703704</c:v>
                </c:pt>
                <c:pt idx="9814">
                  <c:v>0.589351851851852</c:v>
                </c:pt>
                <c:pt idx="9815">
                  <c:v>0.589375</c:v>
                </c:pt>
                <c:pt idx="9816">
                  <c:v>0.589398148148148</c:v>
                </c:pt>
                <c:pt idx="9817">
                  <c:v>0.589421296296296</c:v>
                </c:pt>
                <c:pt idx="9818">
                  <c:v>0.589444444444445</c:v>
                </c:pt>
                <c:pt idx="9819">
                  <c:v>0.589467592592593</c:v>
                </c:pt>
                <c:pt idx="9820">
                  <c:v>0.589490740740741</c:v>
                </c:pt>
                <c:pt idx="9821">
                  <c:v>0.589513888888889</c:v>
                </c:pt>
                <c:pt idx="9822">
                  <c:v>0.589537037037037</c:v>
                </c:pt>
                <c:pt idx="9823">
                  <c:v>0.589560185185185</c:v>
                </c:pt>
                <c:pt idx="9824">
                  <c:v>0.589583333333333</c:v>
                </c:pt>
                <c:pt idx="9825">
                  <c:v>0.589606481481482</c:v>
                </c:pt>
                <c:pt idx="9826">
                  <c:v>0.58962962962963</c:v>
                </c:pt>
                <c:pt idx="9827">
                  <c:v>0.589652777777778</c:v>
                </c:pt>
                <c:pt idx="9828">
                  <c:v>0.589675925925926</c:v>
                </c:pt>
                <c:pt idx="9829">
                  <c:v>0.589699074074074</c:v>
                </c:pt>
                <c:pt idx="9830">
                  <c:v>0.589722222222222</c:v>
                </c:pt>
                <c:pt idx="9831">
                  <c:v>0.589745370370371</c:v>
                </c:pt>
                <c:pt idx="9832">
                  <c:v>0.589768518518519</c:v>
                </c:pt>
                <c:pt idx="9833">
                  <c:v>0.589791666666667</c:v>
                </c:pt>
                <c:pt idx="9834">
                  <c:v>0.589814814814815</c:v>
                </c:pt>
                <c:pt idx="9835">
                  <c:v>0.589837962962963</c:v>
                </c:pt>
                <c:pt idx="9836">
                  <c:v>0.589861111111111</c:v>
                </c:pt>
                <c:pt idx="9837">
                  <c:v>0.589884259259259</c:v>
                </c:pt>
                <c:pt idx="9838">
                  <c:v>0.589907407407408</c:v>
                </c:pt>
                <c:pt idx="9839">
                  <c:v>0.589930555555556</c:v>
                </c:pt>
                <c:pt idx="9840">
                  <c:v>0.589953703703704</c:v>
                </c:pt>
                <c:pt idx="9841">
                  <c:v>0.589976851851852</c:v>
                </c:pt>
                <c:pt idx="9842">
                  <c:v>0.59</c:v>
                </c:pt>
                <c:pt idx="9843">
                  <c:v>0.590023148148148</c:v>
                </c:pt>
                <c:pt idx="9844">
                  <c:v>0.590046296296296</c:v>
                </c:pt>
                <c:pt idx="9845">
                  <c:v>0.590069444444445</c:v>
                </c:pt>
                <c:pt idx="9846">
                  <c:v>0.590092592592593</c:v>
                </c:pt>
                <c:pt idx="9847">
                  <c:v>0.590115740740741</c:v>
                </c:pt>
                <c:pt idx="9848">
                  <c:v>0.590138888888889</c:v>
                </c:pt>
                <c:pt idx="9849">
                  <c:v>0.590162037037037</c:v>
                </c:pt>
                <c:pt idx="9850">
                  <c:v>0.590185185185185</c:v>
                </c:pt>
                <c:pt idx="9851">
                  <c:v>0.590208333333333</c:v>
                </c:pt>
                <c:pt idx="9852">
                  <c:v>0.590231481481481</c:v>
                </c:pt>
                <c:pt idx="9853">
                  <c:v>0.59025462962963</c:v>
                </c:pt>
                <c:pt idx="9854">
                  <c:v>0.590277777777778</c:v>
                </c:pt>
                <c:pt idx="9855">
                  <c:v>0.590300925925926</c:v>
                </c:pt>
                <c:pt idx="9856">
                  <c:v>0.590324074074074</c:v>
                </c:pt>
                <c:pt idx="9857">
                  <c:v>0.590347222222222</c:v>
                </c:pt>
                <c:pt idx="9858">
                  <c:v>0.59037037037037</c:v>
                </c:pt>
                <c:pt idx="9859">
                  <c:v>0.590393518518519</c:v>
                </c:pt>
                <c:pt idx="9860">
                  <c:v>0.590416666666667</c:v>
                </c:pt>
                <c:pt idx="9861">
                  <c:v>0.590439814814815</c:v>
                </c:pt>
                <c:pt idx="9862">
                  <c:v>0.590462962962963</c:v>
                </c:pt>
                <c:pt idx="9863">
                  <c:v>0.590486111111111</c:v>
                </c:pt>
                <c:pt idx="9864">
                  <c:v>0.590509259259259</c:v>
                </c:pt>
                <c:pt idx="9865">
                  <c:v>0.590532407407407</c:v>
                </c:pt>
                <c:pt idx="9866">
                  <c:v>0.590555555555556</c:v>
                </c:pt>
                <c:pt idx="9867">
                  <c:v>0.590578703703704</c:v>
                </c:pt>
                <c:pt idx="9868">
                  <c:v>0.590601851851852</c:v>
                </c:pt>
                <c:pt idx="9869">
                  <c:v>0.590625</c:v>
                </c:pt>
                <c:pt idx="9870">
                  <c:v>0.590648148148148</c:v>
                </c:pt>
                <c:pt idx="9871">
                  <c:v>0.590671296296297</c:v>
                </c:pt>
                <c:pt idx="9872">
                  <c:v>0.590694444444445</c:v>
                </c:pt>
                <c:pt idx="9873">
                  <c:v>0.590717592592593</c:v>
                </c:pt>
                <c:pt idx="9874">
                  <c:v>0.590740740740741</c:v>
                </c:pt>
                <c:pt idx="9875">
                  <c:v>0.590763888888889</c:v>
                </c:pt>
                <c:pt idx="9876">
                  <c:v>0.590787037037037</c:v>
                </c:pt>
                <c:pt idx="9877">
                  <c:v>0.590810185185185</c:v>
                </c:pt>
                <c:pt idx="9878">
                  <c:v>0.590833333333333</c:v>
                </c:pt>
                <c:pt idx="9879">
                  <c:v>0.590856481481482</c:v>
                </c:pt>
                <c:pt idx="9880">
                  <c:v>0.59087962962963</c:v>
                </c:pt>
                <c:pt idx="9881">
                  <c:v>0.590902777777778</c:v>
                </c:pt>
                <c:pt idx="9882">
                  <c:v>0.590925925925926</c:v>
                </c:pt>
                <c:pt idx="9883">
                  <c:v>0.590949074074074</c:v>
                </c:pt>
                <c:pt idx="9884">
                  <c:v>0.590972222222222</c:v>
                </c:pt>
                <c:pt idx="9885">
                  <c:v>0.590995370370371</c:v>
                </c:pt>
                <c:pt idx="9886">
                  <c:v>0.591018518518519</c:v>
                </c:pt>
                <c:pt idx="9887">
                  <c:v>0.591041666666667</c:v>
                </c:pt>
                <c:pt idx="9888">
                  <c:v>0.591064814814815</c:v>
                </c:pt>
                <c:pt idx="9889">
                  <c:v>0.591087962962963</c:v>
                </c:pt>
                <c:pt idx="9890">
                  <c:v>0.591111111111111</c:v>
                </c:pt>
                <c:pt idx="9891">
                  <c:v>0.591134259259259</c:v>
                </c:pt>
                <c:pt idx="9892">
                  <c:v>0.591157407407407</c:v>
                </c:pt>
                <c:pt idx="9893">
                  <c:v>0.591180555555556</c:v>
                </c:pt>
                <c:pt idx="9894">
                  <c:v>0.591203703703704</c:v>
                </c:pt>
                <c:pt idx="9895">
                  <c:v>0.591226851851852</c:v>
                </c:pt>
                <c:pt idx="9896">
                  <c:v>0.59125</c:v>
                </c:pt>
                <c:pt idx="9897">
                  <c:v>0.591273148148148</c:v>
                </c:pt>
                <c:pt idx="9898">
                  <c:v>0.591296296296296</c:v>
                </c:pt>
                <c:pt idx="9899">
                  <c:v>0.591319444444444</c:v>
                </c:pt>
                <c:pt idx="9900">
                  <c:v>0.591342592592593</c:v>
                </c:pt>
                <c:pt idx="9901">
                  <c:v>0.591365740740741</c:v>
                </c:pt>
                <c:pt idx="9902">
                  <c:v>0.591388888888889</c:v>
                </c:pt>
                <c:pt idx="9903">
                  <c:v>0.591412037037037</c:v>
                </c:pt>
                <c:pt idx="9904">
                  <c:v>0.591435185185185</c:v>
                </c:pt>
                <c:pt idx="9905">
                  <c:v>0.591458333333333</c:v>
                </c:pt>
                <c:pt idx="9906">
                  <c:v>0.591481481481482</c:v>
                </c:pt>
                <c:pt idx="9907">
                  <c:v>0.59150462962963</c:v>
                </c:pt>
                <c:pt idx="9908">
                  <c:v>0.591527777777778</c:v>
                </c:pt>
                <c:pt idx="9909">
                  <c:v>0.591550925925926</c:v>
                </c:pt>
                <c:pt idx="9910">
                  <c:v>0.591574074074074</c:v>
                </c:pt>
                <c:pt idx="9911">
                  <c:v>0.591597222222222</c:v>
                </c:pt>
                <c:pt idx="9912">
                  <c:v>0.59162037037037</c:v>
                </c:pt>
                <c:pt idx="9913">
                  <c:v>0.591643518518519</c:v>
                </c:pt>
                <c:pt idx="9914">
                  <c:v>0.591666666666667</c:v>
                </c:pt>
                <c:pt idx="9915">
                  <c:v>0.591689814814815</c:v>
                </c:pt>
                <c:pt idx="9916">
                  <c:v>0.591712962962963</c:v>
                </c:pt>
                <c:pt idx="9917">
                  <c:v>0.591736111111111</c:v>
                </c:pt>
                <c:pt idx="9918">
                  <c:v>0.591759259259259</c:v>
                </c:pt>
                <c:pt idx="9919">
                  <c:v>0.591782407407407</c:v>
                </c:pt>
                <c:pt idx="9920">
                  <c:v>0.591805555555556</c:v>
                </c:pt>
                <c:pt idx="9921">
                  <c:v>0.591828703703704</c:v>
                </c:pt>
                <c:pt idx="9922">
                  <c:v>0.591851851851852</c:v>
                </c:pt>
                <c:pt idx="9923">
                  <c:v>0.591875</c:v>
                </c:pt>
                <c:pt idx="9924">
                  <c:v>0.591898148148148</c:v>
                </c:pt>
                <c:pt idx="9925">
                  <c:v>0.591921296296297</c:v>
                </c:pt>
                <c:pt idx="9926">
                  <c:v>0.591944444444445</c:v>
                </c:pt>
                <c:pt idx="9927">
                  <c:v>0.591967592592593</c:v>
                </c:pt>
                <c:pt idx="9928">
                  <c:v>0.591990740740741</c:v>
                </c:pt>
                <c:pt idx="9929">
                  <c:v>0.592013888888889</c:v>
                </c:pt>
                <c:pt idx="9930">
                  <c:v>0.592037037037037</c:v>
                </c:pt>
                <c:pt idx="9931">
                  <c:v>0.592060185185185</c:v>
                </c:pt>
                <c:pt idx="9932">
                  <c:v>0.592083333333333</c:v>
                </c:pt>
                <c:pt idx="9933">
                  <c:v>0.592106481481482</c:v>
                </c:pt>
                <c:pt idx="9934">
                  <c:v>0.59212962962963</c:v>
                </c:pt>
                <c:pt idx="9935">
                  <c:v>0.592152777777778</c:v>
                </c:pt>
                <c:pt idx="9936">
                  <c:v>0.592175925925926</c:v>
                </c:pt>
                <c:pt idx="9937">
                  <c:v>0.592199074074074</c:v>
                </c:pt>
                <c:pt idx="9938">
                  <c:v>0.592222222222222</c:v>
                </c:pt>
                <c:pt idx="9939">
                  <c:v>0.592245370370371</c:v>
                </c:pt>
                <c:pt idx="9940">
                  <c:v>0.592268518518519</c:v>
                </c:pt>
                <c:pt idx="9941">
                  <c:v>0.592291666666667</c:v>
                </c:pt>
                <c:pt idx="9942">
                  <c:v>0.592314814814815</c:v>
                </c:pt>
                <c:pt idx="9943">
                  <c:v>0.592337962962963</c:v>
                </c:pt>
                <c:pt idx="9944">
                  <c:v>0.592361111111111</c:v>
                </c:pt>
                <c:pt idx="9945">
                  <c:v>0.592384259259259</c:v>
                </c:pt>
                <c:pt idx="9946">
                  <c:v>0.592407407407407</c:v>
                </c:pt>
                <c:pt idx="9947">
                  <c:v>0.592430555555556</c:v>
                </c:pt>
                <c:pt idx="9948">
                  <c:v>0.592453703703704</c:v>
                </c:pt>
                <c:pt idx="9949">
                  <c:v>0.592476851851852</c:v>
                </c:pt>
                <c:pt idx="9950">
                  <c:v>0.5925</c:v>
                </c:pt>
                <c:pt idx="9951">
                  <c:v>0.592523148148148</c:v>
                </c:pt>
                <c:pt idx="9952">
                  <c:v>0.592546296296296</c:v>
                </c:pt>
                <c:pt idx="9953">
                  <c:v>0.592569444444445</c:v>
                </c:pt>
                <c:pt idx="9954">
                  <c:v>0.592592592592593</c:v>
                </c:pt>
                <c:pt idx="9955">
                  <c:v>0.592615740740741</c:v>
                </c:pt>
                <c:pt idx="9956">
                  <c:v>0.592638888888889</c:v>
                </c:pt>
                <c:pt idx="9957">
                  <c:v>0.592662037037037</c:v>
                </c:pt>
                <c:pt idx="9958">
                  <c:v>0.592685185185185</c:v>
                </c:pt>
                <c:pt idx="9959">
                  <c:v>0.592708333333333</c:v>
                </c:pt>
                <c:pt idx="9960">
                  <c:v>0.592731481481482</c:v>
                </c:pt>
                <c:pt idx="9961">
                  <c:v>0.59275462962963</c:v>
                </c:pt>
                <c:pt idx="9962">
                  <c:v>0.592777777777778</c:v>
                </c:pt>
                <c:pt idx="9963">
                  <c:v>0.592800925925926</c:v>
                </c:pt>
                <c:pt idx="9964">
                  <c:v>0.592824074074074</c:v>
                </c:pt>
                <c:pt idx="9965">
                  <c:v>0.592847222222222</c:v>
                </c:pt>
                <c:pt idx="9966">
                  <c:v>0.592870370370371</c:v>
                </c:pt>
                <c:pt idx="9967">
                  <c:v>0.592893518518519</c:v>
                </c:pt>
                <c:pt idx="9968">
                  <c:v>0.592916666666667</c:v>
                </c:pt>
                <c:pt idx="9969">
                  <c:v>0.592939814814815</c:v>
                </c:pt>
                <c:pt idx="9970">
                  <c:v>0.592962962962963</c:v>
                </c:pt>
                <c:pt idx="9971">
                  <c:v>0.592986111111111</c:v>
                </c:pt>
                <c:pt idx="9972">
                  <c:v>0.593009259259259</c:v>
                </c:pt>
                <c:pt idx="9973">
                  <c:v>0.593032407407408</c:v>
                </c:pt>
                <c:pt idx="9974">
                  <c:v>0.593055555555556</c:v>
                </c:pt>
                <c:pt idx="9975">
                  <c:v>0.593078703703704</c:v>
                </c:pt>
                <c:pt idx="9976">
                  <c:v>0.593101851851852</c:v>
                </c:pt>
                <c:pt idx="9977">
                  <c:v>0.593125</c:v>
                </c:pt>
                <c:pt idx="9978">
                  <c:v>0.593148148148148</c:v>
                </c:pt>
                <c:pt idx="9979">
                  <c:v>0.593171296296296</c:v>
                </c:pt>
                <c:pt idx="9980">
                  <c:v>0.593194444444445</c:v>
                </c:pt>
                <c:pt idx="9981">
                  <c:v>0.593217592592593</c:v>
                </c:pt>
                <c:pt idx="9982">
                  <c:v>0.593240740740741</c:v>
                </c:pt>
                <c:pt idx="9983">
                  <c:v>0.593263888888889</c:v>
                </c:pt>
                <c:pt idx="9984">
                  <c:v>0.593287037037037</c:v>
                </c:pt>
                <c:pt idx="9985">
                  <c:v>0.593310185185185</c:v>
                </c:pt>
                <c:pt idx="9986">
                  <c:v>0.593333333333333</c:v>
                </c:pt>
                <c:pt idx="9987">
                  <c:v>0.593356481481482</c:v>
                </c:pt>
                <c:pt idx="9988">
                  <c:v>0.59337962962963</c:v>
                </c:pt>
                <c:pt idx="9989">
                  <c:v>0.593402777777778</c:v>
                </c:pt>
                <c:pt idx="9990">
                  <c:v>0.593425925925926</c:v>
                </c:pt>
                <c:pt idx="9991">
                  <c:v>0.593449074074074</c:v>
                </c:pt>
                <c:pt idx="9992">
                  <c:v>0.593472222222222</c:v>
                </c:pt>
                <c:pt idx="9993">
                  <c:v>0.593495370370371</c:v>
                </c:pt>
                <c:pt idx="9994">
                  <c:v>0.593518518518519</c:v>
                </c:pt>
                <c:pt idx="9995">
                  <c:v>0.593541666666667</c:v>
                </c:pt>
                <c:pt idx="9996">
                  <c:v>0.593564814814815</c:v>
                </c:pt>
                <c:pt idx="9997">
                  <c:v>0.593587962962963</c:v>
                </c:pt>
                <c:pt idx="9998">
                  <c:v>0.593611111111111</c:v>
                </c:pt>
                <c:pt idx="9999">
                  <c:v>0.593634259259259</c:v>
                </c:pt>
                <c:pt idx="10000">
                  <c:v>0.593657407407408</c:v>
                </c:pt>
                <c:pt idx="10001">
                  <c:v>0.593680555555556</c:v>
                </c:pt>
                <c:pt idx="10002">
                  <c:v>0.593703703703704</c:v>
                </c:pt>
                <c:pt idx="10003">
                  <c:v>0.593726851851852</c:v>
                </c:pt>
                <c:pt idx="10004">
                  <c:v>0.59375</c:v>
                </c:pt>
                <c:pt idx="10005">
                  <c:v>0.593773148148148</c:v>
                </c:pt>
                <c:pt idx="10006">
                  <c:v>0.593796296296296</c:v>
                </c:pt>
                <c:pt idx="10007">
                  <c:v>0.593819444444445</c:v>
                </c:pt>
                <c:pt idx="10008">
                  <c:v>0.593842592592593</c:v>
                </c:pt>
                <c:pt idx="10009">
                  <c:v>0.593865740740741</c:v>
                </c:pt>
                <c:pt idx="10010">
                  <c:v>0.593888888888889</c:v>
                </c:pt>
                <c:pt idx="10011">
                  <c:v>0.593912037037037</c:v>
                </c:pt>
                <c:pt idx="10012">
                  <c:v>0.593935185185185</c:v>
                </c:pt>
                <c:pt idx="10013">
                  <c:v>0.593958333333334</c:v>
                </c:pt>
                <c:pt idx="10014">
                  <c:v>0.593981481481482</c:v>
                </c:pt>
                <c:pt idx="10015">
                  <c:v>0.59400462962963</c:v>
                </c:pt>
                <c:pt idx="10016">
                  <c:v>0.594027777777778</c:v>
                </c:pt>
                <c:pt idx="10017">
                  <c:v>0.594050925925926</c:v>
                </c:pt>
                <c:pt idx="10018">
                  <c:v>0.594074074074074</c:v>
                </c:pt>
                <c:pt idx="10019">
                  <c:v>0.594097222222222</c:v>
                </c:pt>
                <c:pt idx="10020">
                  <c:v>0.59412037037037</c:v>
                </c:pt>
                <c:pt idx="10021">
                  <c:v>0.594143518518519</c:v>
                </c:pt>
                <c:pt idx="10022">
                  <c:v>0.594166666666666</c:v>
                </c:pt>
                <c:pt idx="10023">
                  <c:v>0.594189814814815</c:v>
                </c:pt>
                <c:pt idx="10024">
                  <c:v>0.594212962962963</c:v>
                </c:pt>
                <c:pt idx="10025">
                  <c:v>0.594236111111111</c:v>
                </c:pt>
                <c:pt idx="10026">
                  <c:v>0.594259259259259</c:v>
                </c:pt>
                <c:pt idx="10027">
                  <c:v>0.594282407407407</c:v>
                </c:pt>
                <c:pt idx="10028">
                  <c:v>0.594305555555556</c:v>
                </c:pt>
                <c:pt idx="10029">
                  <c:v>0.594328703703704</c:v>
                </c:pt>
                <c:pt idx="10030">
                  <c:v>0.594351851851852</c:v>
                </c:pt>
                <c:pt idx="10031">
                  <c:v>0.594375</c:v>
                </c:pt>
                <c:pt idx="10032">
                  <c:v>0.594398148148148</c:v>
                </c:pt>
                <c:pt idx="10033">
                  <c:v>0.594421296296297</c:v>
                </c:pt>
                <c:pt idx="10034">
                  <c:v>0.594444444444445</c:v>
                </c:pt>
                <c:pt idx="10035">
                  <c:v>0.594467592592593</c:v>
                </c:pt>
                <c:pt idx="10036">
                  <c:v>0.594490740740741</c:v>
                </c:pt>
                <c:pt idx="10037">
                  <c:v>0.594513888888889</c:v>
                </c:pt>
                <c:pt idx="10038">
                  <c:v>0.594537037037037</c:v>
                </c:pt>
                <c:pt idx="10039">
                  <c:v>0.594560185185185</c:v>
                </c:pt>
                <c:pt idx="10040">
                  <c:v>0.594583333333333</c:v>
                </c:pt>
                <c:pt idx="10041">
                  <c:v>0.594606481481482</c:v>
                </c:pt>
                <c:pt idx="10042">
                  <c:v>0.59462962962963</c:v>
                </c:pt>
                <c:pt idx="10043">
                  <c:v>0.594652777777778</c:v>
                </c:pt>
                <c:pt idx="10044">
                  <c:v>0.594675925925926</c:v>
                </c:pt>
                <c:pt idx="10045">
                  <c:v>0.594699074074074</c:v>
                </c:pt>
                <c:pt idx="10046">
                  <c:v>0.594722222222222</c:v>
                </c:pt>
                <c:pt idx="10047">
                  <c:v>0.594745370370371</c:v>
                </c:pt>
                <c:pt idx="10048">
                  <c:v>0.594768518518519</c:v>
                </c:pt>
                <c:pt idx="10049">
                  <c:v>0.594791666666667</c:v>
                </c:pt>
                <c:pt idx="10050">
                  <c:v>0.594814814814815</c:v>
                </c:pt>
                <c:pt idx="10051">
                  <c:v>0.594837962962963</c:v>
                </c:pt>
                <c:pt idx="10052">
                  <c:v>0.594861111111111</c:v>
                </c:pt>
                <c:pt idx="10053">
                  <c:v>0.594884259259259</c:v>
                </c:pt>
                <c:pt idx="10054">
                  <c:v>0.594907407407408</c:v>
                </c:pt>
                <c:pt idx="10055">
                  <c:v>0.594930555555556</c:v>
                </c:pt>
                <c:pt idx="10056">
                  <c:v>0.594953703703704</c:v>
                </c:pt>
                <c:pt idx="10057">
                  <c:v>0.594976851851852</c:v>
                </c:pt>
                <c:pt idx="10058">
                  <c:v>0.595</c:v>
                </c:pt>
                <c:pt idx="10059">
                  <c:v>0.595023148148148</c:v>
                </c:pt>
                <c:pt idx="10060">
                  <c:v>0.595046296296296</c:v>
                </c:pt>
                <c:pt idx="10061">
                  <c:v>0.595069444444445</c:v>
                </c:pt>
                <c:pt idx="10062">
                  <c:v>0.595092592592593</c:v>
                </c:pt>
                <c:pt idx="10063">
                  <c:v>0.595115740740741</c:v>
                </c:pt>
                <c:pt idx="10064">
                  <c:v>0.595138888888889</c:v>
                </c:pt>
                <c:pt idx="10065">
                  <c:v>0.595162037037037</c:v>
                </c:pt>
                <c:pt idx="10066">
                  <c:v>0.595185185185185</c:v>
                </c:pt>
                <c:pt idx="10067">
                  <c:v>0.595208333333333</c:v>
                </c:pt>
                <c:pt idx="10068">
                  <c:v>0.595231481481482</c:v>
                </c:pt>
                <c:pt idx="10069">
                  <c:v>0.59525462962963</c:v>
                </c:pt>
                <c:pt idx="10070">
                  <c:v>0.595277777777778</c:v>
                </c:pt>
                <c:pt idx="10071">
                  <c:v>0.595300925925926</c:v>
                </c:pt>
                <c:pt idx="10072">
                  <c:v>0.595324074074074</c:v>
                </c:pt>
                <c:pt idx="10073">
                  <c:v>0.595347222222222</c:v>
                </c:pt>
                <c:pt idx="10074">
                  <c:v>0.595370370370371</c:v>
                </c:pt>
                <c:pt idx="10075">
                  <c:v>0.595393518518519</c:v>
                </c:pt>
                <c:pt idx="10076">
                  <c:v>0.595416666666667</c:v>
                </c:pt>
                <c:pt idx="10077">
                  <c:v>0.595439814814815</c:v>
                </c:pt>
                <c:pt idx="10078">
                  <c:v>0.595462962962963</c:v>
                </c:pt>
                <c:pt idx="10079">
                  <c:v>0.595486111111111</c:v>
                </c:pt>
                <c:pt idx="10080">
                  <c:v>0.595509259259259</c:v>
                </c:pt>
                <c:pt idx="10081">
                  <c:v>0.595532407407407</c:v>
                </c:pt>
                <c:pt idx="10082">
                  <c:v>0.595555555555556</c:v>
                </c:pt>
                <c:pt idx="10083">
                  <c:v>0.595578703703704</c:v>
                </c:pt>
                <c:pt idx="10084">
                  <c:v>0.595601851851852</c:v>
                </c:pt>
                <c:pt idx="10085">
                  <c:v>0.595625</c:v>
                </c:pt>
                <c:pt idx="10086">
                  <c:v>0.595648148148148</c:v>
                </c:pt>
                <c:pt idx="10087">
                  <c:v>0.595671296296297</c:v>
                </c:pt>
                <c:pt idx="10088">
                  <c:v>0.595694444444445</c:v>
                </c:pt>
                <c:pt idx="10089">
                  <c:v>0.595717592592593</c:v>
                </c:pt>
                <c:pt idx="10090">
                  <c:v>0.595740740740741</c:v>
                </c:pt>
                <c:pt idx="10091">
                  <c:v>0.595763888888889</c:v>
                </c:pt>
                <c:pt idx="10092">
                  <c:v>0.595787037037037</c:v>
                </c:pt>
                <c:pt idx="10093">
                  <c:v>0.595810185185185</c:v>
                </c:pt>
                <c:pt idx="10094">
                  <c:v>0.595833333333333</c:v>
                </c:pt>
                <c:pt idx="10095">
                  <c:v>0.595856481481482</c:v>
                </c:pt>
                <c:pt idx="10096">
                  <c:v>0.59587962962963</c:v>
                </c:pt>
                <c:pt idx="10097">
                  <c:v>0.595902777777778</c:v>
                </c:pt>
                <c:pt idx="10098">
                  <c:v>0.595925925925926</c:v>
                </c:pt>
                <c:pt idx="10099">
                  <c:v>0.595949074074074</c:v>
                </c:pt>
                <c:pt idx="10100">
                  <c:v>0.595972222222222</c:v>
                </c:pt>
                <c:pt idx="10101">
                  <c:v>0.595995370370371</c:v>
                </c:pt>
                <c:pt idx="10102">
                  <c:v>0.596018518518519</c:v>
                </c:pt>
                <c:pt idx="10103">
                  <c:v>0.596041666666667</c:v>
                </c:pt>
                <c:pt idx="10104">
                  <c:v>0.596064814814815</c:v>
                </c:pt>
                <c:pt idx="10105">
                  <c:v>0.596087962962963</c:v>
                </c:pt>
                <c:pt idx="10106">
                  <c:v>0.596111111111111</c:v>
                </c:pt>
                <c:pt idx="10107">
                  <c:v>0.596134259259259</c:v>
                </c:pt>
                <c:pt idx="10108">
                  <c:v>0.596157407407407</c:v>
                </c:pt>
                <c:pt idx="10109">
                  <c:v>0.596180555555556</c:v>
                </c:pt>
                <c:pt idx="10110">
                  <c:v>0.596203703703704</c:v>
                </c:pt>
                <c:pt idx="10111">
                  <c:v>0.596226851851852</c:v>
                </c:pt>
                <c:pt idx="10112">
                  <c:v>0.59625</c:v>
                </c:pt>
                <c:pt idx="10113">
                  <c:v>0.596273148148148</c:v>
                </c:pt>
                <c:pt idx="10114">
                  <c:v>0.596296296296296</c:v>
                </c:pt>
                <c:pt idx="10115">
                  <c:v>0.596319444444445</c:v>
                </c:pt>
                <c:pt idx="10116">
                  <c:v>0.596342592592593</c:v>
                </c:pt>
                <c:pt idx="10117">
                  <c:v>0.596365740740741</c:v>
                </c:pt>
                <c:pt idx="10118">
                  <c:v>0.596388888888889</c:v>
                </c:pt>
                <c:pt idx="10119">
                  <c:v>0.596412037037037</c:v>
                </c:pt>
                <c:pt idx="10120">
                  <c:v>0.596435185185185</c:v>
                </c:pt>
                <c:pt idx="10121">
                  <c:v>0.596458333333333</c:v>
                </c:pt>
                <c:pt idx="10122">
                  <c:v>0.596481481481482</c:v>
                </c:pt>
                <c:pt idx="10123">
                  <c:v>0.59650462962963</c:v>
                </c:pt>
                <c:pt idx="10124">
                  <c:v>0.596527777777778</c:v>
                </c:pt>
                <c:pt idx="10125">
                  <c:v>0.596550925925926</c:v>
                </c:pt>
                <c:pt idx="10126">
                  <c:v>0.596574074074074</c:v>
                </c:pt>
                <c:pt idx="10127">
                  <c:v>0.596597222222222</c:v>
                </c:pt>
                <c:pt idx="10128">
                  <c:v>0.596620370370371</c:v>
                </c:pt>
                <c:pt idx="10129">
                  <c:v>0.596643518518519</c:v>
                </c:pt>
                <c:pt idx="10130">
                  <c:v>0.596666666666667</c:v>
                </c:pt>
                <c:pt idx="10131">
                  <c:v>0.596689814814815</c:v>
                </c:pt>
                <c:pt idx="10132">
                  <c:v>0.596712962962963</c:v>
                </c:pt>
                <c:pt idx="10133">
                  <c:v>0.596736111111111</c:v>
                </c:pt>
                <c:pt idx="10134">
                  <c:v>0.596759259259259</c:v>
                </c:pt>
                <c:pt idx="10135">
                  <c:v>0.596782407407407</c:v>
                </c:pt>
                <c:pt idx="10136">
                  <c:v>0.596805555555556</c:v>
                </c:pt>
                <c:pt idx="10137">
                  <c:v>0.596828703703704</c:v>
                </c:pt>
                <c:pt idx="10138">
                  <c:v>0.596851851851852</c:v>
                </c:pt>
                <c:pt idx="10139">
                  <c:v>0.596875</c:v>
                </c:pt>
                <c:pt idx="10140">
                  <c:v>0.596898148148148</c:v>
                </c:pt>
                <c:pt idx="10141">
                  <c:v>0.596921296296297</c:v>
                </c:pt>
                <c:pt idx="10142">
                  <c:v>0.596944444444445</c:v>
                </c:pt>
                <c:pt idx="10143">
                  <c:v>0.596967592592593</c:v>
                </c:pt>
                <c:pt idx="10144">
                  <c:v>0.596990740740741</c:v>
                </c:pt>
                <c:pt idx="10145">
                  <c:v>0.597013888888889</c:v>
                </c:pt>
                <c:pt idx="10146">
                  <c:v>0.597037037037037</c:v>
                </c:pt>
                <c:pt idx="10147">
                  <c:v>0.597060185185185</c:v>
                </c:pt>
                <c:pt idx="10148">
                  <c:v>0.597083333333333</c:v>
                </c:pt>
                <c:pt idx="10149">
                  <c:v>0.597106481481482</c:v>
                </c:pt>
                <c:pt idx="10150">
                  <c:v>0.59712962962963</c:v>
                </c:pt>
                <c:pt idx="10151">
                  <c:v>0.597152777777778</c:v>
                </c:pt>
                <c:pt idx="10152">
                  <c:v>0.597175925925926</c:v>
                </c:pt>
                <c:pt idx="10153">
                  <c:v>0.597199074074074</c:v>
                </c:pt>
                <c:pt idx="10154">
                  <c:v>0.597222222222222</c:v>
                </c:pt>
                <c:pt idx="10155">
                  <c:v>0.597245370370371</c:v>
                </c:pt>
                <c:pt idx="10156">
                  <c:v>0.597268518518519</c:v>
                </c:pt>
                <c:pt idx="10157">
                  <c:v>0.597291666666667</c:v>
                </c:pt>
                <c:pt idx="10158">
                  <c:v>0.597314814814815</c:v>
                </c:pt>
                <c:pt idx="10159">
                  <c:v>0.597337962962963</c:v>
                </c:pt>
                <c:pt idx="10160">
                  <c:v>0.597361111111111</c:v>
                </c:pt>
                <c:pt idx="10161">
                  <c:v>0.597384259259259</c:v>
                </c:pt>
                <c:pt idx="10162">
                  <c:v>0.597407407407407</c:v>
                </c:pt>
                <c:pt idx="10163">
                  <c:v>0.597430555555556</c:v>
                </c:pt>
                <c:pt idx="10164">
                  <c:v>0.597453703703704</c:v>
                </c:pt>
                <c:pt idx="10165">
                  <c:v>0.597476851851852</c:v>
                </c:pt>
                <c:pt idx="10166">
                  <c:v>0.5975</c:v>
                </c:pt>
                <c:pt idx="10167">
                  <c:v>0.597523148148148</c:v>
                </c:pt>
                <c:pt idx="10168">
                  <c:v>0.597546296296296</c:v>
                </c:pt>
                <c:pt idx="10169">
                  <c:v>0.597569444444445</c:v>
                </c:pt>
                <c:pt idx="10170">
                  <c:v>0.597592592592593</c:v>
                </c:pt>
                <c:pt idx="10171">
                  <c:v>0.597615740740741</c:v>
                </c:pt>
                <c:pt idx="10172">
                  <c:v>0.597638888888889</c:v>
                </c:pt>
                <c:pt idx="10173">
                  <c:v>0.597662037037037</c:v>
                </c:pt>
                <c:pt idx="10174">
                  <c:v>0.597685185185185</c:v>
                </c:pt>
                <c:pt idx="10175">
                  <c:v>0.597708333333334</c:v>
                </c:pt>
                <c:pt idx="10176">
                  <c:v>0.597731481481482</c:v>
                </c:pt>
                <c:pt idx="10177">
                  <c:v>0.59775462962963</c:v>
                </c:pt>
                <c:pt idx="10178">
                  <c:v>0.597777777777778</c:v>
                </c:pt>
                <c:pt idx="10179">
                  <c:v>0.597800925925926</c:v>
                </c:pt>
                <c:pt idx="10180">
                  <c:v>0.597824074074074</c:v>
                </c:pt>
                <c:pt idx="10181">
                  <c:v>0.597847222222222</c:v>
                </c:pt>
                <c:pt idx="10182">
                  <c:v>0.597870370370371</c:v>
                </c:pt>
                <c:pt idx="10183">
                  <c:v>0.597893518518519</c:v>
                </c:pt>
                <c:pt idx="10184">
                  <c:v>0.597916666666667</c:v>
                </c:pt>
                <c:pt idx="10185">
                  <c:v>0.597939814814815</c:v>
                </c:pt>
                <c:pt idx="10186">
                  <c:v>0.597962962962963</c:v>
                </c:pt>
                <c:pt idx="10187">
                  <c:v>0.597986111111111</c:v>
                </c:pt>
                <c:pt idx="10188">
                  <c:v>0.598009259259259</c:v>
                </c:pt>
                <c:pt idx="10189">
                  <c:v>0.598032407407407</c:v>
                </c:pt>
                <c:pt idx="10190">
                  <c:v>0.598055555555556</c:v>
                </c:pt>
                <c:pt idx="10191">
                  <c:v>0.598078703703704</c:v>
                </c:pt>
                <c:pt idx="10192">
                  <c:v>0.598101851851852</c:v>
                </c:pt>
                <c:pt idx="10193">
                  <c:v>0.598125</c:v>
                </c:pt>
                <c:pt idx="10194">
                  <c:v>0.598148148148148</c:v>
                </c:pt>
                <c:pt idx="10195">
                  <c:v>0.598171296296296</c:v>
                </c:pt>
                <c:pt idx="10196">
                  <c:v>0.598194444444445</c:v>
                </c:pt>
                <c:pt idx="10197">
                  <c:v>0.598217592592593</c:v>
                </c:pt>
                <c:pt idx="10198">
                  <c:v>0.598240740740741</c:v>
                </c:pt>
                <c:pt idx="10199">
                  <c:v>0.598263888888889</c:v>
                </c:pt>
                <c:pt idx="10200">
                  <c:v>0.598287037037037</c:v>
                </c:pt>
                <c:pt idx="10201">
                  <c:v>0.598310185185185</c:v>
                </c:pt>
                <c:pt idx="10202">
                  <c:v>0.598333333333333</c:v>
                </c:pt>
                <c:pt idx="10203">
                  <c:v>0.598356481481482</c:v>
                </c:pt>
                <c:pt idx="10204">
                  <c:v>0.59837962962963</c:v>
                </c:pt>
                <c:pt idx="10205">
                  <c:v>0.598402777777778</c:v>
                </c:pt>
                <c:pt idx="10206">
                  <c:v>0.598425925925926</c:v>
                </c:pt>
                <c:pt idx="10207">
                  <c:v>0.598449074074074</c:v>
                </c:pt>
                <c:pt idx="10208">
                  <c:v>0.598472222222222</c:v>
                </c:pt>
                <c:pt idx="10209">
                  <c:v>0.598495370370371</c:v>
                </c:pt>
                <c:pt idx="10210">
                  <c:v>0.598518518518519</c:v>
                </c:pt>
                <c:pt idx="10211">
                  <c:v>0.598541666666667</c:v>
                </c:pt>
                <c:pt idx="10212">
                  <c:v>0.598564814814815</c:v>
                </c:pt>
                <c:pt idx="10213">
                  <c:v>0.598587962962963</c:v>
                </c:pt>
                <c:pt idx="10214">
                  <c:v>0.598611111111111</c:v>
                </c:pt>
                <c:pt idx="10215">
                  <c:v>0.598634259259259</c:v>
                </c:pt>
                <c:pt idx="10216">
                  <c:v>0.598657407407408</c:v>
                </c:pt>
                <c:pt idx="10217">
                  <c:v>0.598680555555556</c:v>
                </c:pt>
                <c:pt idx="10218">
                  <c:v>0.598703703703704</c:v>
                </c:pt>
                <c:pt idx="10219">
                  <c:v>0.598726851851852</c:v>
                </c:pt>
                <c:pt idx="10220">
                  <c:v>0.59875</c:v>
                </c:pt>
                <c:pt idx="10221">
                  <c:v>0.598773148148148</c:v>
                </c:pt>
                <c:pt idx="10222">
                  <c:v>0.598796296296296</c:v>
                </c:pt>
                <c:pt idx="10223">
                  <c:v>0.598819444444445</c:v>
                </c:pt>
                <c:pt idx="10224">
                  <c:v>0.598842592592593</c:v>
                </c:pt>
                <c:pt idx="10225">
                  <c:v>0.598865740740741</c:v>
                </c:pt>
                <c:pt idx="10226">
                  <c:v>0.598888888888889</c:v>
                </c:pt>
                <c:pt idx="10227">
                  <c:v>0.598912037037037</c:v>
                </c:pt>
                <c:pt idx="10228">
                  <c:v>0.598935185185185</c:v>
                </c:pt>
                <c:pt idx="10229">
                  <c:v>0.598958333333334</c:v>
                </c:pt>
                <c:pt idx="10230">
                  <c:v>0.598981481481482</c:v>
                </c:pt>
                <c:pt idx="10231">
                  <c:v>0.59900462962963</c:v>
                </c:pt>
                <c:pt idx="10232">
                  <c:v>0.599027777777778</c:v>
                </c:pt>
                <c:pt idx="10233">
                  <c:v>0.599050925925926</c:v>
                </c:pt>
                <c:pt idx="10234">
                  <c:v>0.599074074074074</c:v>
                </c:pt>
                <c:pt idx="10235">
                  <c:v>0.599097222222222</c:v>
                </c:pt>
                <c:pt idx="10236">
                  <c:v>0.599120370370371</c:v>
                </c:pt>
                <c:pt idx="10237">
                  <c:v>0.599143518518519</c:v>
                </c:pt>
                <c:pt idx="10238">
                  <c:v>0.599166666666667</c:v>
                </c:pt>
                <c:pt idx="10239">
                  <c:v>0.599189814814815</c:v>
                </c:pt>
                <c:pt idx="10240">
                  <c:v>0.599212962962963</c:v>
                </c:pt>
                <c:pt idx="10241">
                  <c:v>0.599236111111111</c:v>
                </c:pt>
                <c:pt idx="10242">
                  <c:v>0.599259259259259</c:v>
                </c:pt>
                <c:pt idx="10243">
                  <c:v>0.599282407407407</c:v>
                </c:pt>
                <c:pt idx="10244">
                  <c:v>0.599305555555556</c:v>
                </c:pt>
                <c:pt idx="10245">
                  <c:v>0.599328703703704</c:v>
                </c:pt>
                <c:pt idx="10246">
                  <c:v>0.599351851851852</c:v>
                </c:pt>
                <c:pt idx="10247">
                  <c:v>0.599375</c:v>
                </c:pt>
                <c:pt idx="10248">
                  <c:v>0.599398148148148</c:v>
                </c:pt>
                <c:pt idx="10249">
                  <c:v>0.599421296296296</c:v>
                </c:pt>
                <c:pt idx="10250">
                  <c:v>0.599444444444445</c:v>
                </c:pt>
                <c:pt idx="10251">
                  <c:v>0.599467592592593</c:v>
                </c:pt>
                <c:pt idx="10252">
                  <c:v>0.599490740740741</c:v>
                </c:pt>
                <c:pt idx="10253">
                  <c:v>0.599513888888889</c:v>
                </c:pt>
                <c:pt idx="10254">
                  <c:v>0.599537037037037</c:v>
                </c:pt>
                <c:pt idx="10255">
                  <c:v>0.599560185185185</c:v>
                </c:pt>
                <c:pt idx="10256">
                  <c:v>0.599583333333333</c:v>
                </c:pt>
                <c:pt idx="10257">
                  <c:v>0.599606481481482</c:v>
                </c:pt>
                <c:pt idx="10258">
                  <c:v>0.59962962962963</c:v>
                </c:pt>
                <c:pt idx="10259">
                  <c:v>0.599652777777778</c:v>
                </c:pt>
                <c:pt idx="10260">
                  <c:v>0.599675925925926</c:v>
                </c:pt>
                <c:pt idx="10261">
                  <c:v>0.599699074074074</c:v>
                </c:pt>
                <c:pt idx="10262">
                  <c:v>0.599722222222222</c:v>
                </c:pt>
                <c:pt idx="10263">
                  <c:v>0.599745370370371</c:v>
                </c:pt>
                <c:pt idx="10264">
                  <c:v>0.599768518518519</c:v>
                </c:pt>
                <c:pt idx="10265">
                  <c:v>0.599791666666667</c:v>
                </c:pt>
                <c:pt idx="10266">
                  <c:v>0.599814814814815</c:v>
                </c:pt>
                <c:pt idx="10267">
                  <c:v>0.599837962962963</c:v>
                </c:pt>
                <c:pt idx="10268">
                  <c:v>0.599861111111111</c:v>
                </c:pt>
                <c:pt idx="10269">
                  <c:v>0.599884259259259</c:v>
                </c:pt>
                <c:pt idx="10270">
                  <c:v>0.599907407407408</c:v>
                </c:pt>
                <c:pt idx="10271">
                  <c:v>0.599930555555556</c:v>
                </c:pt>
                <c:pt idx="10272">
                  <c:v>0.599953703703704</c:v>
                </c:pt>
                <c:pt idx="10273">
                  <c:v>0.599976851851852</c:v>
                </c:pt>
                <c:pt idx="10274">
                  <c:v>0.6</c:v>
                </c:pt>
                <c:pt idx="10275">
                  <c:v>0.600023148148148</c:v>
                </c:pt>
                <c:pt idx="10276">
                  <c:v>0.600046296296296</c:v>
                </c:pt>
                <c:pt idx="10277">
                  <c:v>0.600069444444444</c:v>
                </c:pt>
                <c:pt idx="10278">
                  <c:v>0.600092592592593</c:v>
                </c:pt>
                <c:pt idx="10279">
                  <c:v>0.600115740740741</c:v>
                </c:pt>
                <c:pt idx="10280">
                  <c:v>0.600138888888889</c:v>
                </c:pt>
                <c:pt idx="10281">
                  <c:v>0.600162037037037</c:v>
                </c:pt>
                <c:pt idx="10282">
                  <c:v>0.600185185185185</c:v>
                </c:pt>
                <c:pt idx="10283">
                  <c:v>0.600208333333333</c:v>
                </c:pt>
                <c:pt idx="10284">
                  <c:v>0.600231481481481</c:v>
                </c:pt>
                <c:pt idx="10285">
                  <c:v>0.60025462962963</c:v>
                </c:pt>
                <c:pt idx="10286">
                  <c:v>0.600277777777778</c:v>
                </c:pt>
                <c:pt idx="10287">
                  <c:v>0.600300925925926</c:v>
                </c:pt>
                <c:pt idx="10288">
                  <c:v>0.600324074074074</c:v>
                </c:pt>
                <c:pt idx="10289">
                  <c:v>0.600347222222222</c:v>
                </c:pt>
                <c:pt idx="10290">
                  <c:v>0.60037037037037</c:v>
                </c:pt>
                <c:pt idx="10291">
                  <c:v>0.600405092592593</c:v>
                </c:pt>
                <c:pt idx="10292">
                  <c:v>0.600428240740741</c:v>
                </c:pt>
                <c:pt idx="10293">
                  <c:v>0.600451388888889</c:v>
                </c:pt>
                <c:pt idx="10294">
                  <c:v>0.600474537037037</c:v>
                </c:pt>
                <c:pt idx="10295">
                  <c:v>0.600497685185185</c:v>
                </c:pt>
                <c:pt idx="10296">
                  <c:v>0.600520833333333</c:v>
                </c:pt>
                <c:pt idx="10297">
                  <c:v>0.600543981481481</c:v>
                </c:pt>
                <c:pt idx="10298">
                  <c:v>0.600567129629629</c:v>
                </c:pt>
                <c:pt idx="10299">
                  <c:v>0.600590277777778</c:v>
                </c:pt>
                <c:pt idx="10300">
                  <c:v>0.600613425925926</c:v>
                </c:pt>
                <c:pt idx="10301">
                  <c:v>0.600636574074074</c:v>
                </c:pt>
                <c:pt idx="10302">
                  <c:v>0.600659722222222</c:v>
                </c:pt>
                <c:pt idx="10303">
                  <c:v>0.600682870370371</c:v>
                </c:pt>
                <c:pt idx="10304">
                  <c:v>0.600706018518519</c:v>
                </c:pt>
                <c:pt idx="10305">
                  <c:v>0.600729166666667</c:v>
                </c:pt>
                <c:pt idx="10306">
                  <c:v>0.600752314814815</c:v>
                </c:pt>
                <c:pt idx="10307">
                  <c:v>0.600775462962963</c:v>
                </c:pt>
                <c:pt idx="10308">
                  <c:v>0.600798611111111</c:v>
                </c:pt>
                <c:pt idx="10309">
                  <c:v>0.600821759259259</c:v>
                </c:pt>
                <c:pt idx="10310">
                  <c:v>0.600844907407408</c:v>
                </c:pt>
                <c:pt idx="10311">
                  <c:v>0.600868055555556</c:v>
                </c:pt>
                <c:pt idx="10312">
                  <c:v>0.600891203703704</c:v>
                </c:pt>
                <c:pt idx="10313">
                  <c:v>0.600914351851852</c:v>
                </c:pt>
                <c:pt idx="10314">
                  <c:v>0.6009375</c:v>
                </c:pt>
                <c:pt idx="10315">
                  <c:v>0.600960648148148</c:v>
                </c:pt>
                <c:pt idx="10316">
                  <c:v>0.600983796296296</c:v>
                </c:pt>
                <c:pt idx="10317">
                  <c:v>0.601006944444444</c:v>
                </c:pt>
                <c:pt idx="10318">
                  <c:v>0.601030092592593</c:v>
                </c:pt>
                <c:pt idx="10319">
                  <c:v>0.601053240740741</c:v>
                </c:pt>
                <c:pt idx="10320">
                  <c:v>0.601076388888889</c:v>
                </c:pt>
                <c:pt idx="10321">
                  <c:v>0.601099537037037</c:v>
                </c:pt>
                <c:pt idx="10322">
                  <c:v>0.601122685185185</c:v>
                </c:pt>
                <c:pt idx="10323">
                  <c:v>0.601145833333334</c:v>
                </c:pt>
                <c:pt idx="10324">
                  <c:v>0.601168981481481</c:v>
                </c:pt>
                <c:pt idx="10325">
                  <c:v>0.601192129629629</c:v>
                </c:pt>
                <c:pt idx="10326">
                  <c:v>0.601215277777778</c:v>
                </c:pt>
                <c:pt idx="10327">
                  <c:v>0.601238425925926</c:v>
                </c:pt>
                <c:pt idx="10328">
                  <c:v>0.601261574074074</c:v>
                </c:pt>
                <c:pt idx="10329">
                  <c:v>0.601284722222222</c:v>
                </c:pt>
                <c:pt idx="10330">
                  <c:v>0.601307870370371</c:v>
                </c:pt>
                <c:pt idx="10331">
                  <c:v>0.601331018518519</c:v>
                </c:pt>
                <c:pt idx="10332">
                  <c:v>0.601354166666666</c:v>
                </c:pt>
                <c:pt idx="10333">
                  <c:v>0.601377314814815</c:v>
                </c:pt>
                <c:pt idx="10334">
                  <c:v>0.601400462962963</c:v>
                </c:pt>
                <c:pt idx="10335">
                  <c:v>0.601423611111111</c:v>
                </c:pt>
                <c:pt idx="10336">
                  <c:v>0.601446759259259</c:v>
                </c:pt>
                <c:pt idx="10337">
                  <c:v>0.601469907407407</c:v>
                </c:pt>
                <c:pt idx="10338">
                  <c:v>0.601493055555556</c:v>
                </c:pt>
                <c:pt idx="10339">
                  <c:v>0.601516203703704</c:v>
                </c:pt>
                <c:pt idx="10340">
                  <c:v>0.601539351851852</c:v>
                </c:pt>
                <c:pt idx="10341">
                  <c:v>0.6015625</c:v>
                </c:pt>
                <c:pt idx="10342">
                  <c:v>0.601585648148148</c:v>
                </c:pt>
                <c:pt idx="10343">
                  <c:v>0.601608796296296</c:v>
                </c:pt>
                <c:pt idx="10344">
                  <c:v>0.601631944444445</c:v>
                </c:pt>
                <c:pt idx="10345">
                  <c:v>0.601655092592593</c:v>
                </c:pt>
                <c:pt idx="10346">
                  <c:v>0.601678240740741</c:v>
                </c:pt>
                <c:pt idx="10347">
                  <c:v>0.601701388888889</c:v>
                </c:pt>
                <c:pt idx="10348">
                  <c:v>0.601724537037037</c:v>
                </c:pt>
                <c:pt idx="10349">
                  <c:v>0.601747685185185</c:v>
                </c:pt>
                <c:pt idx="10350">
                  <c:v>0.601770833333334</c:v>
                </c:pt>
                <c:pt idx="10351">
                  <c:v>0.601793981481482</c:v>
                </c:pt>
                <c:pt idx="10352">
                  <c:v>0.601817129629629</c:v>
                </c:pt>
                <c:pt idx="10353">
                  <c:v>0.601840277777778</c:v>
                </c:pt>
                <c:pt idx="10354">
                  <c:v>0.601863425925926</c:v>
                </c:pt>
                <c:pt idx="10355">
                  <c:v>0.601886574074074</c:v>
                </c:pt>
                <c:pt idx="10356">
                  <c:v>0.601909722222222</c:v>
                </c:pt>
                <c:pt idx="10357">
                  <c:v>0.60193287037037</c:v>
                </c:pt>
                <c:pt idx="10358">
                  <c:v>0.601956018518519</c:v>
                </c:pt>
                <c:pt idx="10359">
                  <c:v>0.601979166666667</c:v>
                </c:pt>
                <c:pt idx="10360">
                  <c:v>0.602002314814815</c:v>
                </c:pt>
                <c:pt idx="10361">
                  <c:v>0.602025462962963</c:v>
                </c:pt>
                <c:pt idx="10362">
                  <c:v>0.602048611111111</c:v>
                </c:pt>
                <c:pt idx="10363">
                  <c:v>0.602071759259259</c:v>
                </c:pt>
                <c:pt idx="10364">
                  <c:v>0.602094907407407</c:v>
                </c:pt>
                <c:pt idx="10365">
                  <c:v>0.602118055555556</c:v>
                </c:pt>
                <c:pt idx="10366">
                  <c:v>0.602141203703704</c:v>
                </c:pt>
                <c:pt idx="10367">
                  <c:v>0.602164351851852</c:v>
                </c:pt>
                <c:pt idx="10368">
                  <c:v>0.6021875</c:v>
                </c:pt>
                <c:pt idx="10369">
                  <c:v>0.602210648148148</c:v>
                </c:pt>
                <c:pt idx="10370">
                  <c:v>0.602233796296296</c:v>
                </c:pt>
                <c:pt idx="10371">
                  <c:v>0.602256944444444</c:v>
                </c:pt>
                <c:pt idx="10372">
                  <c:v>0.602280092592593</c:v>
                </c:pt>
                <c:pt idx="10373">
                  <c:v>0.602303240740741</c:v>
                </c:pt>
                <c:pt idx="10374">
                  <c:v>0.602326388888889</c:v>
                </c:pt>
                <c:pt idx="10375">
                  <c:v>0.602349537037037</c:v>
                </c:pt>
                <c:pt idx="10376">
                  <c:v>0.602372685185185</c:v>
                </c:pt>
                <c:pt idx="10377">
                  <c:v>0.602395833333333</c:v>
                </c:pt>
                <c:pt idx="10378">
                  <c:v>0.602418981481481</c:v>
                </c:pt>
                <c:pt idx="10379">
                  <c:v>0.602442129629629</c:v>
                </c:pt>
                <c:pt idx="10380">
                  <c:v>0.602465277777778</c:v>
                </c:pt>
                <c:pt idx="10381">
                  <c:v>0.602488425925926</c:v>
                </c:pt>
                <c:pt idx="10382">
                  <c:v>0.602511574074074</c:v>
                </c:pt>
                <c:pt idx="10383">
                  <c:v>0.602534722222222</c:v>
                </c:pt>
                <c:pt idx="10384">
                  <c:v>0.60255787037037</c:v>
                </c:pt>
                <c:pt idx="10385">
                  <c:v>0.602581018518519</c:v>
                </c:pt>
                <c:pt idx="10386">
                  <c:v>0.602604166666667</c:v>
                </c:pt>
                <c:pt idx="10387">
                  <c:v>0.602627314814815</c:v>
                </c:pt>
                <c:pt idx="10388">
                  <c:v>0.602650462962963</c:v>
                </c:pt>
                <c:pt idx="10389">
                  <c:v>0.602673611111111</c:v>
                </c:pt>
                <c:pt idx="10390">
                  <c:v>0.602696759259259</c:v>
                </c:pt>
                <c:pt idx="10391">
                  <c:v>0.602719907407407</c:v>
                </c:pt>
                <c:pt idx="10392">
                  <c:v>0.602743055555556</c:v>
                </c:pt>
                <c:pt idx="10393">
                  <c:v>0.602766203703704</c:v>
                </c:pt>
                <c:pt idx="10394">
                  <c:v>0.602789351851852</c:v>
                </c:pt>
                <c:pt idx="10395">
                  <c:v>0.6028125</c:v>
                </c:pt>
                <c:pt idx="10396">
                  <c:v>0.602835648148148</c:v>
                </c:pt>
                <c:pt idx="10397">
                  <c:v>0.602858796296296</c:v>
                </c:pt>
                <c:pt idx="10398">
                  <c:v>0.602881944444444</c:v>
                </c:pt>
                <c:pt idx="10399">
                  <c:v>0.602905092592593</c:v>
                </c:pt>
                <c:pt idx="10400">
                  <c:v>0.602928240740741</c:v>
                </c:pt>
                <c:pt idx="10401">
                  <c:v>0.602951388888889</c:v>
                </c:pt>
                <c:pt idx="10402">
                  <c:v>0.602974537037037</c:v>
                </c:pt>
                <c:pt idx="10403">
                  <c:v>0.602997685185185</c:v>
                </c:pt>
                <c:pt idx="10404">
                  <c:v>0.603020833333333</c:v>
                </c:pt>
                <c:pt idx="10405">
                  <c:v>0.603043981481482</c:v>
                </c:pt>
                <c:pt idx="10406">
                  <c:v>0.603067129629629</c:v>
                </c:pt>
                <c:pt idx="10407">
                  <c:v>0.603090277777778</c:v>
                </c:pt>
                <c:pt idx="10408">
                  <c:v>0.603113425925926</c:v>
                </c:pt>
                <c:pt idx="10409">
                  <c:v>0.603136574074074</c:v>
                </c:pt>
                <c:pt idx="10410">
                  <c:v>0.603159722222222</c:v>
                </c:pt>
                <c:pt idx="10411">
                  <c:v>0.60318287037037</c:v>
                </c:pt>
                <c:pt idx="10412">
                  <c:v>0.603206018518519</c:v>
                </c:pt>
                <c:pt idx="10413">
                  <c:v>0.603229166666667</c:v>
                </c:pt>
                <c:pt idx="10414">
                  <c:v>0.603252314814815</c:v>
                </c:pt>
                <c:pt idx="10415">
                  <c:v>0.603275462962963</c:v>
                </c:pt>
                <c:pt idx="10416">
                  <c:v>0.603298611111111</c:v>
                </c:pt>
                <c:pt idx="10417">
                  <c:v>0.603321759259259</c:v>
                </c:pt>
                <c:pt idx="10418">
                  <c:v>0.603344907407407</c:v>
                </c:pt>
                <c:pt idx="10419">
                  <c:v>0.603368055555556</c:v>
                </c:pt>
                <c:pt idx="10420">
                  <c:v>0.603391203703704</c:v>
                </c:pt>
                <c:pt idx="10421">
                  <c:v>0.603414351851852</c:v>
                </c:pt>
                <c:pt idx="10422">
                  <c:v>0.6034375</c:v>
                </c:pt>
                <c:pt idx="10423">
                  <c:v>0.603460648148148</c:v>
                </c:pt>
                <c:pt idx="10424">
                  <c:v>0.603483796296296</c:v>
                </c:pt>
                <c:pt idx="10425">
                  <c:v>0.603506944444444</c:v>
                </c:pt>
                <c:pt idx="10426">
                  <c:v>0.603530092592593</c:v>
                </c:pt>
                <c:pt idx="10427">
                  <c:v>0.603553240740741</c:v>
                </c:pt>
                <c:pt idx="10428">
                  <c:v>0.603576388888889</c:v>
                </c:pt>
                <c:pt idx="10429">
                  <c:v>0.603599537037037</c:v>
                </c:pt>
                <c:pt idx="10430">
                  <c:v>0.603622685185185</c:v>
                </c:pt>
                <c:pt idx="10431">
                  <c:v>0.603645833333334</c:v>
                </c:pt>
                <c:pt idx="10432">
                  <c:v>0.603668981481482</c:v>
                </c:pt>
                <c:pt idx="10433">
                  <c:v>0.60369212962963</c:v>
                </c:pt>
                <c:pt idx="10434">
                  <c:v>0.603715277777778</c:v>
                </c:pt>
                <c:pt idx="10435">
                  <c:v>0.603738425925926</c:v>
                </c:pt>
                <c:pt idx="10436">
                  <c:v>0.603761574074074</c:v>
                </c:pt>
                <c:pt idx="10437">
                  <c:v>0.603784722222222</c:v>
                </c:pt>
                <c:pt idx="10438">
                  <c:v>0.60380787037037</c:v>
                </c:pt>
                <c:pt idx="10439">
                  <c:v>0.603831018518519</c:v>
                </c:pt>
                <c:pt idx="10440">
                  <c:v>0.603854166666667</c:v>
                </c:pt>
                <c:pt idx="10441">
                  <c:v>0.603877314814815</c:v>
                </c:pt>
                <c:pt idx="10442">
                  <c:v>0.603900462962963</c:v>
                </c:pt>
                <c:pt idx="10443">
                  <c:v>0.603923611111111</c:v>
                </c:pt>
                <c:pt idx="10444">
                  <c:v>0.603946759259259</c:v>
                </c:pt>
                <c:pt idx="10445">
                  <c:v>0.603969907407407</c:v>
                </c:pt>
                <c:pt idx="10446">
                  <c:v>0.603993055555556</c:v>
                </c:pt>
                <c:pt idx="10447">
                  <c:v>0.604016203703704</c:v>
                </c:pt>
                <c:pt idx="10448">
                  <c:v>0.604039351851852</c:v>
                </c:pt>
                <c:pt idx="10449">
                  <c:v>0.6040625</c:v>
                </c:pt>
                <c:pt idx="10450">
                  <c:v>0.604085648148148</c:v>
                </c:pt>
                <c:pt idx="10451">
                  <c:v>0.604108796296296</c:v>
                </c:pt>
                <c:pt idx="10452">
                  <c:v>0.604131944444445</c:v>
                </c:pt>
                <c:pt idx="10453">
                  <c:v>0.604155092592593</c:v>
                </c:pt>
                <c:pt idx="10454">
                  <c:v>0.604178240740741</c:v>
                </c:pt>
                <c:pt idx="10455">
                  <c:v>0.604201388888889</c:v>
                </c:pt>
                <c:pt idx="10456">
                  <c:v>0.604224537037037</c:v>
                </c:pt>
                <c:pt idx="10457">
                  <c:v>0.604247685185185</c:v>
                </c:pt>
                <c:pt idx="10458">
                  <c:v>0.604270833333333</c:v>
                </c:pt>
                <c:pt idx="10459">
                  <c:v>0.604293981481482</c:v>
                </c:pt>
                <c:pt idx="10460">
                  <c:v>0.604317129629629</c:v>
                </c:pt>
                <c:pt idx="10461">
                  <c:v>0.604340277777778</c:v>
                </c:pt>
                <c:pt idx="10462">
                  <c:v>0.604363425925926</c:v>
                </c:pt>
                <c:pt idx="10463">
                  <c:v>0.604386574074074</c:v>
                </c:pt>
                <c:pt idx="10464">
                  <c:v>0.604409722222222</c:v>
                </c:pt>
                <c:pt idx="10465">
                  <c:v>0.60443287037037</c:v>
                </c:pt>
                <c:pt idx="10466">
                  <c:v>0.604456018518519</c:v>
                </c:pt>
                <c:pt idx="10467">
                  <c:v>0.604479166666667</c:v>
                </c:pt>
                <c:pt idx="10468">
                  <c:v>0.604502314814815</c:v>
                </c:pt>
                <c:pt idx="10469">
                  <c:v>0.604525462962963</c:v>
                </c:pt>
                <c:pt idx="10470">
                  <c:v>0.604548611111111</c:v>
                </c:pt>
                <c:pt idx="10471">
                  <c:v>0.604571759259259</c:v>
                </c:pt>
                <c:pt idx="10472">
                  <c:v>0.604594907407407</c:v>
                </c:pt>
                <c:pt idx="10473">
                  <c:v>0.604618055555556</c:v>
                </c:pt>
                <c:pt idx="10474">
                  <c:v>0.604641203703704</c:v>
                </c:pt>
                <c:pt idx="10475">
                  <c:v>0.604664351851852</c:v>
                </c:pt>
                <c:pt idx="10476">
                  <c:v>0.6046875</c:v>
                </c:pt>
                <c:pt idx="10477">
                  <c:v>0.604710648148148</c:v>
                </c:pt>
                <c:pt idx="10478">
                  <c:v>0.604733796296296</c:v>
                </c:pt>
                <c:pt idx="10479">
                  <c:v>0.604756944444444</c:v>
                </c:pt>
                <c:pt idx="10480">
                  <c:v>0.604780092592593</c:v>
                </c:pt>
                <c:pt idx="10481">
                  <c:v>0.604803240740741</c:v>
                </c:pt>
                <c:pt idx="10482">
                  <c:v>0.604826388888889</c:v>
                </c:pt>
                <c:pt idx="10483">
                  <c:v>0.604849537037037</c:v>
                </c:pt>
                <c:pt idx="10484">
                  <c:v>0.604872685185185</c:v>
                </c:pt>
                <c:pt idx="10485">
                  <c:v>0.604895833333334</c:v>
                </c:pt>
                <c:pt idx="10486">
                  <c:v>0.604918981481482</c:v>
                </c:pt>
                <c:pt idx="10487">
                  <c:v>0.60494212962963</c:v>
                </c:pt>
                <c:pt idx="10488">
                  <c:v>0.604965277777778</c:v>
                </c:pt>
                <c:pt idx="10489">
                  <c:v>0.604988425925926</c:v>
                </c:pt>
                <c:pt idx="10490">
                  <c:v>0.605011574074074</c:v>
                </c:pt>
                <c:pt idx="10491">
                  <c:v>0.605034722222222</c:v>
                </c:pt>
                <c:pt idx="10492">
                  <c:v>0.605057870370371</c:v>
                </c:pt>
                <c:pt idx="10493">
                  <c:v>0.605081018518519</c:v>
                </c:pt>
                <c:pt idx="10494">
                  <c:v>0.605104166666667</c:v>
                </c:pt>
                <c:pt idx="10495">
                  <c:v>0.605127314814815</c:v>
                </c:pt>
                <c:pt idx="10496">
                  <c:v>0.605150462962963</c:v>
                </c:pt>
                <c:pt idx="10497">
                  <c:v>0.605173611111111</c:v>
                </c:pt>
                <c:pt idx="10498">
                  <c:v>0.605196759259259</c:v>
                </c:pt>
                <c:pt idx="10499">
                  <c:v>0.605219907407407</c:v>
                </c:pt>
                <c:pt idx="10500">
                  <c:v>0.605243055555556</c:v>
                </c:pt>
                <c:pt idx="10501">
                  <c:v>0.605266203703703</c:v>
                </c:pt>
                <c:pt idx="10502">
                  <c:v>0.605289351851852</c:v>
                </c:pt>
                <c:pt idx="10503">
                  <c:v>0.6053125</c:v>
                </c:pt>
                <c:pt idx="10504">
                  <c:v>0.605335648148148</c:v>
                </c:pt>
                <c:pt idx="10505">
                  <c:v>0.605358796296296</c:v>
                </c:pt>
                <c:pt idx="10506">
                  <c:v>0.605381944444445</c:v>
                </c:pt>
                <c:pt idx="10507">
                  <c:v>0.605405092592593</c:v>
                </c:pt>
                <c:pt idx="10508">
                  <c:v>0.605428240740741</c:v>
                </c:pt>
                <c:pt idx="10509">
                  <c:v>0.605451388888889</c:v>
                </c:pt>
                <c:pt idx="10510">
                  <c:v>0.605474537037037</c:v>
                </c:pt>
                <c:pt idx="10511">
                  <c:v>0.605497685185185</c:v>
                </c:pt>
                <c:pt idx="10512">
                  <c:v>0.605520833333334</c:v>
                </c:pt>
                <c:pt idx="10513">
                  <c:v>0.605543981481481</c:v>
                </c:pt>
                <c:pt idx="10514">
                  <c:v>0.605567129629629</c:v>
                </c:pt>
                <c:pt idx="10515">
                  <c:v>0.605590277777778</c:v>
                </c:pt>
                <c:pt idx="10516">
                  <c:v>0.605613425925926</c:v>
                </c:pt>
                <c:pt idx="10517">
                  <c:v>0.605636574074074</c:v>
                </c:pt>
                <c:pt idx="10518">
                  <c:v>0.605659722222222</c:v>
                </c:pt>
                <c:pt idx="10519">
                  <c:v>0.605682870370371</c:v>
                </c:pt>
                <c:pt idx="10520">
                  <c:v>0.605706018518519</c:v>
                </c:pt>
                <c:pt idx="10521">
                  <c:v>0.605729166666667</c:v>
                </c:pt>
                <c:pt idx="10522">
                  <c:v>0.605752314814815</c:v>
                </c:pt>
                <c:pt idx="10523">
                  <c:v>0.605775462962963</c:v>
                </c:pt>
                <c:pt idx="10524">
                  <c:v>0.605798611111111</c:v>
                </c:pt>
                <c:pt idx="10525">
                  <c:v>0.605821759259259</c:v>
                </c:pt>
                <c:pt idx="10526">
                  <c:v>0.605844907407408</c:v>
                </c:pt>
                <c:pt idx="10527">
                  <c:v>0.605868055555556</c:v>
                </c:pt>
                <c:pt idx="10528">
                  <c:v>0.605891203703704</c:v>
                </c:pt>
                <c:pt idx="10529">
                  <c:v>0.605914351851852</c:v>
                </c:pt>
                <c:pt idx="10530">
                  <c:v>0.6059375</c:v>
                </c:pt>
                <c:pt idx="10531">
                  <c:v>0.605960648148148</c:v>
                </c:pt>
                <c:pt idx="10532">
                  <c:v>0.605983796296296</c:v>
                </c:pt>
                <c:pt idx="10533">
                  <c:v>0.606006944444444</c:v>
                </c:pt>
                <c:pt idx="10534">
                  <c:v>0.606030092592593</c:v>
                </c:pt>
                <c:pt idx="10535">
                  <c:v>0.606053240740741</c:v>
                </c:pt>
                <c:pt idx="10536">
                  <c:v>0.606076388888889</c:v>
                </c:pt>
                <c:pt idx="10537">
                  <c:v>0.606099537037037</c:v>
                </c:pt>
                <c:pt idx="10538">
                  <c:v>0.606122685185185</c:v>
                </c:pt>
                <c:pt idx="10539">
                  <c:v>0.606145833333334</c:v>
                </c:pt>
                <c:pt idx="10540">
                  <c:v>0.606168981481481</c:v>
                </c:pt>
                <c:pt idx="10541">
                  <c:v>0.606192129629629</c:v>
                </c:pt>
                <c:pt idx="10542">
                  <c:v>0.606215277777778</c:v>
                </c:pt>
                <c:pt idx="10543">
                  <c:v>0.606238425925926</c:v>
                </c:pt>
                <c:pt idx="10544">
                  <c:v>0.606261574074074</c:v>
                </c:pt>
                <c:pt idx="10545">
                  <c:v>0.606284722222222</c:v>
                </c:pt>
                <c:pt idx="10546">
                  <c:v>0.606307870370371</c:v>
                </c:pt>
                <c:pt idx="10547">
                  <c:v>0.606331018518519</c:v>
                </c:pt>
                <c:pt idx="10548">
                  <c:v>0.606354166666666</c:v>
                </c:pt>
                <c:pt idx="10549">
                  <c:v>0.606377314814815</c:v>
                </c:pt>
                <c:pt idx="10550">
                  <c:v>0.606400462962963</c:v>
                </c:pt>
                <c:pt idx="10551">
                  <c:v>0.606423611111111</c:v>
                </c:pt>
                <c:pt idx="10552">
                  <c:v>0.606446759259259</c:v>
                </c:pt>
                <c:pt idx="10553">
                  <c:v>0.606469907407407</c:v>
                </c:pt>
                <c:pt idx="10554">
                  <c:v>0.606493055555556</c:v>
                </c:pt>
                <c:pt idx="10555">
                  <c:v>0.606516203703704</c:v>
                </c:pt>
                <c:pt idx="10556">
                  <c:v>0.606539351851852</c:v>
                </c:pt>
                <c:pt idx="10557">
                  <c:v>0.6065625</c:v>
                </c:pt>
                <c:pt idx="10558">
                  <c:v>0.606585648148148</c:v>
                </c:pt>
                <c:pt idx="10559">
                  <c:v>0.606608796296296</c:v>
                </c:pt>
                <c:pt idx="10560">
                  <c:v>0.606631944444445</c:v>
                </c:pt>
                <c:pt idx="10561">
                  <c:v>0.606655092592593</c:v>
                </c:pt>
                <c:pt idx="10562">
                  <c:v>0.606678240740741</c:v>
                </c:pt>
                <c:pt idx="10563">
                  <c:v>0.606701388888889</c:v>
                </c:pt>
                <c:pt idx="10564">
                  <c:v>0.606724537037037</c:v>
                </c:pt>
                <c:pt idx="10565">
                  <c:v>0.606747685185185</c:v>
                </c:pt>
                <c:pt idx="10566">
                  <c:v>0.606770833333334</c:v>
                </c:pt>
                <c:pt idx="10567">
                  <c:v>0.606793981481481</c:v>
                </c:pt>
                <c:pt idx="10568">
                  <c:v>0.606817129629629</c:v>
                </c:pt>
                <c:pt idx="10569">
                  <c:v>0.606840277777778</c:v>
                </c:pt>
                <c:pt idx="10570">
                  <c:v>0.606863425925926</c:v>
                </c:pt>
                <c:pt idx="10571">
                  <c:v>0.606886574074074</c:v>
                </c:pt>
                <c:pt idx="10572">
                  <c:v>0.606909722222222</c:v>
                </c:pt>
                <c:pt idx="10573">
                  <c:v>0.60693287037037</c:v>
                </c:pt>
                <c:pt idx="10574">
                  <c:v>0.606956018518519</c:v>
                </c:pt>
                <c:pt idx="10575">
                  <c:v>0.606979166666667</c:v>
                </c:pt>
                <c:pt idx="10576">
                  <c:v>0.607002314814815</c:v>
                </c:pt>
                <c:pt idx="10577">
                  <c:v>0.607025462962963</c:v>
                </c:pt>
                <c:pt idx="10578">
                  <c:v>0.607048611111111</c:v>
                </c:pt>
                <c:pt idx="10579">
                  <c:v>0.607071759259259</c:v>
                </c:pt>
                <c:pt idx="10580">
                  <c:v>0.607094907407407</c:v>
                </c:pt>
                <c:pt idx="10581">
                  <c:v>0.607118055555556</c:v>
                </c:pt>
                <c:pt idx="10582">
                  <c:v>0.607141203703704</c:v>
                </c:pt>
                <c:pt idx="10583">
                  <c:v>0.607164351851852</c:v>
                </c:pt>
                <c:pt idx="10584">
                  <c:v>0.6071875</c:v>
                </c:pt>
                <c:pt idx="10585">
                  <c:v>0.607210648148148</c:v>
                </c:pt>
                <c:pt idx="10586">
                  <c:v>0.607233796296296</c:v>
                </c:pt>
                <c:pt idx="10587">
                  <c:v>0.607256944444444</c:v>
                </c:pt>
                <c:pt idx="10588">
                  <c:v>0.607280092592593</c:v>
                </c:pt>
                <c:pt idx="10589">
                  <c:v>0.607303240740741</c:v>
                </c:pt>
                <c:pt idx="10590">
                  <c:v>0.607326388888889</c:v>
                </c:pt>
                <c:pt idx="10591">
                  <c:v>0.607349537037037</c:v>
                </c:pt>
                <c:pt idx="10592">
                  <c:v>0.607372685185185</c:v>
                </c:pt>
                <c:pt idx="10593">
                  <c:v>0.607395833333334</c:v>
                </c:pt>
                <c:pt idx="10594">
                  <c:v>0.607418981481481</c:v>
                </c:pt>
                <c:pt idx="10595">
                  <c:v>0.607442129629629</c:v>
                </c:pt>
                <c:pt idx="10596">
                  <c:v>0.607465277777778</c:v>
                </c:pt>
                <c:pt idx="10597">
                  <c:v>0.607488425925926</c:v>
                </c:pt>
                <c:pt idx="10598">
                  <c:v>0.607511574074074</c:v>
                </c:pt>
                <c:pt idx="10599">
                  <c:v>0.607534722222222</c:v>
                </c:pt>
                <c:pt idx="10600">
                  <c:v>0.60755787037037</c:v>
                </c:pt>
                <c:pt idx="10601">
                  <c:v>0.607581018518519</c:v>
                </c:pt>
                <c:pt idx="10602">
                  <c:v>0.607604166666667</c:v>
                </c:pt>
                <c:pt idx="10603">
                  <c:v>0.607627314814815</c:v>
                </c:pt>
                <c:pt idx="10604">
                  <c:v>0.607650462962963</c:v>
                </c:pt>
                <c:pt idx="10605">
                  <c:v>0.607673611111111</c:v>
                </c:pt>
                <c:pt idx="10606">
                  <c:v>0.607696759259259</c:v>
                </c:pt>
                <c:pt idx="10607">
                  <c:v>0.607719907407407</c:v>
                </c:pt>
                <c:pt idx="10608">
                  <c:v>0.607743055555556</c:v>
                </c:pt>
                <c:pt idx="10609">
                  <c:v>0.607766203703704</c:v>
                </c:pt>
                <c:pt idx="10610">
                  <c:v>0.607789351851852</c:v>
                </c:pt>
                <c:pt idx="10611">
                  <c:v>0.6078125</c:v>
                </c:pt>
                <c:pt idx="10612">
                  <c:v>0.607835648148148</c:v>
                </c:pt>
                <c:pt idx="10613">
                  <c:v>0.607858796296296</c:v>
                </c:pt>
                <c:pt idx="10614">
                  <c:v>0.607881944444444</c:v>
                </c:pt>
                <c:pt idx="10615">
                  <c:v>0.607905092592593</c:v>
                </c:pt>
                <c:pt idx="10616">
                  <c:v>0.607928240740741</c:v>
                </c:pt>
                <c:pt idx="10617">
                  <c:v>0.607951388888889</c:v>
                </c:pt>
                <c:pt idx="10618">
                  <c:v>0.607974537037037</c:v>
                </c:pt>
                <c:pt idx="10619">
                  <c:v>0.607997685185185</c:v>
                </c:pt>
                <c:pt idx="10620">
                  <c:v>0.608020833333333</c:v>
                </c:pt>
                <c:pt idx="10621">
                  <c:v>0.608043981481481</c:v>
                </c:pt>
                <c:pt idx="10622">
                  <c:v>0.608067129629629</c:v>
                </c:pt>
                <c:pt idx="10623">
                  <c:v>0.608090277777778</c:v>
                </c:pt>
                <c:pt idx="10624">
                  <c:v>0.608113425925926</c:v>
                </c:pt>
                <c:pt idx="10625">
                  <c:v>0.608136574074074</c:v>
                </c:pt>
                <c:pt idx="10626">
                  <c:v>0.608159722222222</c:v>
                </c:pt>
                <c:pt idx="10627">
                  <c:v>0.60818287037037</c:v>
                </c:pt>
                <c:pt idx="10628">
                  <c:v>0.608206018518519</c:v>
                </c:pt>
                <c:pt idx="10629">
                  <c:v>0.608229166666667</c:v>
                </c:pt>
                <c:pt idx="10630">
                  <c:v>0.608252314814815</c:v>
                </c:pt>
                <c:pt idx="10631">
                  <c:v>0.608275462962963</c:v>
                </c:pt>
                <c:pt idx="10632">
                  <c:v>0.608298611111111</c:v>
                </c:pt>
                <c:pt idx="10633">
                  <c:v>0.608321759259259</c:v>
                </c:pt>
                <c:pt idx="10634">
                  <c:v>0.608344907407407</c:v>
                </c:pt>
                <c:pt idx="10635">
                  <c:v>0.608368055555556</c:v>
                </c:pt>
                <c:pt idx="10636">
                  <c:v>0.608391203703704</c:v>
                </c:pt>
                <c:pt idx="10637">
                  <c:v>0.608414351851852</c:v>
                </c:pt>
                <c:pt idx="10638">
                  <c:v>0.6084375</c:v>
                </c:pt>
                <c:pt idx="10639">
                  <c:v>0.608460648148148</c:v>
                </c:pt>
                <c:pt idx="10640">
                  <c:v>0.608483796296296</c:v>
                </c:pt>
                <c:pt idx="10641">
                  <c:v>0.608506944444444</c:v>
                </c:pt>
                <c:pt idx="10642">
                  <c:v>0.608530092592593</c:v>
                </c:pt>
                <c:pt idx="10643">
                  <c:v>0.60855324074074</c:v>
                </c:pt>
                <c:pt idx="10644">
                  <c:v>0.608576388888889</c:v>
                </c:pt>
                <c:pt idx="10645">
                  <c:v>0.608599537037037</c:v>
                </c:pt>
                <c:pt idx="10646">
                  <c:v>0.608622685185185</c:v>
                </c:pt>
                <c:pt idx="10647">
                  <c:v>0.608645833333334</c:v>
                </c:pt>
                <c:pt idx="10648">
                  <c:v>0.608668981481482</c:v>
                </c:pt>
                <c:pt idx="10649">
                  <c:v>0.60869212962963</c:v>
                </c:pt>
                <c:pt idx="10650">
                  <c:v>0.608715277777778</c:v>
                </c:pt>
                <c:pt idx="10651">
                  <c:v>0.608738425925926</c:v>
                </c:pt>
                <c:pt idx="10652">
                  <c:v>0.608761574074074</c:v>
                </c:pt>
                <c:pt idx="10653">
                  <c:v>0.608784722222222</c:v>
                </c:pt>
                <c:pt idx="10654">
                  <c:v>0.608807870370371</c:v>
                </c:pt>
                <c:pt idx="10655">
                  <c:v>0.608831018518519</c:v>
                </c:pt>
                <c:pt idx="10656">
                  <c:v>0.608854166666667</c:v>
                </c:pt>
                <c:pt idx="10657">
                  <c:v>0.608877314814815</c:v>
                </c:pt>
                <c:pt idx="10658">
                  <c:v>0.608900462962963</c:v>
                </c:pt>
                <c:pt idx="10659">
                  <c:v>0.608923611111111</c:v>
                </c:pt>
                <c:pt idx="10660">
                  <c:v>0.608946759259259</c:v>
                </c:pt>
                <c:pt idx="10661">
                  <c:v>0.608969907407407</c:v>
                </c:pt>
                <c:pt idx="10662">
                  <c:v>0.608993055555556</c:v>
                </c:pt>
                <c:pt idx="10663">
                  <c:v>0.609016203703704</c:v>
                </c:pt>
                <c:pt idx="10664">
                  <c:v>0.609039351851852</c:v>
                </c:pt>
                <c:pt idx="10665">
                  <c:v>0.6090625</c:v>
                </c:pt>
                <c:pt idx="10666">
                  <c:v>0.609085648148148</c:v>
                </c:pt>
                <c:pt idx="10667">
                  <c:v>0.609108796296296</c:v>
                </c:pt>
                <c:pt idx="10668">
                  <c:v>0.609131944444444</c:v>
                </c:pt>
                <c:pt idx="10669">
                  <c:v>0.609155092592593</c:v>
                </c:pt>
                <c:pt idx="10670">
                  <c:v>0.609178240740741</c:v>
                </c:pt>
                <c:pt idx="10671">
                  <c:v>0.609201388888889</c:v>
                </c:pt>
                <c:pt idx="10672">
                  <c:v>0.609224537037037</c:v>
                </c:pt>
                <c:pt idx="10673">
                  <c:v>0.609247685185185</c:v>
                </c:pt>
                <c:pt idx="10674">
                  <c:v>0.609270833333333</c:v>
                </c:pt>
                <c:pt idx="10675">
                  <c:v>0.609293981481482</c:v>
                </c:pt>
                <c:pt idx="10676">
                  <c:v>0.609317129629629</c:v>
                </c:pt>
                <c:pt idx="10677">
                  <c:v>0.609340277777778</c:v>
                </c:pt>
                <c:pt idx="10678">
                  <c:v>0.609363425925926</c:v>
                </c:pt>
                <c:pt idx="10679">
                  <c:v>0.609386574074074</c:v>
                </c:pt>
                <c:pt idx="10680">
                  <c:v>0.609409722222222</c:v>
                </c:pt>
                <c:pt idx="10681">
                  <c:v>0.60943287037037</c:v>
                </c:pt>
                <c:pt idx="10682">
                  <c:v>0.609456018518519</c:v>
                </c:pt>
                <c:pt idx="10683">
                  <c:v>0.609479166666667</c:v>
                </c:pt>
                <c:pt idx="10684">
                  <c:v>0.609502314814815</c:v>
                </c:pt>
                <c:pt idx="10685">
                  <c:v>0.609525462962963</c:v>
                </c:pt>
                <c:pt idx="10686">
                  <c:v>0.609548611111111</c:v>
                </c:pt>
                <c:pt idx="10687">
                  <c:v>0.609571759259259</c:v>
                </c:pt>
                <c:pt idx="10688">
                  <c:v>0.609594907407407</c:v>
                </c:pt>
                <c:pt idx="10689">
                  <c:v>0.609618055555556</c:v>
                </c:pt>
                <c:pt idx="10690">
                  <c:v>0.609641203703704</c:v>
                </c:pt>
                <c:pt idx="10691">
                  <c:v>0.609664351851852</c:v>
                </c:pt>
                <c:pt idx="10692">
                  <c:v>0.6096875</c:v>
                </c:pt>
                <c:pt idx="10693">
                  <c:v>0.609710648148148</c:v>
                </c:pt>
                <c:pt idx="10694">
                  <c:v>0.609733796296296</c:v>
                </c:pt>
                <c:pt idx="10695">
                  <c:v>0.609756944444445</c:v>
                </c:pt>
                <c:pt idx="10696">
                  <c:v>0.609780092592593</c:v>
                </c:pt>
                <c:pt idx="10697">
                  <c:v>0.609803240740741</c:v>
                </c:pt>
                <c:pt idx="10698">
                  <c:v>0.609826388888889</c:v>
                </c:pt>
                <c:pt idx="10699">
                  <c:v>0.609849537037037</c:v>
                </c:pt>
                <c:pt idx="10700">
                  <c:v>0.609872685185185</c:v>
                </c:pt>
                <c:pt idx="10701">
                  <c:v>0.609895833333334</c:v>
                </c:pt>
                <c:pt idx="10702">
                  <c:v>0.609918981481482</c:v>
                </c:pt>
                <c:pt idx="10703">
                  <c:v>0.60994212962963</c:v>
                </c:pt>
                <c:pt idx="10704">
                  <c:v>0.609965277777778</c:v>
                </c:pt>
                <c:pt idx="10705">
                  <c:v>0.609988425925926</c:v>
                </c:pt>
                <c:pt idx="10706">
                  <c:v>0.610011574074074</c:v>
                </c:pt>
                <c:pt idx="10707">
                  <c:v>0.610034722222222</c:v>
                </c:pt>
                <c:pt idx="10708">
                  <c:v>0.610057870370371</c:v>
                </c:pt>
                <c:pt idx="10709">
                  <c:v>0.610081018518519</c:v>
                </c:pt>
                <c:pt idx="10710">
                  <c:v>0.610104166666667</c:v>
                </c:pt>
                <c:pt idx="10711">
                  <c:v>0.610127314814815</c:v>
                </c:pt>
                <c:pt idx="10712">
                  <c:v>0.610150462962963</c:v>
                </c:pt>
                <c:pt idx="10713">
                  <c:v>0.610173611111111</c:v>
                </c:pt>
                <c:pt idx="10714">
                  <c:v>0.610196759259259</c:v>
                </c:pt>
                <c:pt idx="10715">
                  <c:v>0.610219907407407</c:v>
                </c:pt>
                <c:pt idx="10716">
                  <c:v>0.610243055555556</c:v>
                </c:pt>
                <c:pt idx="10717">
                  <c:v>0.610266203703704</c:v>
                </c:pt>
                <c:pt idx="10718">
                  <c:v>0.610289351851852</c:v>
                </c:pt>
                <c:pt idx="10719">
                  <c:v>0.6103125</c:v>
                </c:pt>
                <c:pt idx="10720">
                  <c:v>0.610335648148148</c:v>
                </c:pt>
                <c:pt idx="10721">
                  <c:v>0.610358796296296</c:v>
                </c:pt>
                <c:pt idx="10722">
                  <c:v>0.610381944444444</c:v>
                </c:pt>
                <c:pt idx="10723">
                  <c:v>0.610405092592593</c:v>
                </c:pt>
                <c:pt idx="10724">
                  <c:v>0.610428240740741</c:v>
                </c:pt>
                <c:pt idx="10725">
                  <c:v>0.610451388888889</c:v>
                </c:pt>
                <c:pt idx="10726">
                  <c:v>0.610474537037037</c:v>
                </c:pt>
                <c:pt idx="10727">
                  <c:v>0.610497685185185</c:v>
                </c:pt>
                <c:pt idx="10728">
                  <c:v>0.610520833333333</c:v>
                </c:pt>
                <c:pt idx="10729">
                  <c:v>0.610543981481481</c:v>
                </c:pt>
                <c:pt idx="10730">
                  <c:v>0.610567129629629</c:v>
                </c:pt>
                <c:pt idx="10731">
                  <c:v>0.610590277777778</c:v>
                </c:pt>
                <c:pt idx="10732">
                  <c:v>0.610613425925926</c:v>
                </c:pt>
                <c:pt idx="10733">
                  <c:v>0.610636574074074</c:v>
                </c:pt>
                <c:pt idx="10734">
                  <c:v>0.610659722222222</c:v>
                </c:pt>
                <c:pt idx="10735">
                  <c:v>0.610682870370371</c:v>
                </c:pt>
                <c:pt idx="10736">
                  <c:v>0.610706018518519</c:v>
                </c:pt>
                <c:pt idx="10737">
                  <c:v>0.610729166666667</c:v>
                </c:pt>
                <c:pt idx="10738">
                  <c:v>0.610752314814815</c:v>
                </c:pt>
                <c:pt idx="10739">
                  <c:v>0.610775462962963</c:v>
                </c:pt>
                <c:pt idx="10740">
                  <c:v>0.610798611111111</c:v>
                </c:pt>
                <c:pt idx="10741">
                  <c:v>0.610821759259259</c:v>
                </c:pt>
                <c:pt idx="10742">
                  <c:v>0.610844907407408</c:v>
                </c:pt>
                <c:pt idx="10743">
                  <c:v>0.610868055555556</c:v>
                </c:pt>
                <c:pt idx="10744">
                  <c:v>0.610891203703704</c:v>
                </c:pt>
                <c:pt idx="10745">
                  <c:v>0.610914351851852</c:v>
                </c:pt>
                <c:pt idx="10746">
                  <c:v>0.6109375</c:v>
                </c:pt>
                <c:pt idx="10747">
                  <c:v>0.610960648148148</c:v>
                </c:pt>
                <c:pt idx="10748">
                  <c:v>0.610983796296296</c:v>
                </c:pt>
                <c:pt idx="10749">
                  <c:v>0.611006944444444</c:v>
                </c:pt>
                <c:pt idx="10750">
                  <c:v>0.611030092592593</c:v>
                </c:pt>
                <c:pt idx="10751">
                  <c:v>0.611053240740741</c:v>
                </c:pt>
                <c:pt idx="10752">
                  <c:v>0.611076388888889</c:v>
                </c:pt>
                <c:pt idx="10753">
                  <c:v>0.611099537037037</c:v>
                </c:pt>
                <c:pt idx="10754">
                  <c:v>0.611122685185185</c:v>
                </c:pt>
                <c:pt idx="10755">
                  <c:v>0.611145833333334</c:v>
                </c:pt>
                <c:pt idx="10756">
                  <c:v>0.611168981481481</c:v>
                </c:pt>
                <c:pt idx="10757">
                  <c:v>0.611192129629629</c:v>
                </c:pt>
                <c:pt idx="10758">
                  <c:v>0.611215277777778</c:v>
                </c:pt>
                <c:pt idx="10759">
                  <c:v>0.611238425925926</c:v>
                </c:pt>
                <c:pt idx="10760">
                  <c:v>0.611261574074074</c:v>
                </c:pt>
                <c:pt idx="10761">
                  <c:v>0.611284722222222</c:v>
                </c:pt>
                <c:pt idx="10762">
                  <c:v>0.611307870370371</c:v>
                </c:pt>
                <c:pt idx="10763">
                  <c:v>0.611331018518519</c:v>
                </c:pt>
                <c:pt idx="10764">
                  <c:v>0.611354166666666</c:v>
                </c:pt>
                <c:pt idx="10765">
                  <c:v>0.611377314814815</c:v>
                </c:pt>
                <c:pt idx="10766">
                  <c:v>0.611400462962963</c:v>
                </c:pt>
                <c:pt idx="10767">
                  <c:v>0.611423611111111</c:v>
                </c:pt>
                <c:pt idx="10768">
                  <c:v>0.611446759259259</c:v>
                </c:pt>
                <c:pt idx="10769">
                  <c:v>0.611469907407407</c:v>
                </c:pt>
                <c:pt idx="10770">
                  <c:v>0.611493055555556</c:v>
                </c:pt>
                <c:pt idx="10771">
                  <c:v>0.611516203703704</c:v>
                </c:pt>
                <c:pt idx="10772">
                  <c:v>0.611539351851852</c:v>
                </c:pt>
                <c:pt idx="10773">
                  <c:v>0.6115625</c:v>
                </c:pt>
                <c:pt idx="10774">
                  <c:v>0.611585648148148</c:v>
                </c:pt>
                <c:pt idx="10775">
                  <c:v>0.611608796296296</c:v>
                </c:pt>
                <c:pt idx="10776">
                  <c:v>0.611631944444445</c:v>
                </c:pt>
                <c:pt idx="10777">
                  <c:v>0.611655092592593</c:v>
                </c:pt>
                <c:pt idx="10778">
                  <c:v>0.611678240740741</c:v>
                </c:pt>
                <c:pt idx="10779">
                  <c:v>0.611701388888889</c:v>
                </c:pt>
                <c:pt idx="10780">
                  <c:v>0.611724537037037</c:v>
                </c:pt>
                <c:pt idx="10781">
                  <c:v>0.611747685185185</c:v>
                </c:pt>
                <c:pt idx="10782">
                  <c:v>0.611770833333334</c:v>
                </c:pt>
                <c:pt idx="10783">
                  <c:v>0.611793981481481</c:v>
                </c:pt>
                <c:pt idx="10784">
                  <c:v>0.611817129629629</c:v>
                </c:pt>
                <c:pt idx="10785">
                  <c:v>0.611840277777778</c:v>
                </c:pt>
                <c:pt idx="10786">
                  <c:v>0.611863425925926</c:v>
                </c:pt>
                <c:pt idx="10787">
                  <c:v>0.611886574074074</c:v>
                </c:pt>
                <c:pt idx="10788">
                  <c:v>0.611909722222222</c:v>
                </c:pt>
                <c:pt idx="10789">
                  <c:v>0.61193287037037</c:v>
                </c:pt>
                <c:pt idx="10790">
                  <c:v>0.611956018518519</c:v>
                </c:pt>
                <c:pt idx="10791">
                  <c:v>0.611979166666667</c:v>
                </c:pt>
                <c:pt idx="10792">
                  <c:v>0.612002314814815</c:v>
                </c:pt>
                <c:pt idx="10793">
                  <c:v>0.612025462962963</c:v>
                </c:pt>
                <c:pt idx="10794">
                  <c:v>0.612048611111111</c:v>
                </c:pt>
                <c:pt idx="10795">
                  <c:v>0.612071759259259</c:v>
                </c:pt>
                <c:pt idx="10796">
                  <c:v>0.612094907407408</c:v>
                </c:pt>
                <c:pt idx="10797">
                  <c:v>0.612118055555556</c:v>
                </c:pt>
                <c:pt idx="10798">
                  <c:v>0.612141203703704</c:v>
                </c:pt>
                <c:pt idx="10799">
                  <c:v>0.612164351851852</c:v>
                </c:pt>
                <c:pt idx="10800">
                  <c:v>0.6121875</c:v>
                </c:pt>
                <c:pt idx="10801">
                  <c:v>0.612210648148148</c:v>
                </c:pt>
                <c:pt idx="10802">
                  <c:v>0.612233796296296</c:v>
                </c:pt>
                <c:pt idx="10803">
                  <c:v>0.612256944444444</c:v>
                </c:pt>
                <c:pt idx="10804">
                  <c:v>0.612280092592593</c:v>
                </c:pt>
                <c:pt idx="10805">
                  <c:v>0.612303240740741</c:v>
                </c:pt>
                <c:pt idx="10806">
                  <c:v>0.612326388888889</c:v>
                </c:pt>
                <c:pt idx="10807">
                  <c:v>0.612349537037037</c:v>
                </c:pt>
                <c:pt idx="10808">
                  <c:v>0.612372685185185</c:v>
                </c:pt>
                <c:pt idx="10809">
                  <c:v>0.612395833333334</c:v>
                </c:pt>
                <c:pt idx="10810">
                  <c:v>0.612418981481481</c:v>
                </c:pt>
                <c:pt idx="10811">
                  <c:v>0.612442129629629</c:v>
                </c:pt>
                <c:pt idx="10812">
                  <c:v>0.612465277777778</c:v>
                </c:pt>
                <c:pt idx="10813">
                  <c:v>0.612488425925926</c:v>
                </c:pt>
                <c:pt idx="10814">
                  <c:v>0.612511574074074</c:v>
                </c:pt>
                <c:pt idx="10815">
                  <c:v>0.612534722222222</c:v>
                </c:pt>
                <c:pt idx="10816">
                  <c:v>0.61255787037037</c:v>
                </c:pt>
                <c:pt idx="10817">
                  <c:v>0.612581018518519</c:v>
                </c:pt>
                <c:pt idx="10818">
                  <c:v>0.612604166666667</c:v>
                </c:pt>
                <c:pt idx="10819">
                  <c:v>0.612627314814815</c:v>
                </c:pt>
                <c:pt idx="10820">
                  <c:v>0.612650462962963</c:v>
                </c:pt>
                <c:pt idx="10821">
                  <c:v>0.612673611111111</c:v>
                </c:pt>
                <c:pt idx="10822">
                  <c:v>0.612696759259259</c:v>
                </c:pt>
                <c:pt idx="10823">
                  <c:v>0.612719907407407</c:v>
                </c:pt>
                <c:pt idx="10824">
                  <c:v>0.612743055555556</c:v>
                </c:pt>
                <c:pt idx="10825">
                  <c:v>0.612766203703704</c:v>
                </c:pt>
                <c:pt idx="10826">
                  <c:v>0.612789351851852</c:v>
                </c:pt>
                <c:pt idx="10827">
                  <c:v>0.6128125</c:v>
                </c:pt>
                <c:pt idx="10828">
                  <c:v>0.612835648148148</c:v>
                </c:pt>
                <c:pt idx="10829">
                  <c:v>0.612858796296296</c:v>
                </c:pt>
                <c:pt idx="10830">
                  <c:v>0.612881944444444</c:v>
                </c:pt>
                <c:pt idx="10831">
                  <c:v>0.612905092592593</c:v>
                </c:pt>
                <c:pt idx="10832">
                  <c:v>0.612928240740741</c:v>
                </c:pt>
                <c:pt idx="10833">
                  <c:v>0.612951388888889</c:v>
                </c:pt>
                <c:pt idx="10834">
                  <c:v>0.612974537037037</c:v>
                </c:pt>
                <c:pt idx="10835">
                  <c:v>0.612997685185185</c:v>
                </c:pt>
                <c:pt idx="10836">
                  <c:v>0.613020833333333</c:v>
                </c:pt>
                <c:pt idx="10837">
                  <c:v>0.613043981481482</c:v>
                </c:pt>
                <c:pt idx="10838">
                  <c:v>0.613067129629629</c:v>
                </c:pt>
                <c:pt idx="10839">
                  <c:v>0.613090277777778</c:v>
                </c:pt>
                <c:pt idx="10840">
                  <c:v>0.613113425925926</c:v>
                </c:pt>
                <c:pt idx="10841">
                  <c:v>0.613136574074074</c:v>
                </c:pt>
                <c:pt idx="10842">
                  <c:v>0.613159722222222</c:v>
                </c:pt>
                <c:pt idx="10843">
                  <c:v>0.61318287037037</c:v>
                </c:pt>
                <c:pt idx="10844">
                  <c:v>0.613206018518519</c:v>
                </c:pt>
                <c:pt idx="10845">
                  <c:v>0.613229166666667</c:v>
                </c:pt>
                <c:pt idx="10846">
                  <c:v>0.613252314814815</c:v>
                </c:pt>
                <c:pt idx="10847">
                  <c:v>0.613275462962963</c:v>
                </c:pt>
                <c:pt idx="10848">
                  <c:v>0.613298611111111</c:v>
                </c:pt>
                <c:pt idx="10849">
                  <c:v>0.613321759259259</c:v>
                </c:pt>
                <c:pt idx="10850">
                  <c:v>0.613344907407407</c:v>
                </c:pt>
                <c:pt idx="10851">
                  <c:v>0.613368055555556</c:v>
                </c:pt>
                <c:pt idx="10852">
                  <c:v>0.613391203703704</c:v>
                </c:pt>
                <c:pt idx="10853">
                  <c:v>0.613414351851852</c:v>
                </c:pt>
                <c:pt idx="10854">
                  <c:v>0.6134375</c:v>
                </c:pt>
                <c:pt idx="10855">
                  <c:v>0.613460648148148</c:v>
                </c:pt>
                <c:pt idx="10856">
                  <c:v>0.613483796296296</c:v>
                </c:pt>
                <c:pt idx="10857">
                  <c:v>0.613506944444444</c:v>
                </c:pt>
                <c:pt idx="10858">
                  <c:v>0.613530092592593</c:v>
                </c:pt>
                <c:pt idx="10859">
                  <c:v>0.613553240740741</c:v>
                </c:pt>
                <c:pt idx="10860">
                  <c:v>0.613576388888889</c:v>
                </c:pt>
                <c:pt idx="10861">
                  <c:v>0.613599537037037</c:v>
                </c:pt>
                <c:pt idx="10862">
                  <c:v>0.613622685185185</c:v>
                </c:pt>
                <c:pt idx="10863">
                  <c:v>0.613645833333334</c:v>
                </c:pt>
                <c:pt idx="10864">
                  <c:v>0.613668981481481</c:v>
                </c:pt>
                <c:pt idx="10865">
                  <c:v>0.61369212962963</c:v>
                </c:pt>
                <c:pt idx="10866">
                  <c:v>0.613715277777778</c:v>
                </c:pt>
                <c:pt idx="10867">
                  <c:v>0.613738425925926</c:v>
                </c:pt>
                <c:pt idx="10868">
                  <c:v>0.613761574074074</c:v>
                </c:pt>
                <c:pt idx="10869">
                  <c:v>0.613784722222222</c:v>
                </c:pt>
                <c:pt idx="10870">
                  <c:v>0.61380787037037</c:v>
                </c:pt>
                <c:pt idx="10871">
                  <c:v>0.613831018518519</c:v>
                </c:pt>
                <c:pt idx="10872">
                  <c:v>0.613854166666667</c:v>
                </c:pt>
                <c:pt idx="10873">
                  <c:v>0.613877314814815</c:v>
                </c:pt>
                <c:pt idx="10874">
                  <c:v>0.613900462962963</c:v>
                </c:pt>
                <c:pt idx="10875">
                  <c:v>0.613923611111111</c:v>
                </c:pt>
                <c:pt idx="10876">
                  <c:v>0.613946759259259</c:v>
                </c:pt>
                <c:pt idx="10877">
                  <c:v>0.613969907407407</c:v>
                </c:pt>
                <c:pt idx="10878">
                  <c:v>0.613993055555556</c:v>
                </c:pt>
                <c:pt idx="10879">
                  <c:v>0.614016203703704</c:v>
                </c:pt>
                <c:pt idx="10880">
                  <c:v>0.614039351851852</c:v>
                </c:pt>
                <c:pt idx="10881">
                  <c:v>0.6140625</c:v>
                </c:pt>
                <c:pt idx="10882">
                  <c:v>0.614085648148148</c:v>
                </c:pt>
                <c:pt idx="10883">
                  <c:v>0.614108796296296</c:v>
                </c:pt>
                <c:pt idx="10884">
                  <c:v>0.614131944444444</c:v>
                </c:pt>
                <c:pt idx="10885">
                  <c:v>0.614155092592593</c:v>
                </c:pt>
                <c:pt idx="10886">
                  <c:v>0.614178240740741</c:v>
                </c:pt>
                <c:pt idx="10887">
                  <c:v>0.614201388888889</c:v>
                </c:pt>
                <c:pt idx="10888">
                  <c:v>0.614224537037037</c:v>
                </c:pt>
                <c:pt idx="10889">
                  <c:v>0.614247685185185</c:v>
                </c:pt>
                <c:pt idx="10890">
                  <c:v>0.614270833333333</c:v>
                </c:pt>
                <c:pt idx="10891">
                  <c:v>0.614293981481482</c:v>
                </c:pt>
                <c:pt idx="10892">
                  <c:v>0.614317129629629</c:v>
                </c:pt>
                <c:pt idx="10893">
                  <c:v>0.614340277777778</c:v>
                </c:pt>
                <c:pt idx="10894">
                  <c:v>0.614363425925926</c:v>
                </c:pt>
                <c:pt idx="10895">
                  <c:v>0.614386574074074</c:v>
                </c:pt>
                <c:pt idx="10896">
                  <c:v>0.614409722222222</c:v>
                </c:pt>
                <c:pt idx="10897">
                  <c:v>0.61443287037037</c:v>
                </c:pt>
                <c:pt idx="10898">
                  <c:v>0.614456018518519</c:v>
                </c:pt>
                <c:pt idx="10899">
                  <c:v>0.614479166666667</c:v>
                </c:pt>
                <c:pt idx="10900">
                  <c:v>0.614502314814815</c:v>
                </c:pt>
                <c:pt idx="10901">
                  <c:v>0.614525462962963</c:v>
                </c:pt>
                <c:pt idx="10902">
                  <c:v>0.614548611111111</c:v>
                </c:pt>
                <c:pt idx="10903">
                  <c:v>0.614571759259259</c:v>
                </c:pt>
                <c:pt idx="10904">
                  <c:v>0.614594907407407</c:v>
                </c:pt>
                <c:pt idx="10905">
                  <c:v>0.614618055555556</c:v>
                </c:pt>
                <c:pt idx="10906">
                  <c:v>0.614641203703704</c:v>
                </c:pt>
                <c:pt idx="10907">
                  <c:v>0.614664351851852</c:v>
                </c:pt>
                <c:pt idx="10908">
                  <c:v>0.6146875</c:v>
                </c:pt>
                <c:pt idx="10909">
                  <c:v>0.614710648148148</c:v>
                </c:pt>
                <c:pt idx="10910">
                  <c:v>0.614733796296296</c:v>
                </c:pt>
                <c:pt idx="10911">
                  <c:v>0.614756944444444</c:v>
                </c:pt>
                <c:pt idx="10912">
                  <c:v>0.614780092592593</c:v>
                </c:pt>
                <c:pt idx="10913">
                  <c:v>0.614803240740741</c:v>
                </c:pt>
                <c:pt idx="10914">
                  <c:v>0.614826388888889</c:v>
                </c:pt>
                <c:pt idx="10915">
                  <c:v>0.614849537037037</c:v>
                </c:pt>
                <c:pt idx="10916">
                  <c:v>0.614872685185185</c:v>
                </c:pt>
                <c:pt idx="10917">
                  <c:v>0.614895833333334</c:v>
                </c:pt>
                <c:pt idx="10918">
                  <c:v>0.614918981481482</c:v>
                </c:pt>
                <c:pt idx="10919">
                  <c:v>0.61494212962963</c:v>
                </c:pt>
                <c:pt idx="10920">
                  <c:v>0.614965277777778</c:v>
                </c:pt>
                <c:pt idx="10921">
                  <c:v>0.614988425925926</c:v>
                </c:pt>
                <c:pt idx="10922">
                  <c:v>0.615011574074074</c:v>
                </c:pt>
                <c:pt idx="10923">
                  <c:v>0.615034722222222</c:v>
                </c:pt>
                <c:pt idx="10924">
                  <c:v>0.61505787037037</c:v>
                </c:pt>
                <c:pt idx="10925">
                  <c:v>0.615081018518519</c:v>
                </c:pt>
                <c:pt idx="10926">
                  <c:v>0.615104166666667</c:v>
                </c:pt>
                <c:pt idx="10927">
                  <c:v>0.615127314814815</c:v>
                </c:pt>
                <c:pt idx="10928">
                  <c:v>0.615150462962963</c:v>
                </c:pt>
                <c:pt idx="10929">
                  <c:v>0.615173611111111</c:v>
                </c:pt>
                <c:pt idx="10930">
                  <c:v>0.615196759259259</c:v>
                </c:pt>
                <c:pt idx="10931">
                  <c:v>0.615219907407407</c:v>
                </c:pt>
                <c:pt idx="10932">
                  <c:v>0.615243055555556</c:v>
                </c:pt>
                <c:pt idx="10933">
                  <c:v>0.615266203703704</c:v>
                </c:pt>
                <c:pt idx="10934">
                  <c:v>0.615289351851852</c:v>
                </c:pt>
                <c:pt idx="10935">
                  <c:v>0.6153125</c:v>
                </c:pt>
                <c:pt idx="10936">
                  <c:v>0.615335648148148</c:v>
                </c:pt>
                <c:pt idx="10937">
                  <c:v>0.615358796296296</c:v>
                </c:pt>
                <c:pt idx="10938">
                  <c:v>0.615381944444445</c:v>
                </c:pt>
                <c:pt idx="10939">
                  <c:v>0.615405092592593</c:v>
                </c:pt>
                <c:pt idx="10940">
                  <c:v>0.615428240740741</c:v>
                </c:pt>
                <c:pt idx="10941">
                  <c:v>0.615451388888889</c:v>
                </c:pt>
                <c:pt idx="10942">
                  <c:v>0.615474537037037</c:v>
                </c:pt>
                <c:pt idx="10943">
                  <c:v>0.615497685185185</c:v>
                </c:pt>
                <c:pt idx="10944">
                  <c:v>0.615520833333334</c:v>
                </c:pt>
                <c:pt idx="10945">
                  <c:v>0.615543981481482</c:v>
                </c:pt>
                <c:pt idx="10946">
                  <c:v>0.615567129629629</c:v>
                </c:pt>
                <c:pt idx="10947">
                  <c:v>0.615590277777778</c:v>
                </c:pt>
                <c:pt idx="10948">
                  <c:v>0.615613425925926</c:v>
                </c:pt>
                <c:pt idx="10949">
                  <c:v>0.615636574074074</c:v>
                </c:pt>
                <c:pt idx="10950">
                  <c:v>0.615659722222222</c:v>
                </c:pt>
                <c:pt idx="10951">
                  <c:v>0.615682870370371</c:v>
                </c:pt>
                <c:pt idx="10952">
                  <c:v>0.615706018518519</c:v>
                </c:pt>
                <c:pt idx="10953">
                  <c:v>0.615729166666667</c:v>
                </c:pt>
                <c:pt idx="10954">
                  <c:v>0.615752314814815</c:v>
                </c:pt>
                <c:pt idx="10955">
                  <c:v>0.615775462962963</c:v>
                </c:pt>
                <c:pt idx="10956">
                  <c:v>0.615798611111111</c:v>
                </c:pt>
                <c:pt idx="10957">
                  <c:v>0.615821759259259</c:v>
                </c:pt>
                <c:pt idx="10958">
                  <c:v>0.615844907407408</c:v>
                </c:pt>
                <c:pt idx="10959">
                  <c:v>0.615868055555556</c:v>
                </c:pt>
                <c:pt idx="10960">
                  <c:v>0.615891203703704</c:v>
                </c:pt>
                <c:pt idx="10961">
                  <c:v>0.615914351851852</c:v>
                </c:pt>
                <c:pt idx="10962">
                  <c:v>0.6159375</c:v>
                </c:pt>
                <c:pt idx="10963">
                  <c:v>0.615960648148148</c:v>
                </c:pt>
                <c:pt idx="10964">
                  <c:v>0.615983796296296</c:v>
                </c:pt>
                <c:pt idx="10965">
                  <c:v>0.616006944444444</c:v>
                </c:pt>
                <c:pt idx="10966">
                  <c:v>0.616030092592593</c:v>
                </c:pt>
                <c:pt idx="10967">
                  <c:v>0.616053240740741</c:v>
                </c:pt>
                <c:pt idx="10968">
                  <c:v>0.616076388888889</c:v>
                </c:pt>
                <c:pt idx="10969">
                  <c:v>0.616099537037037</c:v>
                </c:pt>
                <c:pt idx="10970">
                  <c:v>0.616122685185185</c:v>
                </c:pt>
                <c:pt idx="10971">
                  <c:v>0.616145833333334</c:v>
                </c:pt>
                <c:pt idx="10972">
                  <c:v>0.616168981481481</c:v>
                </c:pt>
                <c:pt idx="10973">
                  <c:v>0.61619212962963</c:v>
                </c:pt>
                <c:pt idx="10974">
                  <c:v>0.616215277777778</c:v>
                </c:pt>
                <c:pt idx="10975">
                  <c:v>0.616238425925926</c:v>
                </c:pt>
                <c:pt idx="10976">
                  <c:v>0.616261574074074</c:v>
                </c:pt>
                <c:pt idx="10977">
                  <c:v>0.616284722222222</c:v>
                </c:pt>
                <c:pt idx="10978">
                  <c:v>0.616307870370371</c:v>
                </c:pt>
                <c:pt idx="10979">
                  <c:v>0.616331018518519</c:v>
                </c:pt>
                <c:pt idx="10980">
                  <c:v>0.616354166666666</c:v>
                </c:pt>
                <c:pt idx="10981">
                  <c:v>0.616377314814815</c:v>
                </c:pt>
                <c:pt idx="10982">
                  <c:v>0.616400462962963</c:v>
                </c:pt>
                <c:pt idx="10983">
                  <c:v>0.616423611111111</c:v>
                </c:pt>
                <c:pt idx="10984">
                  <c:v>0.616446759259259</c:v>
                </c:pt>
                <c:pt idx="10985">
                  <c:v>0.616469907407407</c:v>
                </c:pt>
                <c:pt idx="10986">
                  <c:v>0.616493055555556</c:v>
                </c:pt>
                <c:pt idx="10987">
                  <c:v>0.616516203703703</c:v>
                </c:pt>
                <c:pt idx="10988">
                  <c:v>0.616539351851852</c:v>
                </c:pt>
                <c:pt idx="10989">
                  <c:v>0.6165625</c:v>
                </c:pt>
                <c:pt idx="10990">
                  <c:v>0.616585648148148</c:v>
                </c:pt>
                <c:pt idx="10991">
                  <c:v>0.616608796296296</c:v>
                </c:pt>
                <c:pt idx="10992">
                  <c:v>0.616631944444445</c:v>
                </c:pt>
                <c:pt idx="10993">
                  <c:v>0.616655092592593</c:v>
                </c:pt>
                <c:pt idx="10994">
                  <c:v>0.616678240740741</c:v>
                </c:pt>
                <c:pt idx="10995">
                  <c:v>0.616701388888889</c:v>
                </c:pt>
                <c:pt idx="10996">
                  <c:v>0.616724537037037</c:v>
                </c:pt>
                <c:pt idx="10997">
                  <c:v>0.616747685185185</c:v>
                </c:pt>
                <c:pt idx="10998">
                  <c:v>0.616770833333334</c:v>
                </c:pt>
                <c:pt idx="10999">
                  <c:v>0.616793981481482</c:v>
                </c:pt>
                <c:pt idx="11000">
                  <c:v>0.616817129629629</c:v>
                </c:pt>
                <c:pt idx="11001">
                  <c:v>0.616840277777778</c:v>
                </c:pt>
                <c:pt idx="11002">
                  <c:v>0.616863425925926</c:v>
                </c:pt>
                <c:pt idx="11003">
                  <c:v>0.616886574074074</c:v>
                </c:pt>
                <c:pt idx="11004">
                  <c:v>0.616909722222222</c:v>
                </c:pt>
                <c:pt idx="11005">
                  <c:v>0.61693287037037</c:v>
                </c:pt>
                <c:pt idx="11006">
                  <c:v>0.616956018518519</c:v>
                </c:pt>
                <c:pt idx="11007">
                  <c:v>0.616979166666667</c:v>
                </c:pt>
                <c:pt idx="11008">
                  <c:v>0.617002314814815</c:v>
                </c:pt>
                <c:pt idx="11009">
                  <c:v>0.617025462962963</c:v>
                </c:pt>
                <c:pt idx="11010">
                  <c:v>0.617048611111111</c:v>
                </c:pt>
                <c:pt idx="11011">
                  <c:v>0.617071759259259</c:v>
                </c:pt>
                <c:pt idx="11012">
                  <c:v>0.617094907407407</c:v>
                </c:pt>
                <c:pt idx="11013">
                  <c:v>0.617118055555556</c:v>
                </c:pt>
                <c:pt idx="11014">
                  <c:v>0.617141203703704</c:v>
                </c:pt>
                <c:pt idx="11015">
                  <c:v>0.617164351851852</c:v>
                </c:pt>
                <c:pt idx="11016">
                  <c:v>0.6171875</c:v>
                </c:pt>
                <c:pt idx="11017">
                  <c:v>0.617210648148148</c:v>
                </c:pt>
                <c:pt idx="11018">
                  <c:v>0.617233796296296</c:v>
                </c:pt>
                <c:pt idx="11019">
                  <c:v>0.617256944444444</c:v>
                </c:pt>
                <c:pt idx="11020">
                  <c:v>0.617280092592593</c:v>
                </c:pt>
                <c:pt idx="11021">
                  <c:v>0.617303240740741</c:v>
                </c:pt>
                <c:pt idx="11022">
                  <c:v>0.617326388888889</c:v>
                </c:pt>
                <c:pt idx="11023">
                  <c:v>0.617349537037037</c:v>
                </c:pt>
                <c:pt idx="11024">
                  <c:v>0.617372685185185</c:v>
                </c:pt>
                <c:pt idx="11025">
                  <c:v>0.617395833333334</c:v>
                </c:pt>
                <c:pt idx="11026">
                  <c:v>0.617418981481481</c:v>
                </c:pt>
                <c:pt idx="11027">
                  <c:v>0.617442129629629</c:v>
                </c:pt>
                <c:pt idx="11028">
                  <c:v>0.617465277777778</c:v>
                </c:pt>
                <c:pt idx="11029">
                  <c:v>0.617488425925926</c:v>
                </c:pt>
                <c:pt idx="11030">
                  <c:v>0.617511574074074</c:v>
                </c:pt>
                <c:pt idx="11031">
                  <c:v>0.617534722222222</c:v>
                </c:pt>
                <c:pt idx="11032">
                  <c:v>0.61755787037037</c:v>
                </c:pt>
                <c:pt idx="11033">
                  <c:v>0.617581018518519</c:v>
                </c:pt>
                <c:pt idx="11034">
                  <c:v>0.617604166666667</c:v>
                </c:pt>
                <c:pt idx="11035">
                  <c:v>0.617627314814815</c:v>
                </c:pt>
                <c:pt idx="11036">
                  <c:v>0.617650462962963</c:v>
                </c:pt>
                <c:pt idx="11037">
                  <c:v>0.617673611111111</c:v>
                </c:pt>
                <c:pt idx="11038">
                  <c:v>0.617696759259259</c:v>
                </c:pt>
                <c:pt idx="11039">
                  <c:v>0.617719907407407</c:v>
                </c:pt>
                <c:pt idx="11040">
                  <c:v>0.617743055555556</c:v>
                </c:pt>
                <c:pt idx="11041">
                  <c:v>0.617766203703704</c:v>
                </c:pt>
                <c:pt idx="11042">
                  <c:v>0.617789351851852</c:v>
                </c:pt>
                <c:pt idx="11043">
                  <c:v>0.6178125</c:v>
                </c:pt>
                <c:pt idx="11044">
                  <c:v>0.617835648148148</c:v>
                </c:pt>
                <c:pt idx="11045">
                  <c:v>0.617858796296296</c:v>
                </c:pt>
                <c:pt idx="11046">
                  <c:v>0.617881944444444</c:v>
                </c:pt>
                <c:pt idx="11047">
                  <c:v>0.617905092592593</c:v>
                </c:pt>
                <c:pt idx="11048">
                  <c:v>0.617928240740741</c:v>
                </c:pt>
                <c:pt idx="11049">
                  <c:v>0.617951388888889</c:v>
                </c:pt>
                <c:pt idx="11050">
                  <c:v>0.617974537037037</c:v>
                </c:pt>
                <c:pt idx="11051">
                  <c:v>0.617997685185185</c:v>
                </c:pt>
                <c:pt idx="11052">
                  <c:v>0.618020833333333</c:v>
                </c:pt>
                <c:pt idx="11053">
                  <c:v>0.618043981481481</c:v>
                </c:pt>
                <c:pt idx="11054">
                  <c:v>0.618067129629629</c:v>
                </c:pt>
                <c:pt idx="11055">
                  <c:v>0.618090277777778</c:v>
                </c:pt>
                <c:pt idx="11056">
                  <c:v>0.618113425925926</c:v>
                </c:pt>
                <c:pt idx="11057">
                  <c:v>0.618136574074074</c:v>
                </c:pt>
                <c:pt idx="11058">
                  <c:v>0.618159722222222</c:v>
                </c:pt>
                <c:pt idx="11059">
                  <c:v>0.61818287037037</c:v>
                </c:pt>
                <c:pt idx="11060">
                  <c:v>0.618206018518519</c:v>
                </c:pt>
                <c:pt idx="11061">
                  <c:v>0.618229166666667</c:v>
                </c:pt>
                <c:pt idx="11062">
                  <c:v>0.618252314814815</c:v>
                </c:pt>
                <c:pt idx="11063">
                  <c:v>0.618275462962963</c:v>
                </c:pt>
                <c:pt idx="11064">
                  <c:v>0.618298611111111</c:v>
                </c:pt>
                <c:pt idx="11065">
                  <c:v>0.618321759259259</c:v>
                </c:pt>
                <c:pt idx="11066">
                  <c:v>0.618344907407407</c:v>
                </c:pt>
                <c:pt idx="11067">
                  <c:v>0.618368055555556</c:v>
                </c:pt>
                <c:pt idx="11068">
                  <c:v>0.618391203703704</c:v>
                </c:pt>
                <c:pt idx="11069">
                  <c:v>0.618414351851852</c:v>
                </c:pt>
                <c:pt idx="11070">
                  <c:v>0.6184375</c:v>
                </c:pt>
                <c:pt idx="11071">
                  <c:v>0.618460648148148</c:v>
                </c:pt>
                <c:pt idx="11072">
                  <c:v>0.618483796296296</c:v>
                </c:pt>
                <c:pt idx="11073">
                  <c:v>0.618506944444444</c:v>
                </c:pt>
                <c:pt idx="11074">
                  <c:v>0.618530092592593</c:v>
                </c:pt>
                <c:pt idx="11075">
                  <c:v>0.61855324074074</c:v>
                </c:pt>
                <c:pt idx="11076">
                  <c:v>0.618576388888889</c:v>
                </c:pt>
                <c:pt idx="11077">
                  <c:v>0.618599537037037</c:v>
                </c:pt>
                <c:pt idx="11078">
                  <c:v>0.618622685185185</c:v>
                </c:pt>
                <c:pt idx="11079">
                  <c:v>0.618645833333334</c:v>
                </c:pt>
                <c:pt idx="11080">
                  <c:v>0.618668981481482</c:v>
                </c:pt>
                <c:pt idx="11081">
                  <c:v>0.61869212962963</c:v>
                </c:pt>
                <c:pt idx="11082">
                  <c:v>0.618715277777778</c:v>
                </c:pt>
                <c:pt idx="11083">
                  <c:v>0.618738425925926</c:v>
                </c:pt>
                <c:pt idx="11084">
                  <c:v>0.618761574074074</c:v>
                </c:pt>
                <c:pt idx="11085">
                  <c:v>0.618784722222222</c:v>
                </c:pt>
                <c:pt idx="11086">
                  <c:v>0.618807870370371</c:v>
                </c:pt>
                <c:pt idx="11087">
                  <c:v>0.618831018518519</c:v>
                </c:pt>
                <c:pt idx="11088">
                  <c:v>0.618854166666667</c:v>
                </c:pt>
                <c:pt idx="11089">
                  <c:v>0.618877314814815</c:v>
                </c:pt>
                <c:pt idx="11090">
                  <c:v>0.618900462962963</c:v>
                </c:pt>
                <c:pt idx="11091">
                  <c:v>0.618923611111111</c:v>
                </c:pt>
                <c:pt idx="11092">
                  <c:v>0.618946759259259</c:v>
                </c:pt>
                <c:pt idx="11093">
                  <c:v>0.618969907407407</c:v>
                </c:pt>
                <c:pt idx="11094">
                  <c:v>0.618993055555556</c:v>
                </c:pt>
                <c:pt idx="11095">
                  <c:v>0.619016203703704</c:v>
                </c:pt>
                <c:pt idx="11096">
                  <c:v>0.619039351851852</c:v>
                </c:pt>
                <c:pt idx="11097">
                  <c:v>0.6190625</c:v>
                </c:pt>
                <c:pt idx="11098">
                  <c:v>0.619085648148148</c:v>
                </c:pt>
                <c:pt idx="11099">
                  <c:v>0.619108796296296</c:v>
                </c:pt>
                <c:pt idx="11100">
                  <c:v>0.619131944444444</c:v>
                </c:pt>
                <c:pt idx="11101">
                  <c:v>0.619155092592593</c:v>
                </c:pt>
                <c:pt idx="11102">
                  <c:v>0.619178240740741</c:v>
                </c:pt>
                <c:pt idx="11103">
                  <c:v>0.619201388888889</c:v>
                </c:pt>
                <c:pt idx="11104">
                  <c:v>0.619224537037037</c:v>
                </c:pt>
                <c:pt idx="11105">
                  <c:v>0.619247685185185</c:v>
                </c:pt>
                <c:pt idx="11106">
                  <c:v>0.619270833333333</c:v>
                </c:pt>
                <c:pt idx="11107">
                  <c:v>0.619293981481482</c:v>
                </c:pt>
                <c:pt idx="11108">
                  <c:v>0.619317129629629</c:v>
                </c:pt>
                <c:pt idx="11109">
                  <c:v>0.619340277777778</c:v>
                </c:pt>
                <c:pt idx="11110">
                  <c:v>0.619363425925926</c:v>
                </c:pt>
                <c:pt idx="11111">
                  <c:v>0.619386574074074</c:v>
                </c:pt>
                <c:pt idx="11112">
                  <c:v>0.619409722222222</c:v>
                </c:pt>
                <c:pt idx="11113">
                  <c:v>0.61943287037037</c:v>
                </c:pt>
                <c:pt idx="11114">
                  <c:v>0.619456018518519</c:v>
                </c:pt>
                <c:pt idx="11115">
                  <c:v>0.619479166666667</c:v>
                </c:pt>
                <c:pt idx="11116">
                  <c:v>0.619502314814815</c:v>
                </c:pt>
                <c:pt idx="11117">
                  <c:v>0.619525462962963</c:v>
                </c:pt>
                <c:pt idx="11118">
                  <c:v>0.619548611111111</c:v>
                </c:pt>
                <c:pt idx="11119">
                  <c:v>0.619571759259259</c:v>
                </c:pt>
                <c:pt idx="11120">
                  <c:v>0.619594907407407</c:v>
                </c:pt>
                <c:pt idx="11121">
                  <c:v>0.619618055555556</c:v>
                </c:pt>
                <c:pt idx="11122">
                  <c:v>0.619641203703704</c:v>
                </c:pt>
                <c:pt idx="11123">
                  <c:v>0.619664351851852</c:v>
                </c:pt>
                <c:pt idx="11124">
                  <c:v>0.6196875</c:v>
                </c:pt>
                <c:pt idx="11125">
                  <c:v>0.619710648148148</c:v>
                </c:pt>
                <c:pt idx="11126">
                  <c:v>0.619733796296296</c:v>
                </c:pt>
                <c:pt idx="11127">
                  <c:v>0.619756944444445</c:v>
                </c:pt>
                <c:pt idx="11128">
                  <c:v>0.619780092592593</c:v>
                </c:pt>
                <c:pt idx="11129">
                  <c:v>0.619803240740741</c:v>
                </c:pt>
                <c:pt idx="11130">
                  <c:v>0.619826388888889</c:v>
                </c:pt>
                <c:pt idx="11131">
                  <c:v>0.619849537037037</c:v>
                </c:pt>
                <c:pt idx="11132">
                  <c:v>0.619872685185185</c:v>
                </c:pt>
                <c:pt idx="11133">
                  <c:v>0.619895833333334</c:v>
                </c:pt>
                <c:pt idx="11134">
                  <c:v>0.619918981481482</c:v>
                </c:pt>
                <c:pt idx="11135">
                  <c:v>0.61994212962963</c:v>
                </c:pt>
                <c:pt idx="11136">
                  <c:v>0.619965277777778</c:v>
                </c:pt>
                <c:pt idx="11137">
                  <c:v>0.619988425925926</c:v>
                </c:pt>
                <c:pt idx="11138">
                  <c:v>0.620011574074074</c:v>
                </c:pt>
                <c:pt idx="11139">
                  <c:v>0.620034722222222</c:v>
                </c:pt>
                <c:pt idx="11140">
                  <c:v>0.620057870370371</c:v>
                </c:pt>
                <c:pt idx="11141">
                  <c:v>0.620081018518519</c:v>
                </c:pt>
                <c:pt idx="11142">
                  <c:v>0.620104166666667</c:v>
                </c:pt>
                <c:pt idx="11143">
                  <c:v>0.620127314814815</c:v>
                </c:pt>
                <c:pt idx="11144">
                  <c:v>0.620150462962963</c:v>
                </c:pt>
                <c:pt idx="11145">
                  <c:v>0.620173611111111</c:v>
                </c:pt>
                <c:pt idx="11146">
                  <c:v>0.620196759259259</c:v>
                </c:pt>
                <c:pt idx="11147">
                  <c:v>0.620219907407407</c:v>
                </c:pt>
                <c:pt idx="11148">
                  <c:v>0.620243055555556</c:v>
                </c:pt>
                <c:pt idx="11149">
                  <c:v>0.620266203703704</c:v>
                </c:pt>
                <c:pt idx="11150">
                  <c:v>0.620289351851852</c:v>
                </c:pt>
                <c:pt idx="11151">
                  <c:v>0.6203125</c:v>
                </c:pt>
                <c:pt idx="11152">
                  <c:v>0.620335648148148</c:v>
                </c:pt>
                <c:pt idx="11153">
                  <c:v>0.620358796296296</c:v>
                </c:pt>
                <c:pt idx="11154">
                  <c:v>0.620381944444444</c:v>
                </c:pt>
                <c:pt idx="11155">
                  <c:v>0.620405092592593</c:v>
                </c:pt>
                <c:pt idx="11156">
                  <c:v>0.620428240740741</c:v>
                </c:pt>
                <c:pt idx="11157">
                  <c:v>0.620451388888889</c:v>
                </c:pt>
                <c:pt idx="11158">
                  <c:v>0.620474537037037</c:v>
                </c:pt>
                <c:pt idx="11159">
                  <c:v>0.620497685185185</c:v>
                </c:pt>
                <c:pt idx="11160">
                  <c:v>0.620520833333333</c:v>
                </c:pt>
                <c:pt idx="11161">
                  <c:v>0.620543981481482</c:v>
                </c:pt>
                <c:pt idx="11162">
                  <c:v>0.620567129629629</c:v>
                </c:pt>
                <c:pt idx="11163">
                  <c:v>0.620590277777778</c:v>
                </c:pt>
                <c:pt idx="11164">
                  <c:v>0.620613425925926</c:v>
                </c:pt>
                <c:pt idx="11165">
                  <c:v>0.620636574074074</c:v>
                </c:pt>
                <c:pt idx="11166">
                  <c:v>0.620659722222222</c:v>
                </c:pt>
                <c:pt idx="11167">
                  <c:v>0.620682870370371</c:v>
                </c:pt>
                <c:pt idx="11168">
                  <c:v>0.620706018518519</c:v>
                </c:pt>
                <c:pt idx="11169">
                  <c:v>0.620729166666667</c:v>
                </c:pt>
                <c:pt idx="11170">
                  <c:v>0.620752314814815</c:v>
                </c:pt>
                <c:pt idx="11171">
                  <c:v>0.620775462962963</c:v>
                </c:pt>
                <c:pt idx="11172">
                  <c:v>0.620798611111111</c:v>
                </c:pt>
                <c:pt idx="11173">
                  <c:v>0.620821759259259</c:v>
                </c:pt>
                <c:pt idx="11174">
                  <c:v>0.620844907407408</c:v>
                </c:pt>
                <c:pt idx="11175">
                  <c:v>0.620868055555556</c:v>
                </c:pt>
                <c:pt idx="11176">
                  <c:v>0.620891203703704</c:v>
                </c:pt>
                <c:pt idx="11177">
                  <c:v>0.620914351851852</c:v>
                </c:pt>
                <c:pt idx="11178">
                  <c:v>0.6209375</c:v>
                </c:pt>
                <c:pt idx="11179">
                  <c:v>0.620960648148148</c:v>
                </c:pt>
                <c:pt idx="11180">
                  <c:v>0.620983796296296</c:v>
                </c:pt>
                <c:pt idx="11181">
                  <c:v>0.621006944444445</c:v>
                </c:pt>
                <c:pt idx="11182">
                  <c:v>0.621030092592593</c:v>
                </c:pt>
                <c:pt idx="11183">
                  <c:v>0.621053240740741</c:v>
                </c:pt>
                <c:pt idx="11184">
                  <c:v>0.621076388888889</c:v>
                </c:pt>
                <c:pt idx="11185">
                  <c:v>0.621099537037037</c:v>
                </c:pt>
                <c:pt idx="11186">
                  <c:v>0.621122685185185</c:v>
                </c:pt>
                <c:pt idx="11187">
                  <c:v>0.621145833333334</c:v>
                </c:pt>
                <c:pt idx="11188">
                  <c:v>0.621168981481481</c:v>
                </c:pt>
                <c:pt idx="11189">
                  <c:v>0.62119212962963</c:v>
                </c:pt>
                <c:pt idx="11190">
                  <c:v>0.621215277777778</c:v>
                </c:pt>
                <c:pt idx="11191">
                  <c:v>0.621238425925926</c:v>
                </c:pt>
                <c:pt idx="11192">
                  <c:v>0.621261574074074</c:v>
                </c:pt>
                <c:pt idx="11193">
                  <c:v>0.621284722222222</c:v>
                </c:pt>
                <c:pt idx="11194">
                  <c:v>0.621307870370371</c:v>
                </c:pt>
                <c:pt idx="11195">
                  <c:v>0.621331018518519</c:v>
                </c:pt>
                <c:pt idx="11196">
                  <c:v>0.621354166666666</c:v>
                </c:pt>
                <c:pt idx="11197">
                  <c:v>0.621377314814815</c:v>
                </c:pt>
                <c:pt idx="11198">
                  <c:v>0.621400462962963</c:v>
                </c:pt>
                <c:pt idx="11199">
                  <c:v>0.621423611111111</c:v>
                </c:pt>
                <c:pt idx="11200">
                  <c:v>0.621446759259259</c:v>
                </c:pt>
                <c:pt idx="11201">
                  <c:v>0.621469907407407</c:v>
                </c:pt>
                <c:pt idx="11202">
                  <c:v>0.621493055555556</c:v>
                </c:pt>
                <c:pt idx="11203">
                  <c:v>0.621516203703704</c:v>
                </c:pt>
                <c:pt idx="11204">
                  <c:v>0.621539351851852</c:v>
                </c:pt>
                <c:pt idx="11205">
                  <c:v>0.6215625</c:v>
                </c:pt>
                <c:pt idx="11206">
                  <c:v>0.621585648148148</c:v>
                </c:pt>
                <c:pt idx="11207">
                  <c:v>0.621608796296296</c:v>
                </c:pt>
                <c:pt idx="11208">
                  <c:v>0.621631944444445</c:v>
                </c:pt>
                <c:pt idx="11209">
                  <c:v>0.621655092592593</c:v>
                </c:pt>
                <c:pt idx="11210">
                  <c:v>0.621678240740741</c:v>
                </c:pt>
                <c:pt idx="11211">
                  <c:v>0.621701388888889</c:v>
                </c:pt>
                <c:pt idx="11212">
                  <c:v>0.621724537037037</c:v>
                </c:pt>
                <c:pt idx="11213">
                  <c:v>0.621747685185185</c:v>
                </c:pt>
                <c:pt idx="11214">
                  <c:v>0.621770833333334</c:v>
                </c:pt>
                <c:pt idx="11215">
                  <c:v>0.621793981481482</c:v>
                </c:pt>
                <c:pt idx="11216">
                  <c:v>0.621817129629629</c:v>
                </c:pt>
                <c:pt idx="11217">
                  <c:v>0.621840277777778</c:v>
                </c:pt>
                <c:pt idx="11218">
                  <c:v>0.621863425925926</c:v>
                </c:pt>
                <c:pt idx="11219">
                  <c:v>0.621886574074074</c:v>
                </c:pt>
                <c:pt idx="11220">
                  <c:v>0.621909722222222</c:v>
                </c:pt>
                <c:pt idx="11221">
                  <c:v>0.621932870370371</c:v>
                </c:pt>
                <c:pt idx="11222">
                  <c:v>0.621956018518519</c:v>
                </c:pt>
                <c:pt idx="11223">
                  <c:v>0.621979166666667</c:v>
                </c:pt>
                <c:pt idx="11224">
                  <c:v>0.622002314814815</c:v>
                </c:pt>
                <c:pt idx="11225">
                  <c:v>0.622025462962963</c:v>
                </c:pt>
                <c:pt idx="11226">
                  <c:v>0.622048611111111</c:v>
                </c:pt>
                <c:pt idx="11227">
                  <c:v>0.622071759259259</c:v>
                </c:pt>
                <c:pt idx="11228">
                  <c:v>0.622094907407408</c:v>
                </c:pt>
                <c:pt idx="11229">
                  <c:v>0.622118055555556</c:v>
                </c:pt>
                <c:pt idx="11230">
                  <c:v>0.622141203703704</c:v>
                </c:pt>
                <c:pt idx="11231">
                  <c:v>0.622164351851852</c:v>
                </c:pt>
                <c:pt idx="11232">
                  <c:v>0.6221875</c:v>
                </c:pt>
                <c:pt idx="11233">
                  <c:v>0.622210648148148</c:v>
                </c:pt>
                <c:pt idx="11234">
                  <c:v>0.622233796296296</c:v>
                </c:pt>
                <c:pt idx="11235">
                  <c:v>0.622256944444444</c:v>
                </c:pt>
                <c:pt idx="11236">
                  <c:v>0.622280092592593</c:v>
                </c:pt>
                <c:pt idx="11237">
                  <c:v>0.622303240740741</c:v>
                </c:pt>
                <c:pt idx="11238">
                  <c:v>0.622326388888889</c:v>
                </c:pt>
                <c:pt idx="11239">
                  <c:v>0.622349537037037</c:v>
                </c:pt>
                <c:pt idx="11240">
                  <c:v>0.622372685185185</c:v>
                </c:pt>
                <c:pt idx="11241">
                  <c:v>0.622395833333334</c:v>
                </c:pt>
                <c:pt idx="11242">
                  <c:v>0.622418981481481</c:v>
                </c:pt>
                <c:pt idx="11243">
                  <c:v>0.622442129629629</c:v>
                </c:pt>
                <c:pt idx="11244">
                  <c:v>0.622465277777778</c:v>
                </c:pt>
                <c:pt idx="11245">
                  <c:v>0.622488425925926</c:v>
                </c:pt>
                <c:pt idx="11246">
                  <c:v>0.622511574074074</c:v>
                </c:pt>
                <c:pt idx="11247">
                  <c:v>0.622534722222222</c:v>
                </c:pt>
                <c:pt idx="11248">
                  <c:v>0.62255787037037</c:v>
                </c:pt>
                <c:pt idx="11249">
                  <c:v>0.622581018518519</c:v>
                </c:pt>
                <c:pt idx="11250">
                  <c:v>0.622604166666667</c:v>
                </c:pt>
                <c:pt idx="11251">
                  <c:v>0.622627314814815</c:v>
                </c:pt>
                <c:pt idx="11252">
                  <c:v>0.622650462962963</c:v>
                </c:pt>
                <c:pt idx="11253">
                  <c:v>0.622673611111111</c:v>
                </c:pt>
                <c:pt idx="11254">
                  <c:v>0.622696759259259</c:v>
                </c:pt>
                <c:pt idx="11255">
                  <c:v>0.622719907407407</c:v>
                </c:pt>
                <c:pt idx="11256">
                  <c:v>0.622743055555556</c:v>
                </c:pt>
                <c:pt idx="11257">
                  <c:v>0.622766203703704</c:v>
                </c:pt>
                <c:pt idx="11258">
                  <c:v>0.622789351851852</c:v>
                </c:pt>
                <c:pt idx="11259">
                  <c:v>0.6228125</c:v>
                </c:pt>
                <c:pt idx="11260">
                  <c:v>0.622835648148148</c:v>
                </c:pt>
                <c:pt idx="11261">
                  <c:v>0.622858796296296</c:v>
                </c:pt>
                <c:pt idx="11262">
                  <c:v>0.622881944444444</c:v>
                </c:pt>
                <c:pt idx="11263">
                  <c:v>0.622905092592593</c:v>
                </c:pt>
                <c:pt idx="11264">
                  <c:v>0.622928240740741</c:v>
                </c:pt>
                <c:pt idx="11265">
                  <c:v>0.622951388888889</c:v>
                </c:pt>
                <c:pt idx="11266">
                  <c:v>0.622974537037037</c:v>
                </c:pt>
                <c:pt idx="11267">
                  <c:v>0.622997685185185</c:v>
                </c:pt>
                <c:pt idx="11268">
                  <c:v>0.623020833333334</c:v>
                </c:pt>
                <c:pt idx="11269">
                  <c:v>0.623043981481482</c:v>
                </c:pt>
                <c:pt idx="11270">
                  <c:v>0.623067129629629</c:v>
                </c:pt>
                <c:pt idx="11271">
                  <c:v>0.623090277777778</c:v>
                </c:pt>
                <c:pt idx="11272">
                  <c:v>0.623113425925926</c:v>
                </c:pt>
                <c:pt idx="11273">
                  <c:v>0.623136574074074</c:v>
                </c:pt>
                <c:pt idx="11274">
                  <c:v>0.623159722222222</c:v>
                </c:pt>
                <c:pt idx="11275">
                  <c:v>0.62318287037037</c:v>
                </c:pt>
                <c:pt idx="11276">
                  <c:v>0.623206018518519</c:v>
                </c:pt>
                <c:pt idx="11277">
                  <c:v>0.623229166666667</c:v>
                </c:pt>
                <c:pt idx="11278">
                  <c:v>0.623252314814815</c:v>
                </c:pt>
                <c:pt idx="11279">
                  <c:v>0.623275462962963</c:v>
                </c:pt>
                <c:pt idx="11280">
                  <c:v>0.623298611111111</c:v>
                </c:pt>
                <c:pt idx="11281">
                  <c:v>0.623321759259259</c:v>
                </c:pt>
                <c:pt idx="11282">
                  <c:v>0.623344907407407</c:v>
                </c:pt>
                <c:pt idx="11283">
                  <c:v>0.623368055555556</c:v>
                </c:pt>
                <c:pt idx="11284">
                  <c:v>0.623391203703704</c:v>
                </c:pt>
                <c:pt idx="11285">
                  <c:v>0.623414351851852</c:v>
                </c:pt>
                <c:pt idx="11286">
                  <c:v>0.6234375</c:v>
                </c:pt>
                <c:pt idx="11287">
                  <c:v>0.623460648148148</c:v>
                </c:pt>
                <c:pt idx="11288">
                  <c:v>0.623483796296296</c:v>
                </c:pt>
                <c:pt idx="11289">
                  <c:v>0.623506944444444</c:v>
                </c:pt>
                <c:pt idx="11290">
                  <c:v>0.623530092592593</c:v>
                </c:pt>
                <c:pt idx="11291">
                  <c:v>0.623553240740741</c:v>
                </c:pt>
                <c:pt idx="11292">
                  <c:v>0.623576388888889</c:v>
                </c:pt>
                <c:pt idx="11293">
                  <c:v>0.623599537037037</c:v>
                </c:pt>
                <c:pt idx="11294">
                  <c:v>0.623622685185185</c:v>
                </c:pt>
                <c:pt idx="11295">
                  <c:v>0.623645833333334</c:v>
                </c:pt>
                <c:pt idx="11296">
                  <c:v>0.623680555555556</c:v>
                </c:pt>
                <c:pt idx="11297">
                  <c:v>0.623703703703704</c:v>
                </c:pt>
                <c:pt idx="11298">
                  <c:v>0.623726851851852</c:v>
                </c:pt>
                <c:pt idx="11299">
                  <c:v>0.62375</c:v>
                </c:pt>
                <c:pt idx="11300">
                  <c:v>0.623773148148148</c:v>
                </c:pt>
                <c:pt idx="11301">
                  <c:v>0.623796296296296</c:v>
                </c:pt>
                <c:pt idx="11302">
                  <c:v>0.623819444444444</c:v>
                </c:pt>
                <c:pt idx="11303">
                  <c:v>0.623842592592593</c:v>
                </c:pt>
                <c:pt idx="11304">
                  <c:v>0.623865740740741</c:v>
                </c:pt>
                <c:pt idx="11305">
                  <c:v>0.623888888888889</c:v>
                </c:pt>
                <c:pt idx="11306">
                  <c:v>0.623912037037037</c:v>
                </c:pt>
                <c:pt idx="11307">
                  <c:v>0.623935185185185</c:v>
                </c:pt>
                <c:pt idx="11308">
                  <c:v>0.623958333333333</c:v>
                </c:pt>
                <c:pt idx="11309">
                  <c:v>0.623981481481482</c:v>
                </c:pt>
                <c:pt idx="11310">
                  <c:v>0.62400462962963</c:v>
                </c:pt>
                <c:pt idx="11311">
                  <c:v>0.624027777777778</c:v>
                </c:pt>
                <c:pt idx="11312">
                  <c:v>0.624050925925926</c:v>
                </c:pt>
                <c:pt idx="11313">
                  <c:v>0.624074074074074</c:v>
                </c:pt>
                <c:pt idx="11314">
                  <c:v>0.624097222222222</c:v>
                </c:pt>
                <c:pt idx="11315">
                  <c:v>0.624120370370371</c:v>
                </c:pt>
                <c:pt idx="11316">
                  <c:v>0.624143518518519</c:v>
                </c:pt>
                <c:pt idx="11317">
                  <c:v>0.624166666666666</c:v>
                </c:pt>
                <c:pt idx="11318">
                  <c:v>0.624189814814815</c:v>
                </c:pt>
                <c:pt idx="11319">
                  <c:v>0.624212962962963</c:v>
                </c:pt>
                <c:pt idx="11320">
                  <c:v>0.624236111111111</c:v>
                </c:pt>
                <c:pt idx="11321">
                  <c:v>0.624259259259259</c:v>
                </c:pt>
                <c:pt idx="11322">
                  <c:v>0.624282407407407</c:v>
                </c:pt>
                <c:pt idx="11323">
                  <c:v>0.624305555555556</c:v>
                </c:pt>
                <c:pt idx="11324">
                  <c:v>0.624328703703704</c:v>
                </c:pt>
                <c:pt idx="11325">
                  <c:v>0.624351851851852</c:v>
                </c:pt>
                <c:pt idx="11326">
                  <c:v>0.624375</c:v>
                </c:pt>
                <c:pt idx="11327">
                  <c:v>0.624398148148148</c:v>
                </c:pt>
                <c:pt idx="11328">
                  <c:v>0.624421296296296</c:v>
                </c:pt>
                <c:pt idx="11329">
                  <c:v>0.624444444444445</c:v>
                </c:pt>
                <c:pt idx="11330">
                  <c:v>0.624467592592593</c:v>
                </c:pt>
                <c:pt idx="11331">
                  <c:v>0.624490740740741</c:v>
                </c:pt>
                <c:pt idx="11332">
                  <c:v>0.624513888888889</c:v>
                </c:pt>
                <c:pt idx="11333">
                  <c:v>0.624537037037037</c:v>
                </c:pt>
                <c:pt idx="11334">
                  <c:v>0.624560185185185</c:v>
                </c:pt>
                <c:pt idx="11335">
                  <c:v>0.624583333333333</c:v>
                </c:pt>
                <c:pt idx="11336">
                  <c:v>0.624606481481482</c:v>
                </c:pt>
                <c:pt idx="11337">
                  <c:v>0.62462962962963</c:v>
                </c:pt>
                <c:pt idx="11338">
                  <c:v>0.624652777777778</c:v>
                </c:pt>
                <c:pt idx="11339">
                  <c:v>0.624675925925926</c:v>
                </c:pt>
                <c:pt idx="11340">
                  <c:v>0.624699074074074</c:v>
                </c:pt>
                <c:pt idx="11341">
                  <c:v>0.624722222222222</c:v>
                </c:pt>
                <c:pt idx="11342">
                  <c:v>0.624745370370371</c:v>
                </c:pt>
                <c:pt idx="11343">
                  <c:v>0.624768518518519</c:v>
                </c:pt>
                <c:pt idx="11344">
                  <c:v>0.624791666666667</c:v>
                </c:pt>
                <c:pt idx="11345">
                  <c:v>0.624814814814815</c:v>
                </c:pt>
                <c:pt idx="11346">
                  <c:v>0.624837962962963</c:v>
                </c:pt>
                <c:pt idx="11347">
                  <c:v>0.624861111111111</c:v>
                </c:pt>
                <c:pt idx="11348">
                  <c:v>0.624884259259259</c:v>
                </c:pt>
                <c:pt idx="11349">
                  <c:v>0.624907407407407</c:v>
                </c:pt>
                <c:pt idx="11350">
                  <c:v>0.624930555555556</c:v>
                </c:pt>
                <c:pt idx="11351">
                  <c:v>0.624953703703704</c:v>
                </c:pt>
                <c:pt idx="11352">
                  <c:v>0.624976851851852</c:v>
                </c:pt>
                <c:pt idx="11353">
                  <c:v>0.625</c:v>
                </c:pt>
                <c:pt idx="11354">
                  <c:v>0.625023148148148</c:v>
                </c:pt>
                <c:pt idx="11355">
                  <c:v>0.625046296296296</c:v>
                </c:pt>
                <c:pt idx="11356">
                  <c:v>0.625069444444445</c:v>
                </c:pt>
                <c:pt idx="11357">
                  <c:v>0.625092592592593</c:v>
                </c:pt>
                <c:pt idx="11358">
                  <c:v>0.625115740740741</c:v>
                </c:pt>
                <c:pt idx="11359">
                  <c:v>0.625138888888889</c:v>
                </c:pt>
                <c:pt idx="11360">
                  <c:v>0.625162037037037</c:v>
                </c:pt>
                <c:pt idx="11361">
                  <c:v>0.625185185185185</c:v>
                </c:pt>
                <c:pt idx="11362">
                  <c:v>0.625208333333333</c:v>
                </c:pt>
                <c:pt idx="11363">
                  <c:v>0.625231481481482</c:v>
                </c:pt>
                <c:pt idx="11364">
                  <c:v>0.62525462962963</c:v>
                </c:pt>
                <c:pt idx="11365">
                  <c:v>0.625277777777778</c:v>
                </c:pt>
                <c:pt idx="11366">
                  <c:v>0.625300925925926</c:v>
                </c:pt>
                <c:pt idx="11367">
                  <c:v>0.625324074074074</c:v>
                </c:pt>
                <c:pt idx="11368">
                  <c:v>0.625347222222222</c:v>
                </c:pt>
                <c:pt idx="11369">
                  <c:v>0.62537037037037</c:v>
                </c:pt>
                <c:pt idx="11370">
                  <c:v>0.625393518518519</c:v>
                </c:pt>
                <c:pt idx="11371">
                  <c:v>0.625416666666666</c:v>
                </c:pt>
                <c:pt idx="11372">
                  <c:v>0.625439814814815</c:v>
                </c:pt>
                <c:pt idx="11373">
                  <c:v>0.625462962962963</c:v>
                </c:pt>
                <c:pt idx="11374">
                  <c:v>0.625486111111111</c:v>
                </c:pt>
                <c:pt idx="11375">
                  <c:v>0.625509259259259</c:v>
                </c:pt>
                <c:pt idx="11376">
                  <c:v>0.625532407407407</c:v>
                </c:pt>
                <c:pt idx="11377">
                  <c:v>0.625555555555556</c:v>
                </c:pt>
                <c:pt idx="11378">
                  <c:v>0.625578703703704</c:v>
                </c:pt>
                <c:pt idx="11379">
                  <c:v>0.625601851851852</c:v>
                </c:pt>
                <c:pt idx="11380">
                  <c:v>0.625625</c:v>
                </c:pt>
                <c:pt idx="11381">
                  <c:v>0.625648148148148</c:v>
                </c:pt>
                <c:pt idx="11382">
                  <c:v>0.625671296296297</c:v>
                </c:pt>
                <c:pt idx="11383">
                  <c:v>0.625694444444445</c:v>
                </c:pt>
                <c:pt idx="11384">
                  <c:v>0.625717592592593</c:v>
                </c:pt>
                <c:pt idx="11385">
                  <c:v>0.625740740740741</c:v>
                </c:pt>
                <c:pt idx="11386">
                  <c:v>0.625763888888889</c:v>
                </c:pt>
                <c:pt idx="11387">
                  <c:v>0.625787037037037</c:v>
                </c:pt>
                <c:pt idx="11388">
                  <c:v>0.625810185185185</c:v>
                </c:pt>
                <c:pt idx="11389">
                  <c:v>0.625833333333333</c:v>
                </c:pt>
                <c:pt idx="11390">
                  <c:v>0.625856481481481</c:v>
                </c:pt>
                <c:pt idx="11391">
                  <c:v>0.62587962962963</c:v>
                </c:pt>
                <c:pt idx="11392">
                  <c:v>0.625902777777778</c:v>
                </c:pt>
                <c:pt idx="11393">
                  <c:v>0.625925925925926</c:v>
                </c:pt>
                <c:pt idx="11394">
                  <c:v>0.625949074074074</c:v>
                </c:pt>
                <c:pt idx="11395">
                  <c:v>0.625972222222222</c:v>
                </c:pt>
                <c:pt idx="11396">
                  <c:v>0.62599537037037</c:v>
                </c:pt>
                <c:pt idx="11397">
                  <c:v>0.626018518518519</c:v>
                </c:pt>
                <c:pt idx="11398">
                  <c:v>0.626041666666667</c:v>
                </c:pt>
                <c:pt idx="11399">
                  <c:v>0.626064814814815</c:v>
                </c:pt>
                <c:pt idx="11400">
                  <c:v>0.626087962962963</c:v>
                </c:pt>
                <c:pt idx="11401">
                  <c:v>0.626111111111111</c:v>
                </c:pt>
                <c:pt idx="11402">
                  <c:v>0.626134259259259</c:v>
                </c:pt>
                <c:pt idx="11403">
                  <c:v>0.626157407407407</c:v>
                </c:pt>
                <c:pt idx="11404">
                  <c:v>0.626180555555556</c:v>
                </c:pt>
                <c:pt idx="11405">
                  <c:v>0.626203703703704</c:v>
                </c:pt>
                <c:pt idx="11406">
                  <c:v>0.626226851851852</c:v>
                </c:pt>
                <c:pt idx="11407">
                  <c:v>0.62625</c:v>
                </c:pt>
                <c:pt idx="11408">
                  <c:v>0.626273148148148</c:v>
                </c:pt>
                <c:pt idx="11409">
                  <c:v>0.626296296296296</c:v>
                </c:pt>
                <c:pt idx="11410">
                  <c:v>0.626319444444444</c:v>
                </c:pt>
                <c:pt idx="11411">
                  <c:v>0.626342592592593</c:v>
                </c:pt>
                <c:pt idx="11412">
                  <c:v>0.62636574074074</c:v>
                </c:pt>
                <c:pt idx="11413">
                  <c:v>0.626388888888889</c:v>
                </c:pt>
                <c:pt idx="11414">
                  <c:v>0.626412037037037</c:v>
                </c:pt>
                <c:pt idx="11415">
                  <c:v>0.626435185185185</c:v>
                </c:pt>
                <c:pt idx="11416">
                  <c:v>0.626458333333333</c:v>
                </c:pt>
                <c:pt idx="11417">
                  <c:v>0.626481481481482</c:v>
                </c:pt>
                <c:pt idx="11418">
                  <c:v>0.62650462962963</c:v>
                </c:pt>
                <c:pt idx="11419">
                  <c:v>0.626527777777778</c:v>
                </c:pt>
                <c:pt idx="11420">
                  <c:v>0.626550925925926</c:v>
                </c:pt>
                <c:pt idx="11421">
                  <c:v>0.626574074074074</c:v>
                </c:pt>
                <c:pt idx="11422">
                  <c:v>0.626597222222222</c:v>
                </c:pt>
                <c:pt idx="11423">
                  <c:v>0.626620370370371</c:v>
                </c:pt>
                <c:pt idx="11424">
                  <c:v>0.626643518518519</c:v>
                </c:pt>
                <c:pt idx="11425">
                  <c:v>0.626666666666667</c:v>
                </c:pt>
                <c:pt idx="11426">
                  <c:v>0.626689814814815</c:v>
                </c:pt>
                <c:pt idx="11427">
                  <c:v>0.626712962962963</c:v>
                </c:pt>
                <c:pt idx="11428">
                  <c:v>0.626736111111111</c:v>
                </c:pt>
                <c:pt idx="11429">
                  <c:v>0.626759259259259</c:v>
                </c:pt>
                <c:pt idx="11430">
                  <c:v>0.626782407407407</c:v>
                </c:pt>
                <c:pt idx="11431">
                  <c:v>0.626805555555556</c:v>
                </c:pt>
                <c:pt idx="11432">
                  <c:v>0.626828703703704</c:v>
                </c:pt>
                <c:pt idx="11433">
                  <c:v>0.626851851851852</c:v>
                </c:pt>
                <c:pt idx="11434">
                  <c:v>0.626875</c:v>
                </c:pt>
                <c:pt idx="11435">
                  <c:v>0.626898148148148</c:v>
                </c:pt>
                <c:pt idx="11436">
                  <c:v>0.626921296296296</c:v>
                </c:pt>
                <c:pt idx="11437">
                  <c:v>0.626944444444445</c:v>
                </c:pt>
                <c:pt idx="11438">
                  <c:v>0.626967592592593</c:v>
                </c:pt>
                <c:pt idx="11439">
                  <c:v>0.626990740740741</c:v>
                </c:pt>
                <c:pt idx="11440">
                  <c:v>0.627013888888889</c:v>
                </c:pt>
                <c:pt idx="11441">
                  <c:v>0.627037037037037</c:v>
                </c:pt>
                <c:pt idx="11442">
                  <c:v>0.627060185185185</c:v>
                </c:pt>
                <c:pt idx="11443">
                  <c:v>0.627083333333333</c:v>
                </c:pt>
                <c:pt idx="11444">
                  <c:v>0.627106481481482</c:v>
                </c:pt>
                <c:pt idx="11445">
                  <c:v>0.62712962962963</c:v>
                </c:pt>
                <c:pt idx="11446">
                  <c:v>0.627152777777778</c:v>
                </c:pt>
                <c:pt idx="11447">
                  <c:v>0.627175925925926</c:v>
                </c:pt>
                <c:pt idx="11448">
                  <c:v>0.627199074074074</c:v>
                </c:pt>
                <c:pt idx="11449">
                  <c:v>0.627222222222222</c:v>
                </c:pt>
                <c:pt idx="11450">
                  <c:v>0.62724537037037</c:v>
                </c:pt>
                <c:pt idx="11451">
                  <c:v>0.627268518518519</c:v>
                </c:pt>
                <c:pt idx="11452">
                  <c:v>0.627291666666667</c:v>
                </c:pt>
                <c:pt idx="11453">
                  <c:v>0.627314814814815</c:v>
                </c:pt>
                <c:pt idx="11454">
                  <c:v>0.627337962962963</c:v>
                </c:pt>
                <c:pt idx="11455">
                  <c:v>0.627361111111111</c:v>
                </c:pt>
                <c:pt idx="11456">
                  <c:v>0.627384259259259</c:v>
                </c:pt>
                <c:pt idx="11457">
                  <c:v>0.627407407407407</c:v>
                </c:pt>
                <c:pt idx="11458">
                  <c:v>0.627430555555556</c:v>
                </c:pt>
                <c:pt idx="11459">
                  <c:v>0.627453703703704</c:v>
                </c:pt>
                <c:pt idx="11460">
                  <c:v>0.627476851851852</c:v>
                </c:pt>
                <c:pt idx="11461">
                  <c:v>0.6275</c:v>
                </c:pt>
                <c:pt idx="11462">
                  <c:v>0.627523148148148</c:v>
                </c:pt>
                <c:pt idx="11463">
                  <c:v>0.627546296296296</c:v>
                </c:pt>
                <c:pt idx="11464">
                  <c:v>0.627569444444445</c:v>
                </c:pt>
                <c:pt idx="11465">
                  <c:v>0.627592592592593</c:v>
                </c:pt>
                <c:pt idx="11466">
                  <c:v>0.627615740740741</c:v>
                </c:pt>
                <c:pt idx="11467">
                  <c:v>0.627638888888889</c:v>
                </c:pt>
                <c:pt idx="11468">
                  <c:v>0.627662037037037</c:v>
                </c:pt>
                <c:pt idx="11469">
                  <c:v>0.627685185185185</c:v>
                </c:pt>
                <c:pt idx="11470">
                  <c:v>0.627708333333333</c:v>
                </c:pt>
                <c:pt idx="11471">
                  <c:v>0.627731481481482</c:v>
                </c:pt>
                <c:pt idx="11472">
                  <c:v>0.62775462962963</c:v>
                </c:pt>
                <c:pt idx="11473">
                  <c:v>0.627777777777778</c:v>
                </c:pt>
                <c:pt idx="11474">
                  <c:v>0.627800925925926</c:v>
                </c:pt>
                <c:pt idx="11475">
                  <c:v>0.627824074074074</c:v>
                </c:pt>
                <c:pt idx="11476">
                  <c:v>0.627847222222222</c:v>
                </c:pt>
                <c:pt idx="11477">
                  <c:v>0.627870370370371</c:v>
                </c:pt>
                <c:pt idx="11478">
                  <c:v>0.627893518518519</c:v>
                </c:pt>
                <c:pt idx="11479">
                  <c:v>0.627916666666667</c:v>
                </c:pt>
                <c:pt idx="11480">
                  <c:v>0.627939814814815</c:v>
                </c:pt>
                <c:pt idx="11481">
                  <c:v>0.627962962962963</c:v>
                </c:pt>
                <c:pt idx="11482">
                  <c:v>0.627986111111111</c:v>
                </c:pt>
                <c:pt idx="11483">
                  <c:v>0.628009259259259</c:v>
                </c:pt>
                <c:pt idx="11484">
                  <c:v>0.628032407407407</c:v>
                </c:pt>
                <c:pt idx="11485">
                  <c:v>0.628055555555556</c:v>
                </c:pt>
                <c:pt idx="11486">
                  <c:v>0.628078703703704</c:v>
                </c:pt>
                <c:pt idx="11487">
                  <c:v>0.628101851851852</c:v>
                </c:pt>
                <c:pt idx="11488">
                  <c:v>0.628125</c:v>
                </c:pt>
                <c:pt idx="11489">
                  <c:v>0.628148148148148</c:v>
                </c:pt>
                <c:pt idx="11490">
                  <c:v>0.628171296296296</c:v>
                </c:pt>
                <c:pt idx="11491">
                  <c:v>0.628194444444445</c:v>
                </c:pt>
                <c:pt idx="11492">
                  <c:v>0.628217592592593</c:v>
                </c:pt>
                <c:pt idx="11493">
                  <c:v>0.628240740740741</c:v>
                </c:pt>
                <c:pt idx="11494">
                  <c:v>0.628263888888889</c:v>
                </c:pt>
                <c:pt idx="11495">
                  <c:v>0.628287037037037</c:v>
                </c:pt>
                <c:pt idx="11496">
                  <c:v>0.628310185185185</c:v>
                </c:pt>
                <c:pt idx="11497">
                  <c:v>0.628333333333333</c:v>
                </c:pt>
                <c:pt idx="11498">
                  <c:v>0.628356481481482</c:v>
                </c:pt>
                <c:pt idx="11499">
                  <c:v>0.62837962962963</c:v>
                </c:pt>
                <c:pt idx="11500">
                  <c:v>0.628402777777778</c:v>
                </c:pt>
                <c:pt idx="11501">
                  <c:v>0.628425925925926</c:v>
                </c:pt>
                <c:pt idx="11502">
                  <c:v>0.628449074074074</c:v>
                </c:pt>
                <c:pt idx="11503">
                  <c:v>0.628472222222222</c:v>
                </c:pt>
                <c:pt idx="11504">
                  <c:v>0.628495370370371</c:v>
                </c:pt>
                <c:pt idx="11505">
                  <c:v>0.628518518518519</c:v>
                </c:pt>
                <c:pt idx="11506">
                  <c:v>0.628541666666667</c:v>
                </c:pt>
                <c:pt idx="11507">
                  <c:v>0.628564814814815</c:v>
                </c:pt>
                <c:pt idx="11508">
                  <c:v>0.628587962962963</c:v>
                </c:pt>
                <c:pt idx="11509">
                  <c:v>0.628611111111111</c:v>
                </c:pt>
                <c:pt idx="11510">
                  <c:v>0.628634259259259</c:v>
                </c:pt>
                <c:pt idx="11511">
                  <c:v>0.628657407407408</c:v>
                </c:pt>
                <c:pt idx="11512">
                  <c:v>0.628680555555556</c:v>
                </c:pt>
                <c:pt idx="11513">
                  <c:v>0.628703703703704</c:v>
                </c:pt>
                <c:pt idx="11514">
                  <c:v>0.628726851851852</c:v>
                </c:pt>
                <c:pt idx="11515">
                  <c:v>0.62875</c:v>
                </c:pt>
                <c:pt idx="11516">
                  <c:v>0.628773148148148</c:v>
                </c:pt>
                <c:pt idx="11517">
                  <c:v>0.628796296296296</c:v>
                </c:pt>
                <c:pt idx="11518">
                  <c:v>0.628819444444445</c:v>
                </c:pt>
                <c:pt idx="11519">
                  <c:v>0.628842592592593</c:v>
                </c:pt>
                <c:pt idx="11520">
                  <c:v>0.628865740740741</c:v>
                </c:pt>
                <c:pt idx="11521">
                  <c:v>0.628888888888889</c:v>
                </c:pt>
                <c:pt idx="11522">
                  <c:v>0.628912037037037</c:v>
                </c:pt>
                <c:pt idx="11523">
                  <c:v>0.628935185185185</c:v>
                </c:pt>
                <c:pt idx="11524">
                  <c:v>0.628958333333334</c:v>
                </c:pt>
                <c:pt idx="11525">
                  <c:v>0.628981481481482</c:v>
                </c:pt>
                <c:pt idx="11526">
                  <c:v>0.62900462962963</c:v>
                </c:pt>
                <c:pt idx="11527">
                  <c:v>0.629027777777778</c:v>
                </c:pt>
                <c:pt idx="11528">
                  <c:v>0.629050925925926</c:v>
                </c:pt>
                <c:pt idx="11529">
                  <c:v>0.629074074074074</c:v>
                </c:pt>
                <c:pt idx="11530">
                  <c:v>0.629097222222222</c:v>
                </c:pt>
                <c:pt idx="11531">
                  <c:v>0.629120370370371</c:v>
                </c:pt>
                <c:pt idx="11532">
                  <c:v>0.629143518518519</c:v>
                </c:pt>
                <c:pt idx="11533">
                  <c:v>0.629166666666666</c:v>
                </c:pt>
                <c:pt idx="11534">
                  <c:v>0.629189814814815</c:v>
                </c:pt>
                <c:pt idx="11535">
                  <c:v>0.629212962962963</c:v>
                </c:pt>
                <c:pt idx="11536">
                  <c:v>0.629236111111111</c:v>
                </c:pt>
                <c:pt idx="11537">
                  <c:v>0.629259259259259</c:v>
                </c:pt>
                <c:pt idx="11538">
                  <c:v>0.629282407407407</c:v>
                </c:pt>
                <c:pt idx="11539">
                  <c:v>0.629305555555556</c:v>
                </c:pt>
                <c:pt idx="11540">
                  <c:v>0.629328703703704</c:v>
                </c:pt>
                <c:pt idx="11541">
                  <c:v>0.629351851851852</c:v>
                </c:pt>
                <c:pt idx="11542">
                  <c:v>0.629375</c:v>
                </c:pt>
                <c:pt idx="11543">
                  <c:v>0.629398148148148</c:v>
                </c:pt>
                <c:pt idx="11544">
                  <c:v>0.629421296296296</c:v>
                </c:pt>
                <c:pt idx="11545">
                  <c:v>0.629444444444445</c:v>
                </c:pt>
                <c:pt idx="11546">
                  <c:v>0.629467592592593</c:v>
                </c:pt>
                <c:pt idx="11547">
                  <c:v>0.629490740740741</c:v>
                </c:pt>
                <c:pt idx="11548">
                  <c:v>0.629513888888889</c:v>
                </c:pt>
                <c:pt idx="11549">
                  <c:v>0.629537037037037</c:v>
                </c:pt>
                <c:pt idx="11550">
                  <c:v>0.629560185185185</c:v>
                </c:pt>
                <c:pt idx="11551">
                  <c:v>0.629583333333333</c:v>
                </c:pt>
                <c:pt idx="11552">
                  <c:v>0.629606481481482</c:v>
                </c:pt>
                <c:pt idx="11553">
                  <c:v>0.62962962962963</c:v>
                </c:pt>
                <c:pt idx="11554">
                  <c:v>0.629652777777778</c:v>
                </c:pt>
                <c:pt idx="11555">
                  <c:v>0.629675925925926</c:v>
                </c:pt>
                <c:pt idx="11556">
                  <c:v>0.629699074074074</c:v>
                </c:pt>
                <c:pt idx="11557">
                  <c:v>0.629722222222222</c:v>
                </c:pt>
                <c:pt idx="11558">
                  <c:v>0.629745370370371</c:v>
                </c:pt>
                <c:pt idx="11559">
                  <c:v>0.629768518518519</c:v>
                </c:pt>
                <c:pt idx="11560">
                  <c:v>0.629791666666667</c:v>
                </c:pt>
                <c:pt idx="11561">
                  <c:v>0.629814814814815</c:v>
                </c:pt>
                <c:pt idx="11562">
                  <c:v>0.629837962962963</c:v>
                </c:pt>
                <c:pt idx="11563">
                  <c:v>0.629861111111111</c:v>
                </c:pt>
                <c:pt idx="11564">
                  <c:v>0.629884259259259</c:v>
                </c:pt>
                <c:pt idx="11565">
                  <c:v>0.629907407407408</c:v>
                </c:pt>
                <c:pt idx="11566">
                  <c:v>0.629930555555556</c:v>
                </c:pt>
                <c:pt idx="11567">
                  <c:v>0.629953703703704</c:v>
                </c:pt>
                <c:pt idx="11568">
                  <c:v>0.629976851851852</c:v>
                </c:pt>
                <c:pt idx="11569">
                  <c:v>0.63</c:v>
                </c:pt>
                <c:pt idx="11570">
                  <c:v>0.630023148148148</c:v>
                </c:pt>
                <c:pt idx="11571">
                  <c:v>0.630046296296296</c:v>
                </c:pt>
                <c:pt idx="11572">
                  <c:v>0.630069444444445</c:v>
                </c:pt>
                <c:pt idx="11573">
                  <c:v>0.630092592592593</c:v>
                </c:pt>
                <c:pt idx="11574">
                  <c:v>0.630115740740741</c:v>
                </c:pt>
                <c:pt idx="11575">
                  <c:v>0.630138888888889</c:v>
                </c:pt>
                <c:pt idx="11576">
                  <c:v>0.630162037037037</c:v>
                </c:pt>
                <c:pt idx="11577">
                  <c:v>0.630185185185185</c:v>
                </c:pt>
                <c:pt idx="11578">
                  <c:v>0.630208333333333</c:v>
                </c:pt>
                <c:pt idx="11579">
                  <c:v>0.630231481481481</c:v>
                </c:pt>
                <c:pt idx="11580">
                  <c:v>0.63025462962963</c:v>
                </c:pt>
                <c:pt idx="11581">
                  <c:v>0.630277777777778</c:v>
                </c:pt>
                <c:pt idx="11582">
                  <c:v>0.630300925925926</c:v>
                </c:pt>
                <c:pt idx="11583">
                  <c:v>0.630324074074074</c:v>
                </c:pt>
                <c:pt idx="11584">
                  <c:v>0.630347222222222</c:v>
                </c:pt>
                <c:pt idx="11585">
                  <c:v>0.63037037037037</c:v>
                </c:pt>
                <c:pt idx="11586">
                  <c:v>0.630393518518519</c:v>
                </c:pt>
                <c:pt idx="11587">
                  <c:v>0.630416666666667</c:v>
                </c:pt>
                <c:pt idx="11588">
                  <c:v>0.630439814814815</c:v>
                </c:pt>
                <c:pt idx="11589">
                  <c:v>0.630462962962963</c:v>
                </c:pt>
                <c:pt idx="11590">
                  <c:v>0.630486111111111</c:v>
                </c:pt>
                <c:pt idx="11591">
                  <c:v>0.630509259259259</c:v>
                </c:pt>
                <c:pt idx="11592">
                  <c:v>0.630532407407407</c:v>
                </c:pt>
                <c:pt idx="11593">
                  <c:v>0.630555555555556</c:v>
                </c:pt>
                <c:pt idx="11594">
                  <c:v>0.630578703703704</c:v>
                </c:pt>
                <c:pt idx="11595">
                  <c:v>0.630601851851852</c:v>
                </c:pt>
                <c:pt idx="11596">
                  <c:v>0.630625</c:v>
                </c:pt>
                <c:pt idx="11597">
                  <c:v>0.630648148148148</c:v>
                </c:pt>
                <c:pt idx="11598">
                  <c:v>0.630671296296296</c:v>
                </c:pt>
                <c:pt idx="11599">
                  <c:v>0.630694444444445</c:v>
                </c:pt>
                <c:pt idx="11600">
                  <c:v>0.630717592592593</c:v>
                </c:pt>
                <c:pt idx="11601">
                  <c:v>0.630740740740741</c:v>
                </c:pt>
                <c:pt idx="11602">
                  <c:v>0.630763888888889</c:v>
                </c:pt>
                <c:pt idx="11603">
                  <c:v>0.630787037037037</c:v>
                </c:pt>
                <c:pt idx="11604">
                  <c:v>0.630810185185185</c:v>
                </c:pt>
                <c:pt idx="11605">
                  <c:v>0.630833333333333</c:v>
                </c:pt>
                <c:pt idx="11606">
                  <c:v>0.630856481481482</c:v>
                </c:pt>
                <c:pt idx="11607">
                  <c:v>0.63087962962963</c:v>
                </c:pt>
                <c:pt idx="11608">
                  <c:v>0.630902777777778</c:v>
                </c:pt>
                <c:pt idx="11609">
                  <c:v>0.630925925925926</c:v>
                </c:pt>
                <c:pt idx="11610">
                  <c:v>0.630949074074074</c:v>
                </c:pt>
                <c:pt idx="11611">
                  <c:v>0.630972222222222</c:v>
                </c:pt>
                <c:pt idx="11612">
                  <c:v>0.63099537037037</c:v>
                </c:pt>
                <c:pt idx="11613">
                  <c:v>0.631018518518519</c:v>
                </c:pt>
                <c:pt idx="11614">
                  <c:v>0.631041666666667</c:v>
                </c:pt>
                <c:pt idx="11615">
                  <c:v>0.631064814814815</c:v>
                </c:pt>
                <c:pt idx="11616">
                  <c:v>0.631087962962963</c:v>
                </c:pt>
                <c:pt idx="11617">
                  <c:v>0.631111111111111</c:v>
                </c:pt>
                <c:pt idx="11618">
                  <c:v>0.631134259259259</c:v>
                </c:pt>
                <c:pt idx="11619">
                  <c:v>0.631157407407407</c:v>
                </c:pt>
                <c:pt idx="11620">
                  <c:v>0.631180555555556</c:v>
                </c:pt>
                <c:pt idx="11621">
                  <c:v>0.631215277777778</c:v>
                </c:pt>
                <c:pt idx="11622">
                  <c:v>0.631238425925926</c:v>
                </c:pt>
                <c:pt idx="11623">
                  <c:v>0.631261574074074</c:v>
                </c:pt>
                <c:pt idx="11624">
                  <c:v>0.631284722222222</c:v>
                </c:pt>
                <c:pt idx="11625">
                  <c:v>0.631307870370371</c:v>
                </c:pt>
                <c:pt idx="11626">
                  <c:v>0.631331018518519</c:v>
                </c:pt>
                <c:pt idx="11627">
                  <c:v>0.631354166666667</c:v>
                </c:pt>
                <c:pt idx="11628">
                  <c:v>0.631377314814815</c:v>
                </c:pt>
                <c:pt idx="11629">
                  <c:v>0.631400462962963</c:v>
                </c:pt>
                <c:pt idx="11630">
                  <c:v>0.631423611111111</c:v>
                </c:pt>
                <c:pt idx="11631">
                  <c:v>0.631446759259259</c:v>
                </c:pt>
                <c:pt idx="11632">
                  <c:v>0.631469907407407</c:v>
                </c:pt>
                <c:pt idx="11633">
                  <c:v>0.631493055555556</c:v>
                </c:pt>
                <c:pt idx="11634">
                  <c:v>0.631516203703704</c:v>
                </c:pt>
                <c:pt idx="11635">
                  <c:v>0.631539351851852</c:v>
                </c:pt>
                <c:pt idx="11636">
                  <c:v>0.6315625</c:v>
                </c:pt>
                <c:pt idx="11637">
                  <c:v>0.631585648148148</c:v>
                </c:pt>
                <c:pt idx="11638">
                  <c:v>0.631608796296296</c:v>
                </c:pt>
                <c:pt idx="11639">
                  <c:v>0.631631944444445</c:v>
                </c:pt>
                <c:pt idx="11640">
                  <c:v>0.631655092592593</c:v>
                </c:pt>
                <c:pt idx="11641">
                  <c:v>0.631678240740741</c:v>
                </c:pt>
                <c:pt idx="11642">
                  <c:v>0.631701388888889</c:v>
                </c:pt>
                <c:pt idx="11643">
                  <c:v>0.631724537037037</c:v>
                </c:pt>
                <c:pt idx="11644">
                  <c:v>0.631747685185185</c:v>
                </c:pt>
                <c:pt idx="11645">
                  <c:v>0.631770833333334</c:v>
                </c:pt>
                <c:pt idx="11646">
                  <c:v>0.631793981481482</c:v>
                </c:pt>
                <c:pt idx="11647">
                  <c:v>0.63181712962963</c:v>
                </c:pt>
                <c:pt idx="11648">
                  <c:v>0.631840277777778</c:v>
                </c:pt>
                <c:pt idx="11649">
                  <c:v>0.631863425925926</c:v>
                </c:pt>
                <c:pt idx="11650">
                  <c:v>0.631886574074074</c:v>
                </c:pt>
                <c:pt idx="11651">
                  <c:v>0.631909722222222</c:v>
                </c:pt>
                <c:pt idx="11652">
                  <c:v>0.631932870370371</c:v>
                </c:pt>
                <c:pt idx="11653">
                  <c:v>0.631956018518519</c:v>
                </c:pt>
                <c:pt idx="11654">
                  <c:v>0.631979166666667</c:v>
                </c:pt>
                <c:pt idx="11655">
                  <c:v>0.632002314814815</c:v>
                </c:pt>
                <c:pt idx="11656">
                  <c:v>0.632025462962963</c:v>
                </c:pt>
                <c:pt idx="11657">
                  <c:v>0.632048611111111</c:v>
                </c:pt>
                <c:pt idx="11658">
                  <c:v>0.632071759259259</c:v>
                </c:pt>
                <c:pt idx="11659">
                  <c:v>0.632094907407408</c:v>
                </c:pt>
                <c:pt idx="11660">
                  <c:v>0.632118055555556</c:v>
                </c:pt>
                <c:pt idx="11661">
                  <c:v>0.632141203703704</c:v>
                </c:pt>
                <c:pt idx="11662">
                  <c:v>0.632164351851852</c:v>
                </c:pt>
                <c:pt idx="11663">
                  <c:v>0.6321875</c:v>
                </c:pt>
                <c:pt idx="11664">
                  <c:v>0.632210648148148</c:v>
                </c:pt>
                <c:pt idx="11665">
                  <c:v>0.632233796296296</c:v>
                </c:pt>
                <c:pt idx="11666">
                  <c:v>0.632256944444444</c:v>
                </c:pt>
                <c:pt idx="11667">
                  <c:v>0.632280092592593</c:v>
                </c:pt>
                <c:pt idx="11668">
                  <c:v>0.632303240740741</c:v>
                </c:pt>
                <c:pt idx="11669">
                  <c:v>0.632326388888889</c:v>
                </c:pt>
                <c:pt idx="11670">
                  <c:v>0.632349537037037</c:v>
                </c:pt>
                <c:pt idx="11671">
                  <c:v>0.632372685185185</c:v>
                </c:pt>
                <c:pt idx="11672">
                  <c:v>0.632395833333334</c:v>
                </c:pt>
                <c:pt idx="11673">
                  <c:v>0.632418981481481</c:v>
                </c:pt>
                <c:pt idx="11674">
                  <c:v>0.632442129629629</c:v>
                </c:pt>
                <c:pt idx="11675">
                  <c:v>0.632465277777778</c:v>
                </c:pt>
                <c:pt idx="11676">
                  <c:v>0.632488425925926</c:v>
                </c:pt>
                <c:pt idx="11677">
                  <c:v>0.632511574074074</c:v>
                </c:pt>
                <c:pt idx="11678">
                  <c:v>0.632534722222222</c:v>
                </c:pt>
                <c:pt idx="11679">
                  <c:v>0.63255787037037</c:v>
                </c:pt>
                <c:pt idx="11680">
                  <c:v>0.632581018518519</c:v>
                </c:pt>
                <c:pt idx="11681">
                  <c:v>0.632604166666667</c:v>
                </c:pt>
                <c:pt idx="11682">
                  <c:v>0.632627314814815</c:v>
                </c:pt>
                <c:pt idx="11683">
                  <c:v>0.632650462962963</c:v>
                </c:pt>
                <c:pt idx="11684">
                  <c:v>0.632673611111111</c:v>
                </c:pt>
                <c:pt idx="11685">
                  <c:v>0.632696759259259</c:v>
                </c:pt>
                <c:pt idx="11686">
                  <c:v>0.632719907407407</c:v>
                </c:pt>
                <c:pt idx="11687">
                  <c:v>0.632743055555556</c:v>
                </c:pt>
                <c:pt idx="11688">
                  <c:v>0.632766203703704</c:v>
                </c:pt>
                <c:pt idx="11689">
                  <c:v>0.632789351851852</c:v>
                </c:pt>
                <c:pt idx="11690">
                  <c:v>0.6328125</c:v>
                </c:pt>
                <c:pt idx="11691">
                  <c:v>0.632835648148148</c:v>
                </c:pt>
                <c:pt idx="11692">
                  <c:v>0.632858796296296</c:v>
                </c:pt>
                <c:pt idx="11693">
                  <c:v>0.632881944444445</c:v>
                </c:pt>
                <c:pt idx="11694">
                  <c:v>0.632905092592593</c:v>
                </c:pt>
                <c:pt idx="11695">
                  <c:v>0.632928240740741</c:v>
                </c:pt>
                <c:pt idx="11696">
                  <c:v>0.632951388888889</c:v>
                </c:pt>
                <c:pt idx="11697">
                  <c:v>0.632974537037037</c:v>
                </c:pt>
                <c:pt idx="11698">
                  <c:v>0.632997685185185</c:v>
                </c:pt>
                <c:pt idx="11699">
                  <c:v>0.633020833333334</c:v>
                </c:pt>
                <c:pt idx="11700">
                  <c:v>0.633043981481482</c:v>
                </c:pt>
                <c:pt idx="11701">
                  <c:v>0.633067129629629</c:v>
                </c:pt>
                <c:pt idx="11702">
                  <c:v>0.633090277777778</c:v>
                </c:pt>
                <c:pt idx="11703">
                  <c:v>0.633113425925926</c:v>
                </c:pt>
                <c:pt idx="11704">
                  <c:v>0.633136574074074</c:v>
                </c:pt>
                <c:pt idx="11705">
                  <c:v>0.633159722222222</c:v>
                </c:pt>
                <c:pt idx="11706">
                  <c:v>0.63318287037037</c:v>
                </c:pt>
                <c:pt idx="11707">
                  <c:v>0.633206018518519</c:v>
                </c:pt>
                <c:pt idx="11708">
                  <c:v>0.633229166666667</c:v>
                </c:pt>
                <c:pt idx="11709">
                  <c:v>0.633252314814815</c:v>
                </c:pt>
                <c:pt idx="11710">
                  <c:v>0.633275462962963</c:v>
                </c:pt>
                <c:pt idx="11711">
                  <c:v>0.633298611111111</c:v>
                </c:pt>
                <c:pt idx="11712">
                  <c:v>0.633321759259259</c:v>
                </c:pt>
                <c:pt idx="11713">
                  <c:v>0.633344907407407</c:v>
                </c:pt>
                <c:pt idx="11714">
                  <c:v>0.633368055555556</c:v>
                </c:pt>
                <c:pt idx="11715">
                  <c:v>0.633391203703704</c:v>
                </c:pt>
                <c:pt idx="11716">
                  <c:v>0.633414351851852</c:v>
                </c:pt>
                <c:pt idx="11717">
                  <c:v>0.6334375</c:v>
                </c:pt>
                <c:pt idx="11718">
                  <c:v>0.633460648148148</c:v>
                </c:pt>
                <c:pt idx="11719">
                  <c:v>0.633483796296296</c:v>
                </c:pt>
                <c:pt idx="11720">
                  <c:v>0.633506944444444</c:v>
                </c:pt>
                <c:pt idx="11721">
                  <c:v>0.633530092592593</c:v>
                </c:pt>
                <c:pt idx="11722">
                  <c:v>0.633553240740741</c:v>
                </c:pt>
                <c:pt idx="11723">
                  <c:v>0.633576388888889</c:v>
                </c:pt>
                <c:pt idx="11724">
                  <c:v>0.633599537037037</c:v>
                </c:pt>
                <c:pt idx="11725">
                  <c:v>0.633622685185185</c:v>
                </c:pt>
                <c:pt idx="11726">
                  <c:v>0.633645833333334</c:v>
                </c:pt>
                <c:pt idx="11727">
                  <c:v>0.633668981481481</c:v>
                </c:pt>
                <c:pt idx="11728">
                  <c:v>0.63369212962963</c:v>
                </c:pt>
                <c:pt idx="11729">
                  <c:v>0.633715277777778</c:v>
                </c:pt>
                <c:pt idx="11730">
                  <c:v>0.633738425925926</c:v>
                </c:pt>
                <c:pt idx="11731">
                  <c:v>0.633761574074074</c:v>
                </c:pt>
                <c:pt idx="11732">
                  <c:v>0.633784722222222</c:v>
                </c:pt>
                <c:pt idx="11733">
                  <c:v>0.63380787037037</c:v>
                </c:pt>
                <c:pt idx="11734">
                  <c:v>0.633831018518519</c:v>
                </c:pt>
                <c:pt idx="11735">
                  <c:v>0.633854166666667</c:v>
                </c:pt>
                <c:pt idx="11736">
                  <c:v>0.633877314814815</c:v>
                </c:pt>
                <c:pt idx="11737">
                  <c:v>0.633900462962963</c:v>
                </c:pt>
                <c:pt idx="11738">
                  <c:v>0.633923611111111</c:v>
                </c:pt>
                <c:pt idx="11739">
                  <c:v>0.633946759259259</c:v>
                </c:pt>
                <c:pt idx="11740">
                  <c:v>0.633969907407407</c:v>
                </c:pt>
                <c:pt idx="11741">
                  <c:v>0.633993055555556</c:v>
                </c:pt>
                <c:pt idx="11742">
                  <c:v>0.634016203703704</c:v>
                </c:pt>
                <c:pt idx="11743">
                  <c:v>0.634039351851852</c:v>
                </c:pt>
                <c:pt idx="11744">
                  <c:v>0.6340625</c:v>
                </c:pt>
                <c:pt idx="11745">
                  <c:v>0.634085648148148</c:v>
                </c:pt>
                <c:pt idx="11746">
                  <c:v>0.634108796296296</c:v>
                </c:pt>
                <c:pt idx="11747">
                  <c:v>0.634131944444444</c:v>
                </c:pt>
                <c:pt idx="11748">
                  <c:v>0.634155092592593</c:v>
                </c:pt>
                <c:pt idx="11749">
                  <c:v>0.634178240740741</c:v>
                </c:pt>
                <c:pt idx="11750">
                  <c:v>0.634201388888889</c:v>
                </c:pt>
                <c:pt idx="11751">
                  <c:v>0.634224537037037</c:v>
                </c:pt>
                <c:pt idx="11752">
                  <c:v>0.634247685185185</c:v>
                </c:pt>
                <c:pt idx="11753">
                  <c:v>0.634270833333333</c:v>
                </c:pt>
                <c:pt idx="11754">
                  <c:v>0.634293981481482</c:v>
                </c:pt>
                <c:pt idx="11755">
                  <c:v>0.634317129629629</c:v>
                </c:pt>
                <c:pt idx="11756">
                  <c:v>0.634340277777778</c:v>
                </c:pt>
                <c:pt idx="11757">
                  <c:v>0.634363425925926</c:v>
                </c:pt>
                <c:pt idx="11758">
                  <c:v>0.634386574074074</c:v>
                </c:pt>
                <c:pt idx="11759">
                  <c:v>0.634409722222222</c:v>
                </c:pt>
                <c:pt idx="11760">
                  <c:v>0.63443287037037</c:v>
                </c:pt>
                <c:pt idx="11761">
                  <c:v>0.634456018518519</c:v>
                </c:pt>
                <c:pt idx="11762">
                  <c:v>0.634479166666667</c:v>
                </c:pt>
                <c:pt idx="11763">
                  <c:v>0.634502314814815</c:v>
                </c:pt>
                <c:pt idx="11764">
                  <c:v>0.634525462962963</c:v>
                </c:pt>
                <c:pt idx="11765">
                  <c:v>0.634548611111111</c:v>
                </c:pt>
                <c:pt idx="11766">
                  <c:v>0.634571759259259</c:v>
                </c:pt>
                <c:pt idx="11767">
                  <c:v>0.634594907407407</c:v>
                </c:pt>
                <c:pt idx="11768">
                  <c:v>0.634618055555556</c:v>
                </c:pt>
                <c:pt idx="11769">
                  <c:v>0.634641203703704</c:v>
                </c:pt>
                <c:pt idx="11770">
                  <c:v>0.634664351851852</c:v>
                </c:pt>
                <c:pt idx="11771">
                  <c:v>0.6346875</c:v>
                </c:pt>
                <c:pt idx="11772">
                  <c:v>0.634710648148148</c:v>
                </c:pt>
                <c:pt idx="11773">
                  <c:v>0.634733796296296</c:v>
                </c:pt>
                <c:pt idx="11774">
                  <c:v>0.634756944444444</c:v>
                </c:pt>
                <c:pt idx="11775">
                  <c:v>0.634780092592593</c:v>
                </c:pt>
                <c:pt idx="11776">
                  <c:v>0.634803240740741</c:v>
                </c:pt>
                <c:pt idx="11777">
                  <c:v>0.634826388888889</c:v>
                </c:pt>
                <c:pt idx="11778">
                  <c:v>0.634849537037037</c:v>
                </c:pt>
                <c:pt idx="11779">
                  <c:v>0.634872685185185</c:v>
                </c:pt>
                <c:pt idx="11780">
                  <c:v>0.634895833333334</c:v>
                </c:pt>
                <c:pt idx="11781">
                  <c:v>0.634918981481482</c:v>
                </c:pt>
                <c:pt idx="11782">
                  <c:v>0.63494212962963</c:v>
                </c:pt>
                <c:pt idx="11783">
                  <c:v>0.634965277777778</c:v>
                </c:pt>
                <c:pt idx="11784">
                  <c:v>0.634988425925926</c:v>
                </c:pt>
                <c:pt idx="11785">
                  <c:v>0.635011574074074</c:v>
                </c:pt>
                <c:pt idx="11786">
                  <c:v>0.635034722222222</c:v>
                </c:pt>
                <c:pt idx="11787">
                  <c:v>0.63505787037037</c:v>
                </c:pt>
                <c:pt idx="11788">
                  <c:v>0.635081018518519</c:v>
                </c:pt>
                <c:pt idx="11789">
                  <c:v>0.635104166666667</c:v>
                </c:pt>
                <c:pt idx="11790">
                  <c:v>0.635127314814815</c:v>
                </c:pt>
                <c:pt idx="11791">
                  <c:v>0.635150462962963</c:v>
                </c:pt>
                <c:pt idx="11792">
                  <c:v>0.635173611111111</c:v>
                </c:pt>
                <c:pt idx="11793">
                  <c:v>0.635196759259259</c:v>
                </c:pt>
                <c:pt idx="11794">
                  <c:v>0.635219907407407</c:v>
                </c:pt>
                <c:pt idx="11795">
                  <c:v>0.635243055555556</c:v>
                </c:pt>
                <c:pt idx="11796">
                  <c:v>0.635266203703704</c:v>
                </c:pt>
                <c:pt idx="11797">
                  <c:v>0.635289351851852</c:v>
                </c:pt>
                <c:pt idx="11798">
                  <c:v>0.6353125</c:v>
                </c:pt>
                <c:pt idx="11799">
                  <c:v>0.635335648148148</c:v>
                </c:pt>
                <c:pt idx="11800">
                  <c:v>0.635358796296296</c:v>
                </c:pt>
                <c:pt idx="11801">
                  <c:v>0.635381944444445</c:v>
                </c:pt>
                <c:pt idx="11802">
                  <c:v>0.635405092592593</c:v>
                </c:pt>
                <c:pt idx="11803">
                  <c:v>0.635428240740741</c:v>
                </c:pt>
                <c:pt idx="11804">
                  <c:v>0.635451388888889</c:v>
                </c:pt>
                <c:pt idx="11805">
                  <c:v>0.635474537037037</c:v>
                </c:pt>
                <c:pt idx="11806">
                  <c:v>0.635497685185185</c:v>
                </c:pt>
                <c:pt idx="11807">
                  <c:v>0.635520833333333</c:v>
                </c:pt>
                <c:pt idx="11808">
                  <c:v>0.635543981481482</c:v>
                </c:pt>
                <c:pt idx="11809">
                  <c:v>0.635567129629629</c:v>
                </c:pt>
                <c:pt idx="11810">
                  <c:v>0.635590277777778</c:v>
                </c:pt>
                <c:pt idx="11811">
                  <c:v>0.635613425925926</c:v>
                </c:pt>
                <c:pt idx="11812">
                  <c:v>0.635636574074074</c:v>
                </c:pt>
                <c:pt idx="11813">
                  <c:v>0.635659722222222</c:v>
                </c:pt>
                <c:pt idx="11814">
                  <c:v>0.635682870370371</c:v>
                </c:pt>
                <c:pt idx="11815">
                  <c:v>0.635706018518519</c:v>
                </c:pt>
                <c:pt idx="11816">
                  <c:v>0.635729166666667</c:v>
                </c:pt>
                <c:pt idx="11817">
                  <c:v>0.635752314814815</c:v>
                </c:pt>
                <c:pt idx="11818">
                  <c:v>0.635775462962963</c:v>
                </c:pt>
                <c:pt idx="11819">
                  <c:v>0.635798611111111</c:v>
                </c:pt>
                <c:pt idx="11820">
                  <c:v>0.635821759259259</c:v>
                </c:pt>
                <c:pt idx="11821">
                  <c:v>0.635844907407408</c:v>
                </c:pt>
                <c:pt idx="11822">
                  <c:v>0.635868055555556</c:v>
                </c:pt>
                <c:pt idx="11823">
                  <c:v>0.635891203703704</c:v>
                </c:pt>
                <c:pt idx="11824">
                  <c:v>0.635914351851852</c:v>
                </c:pt>
                <c:pt idx="11825">
                  <c:v>0.6359375</c:v>
                </c:pt>
                <c:pt idx="11826">
                  <c:v>0.635960648148148</c:v>
                </c:pt>
                <c:pt idx="11827">
                  <c:v>0.635983796296296</c:v>
                </c:pt>
                <c:pt idx="11828">
                  <c:v>0.636006944444444</c:v>
                </c:pt>
                <c:pt idx="11829">
                  <c:v>0.636030092592593</c:v>
                </c:pt>
                <c:pt idx="11830">
                  <c:v>0.636053240740741</c:v>
                </c:pt>
                <c:pt idx="11831">
                  <c:v>0.636076388888889</c:v>
                </c:pt>
                <c:pt idx="11832">
                  <c:v>0.636099537037037</c:v>
                </c:pt>
                <c:pt idx="11833">
                  <c:v>0.636122685185185</c:v>
                </c:pt>
                <c:pt idx="11834">
                  <c:v>0.636145833333334</c:v>
                </c:pt>
                <c:pt idx="11835">
                  <c:v>0.636168981481482</c:v>
                </c:pt>
                <c:pt idx="11836">
                  <c:v>0.63619212962963</c:v>
                </c:pt>
                <c:pt idx="11837">
                  <c:v>0.636215277777778</c:v>
                </c:pt>
                <c:pt idx="11838">
                  <c:v>0.636238425925926</c:v>
                </c:pt>
                <c:pt idx="11839">
                  <c:v>0.636261574074074</c:v>
                </c:pt>
                <c:pt idx="11840">
                  <c:v>0.636284722222222</c:v>
                </c:pt>
                <c:pt idx="11841">
                  <c:v>0.636307870370371</c:v>
                </c:pt>
                <c:pt idx="11842">
                  <c:v>0.636331018518519</c:v>
                </c:pt>
                <c:pt idx="11843">
                  <c:v>0.636354166666667</c:v>
                </c:pt>
                <c:pt idx="11844">
                  <c:v>0.636377314814815</c:v>
                </c:pt>
                <c:pt idx="11845">
                  <c:v>0.636400462962963</c:v>
                </c:pt>
                <c:pt idx="11846">
                  <c:v>0.636423611111111</c:v>
                </c:pt>
                <c:pt idx="11847">
                  <c:v>0.636446759259259</c:v>
                </c:pt>
                <c:pt idx="11848">
                  <c:v>0.636469907407407</c:v>
                </c:pt>
                <c:pt idx="11849">
                  <c:v>0.636493055555556</c:v>
                </c:pt>
                <c:pt idx="11850">
                  <c:v>0.636516203703703</c:v>
                </c:pt>
                <c:pt idx="11851">
                  <c:v>0.636539351851852</c:v>
                </c:pt>
                <c:pt idx="11852">
                  <c:v>0.6365625</c:v>
                </c:pt>
                <c:pt idx="11853">
                  <c:v>0.636585648148148</c:v>
                </c:pt>
                <c:pt idx="11854">
                  <c:v>0.636608796296296</c:v>
                </c:pt>
                <c:pt idx="11855">
                  <c:v>0.636631944444445</c:v>
                </c:pt>
                <c:pt idx="11856">
                  <c:v>0.636655092592593</c:v>
                </c:pt>
                <c:pt idx="11857">
                  <c:v>0.636678240740741</c:v>
                </c:pt>
                <c:pt idx="11858">
                  <c:v>0.636701388888889</c:v>
                </c:pt>
                <c:pt idx="11859">
                  <c:v>0.636724537037037</c:v>
                </c:pt>
                <c:pt idx="11860">
                  <c:v>0.636747685185185</c:v>
                </c:pt>
                <c:pt idx="11861">
                  <c:v>0.636770833333334</c:v>
                </c:pt>
                <c:pt idx="11862">
                  <c:v>0.636793981481482</c:v>
                </c:pt>
                <c:pt idx="11863">
                  <c:v>0.63681712962963</c:v>
                </c:pt>
                <c:pt idx="11864">
                  <c:v>0.636840277777778</c:v>
                </c:pt>
                <c:pt idx="11865">
                  <c:v>0.636863425925926</c:v>
                </c:pt>
                <c:pt idx="11866">
                  <c:v>0.636886574074074</c:v>
                </c:pt>
                <c:pt idx="11867">
                  <c:v>0.636909722222222</c:v>
                </c:pt>
                <c:pt idx="11868">
                  <c:v>0.636932870370371</c:v>
                </c:pt>
                <c:pt idx="11869">
                  <c:v>0.636956018518519</c:v>
                </c:pt>
                <c:pt idx="11870">
                  <c:v>0.636979166666667</c:v>
                </c:pt>
                <c:pt idx="11871">
                  <c:v>0.637002314814815</c:v>
                </c:pt>
                <c:pt idx="11872">
                  <c:v>0.637025462962963</c:v>
                </c:pt>
                <c:pt idx="11873">
                  <c:v>0.637048611111111</c:v>
                </c:pt>
                <c:pt idx="11874">
                  <c:v>0.637071759259259</c:v>
                </c:pt>
                <c:pt idx="11875">
                  <c:v>0.637094907407407</c:v>
                </c:pt>
                <c:pt idx="11876">
                  <c:v>0.637118055555556</c:v>
                </c:pt>
                <c:pt idx="11877">
                  <c:v>0.637141203703704</c:v>
                </c:pt>
                <c:pt idx="11878">
                  <c:v>0.637164351851852</c:v>
                </c:pt>
                <c:pt idx="11879">
                  <c:v>0.6371875</c:v>
                </c:pt>
                <c:pt idx="11880">
                  <c:v>0.637210648148148</c:v>
                </c:pt>
                <c:pt idx="11881">
                  <c:v>0.637233796296296</c:v>
                </c:pt>
                <c:pt idx="11882">
                  <c:v>0.637256944444444</c:v>
                </c:pt>
                <c:pt idx="11883">
                  <c:v>0.637280092592593</c:v>
                </c:pt>
                <c:pt idx="11884">
                  <c:v>0.637303240740741</c:v>
                </c:pt>
                <c:pt idx="11885">
                  <c:v>0.637326388888889</c:v>
                </c:pt>
                <c:pt idx="11886">
                  <c:v>0.637349537037037</c:v>
                </c:pt>
                <c:pt idx="11887">
                  <c:v>0.637372685185185</c:v>
                </c:pt>
                <c:pt idx="11888">
                  <c:v>0.637395833333334</c:v>
                </c:pt>
                <c:pt idx="11889">
                  <c:v>0.637418981481481</c:v>
                </c:pt>
                <c:pt idx="11890">
                  <c:v>0.637442129629629</c:v>
                </c:pt>
                <c:pt idx="11891">
                  <c:v>0.637465277777778</c:v>
                </c:pt>
                <c:pt idx="11892">
                  <c:v>0.637488425925926</c:v>
                </c:pt>
                <c:pt idx="11893">
                  <c:v>0.637511574074074</c:v>
                </c:pt>
                <c:pt idx="11894">
                  <c:v>0.637534722222222</c:v>
                </c:pt>
                <c:pt idx="11895">
                  <c:v>0.63755787037037</c:v>
                </c:pt>
                <c:pt idx="11896">
                  <c:v>0.637581018518519</c:v>
                </c:pt>
                <c:pt idx="11897">
                  <c:v>0.637604166666667</c:v>
                </c:pt>
                <c:pt idx="11898">
                  <c:v>0.637627314814815</c:v>
                </c:pt>
                <c:pt idx="11899">
                  <c:v>0.637650462962963</c:v>
                </c:pt>
                <c:pt idx="11900">
                  <c:v>0.637673611111111</c:v>
                </c:pt>
                <c:pt idx="11901">
                  <c:v>0.637696759259259</c:v>
                </c:pt>
                <c:pt idx="11902">
                  <c:v>0.637719907407408</c:v>
                </c:pt>
                <c:pt idx="11903">
                  <c:v>0.637743055555556</c:v>
                </c:pt>
                <c:pt idx="11904">
                  <c:v>0.637766203703704</c:v>
                </c:pt>
                <c:pt idx="11905">
                  <c:v>0.637789351851852</c:v>
                </c:pt>
                <c:pt idx="11906">
                  <c:v>0.6378125</c:v>
                </c:pt>
                <c:pt idx="11907">
                  <c:v>0.637835648148148</c:v>
                </c:pt>
                <c:pt idx="11908">
                  <c:v>0.637858796296296</c:v>
                </c:pt>
                <c:pt idx="11909">
                  <c:v>0.637881944444445</c:v>
                </c:pt>
                <c:pt idx="11910">
                  <c:v>0.637905092592593</c:v>
                </c:pt>
                <c:pt idx="11911">
                  <c:v>0.637928240740741</c:v>
                </c:pt>
                <c:pt idx="11912">
                  <c:v>0.637951388888889</c:v>
                </c:pt>
                <c:pt idx="11913">
                  <c:v>0.637974537037037</c:v>
                </c:pt>
                <c:pt idx="11914">
                  <c:v>0.637997685185185</c:v>
                </c:pt>
                <c:pt idx="11915">
                  <c:v>0.638020833333334</c:v>
                </c:pt>
                <c:pt idx="11916">
                  <c:v>0.638043981481481</c:v>
                </c:pt>
                <c:pt idx="11917">
                  <c:v>0.638067129629629</c:v>
                </c:pt>
                <c:pt idx="11918">
                  <c:v>0.638090277777778</c:v>
                </c:pt>
                <c:pt idx="11919">
                  <c:v>0.638113425925926</c:v>
                </c:pt>
                <c:pt idx="11920">
                  <c:v>0.638136574074074</c:v>
                </c:pt>
                <c:pt idx="11921">
                  <c:v>0.638159722222222</c:v>
                </c:pt>
                <c:pt idx="11922">
                  <c:v>0.63818287037037</c:v>
                </c:pt>
                <c:pt idx="11923">
                  <c:v>0.638206018518519</c:v>
                </c:pt>
                <c:pt idx="11924">
                  <c:v>0.638229166666667</c:v>
                </c:pt>
                <c:pt idx="11925">
                  <c:v>0.638252314814815</c:v>
                </c:pt>
                <c:pt idx="11926">
                  <c:v>0.638275462962963</c:v>
                </c:pt>
                <c:pt idx="11927">
                  <c:v>0.638298611111111</c:v>
                </c:pt>
                <c:pt idx="11928">
                  <c:v>0.638321759259259</c:v>
                </c:pt>
                <c:pt idx="11929">
                  <c:v>0.638344907407407</c:v>
                </c:pt>
                <c:pt idx="11930">
                  <c:v>0.638368055555556</c:v>
                </c:pt>
                <c:pt idx="11931">
                  <c:v>0.638391203703704</c:v>
                </c:pt>
                <c:pt idx="11932">
                  <c:v>0.638414351851852</c:v>
                </c:pt>
                <c:pt idx="11933">
                  <c:v>0.6384375</c:v>
                </c:pt>
                <c:pt idx="11934">
                  <c:v>0.638460648148148</c:v>
                </c:pt>
                <c:pt idx="11935">
                  <c:v>0.638483796296296</c:v>
                </c:pt>
                <c:pt idx="11936">
                  <c:v>0.638506944444444</c:v>
                </c:pt>
                <c:pt idx="11937">
                  <c:v>0.638530092592593</c:v>
                </c:pt>
                <c:pt idx="11938">
                  <c:v>0.638553240740741</c:v>
                </c:pt>
                <c:pt idx="11939">
                  <c:v>0.638576388888889</c:v>
                </c:pt>
                <c:pt idx="11940">
                  <c:v>0.638599537037037</c:v>
                </c:pt>
                <c:pt idx="11941">
                  <c:v>0.638622685185185</c:v>
                </c:pt>
                <c:pt idx="11942">
                  <c:v>0.638645833333334</c:v>
                </c:pt>
                <c:pt idx="11943">
                  <c:v>0.638668981481482</c:v>
                </c:pt>
                <c:pt idx="11944">
                  <c:v>0.63869212962963</c:v>
                </c:pt>
                <c:pt idx="11945">
                  <c:v>0.638715277777778</c:v>
                </c:pt>
                <c:pt idx="11946">
                  <c:v>0.638738425925926</c:v>
                </c:pt>
                <c:pt idx="11947">
                  <c:v>0.638761574074074</c:v>
                </c:pt>
                <c:pt idx="11948">
                  <c:v>0.638784722222222</c:v>
                </c:pt>
                <c:pt idx="11949">
                  <c:v>0.63880787037037</c:v>
                </c:pt>
                <c:pt idx="11950">
                  <c:v>0.638831018518519</c:v>
                </c:pt>
                <c:pt idx="11951">
                  <c:v>0.638854166666667</c:v>
                </c:pt>
                <c:pt idx="11952">
                  <c:v>0.638877314814815</c:v>
                </c:pt>
                <c:pt idx="11953">
                  <c:v>0.638900462962963</c:v>
                </c:pt>
                <c:pt idx="11954">
                  <c:v>0.638923611111111</c:v>
                </c:pt>
                <c:pt idx="11955">
                  <c:v>0.638946759259259</c:v>
                </c:pt>
                <c:pt idx="11956">
                  <c:v>0.638969907407407</c:v>
                </c:pt>
                <c:pt idx="11957">
                  <c:v>0.638993055555556</c:v>
                </c:pt>
                <c:pt idx="11958">
                  <c:v>0.639016203703704</c:v>
                </c:pt>
                <c:pt idx="11959">
                  <c:v>0.639039351851852</c:v>
                </c:pt>
                <c:pt idx="11960">
                  <c:v>0.6390625</c:v>
                </c:pt>
                <c:pt idx="11961">
                  <c:v>0.639085648148148</c:v>
                </c:pt>
                <c:pt idx="11962">
                  <c:v>0.639108796296296</c:v>
                </c:pt>
                <c:pt idx="11963">
                  <c:v>0.639131944444444</c:v>
                </c:pt>
                <c:pt idx="11964">
                  <c:v>0.639155092592593</c:v>
                </c:pt>
                <c:pt idx="11965">
                  <c:v>0.639178240740741</c:v>
                </c:pt>
                <c:pt idx="11966">
                  <c:v>0.639201388888889</c:v>
                </c:pt>
                <c:pt idx="11967">
                  <c:v>0.639224537037037</c:v>
                </c:pt>
                <c:pt idx="11968">
                  <c:v>0.639247685185185</c:v>
                </c:pt>
                <c:pt idx="11969">
                  <c:v>0.639270833333333</c:v>
                </c:pt>
                <c:pt idx="11970">
                  <c:v>0.639293981481481</c:v>
                </c:pt>
                <c:pt idx="11971">
                  <c:v>0.639317129629629</c:v>
                </c:pt>
                <c:pt idx="11972">
                  <c:v>0.639340277777778</c:v>
                </c:pt>
                <c:pt idx="11973">
                  <c:v>0.639363425925926</c:v>
                </c:pt>
                <c:pt idx="11974">
                  <c:v>0.639386574074074</c:v>
                </c:pt>
                <c:pt idx="11975">
                  <c:v>0.639409722222222</c:v>
                </c:pt>
                <c:pt idx="11976">
                  <c:v>0.63943287037037</c:v>
                </c:pt>
                <c:pt idx="11977">
                  <c:v>0.639456018518519</c:v>
                </c:pt>
                <c:pt idx="11978">
                  <c:v>0.639479166666667</c:v>
                </c:pt>
                <c:pt idx="11979">
                  <c:v>0.639502314814815</c:v>
                </c:pt>
                <c:pt idx="11980">
                  <c:v>0.639525462962963</c:v>
                </c:pt>
                <c:pt idx="11981">
                  <c:v>0.639548611111111</c:v>
                </c:pt>
                <c:pt idx="11982">
                  <c:v>0.639571759259259</c:v>
                </c:pt>
                <c:pt idx="11983">
                  <c:v>0.639594907407407</c:v>
                </c:pt>
                <c:pt idx="11984">
                  <c:v>0.639618055555556</c:v>
                </c:pt>
                <c:pt idx="11985">
                  <c:v>0.639641203703704</c:v>
                </c:pt>
                <c:pt idx="11986">
                  <c:v>0.639664351851852</c:v>
                </c:pt>
                <c:pt idx="11987">
                  <c:v>0.6396875</c:v>
                </c:pt>
                <c:pt idx="11988">
                  <c:v>0.639710648148148</c:v>
                </c:pt>
                <c:pt idx="11989">
                  <c:v>0.639733796296296</c:v>
                </c:pt>
                <c:pt idx="11990">
                  <c:v>0.639756944444444</c:v>
                </c:pt>
                <c:pt idx="11991">
                  <c:v>0.639780092592593</c:v>
                </c:pt>
                <c:pt idx="11992">
                  <c:v>0.639803240740741</c:v>
                </c:pt>
                <c:pt idx="11993">
                  <c:v>0.639826388888889</c:v>
                </c:pt>
                <c:pt idx="11994">
                  <c:v>0.639849537037037</c:v>
                </c:pt>
                <c:pt idx="11995">
                  <c:v>0.639872685185185</c:v>
                </c:pt>
                <c:pt idx="11996">
                  <c:v>0.639895833333334</c:v>
                </c:pt>
                <c:pt idx="11997">
                  <c:v>0.639918981481482</c:v>
                </c:pt>
                <c:pt idx="11998">
                  <c:v>0.639942129629629</c:v>
                </c:pt>
                <c:pt idx="11999">
                  <c:v>0.639965277777778</c:v>
                </c:pt>
                <c:pt idx="12000">
                  <c:v>0.639988425925926</c:v>
                </c:pt>
                <c:pt idx="12001">
                  <c:v>0.640011574074074</c:v>
                </c:pt>
                <c:pt idx="12002">
                  <c:v>0.640034722222222</c:v>
                </c:pt>
                <c:pt idx="12003">
                  <c:v>0.640057870370371</c:v>
                </c:pt>
                <c:pt idx="12004">
                  <c:v>0.640081018518519</c:v>
                </c:pt>
                <c:pt idx="12005">
                  <c:v>0.640104166666667</c:v>
                </c:pt>
                <c:pt idx="12006">
                  <c:v>0.640127314814815</c:v>
                </c:pt>
                <c:pt idx="12007">
                  <c:v>0.640150462962963</c:v>
                </c:pt>
                <c:pt idx="12008">
                  <c:v>0.640173611111111</c:v>
                </c:pt>
                <c:pt idx="12009">
                  <c:v>0.640196759259259</c:v>
                </c:pt>
                <c:pt idx="12010">
                  <c:v>0.640219907407407</c:v>
                </c:pt>
                <c:pt idx="12011">
                  <c:v>0.640243055555556</c:v>
                </c:pt>
                <c:pt idx="12012">
                  <c:v>0.640266203703704</c:v>
                </c:pt>
                <c:pt idx="12013">
                  <c:v>0.640289351851852</c:v>
                </c:pt>
                <c:pt idx="12014">
                  <c:v>0.6403125</c:v>
                </c:pt>
                <c:pt idx="12015">
                  <c:v>0.640335648148148</c:v>
                </c:pt>
                <c:pt idx="12016">
                  <c:v>0.640358796296296</c:v>
                </c:pt>
                <c:pt idx="12017">
                  <c:v>0.640381944444444</c:v>
                </c:pt>
                <c:pt idx="12018">
                  <c:v>0.640405092592593</c:v>
                </c:pt>
                <c:pt idx="12019">
                  <c:v>0.640428240740741</c:v>
                </c:pt>
                <c:pt idx="12020">
                  <c:v>0.640451388888889</c:v>
                </c:pt>
                <c:pt idx="12021">
                  <c:v>0.640474537037037</c:v>
                </c:pt>
                <c:pt idx="12022">
                  <c:v>0.640497685185185</c:v>
                </c:pt>
                <c:pt idx="12023">
                  <c:v>0.640520833333333</c:v>
                </c:pt>
                <c:pt idx="12024">
                  <c:v>0.640543981481482</c:v>
                </c:pt>
                <c:pt idx="12025">
                  <c:v>0.640567129629629</c:v>
                </c:pt>
                <c:pt idx="12026">
                  <c:v>0.640590277777778</c:v>
                </c:pt>
                <c:pt idx="12027">
                  <c:v>0.640613425925926</c:v>
                </c:pt>
                <c:pt idx="12028">
                  <c:v>0.640636574074074</c:v>
                </c:pt>
                <c:pt idx="12029">
                  <c:v>0.640659722222222</c:v>
                </c:pt>
                <c:pt idx="12030">
                  <c:v>0.64068287037037</c:v>
                </c:pt>
                <c:pt idx="12031">
                  <c:v>0.640706018518519</c:v>
                </c:pt>
                <c:pt idx="12032">
                  <c:v>0.640729166666667</c:v>
                </c:pt>
                <c:pt idx="12033">
                  <c:v>0.640752314814815</c:v>
                </c:pt>
                <c:pt idx="12034">
                  <c:v>0.640775462962963</c:v>
                </c:pt>
                <c:pt idx="12035">
                  <c:v>0.640798611111111</c:v>
                </c:pt>
                <c:pt idx="12036">
                  <c:v>0.640821759259259</c:v>
                </c:pt>
                <c:pt idx="12037">
                  <c:v>0.640844907407408</c:v>
                </c:pt>
                <c:pt idx="12038">
                  <c:v>0.640868055555556</c:v>
                </c:pt>
                <c:pt idx="12039">
                  <c:v>0.640891203703704</c:v>
                </c:pt>
                <c:pt idx="12040">
                  <c:v>0.640914351851852</c:v>
                </c:pt>
                <c:pt idx="12041">
                  <c:v>0.6409375</c:v>
                </c:pt>
                <c:pt idx="12042">
                  <c:v>0.640960648148148</c:v>
                </c:pt>
                <c:pt idx="12043">
                  <c:v>0.640983796296296</c:v>
                </c:pt>
                <c:pt idx="12044">
                  <c:v>0.641006944444445</c:v>
                </c:pt>
                <c:pt idx="12045">
                  <c:v>0.641030092592593</c:v>
                </c:pt>
                <c:pt idx="12046">
                  <c:v>0.641053240740741</c:v>
                </c:pt>
                <c:pt idx="12047">
                  <c:v>0.641076388888889</c:v>
                </c:pt>
                <c:pt idx="12048">
                  <c:v>0.641099537037037</c:v>
                </c:pt>
                <c:pt idx="12049">
                  <c:v>0.641122685185185</c:v>
                </c:pt>
                <c:pt idx="12050">
                  <c:v>0.641145833333334</c:v>
                </c:pt>
                <c:pt idx="12051">
                  <c:v>0.641168981481482</c:v>
                </c:pt>
                <c:pt idx="12052">
                  <c:v>0.64119212962963</c:v>
                </c:pt>
                <c:pt idx="12053">
                  <c:v>0.641215277777778</c:v>
                </c:pt>
                <c:pt idx="12054">
                  <c:v>0.641238425925926</c:v>
                </c:pt>
                <c:pt idx="12055">
                  <c:v>0.641261574074074</c:v>
                </c:pt>
                <c:pt idx="12056">
                  <c:v>0.641284722222222</c:v>
                </c:pt>
                <c:pt idx="12057">
                  <c:v>0.641307870370371</c:v>
                </c:pt>
                <c:pt idx="12058">
                  <c:v>0.641331018518519</c:v>
                </c:pt>
                <c:pt idx="12059">
                  <c:v>0.641354166666667</c:v>
                </c:pt>
                <c:pt idx="12060">
                  <c:v>0.641377314814815</c:v>
                </c:pt>
                <c:pt idx="12061">
                  <c:v>0.641400462962963</c:v>
                </c:pt>
                <c:pt idx="12062">
                  <c:v>0.641423611111111</c:v>
                </c:pt>
                <c:pt idx="12063">
                  <c:v>0.641446759259259</c:v>
                </c:pt>
                <c:pt idx="12064">
                  <c:v>0.641469907407407</c:v>
                </c:pt>
                <c:pt idx="12065">
                  <c:v>0.641493055555556</c:v>
                </c:pt>
                <c:pt idx="12066">
                  <c:v>0.641516203703704</c:v>
                </c:pt>
                <c:pt idx="12067">
                  <c:v>0.641539351851852</c:v>
                </c:pt>
                <c:pt idx="12068">
                  <c:v>0.6415625</c:v>
                </c:pt>
                <c:pt idx="12069">
                  <c:v>0.641585648148148</c:v>
                </c:pt>
                <c:pt idx="12070">
                  <c:v>0.641608796296296</c:v>
                </c:pt>
                <c:pt idx="12071">
                  <c:v>0.641631944444445</c:v>
                </c:pt>
                <c:pt idx="12072">
                  <c:v>0.641655092592593</c:v>
                </c:pt>
                <c:pt idx="12073">
                  <c:v>0.641678240740741</c:v>
                </c:pt>
                <c:pt idx="12074">
                  <c:v>0.641701388888889</c:v>
                </c:pt>
                <c:pt idx="12075">
                  <c:v>0.641724537037037</c:v>
                </c:pt>
                <c:pt idx="12076">
                  <c:v>0.641747685185185</c:v>
                </c:pt>
                <c:pt idx="12077">
                  <c:v>0.641770833333334</c:v>
                </c:pt>
                <c:pt idx="12078">
                  <c:v>0.641793981481482</c:v>
                </c:pt>
                <c:pt idx="12079">
                  <c:v>0.64181712962963</c:v>
                </c:pt>
                <c:pt idx="12080">
                  <c:v>0.641840277777778</c:v>
                </c:pt>
                <c:pt idx="12081">
                  <c:v>0.641863425925926</c:v>
                </c:pt>
                <c:pt idx="12082">
                  <c:v>0.641886574074074</c:v>
                </c:pt>
                <c:pt idx="12083">
                  <c:v>0.641909722222222</c:v>
                </c:pt>
                <c:pt idx="12084">
                  <c:v>0.641932870370371</c:v>
                </c:pt>
                <c:pt idx="12085">
                  <c:v>0.641956018518519</c:v>
                </c:pt>
                <c:pt idx="12086">
                  <c:v>0.641979166666667</c:v>
                </c:pt>
                <c:pt idx="12087">
                  <c:v>0.642002314814815</c:v>
                </c:pt>
                <c:pt idx="12088">
                  <c:v>0.642025462962963</c:v>
                </c:pt>
                <c:pt idx="12089">
                  <c:v>0.642048611111111</c:v>
                </c:pt>
                <c:pt idx="12090">
                  <c:v>0.642071759259259</c:v>
                </c:pt>
                <c:pt idx="12091">
                  <c:v>0.642094907407408</c:v>
                </c:pt>
                <c:pt idx="12092">
                  <c:v>0.642118055555556</c:v>
                </c:pt>
                <c:pt idx="12093">
                  <c:v>0.642141203703704</c:v>
                </c:pt>
                <c:pt idx="12094">
                  <c:v>0.642164351851852</c:v>
                </c:pt>
                <c:pt idx="12095">
                  <c:v>0.6421875</c:v>
                </c:pt>
                <c:pt idx="12096">
                  <c:v>0.642210648148148</c:v>
                </c:pt>
                <c:pt idx="12097">
                  <c:v>0.642233796296296</c:v>
                </c:pt>
                <c:pt idx="12098">
                  <c:v>0.642256944444444</c:v>
                </c:pt>
                <c:pt idx="12099">
                  <c:v>0.642280092592593</c:v>
                </c:pt>
                <c:pt idx="12100">
                  <c:v>0.642303240740741</c:v>
                </c:pt>
                <c:pt idx="12101">
                  <c:v>0.642326388888889</c:v>
                </c:pt>
                <c:pt idx="12102">
                  <c:v>0.642349537037037</c:v>
                </c:pt>
                <c:pt idx="12103">
                  <c:v>0.642372685185185</c:v>
                </c:pt>
                <c:pt idx="12104">
                  <c:v>0.642395833333334</c:v>
                </c:pt>
                <c:pt idx="12105">
                  <c:v>0.642418981481481</c:v>
                </c:pt>
                <c:pt idx="12106">
                  <c:v>0.642442129629629</c:v>
                </c:pt>
                <c:pt idx="12107">
                  <c:v>0.642465277777778</c:v>
                </c:pt>
                <c:pt idx="12108">
                  <c:v>0.642488425925926</c:v>
                </c:pt>
                <c:pt idx="12109">
                  <c:v>0.642511574074074</c:v>
                </c:pt>
                <c:pt idx="12110">
                  <c:v>0.642534722222222</c:v>
                </c:pt>
                <c:pt idx="12111">
                  <c:v>0.642557870370371</c:v>
                </c:pt>
                <c:pt idx="12112">
                  <c:v>0.642581018518519</c:v>
                </c:pt>
                <c:pt idx="12113">
                  <c:v>0.642604166666667</c:v>
                </c:pt>
                <c:pt idx="12114">
                  <c:v>0.642627314814815</c:v>
                </c:pt>
                <c:pt idx="12115">
                  <c:v>0.642650462962963</c:v>
                </c:pt>
                <c:pt idx="12116">
                  <c:v>0.642673611111111</c:v>
                </c:pt>
                <c:pt idx="12117">
                  <c:v>0.642696759259259</c:v>
                </c:pt>
                <c:pt idx="12118">
                  <c:v>0.642719907407407</c:v>
                </c:pt>
                <c:pt idx="12119">
                  <c:v>0.642743055555556</c:v>
                </c:pt>
                <c:pt idx="12120">
                  <c:v>0.642766203703704</c:v>
                </c:pt>
                <c:pt idx="12121">
                  <c:v>0.642789351851852</c:v>
                </c:pt>
                <c:pt idx="12122">
                  <c:v>0.6428125</c:v>
                </c:pt>
                <c:pt idx="12123">
                  <c:v>0.642835648148148</c:v>
                </c:pt>
                <c:pt idx="12124">
                  <c:v>0.642858796296296</c:v>
                </c:pt>
                <c:pt idx="12125">
                  <c:v>0.642881944444445</c:v>
                </c:pt>
                <c:pt idx="12126">
                  <c:v>0.642905092592593</c:v>
                </c:pt>
                <c:pt idx="12127">
                  <c:v>0.642928240740741</c:v>
                </c:pt>
                <c:pt idx="12128">
                  <c:v>0.642951388888889</c:v>
                </c:pt>
                <c:pt idx="12129">
                  <c:v>0.642974537037037</c:v>
                </c:pt>
                <c:pt idx="12130">
                  <c:v>0.642997685185185</c:v>
                </c:pt>
                <c:pt idx="12131">
                  <c:v>0.643020833333333</c:v>
                </c:pt>
                <c:pt idx="12132">
                  <c:v>0.643043981481481</c:v>
                </c:pt>
                <c:pt idx="12133">
                  <c:v>0.643067129629629</c:v>
                </c:pt>
                <c:pt idx="12134">
                  <c:v>0.643090277777778</c:v>
                </c:pt>
                <c:pt idx="12135">
                  <c:v>0.643113425925926</c:v>
                </c:pt>
                <c:pt idx="12136">
                  <c:v>0.643136574074074</c:v>
                </c:pt>
                <c:pt idx="12137">
                  <c:v>0.643159722222222</c:v>
                </c:pt>
                <c:pt idx="12138">
                  <c:v>0.64318287037037</c:v>
                </c:pt>
                <c:pt idx="12139">
                  <c:v>0.643206018518519</c:v>
                </c:pt>
                <c:pt idx="12140">
                  <c:v>0.643229166666667</c:v>
                </c:pt>
                <c:pt idx="12141">
                  <c:v>0.643252314814815</c:v>
                </c:pt>
                <c:pt idx="12142">
                  <c:v>0.643275462962963</c:v>
                </c:pt>
                <c:pt idx="12143">
                  <c:v>0.643298611111111</c:v>
                </c:pt>
                <c:pt idx="12144">
                  <c:v>0.643321759259259</c:v>
                </c:pt>
                <c:pt idx="12145">
                  <c:v>0.643344907407408</c:v>
                </c:pt>
                <c:pt idx="12146">
                  <c:v>0.643368055555556</c:v>
                </c:pt>
                <c:pt idx="12147">
                  <c:v>0.643391203703704</c:v>
                </c:pt>
                <c:pt idx="12148">
                  <c:v>0.643414351851852</c:v>
                </c:pt>
                <c:pt idx="12149">
                  <c:v>0.6434375</c:v>
                </c:pt>
                <c:pt idx="12150">
                  <c:v>0.643460648148148</c:v>
                </c:pt>
                <c:pt idx="12151">
                  <c:v>0.643483796296296</c:v>
                </c:pt>
                <c:pt idx="12152">
                  <c:v>0.643506944444444</c:v>
                </c:pt>
                <c:pt idx="12153">
                  <c:v>0.643530092592593</c:v>
                </c:pt>
                <c:pt idx="12154">
                  <c:v>0.643553240740741</c:v>
                </c:pt>
                <c:pt idx="12155">
                  <c:v>0.643576388888889</c:v>
                </c:pt>
                <c:pt idx="12156">
                  <c:v>0.643599537037037</c:v>
                </c:pt>
                <c:pt idx="12157">
                  <c:v>0.643622685185185</c:v>
                </c:pt>
                <c:pt idx="12158">
                  <c:v>0.643645833333334</c:v>
                </c:pt>
                <c:pt idx="12159">
                  <c:v>0.643668981481481</c:v>
                </c:pt>
                <c:pt idx="12160">
                  <c:v>0.64369212962963</c:v>
                </c:pt>
                <c:pt idx="12161">
                  <c:v>0.643715277777778</c:v>
                </c:pt>
                <c:pt idx="12162">
                  <c:v>0.643738425925926</c:v>
                </c:pt>
                <c:pt idx="12163">
                  <c:v>0.643773148148148</c:v>
                </c:pt>
                <c:pt idx="12164">
                  <c:v>0.643796296296296</c:v>
                </c:pt>
                <c:pt idx="12165">
                  <c:v>0.643819444444445</c:v>
                </c:pt>
                <c:pt idx="12166">
                  <c:v>0.643842592592593</c:v>
                </c:pt>
                <c:pt idx="12167">
                  <c:v>0.643865740740741</c:v>
                </c:pt>
                <c:pt idx="12168">
                  <c:v>0.643888888888889</c:v>
                </c:pt>
                <c:pt idx="12169">
                  <c:v>0.643912037037037</c:v>
                </c:pt>
                <c:pt idx="12170">
                  <c:v>0.643935185185185</c:v>
                </c:pt>
                <c:pt idx="12171">
                  <c:v>0.643958333333333</c:v>
                </c:pt>
                <c:pt idx="12172">
                  <c:v>0.643981481481482</c:v>
                </c:pt>
                <c:pt idx="12173">
                  <c:v>0.64400462962963</c:v>
                </c:pt>
                <c:pt idx="12174">
                  <c:v>0.644027777777778</c:v>
                </c:pt>
                <c:pt idx="12175">
                  <c:v>0.644050925925926</c:v>
                </c:pt>
                <c:pt idx="12176">
                  <c:v>0.644074074074074</c:v>
                </c:pt>
                <c:pt idx="12177">
                  <c:v>0.644097222222222</c:v>
                </c:pt>
                <c:pt idx="12178">
                  <c:v>0.644120370370371</c:v>
                </c:pt>
                <c:pt idx="12179">
                  <c:v>0.644143518518519</c:v>
                </c:pt>
                <c:pt idx="12180">
                  <c:v>0.644166666666667</c:v>
                </c:pt>
                <c:pt idx="12181">
                  <c:v>0.644189814814815</c:v>
                </c:pt>
                <c:pt idx="12182">
                  <c:v>0.644212962962963</c:v>
                </c:pt>
                <c:pt idx="12183">
                  <c:v>0.644236111111111</c:v>
                </c:pt>
                <c:pt idx="12184">
                  <c:v>0.644259259259259</c:v>
                </c:pt>
                <c:pt idx="12185">
                  <c:v>0.644282407407407</c:v>
                </c:pt>
                <c:pt idx="12186">
                  <c:v>0.644305555555556</c:v>
                </c:pt>
                <c:pt idx="12187">
                  <c:v>0.644328703703704</c:v>
                </c:pt>
                <c:pt idx="12188">
                  <c:v>0.644351851851852</c:v>
                </c:pt>
                <c:pt idx="12189">
                  <c:v>0.644375</c:v>
                </c:pt>
                <c:pt idx="12190">
                  <c:v>0.644398148148148</c:v>
                </c:pt>
                <c:pt idx="12191">
                  <c:v>0.644421296296296</c:v>
                </c:pt>
                <c:pt idx="12192">
                  <c:v>0.644444444444445</c:v>
                </c:pt>
                <c:pt idx="12193">
                  <c:v>0.644467592592593</c:v>
                </c:pt>
                <c:pt idx="12194">
                  <c:v>0.644490740740741</c:v>
                </c:pt>
                <c:pt idx="12195">
                  <c:v>0.644513888888889</c:v>
                </c:pt>
                <c:pt idx="12196">
                  <c:v>0.644537037037037</c:v>
                </c:pt>
                <c:pt idx="12197">
                  <c:v>0.644560185185185</c:v>
                </c:pt>
                <c:pt idx="12198">
                  <c:v>0.644583333333333</c:v>
                </c:pt>
                <c:pt idx="12199">
                  <c:v>0.644606481481482</c:v>
                </c:pt>
                <c:pt idx="12200">
                  <c:v>0.64462962962963</c:v>
                </c:pt>
                <c:pt idx="12201">
                  <c:v>0.644652777777778</c:v>
                </c:pt>
                <c:pt idx="12202">
                  <c:v>0.644675925925926</c:v>
                </c:pt>
                <c:pt idx="12203">
                  <c:v>0.644699074074074</c:v>
                </c:pt>
                <c:pt idx="12204">
                  <c:v>0.644722222222222</c:v>
                </c:pt>
                <c:pt idx="12205">
                  <c:v>0.644745370370371</c:v>
                </c:pt>
                <c:pt idx="12206">
                  <c:v>0.644768518518519</c:v>
                </c:pt>
                <c:pt idx="12207">
                  <c:v>0.644791666666667</c:v>
                </c:pt>
                <c:pt idx="12208">
                  <c:v>0.644814814814815</c:v>
                </c:pt>
                <c:pt idx="12209">
                  <c:v>0.644837962962963</c:v>
                </c:pt>
                <c:pt idx="12210">
                  <c:v>0.644861111111111</c:v>
                </c:pt>
                <c:pt idx="12211">
                  <c:v>0.644884259259259</c:v>
                </c:pt>
                <c:pt idx="12212">
                  <c:v>0.644907407407407</c:v>
                </c:pt>
                <c:pt idx="12213">
                  <c:v>0.644930555555556</c:v>
                </c:pt>
                <c:pt idx="12214">
                  <c:v>0.644953703703704</c:v>
                </c:pt>
                <c:pt idx="12215">
                  <c:v>0.644976851851852</c:v>
                </c:pt>
                <c:pt idx="12216">
                  <c:v>0.645</c:v>
                </c:pt>
                <c:pt idx="12217">
                  <c:v>0.645023148148148</c:v>
                </c:pt>
                <c:pt idx="12218">
                  <c:v>0.645046296296296</c:v>
                </c:pt>
                <c:pt idx="12219">
                  <c:v>0.645069444444445</c:v>
                </c:pt>
                <c:pt idx="12220">
                  <c:v>0.645092592592593</c:v>
                </c:pt>
                <c:pt idx="12221">
                  <c:v>0.645115740740741</c:v>
                </c:pt>
                <c:pt idx="12222">
                  <c:v>0.645138888888889</c:v>
                </c:pt>
                <c:pt idx="12223">
                  <c:v>0.645162037037037</c:v>
                </c:pt>
                <c:pt idx="12224">
                  <c:v>0.645185185185185</c:v>
                </c:pt>
                <c:pt idx="12225">
                  <c:v>0.645208333333333</c:v>
                </c:pt>
                <c:pt idx="12226">
                  <c:v>0.645231481481482</c:v>
                </c:pt>
                <c:pt idx="12227">
                  <c:v>0.64525462962963</c:v>
                </c:pt>
                <c:pt idx="12228">
                  <c:v>0.645277777777778</c:v>
                </c:pt>
                <c:pt idx="12229">
                  <c:v>0.645300925925926</c:v>
                </c:pt>
                <c:pt idx="12230">
                  <c:v>0.645324074074074</c:v>
                </c:pt>
                <c:pt idx="12231">
                  <c:v>0.645347222222222</c:v>
                </c:pt>
                <c:pt idx="12232">
                  <c:v>0.64537037037037</c:v>
                </c:pt>
                <c:pt idx="12233">
                  <c:v>0.645393518518519</c:v>
                </c:pt>
                <c:pt idx="12234">
                  <c:v>0.645416666666666</c:v>
                </c:pt>
                <c:pt idx="12235">
                  <c:v>0.645439814814815</c:v>
                </c:pt>
                <c:pt idx="12236">
                  <c:v>0.645462962962963</c:v>
                </c:pt>
                <c:pt idx="12237">
                  <c:v>0.645486111111111</c:v>
                </c:pt>
                <c:pt idx="12238">
                  <c:v>0.645509259259259</c:v>
                </c:pt>
                <c:pt idx="12239">
                  <c:v>0.645532407407407</c:v>
                </c:pt>
                <c:pt idx="12240">
                  <c:v>0.645555555555556</c:v>
                </c:pt>
                <c:pt idx="12241">
                  <c:v>0.645578703703704</c:v>
                </c:pt>
                <c:pt idx="12242">
                  <c:v>0.645601851851852</c:v>
                </c:pt>
                <c:pt idx="12243">
                  <c:v>0.645625</c:v>
                </c:pt>
                <c:pt idx="12244">
                  <c:v>0.645648148148148</c:v>
                </c:pt>
                <c:pt idx="12245">
                  <c:v>0.645671296296297</c:v>
                </c:pt>
                <c:pt idx="12246">
                  <c:v>0.645694444444445</c:v>
                </c:pt>
                <c:pt idx="12247">
                  <c:v>0.645717592592593</c:v>
                </c:pt>
                <c:pt idx="12248">
                  <c:v>0.645740740740741</c:v>
                </c:pt>
                <c:pt idx="12249">
                  <c:v>0.645763888888889</c:v>
                </c:pt>
                <c:pt idx="12250">
                  <c:v>0.645787037037037</c:v>
                </c:pt>
                <c:pt idx="12251">
                  <c:v>0.645810185185185</c:v>
                </c:pt>
                <c:pt idx="12252">
                  <c:v>0.645833333333333</c:v>
                </c:pt>
                <c:pt idx="12253">
                  <c:v>0.645856481481481</c:v>
                </c:pt>
                <c:pt idx="12254">
                  <c:v>0.64587962962963</c:v>
                </c:pt>
                <c:pt idx="12255">
                  <c:v>0.645902777777778</c:v>
                </c:pt>
                <c:pt idx="12256">
                  <c:v>0.645925925925926</c:v>
                </c:pt>
                <c:pt idx="12257">
                  <c:v>0.645949074074074</c:v>
                </c:pt>
                <c:pt idx="12258">
                  <c:v>0.645972222222222</c:v>
                </c:pt>
                <c:pt idx="12259">
                  <c:v>0.645995370370371</c:v>
                </c:pt>
                <c:pt idx="12260">
                  <c:v>0.646018518518519</c:v>
                </c:pt>
                <c:pt idx="12261">
                  <c:v>0.646041666666667</c:v>
                </c:pt>
                <c:pt idx="12262">
                  <c:v>0.646064814814815</c:v>
                </c:pt>
                <c:pt idx="12263">
                  <c:v>0.646087962962963</c:v>
                </c:pt>
                <c:pt idx="12264">
                  <c:v>0.646111111111111</c:v>
                </c:pt>
                <c:pt idx="12265">
                  <c:v>0.646134259259259</c:v>
                </c:pt>
                <c:pt idx="12266">
                  <c:v>0.646157407407407</c:v>
                </c:pt>
                <c:pt idx="12267">
                  <c:v>0.646180555555556</c:v>
                </c:pt>
                <c:pt idx="12268">
                  <c:v>0.646203703703704</c:v>
                </c:pt>
                <c:pt idx="12269">
                  <c:v>0.646226851851852</c:v>
                </c:pt>
                <c:pt idx="12270">
                  <c:v>0.64625</c:v>
                </c:pt>
                <c:pt idx="12271">
                  <c:v>0.646273148148148</c:v>
                </c:pt>
                <c:pt idx="12272">
                  <c:v>0.646296296296296</c:v>
                </c:pt>
                <c:pt idx="12273">
                  <c:v>0.646319444444444</c:v>
                </c:pt>
                <c:pt idx="12274">
                  <c:v>0.646342592592593</c:v>
                </c:pt>
                <c:pt idx="12275">
                  <c:v>0.646365740740741</c:v>
                </c:pt>
                <c:pt idx="12276">
                  <c:v>0.646388888888889</c:v>
                </c:pt>
                <c:pt idx="12277">
                  <c:v>0.646412037037037</c:v>
                </c:pt>
                <c:pt idx="12278">
                  <c:v>0.646435185185185</c:v>
                </c:pt>
                <c:pt idx="12279">
                  <c:v>0.646458333333333</c:v>
                </c:pt>
                <c:pt idx="12280">
                  <c:v>0.646481481481482</c:v>
                </c:pt>
                <c:pt idx="12281">
                  <c:v>0.64650462962963</c:v>
                </c:pt>
                <c:pt idx="12282">
                  <c:v>0.646527777777778</c:v>
                </c:pt>
                <c:pt idx="12283">
                  <c:v>0.646550925925926</c:v>
                </c:pt>
                <c:pt idx="12284">
                  <c:v>0.646574074074074</c:v>
                </c:pt>
                <c:pt idx="12285">
                  <c:v>0.646597222222222</c:v>
                </c:pt>
                <c:pt idx="12286">
                  <c:v>0.64662037037037</c:v>
                </c:pt>
                <c:pt idx="12287">
                  <c:v>0.646643518518519</c:v>
                </c:pt>
                <c:pt idx="12288">
                  <c:v>0.646666666666667</c:v>
                </c:pt>
                <c:pt idx="12289">
                  <c:v>0.646689814814815</c:v>
                </c:pt>
                <c:pt idx="12290">
                  <c:v>0.646712962962963</c:v>
                </c:pt>
                <c:pt idx="12291">
                  <c:v>0.646736111111111</c:v>
                </c:pt>
                <c:pt idx="12292">
                  <c:v>0.646759259259259</c:v>
                </c:pt>
                <c:pt idx="12293">
                  <c:v>0.646782407407407</c:v>
                </c:pt>
                <c:pt idx="12294">
                  <c:v>0.646805555555556</c:v>
                </c:pt>
                <c:pt idx="12295">
                  <c:v>0.646828703703704</c:v>
                </c:pt>
                <c:pt idx="12296">
                  <c:v>0.646851851851852</c:v>
                </c:pt>
                <c:pt idx="12297">
                  <c:v>0.646875</c:v>
                </c:pt>
                <c:pt idx="12298">
                  <c:v>0.646898148148148</c:v>
                </c:pt>
                <c:pt idx="12299">
                  <c:v>0.646921296296297</c:v>
                </c:pt>
                <c:pt idx="12300">
                  <c:v>0.646944444444445</c:v>
                </c:pt>
                <c:pt idx="12301">
                  <c:v>0.646967592592593</c:v>
                </c:pt>
                <c:pt idx="12302">
                  <c:v>0.646990740740741</c:v>
                </c:pt>
                <c:pt idx="12303">
                  <c:v>0.647013888888889</c:v>
                </c:pt>
                <c:pt idx="12304">
                  <c:v>0.647037037037037</c:v>
                </c:pt>
                <c:pt idx="12305">
                  <c:v>0.647060185185185</c:v>
                </c:pt>
                <c:pt idx="12306">
                  <c:v>0.647083333333333</c:v>
                </c:pt>
                <c:pt idx="12307">
                  <c:v>0.647106481481481</c:v>
                </c:pt>
                <c:pt idx="12308">
                  <c:v>0.64712962962963</c:v>
                </c:pt>
                <c:pt idx="12309">
                  <c:v>0.647152777777778</c:v>
                </c:pt>
                <c:pt idx="12310">
                  <c:v>0.647175925925926</c:v>
                </c:pt>
                <c:pt idx="12311">
                  <c:v>0.647199074074074</c:v>
                </c:pt>
                <c:pt idx="12312">
                  <c:v>0.647222222222222</c:v>
                </c:pt>
                <c:pt idx="12313">
                  <c:v>0.64724537037037</c:v>
                </c:pt>
                <c:pt idx="12314">
                  <c:v>0.647268518518519</c:v>
                </c:pt>
                <c:pt idx="12315">
                  <c:v>0.647291666666667</c:v>
                </c:pt>
                <c:pt idx="12316">
                  <c:v>0.647314814814815</c:v>
                </c:pt>
                <c:pt idx="12317">
                  <c:v>0.647337962962963</c:v>
                </c:pt>
                <c:pt idx="12318">
                  <c:v>0.647361111111111</c:v>
                </c:pt>
                <c:pt idx="12319">
                  <c:v>0.647384259259259</c:v>
                </c:pt>
                <c:pt idx="12320">
                  <c:v>0.647407407407407</c:v>
                </c:pt>
                <c:pt idx="12321">
                  <c:v>0.647430555555556</c:v>
                </c:pt>
                <c:pt idx="12322">
                  <c:v>0.647453703703704</c:v>
                </c:pt>
                <c:pt idx="12323">
                  <c:v>0.647476851851852</c:v>
                </c:pt>
                <c:pt idx="12324">
                  <c:v>0.6475</c:v>
                </c:pt>
                <c:pt idx="12325">
                  <c:v>0.647523148148148</c:v>
                </c:pt>
                <c:pt idx="12326">
                  <c:v>0.647546296296296</c:v>
                </c:pt>
                <c:pt idx="12327">
                  <c:v>0.647569444444444</c:v>
                </c:pt>
                <c:pt idx="12328">
                  <c:v>0.647592592592593</c:v>
                </c:pt>
                <c:pt idx="12329">
                  <c:v>0.647615740740741</c:v>
                </c:pt>
                <c:pt idx="12330">
                  <c:v>0.647638888888889</c:v>
                </c:pt>
                <c:pt idx="12331">
                  <c:v>0.647662037037037</c:v>
                </c:pt>
                <c:pt idx="12332">
                  <c:v>0.647685185185185</c:v>
                </c:pt>
                <c:pt idx="12333">
                  <c:v>0.647708333333333</c:v>
                </c:pt>
                <c:pt idx="12334">
                  <c:v>0.647731481481482</c:v>
                </c:pt>
                <c:pt idx="12335">
                  <c:v>0.64775462962963</c:v>
                </c:pt>
                <c:pt idx="12336">
                  <c:v>0.647777777777778</c:v>
                </c:pt>
                <c:pt idx="12337">
                  <c:v>0.647800925925926</c:v>
                </c:pt>
                <c:pt idx="12338">
                  <c:v>0.647824074074074</c:v>
                </c:pt>
                <c:pt idx="12339">
                  <c:v>0.647847222222222</c:v>
                </c:pt>
                <c:pt idx="12340">
                  <c:v>0.647870370370371</c:v>
                </c:pt>
                <c:pt idx="12341">
                  <c:v>0.647893518518519</c:v>
                </c:pt>
                <c:pt idx="12342">
                  <c:v>0.647916666666667</c:v>
                </c:pt>
                <c:pt idx="12343">
                  <c:v>0.647939814814815</c:v>
                </c:pt>
                <c:pt idx="12344">
                  <c:v>0.647962962962963</c:v>
                </c:pt>
                <c:pt idx="12345">
                  <c:v>0.647986111111111</c:v>
                </c:pt>
                <c:pt idx="12346">
                  <c:v>0.648009259259259</c:v>
                </c:pt>
                <c:pt idx="12347">
                  <c:v>0.648032407407407</c:v>
                </c:pt>
                <c:pt idx="12348">
                  <c:v>0.648055555555556</c:v>
                </c:pt>
                <c:pt idx="12349">
                  <c:v>0.648078703703704</c:v>
                </c:pt>
                <c:pt idx="12350">
                  <c:v>0.648101851851852</c:v>
                </c:pt>
                <c:pt idx="12351">
                  <c:v>0.648125</c:v>
                </c:pt>
                <c:pt idx="12352">
                  <c:v>0.648148148148148</c:v>
                </c:pt>
                <c:pt idx="12353">
                  <c:v>0.648171296296296</c:v>
                </c:pt>
                <c:pt idx="12354">
                  <c:v>0.648194444444445</c:v>
                </c:pt>
                <c:pt idx="12355">
                  <c:v>0.648217592592593</c:v>
                </c:pt>
                <c:pt idx="12356">
                  <c:v>0.648240740740741</c:v>
                </c:pt>
                <c:pt idx="12357">
                  <c:v>0.648263888888889</c:v>
                </c:pt>
                <c:pt idx="12358">
                  <c:v>0.648287037037037</c:v>
                </c:pt>
                <c:pt idx="12359">
                  <c:v>0.648310185185185</c:v>
                </c:pt>
                <c:pt idx="12360">
                  <c:v>0.648333333333333</c:v>
                </c:pt>
                <c:pt idx="12361">
                  <c:v>0.648356481481482</c:v>
                </c:pt>
                <c:pt idx="12362">
                  <c:v>0.64837962962963</c:v>
                </c:pt>
                <c:pt idx="12363">
                  <c:v>0.648402777777778</c:v>
                </c:pt>
                <c:pt idx="12364">
                  <c:v>0.648425925925926</c:v>
                </c:pt>
                <c:pt idx="12365">
                  <c:v>0.648449074074074</c:v>
                </c:pt>
                <c:pt idx="12366">
                  <c:v>0.648472222222222</c:v>
                </c:pt>
                <c:pt idx="12367">
                  <c:v>0.64849537037037</c:v>
                </c:pt>
                <c:pt idx="12368">
                  <c:v>0.648518518518519</c:v>
                </c:pt>
                <c:pt idx="12369">
                  <c:v>0.648541666666667</c:v>
                </c:pt>
                <c:pt idx="12370">
                  <c:v>0.648564814814815</c:v>
                </c:pt>
                <c:pt idx="12371">
                  <c:v>0.648587962962963</c:v>
                </c:pt>
                <c:pt idx="12372">
                  <c:v>0.648611111111111</c:v>
                </c:pt>
                <c:pt idx="12373">
                  <c:v>0.648634259259259</c:v>
                </c:pt>
                <c:pt idx="12374">
                  <c:v>0.648657407407408</c:v>
                </c:pt>
                <c:pt idx="12375">
                  <c:v>0.648680555555556</c:v>
                </c:pt>
                <c:pt idx="12376">
                  <c:v>0.648703703703704</c:v>
                </c:pt>
                <c:pt idx="12377">
                  <c:v>0.648726851851852</c:v>
                </c:pt>
                <c:pt idx="12378">
                  <c:v>0.64875</c:v>
                </c:pt>
                <c:pt idx="12379">
                  <c:v>0.648773148148148</c:v>
                </c:pt>
                <c:pt idx="12380">
                  <c:v>0.648796296296296</c:v>
                </c:pt>
                <c:pt idx="12381">
                  <c:v>0.648819444444445</c:v>
                </c:pt>
                <c:pt idx="12382">
                  <c:v>0.648842592592593</c:v>
                </c:pt>
                <c:pt idx="12383">
                  <c:v>0.648865740740741</c:v>
                </c:pt>
                <c:pt idx="12384">
                  <c:v>0.648888888888889</c:v>
                </c:pt>
                <c:pt idx="12385">
                  <c:v>0.648912037037037</c:v>
                </c:pt>
                <c:pt idx="12386">
                  <c:v>0.648935185185185</c:v>
                </c:pt>
                <c:pt idx="12387">
                  <c:v>0.648958333333333</c:v>
                </c:pt>
                <c:pt idx="12388">
                  <c:v>0.648981481481482</c:v>
                </c:pt>
                <c:pt idx="12389">
                  <c:v>0.64900462962963</c:v>
                </c:pt>
                <c:pt idx="12390">
                  <c:v>0.649027777777778</c:v>
                </c:pt>
                <c:pt idx="12391">
                  <c:v>0.649050925925926</c:v>
                </c:pt>
                <c:pt idx="12392">
                  <c:v>0.649074074074074</c:v>
                </c:pt>
                <c:pt idx="12393">
                  <c:v>0.649097222222222</c:v>
                </c:pt>
                <c:pt idx="12394">
                  <c:v>0.649120370370371</c:v>
                </c:pt>
                <c:pt idx="12395">
                  <c:v>0.649143518518519</c:v>
                </c:pt>
                <c:pt idx="12396">
                  <c:v>0.649166666666667</c:v>
                </c:pt>
                <c:pt idx="12397">
                  <c:v>0.649189814814815</c:v>
                </c:pt>
                <c:pt idx="12398">
                  <c:v>0.649212962962963</c:v>
                </c:pt>
                <c:pt idx="12399">
                  <c:v>0.649236111111111</c:v>
                </c:pt>
                <c:pt idx="12400">
                  <c:v>0.649259259259259</c:v>
                </c:pt>
                <c:pt idx="12401">
                  <c:v>0.649282407407407</c:v>
                </c:pt>
                <c:pt idx="12402">
                  <c:v>0.649305555555556</c:v>
                </c:pt>
                <c:pt idx="12403">
                  <c:v>0.649328703703704</c:v>
                </c:pt>
                <c:pt idx="12404">
                  <c:v>0.649351851851852</c:v>
                </c:pt>
                <c:pt idx="12405">
                  <c:v>0.649375</c:v>
                </c:pt>
                <c:pt idx="12406">
                  <c:v>0.649398148148148</c:v>
                </c:pt>
                <c:pt idx="12407">
                  <c:v>0.649421296296296</c:v>
                </c:pt>
                <c:pt idx="12408">
                  <c:v>0.649444444444445</c:v>
                </c:pt>
                <c:pt idx="12409">
                  <c:v>0.649467592592593</c:v>
                </c:pt>
                <c:pt idx="12410">
                  <c:v>0.649490740740741</c:v>
                </c:pt>
                <c:pt idx="12411">
                  <c:v>0.649513888888889</c:v>
                </c:pt>
                <c:pt idx="12412">
                  <c:v>0.649537037037037</c:v>
                </c:pt>
                <c:pt idx="12413">
                  <c:v>0.649560185185185</c:v>
                </c:pt>
                <c:pt idx="12414">
                  <c:v>0.649583333333333</c:v>
                </c:pt>
                <c:pt idx="12415">
                  <c:v>0.649606481481482</c:v>
                </c:pt>
                <c:pt idx="12416">
                  <c:v>0.64962962962963</c:v>
                </c:pt>
                <c:pt idx="12417">
                  <c:v>0.649652777777778</c:v>
                </c:pt>
                <c:pt idx="12418">
                  <c:v>0.649675925925926</c:v>
                </c:pt>
                <c:pt idx="12419">
                  <c:v>0.649699074074074</c:v>
                </c:pt>
                <c:pt idx="12420">
                  <c:v>0.649722222222222</c:v>
                </c:pt>
                <c:pt idx="12421">
                  <c:v>0.649745370370371</c:v>
                </c:pt>
                <c:pt idx="12422">
                  <c:v>0.649768518518519</c:v>
                </c:pt>
                <c:pt idx="12423">
                  <c:v>0.649791666666667</c:v>
                </c:pt>
                <c:pt idx="12424">
                  <c:v>0.649814814814815</c:v>
                </c:pt>
                <c:pt idx="12425">
                  <c:v>0.649837962962963</c:v>
                </c:pt>
                <c:pt idx="12426">
                  <c:v>0.649861111111111</c:v>
                </c:pt>
                <c:pt idx="12427">
                  <c:v>0.649884259259259</c:v>
                </c:pt>
                <c:pt idx="12428">
                  <c:v>0.649907407407408</c:v>
                </c:pt>
                <c:pt idx="12429">
                  <c:v>0.649930555555556</c:v>
                </c:pt>
                <c:pt idx="12430">
                  <c:v>0.649953703703704</c:v>
                </c:pt>
                <c:pt idx="12431">
                  <c:v>0.649976851851852</c:v>
                </c:pt>
                <c:pt idx="12432">
                  <c:v>0.65</c:v>
                </c:pt>
                <c:pt idx="12433">
                  <c:v>0.650023148148148</c:v>
                </c:pt>
                <c:pt idx="12434">
                  <c:v>0.650046296296296</c:v>
                </c:pt>
                <c:pt idx="12435">
                  <c:v>0.650069444444445</c:v>
                </c:pt>
                <c:pt idx="12436">
                  <c:v>0.650092592592593</c:v>
                </c:pt>
                <c:pt idx="12437">
                  <c:v>0.650115740740741</c:v>
                </c:pt>
                <c:pt idx="12438">
                  <c:v>0.650138888888889</c:v>
                </c:pt>
                <c:pt idx="12439">
                  <c:v>0.650162037037037</c:v>
                </c:pt>
                <c:pt idx="12440">
                  <c:v>0.650185185185185</c:v>
                </c:pt>
                <c:pt idx="12441">
                  <c:v>0.650208333333334</c:v>
                </c:pt>
                <c:pt idx="12442">
                  <c:v>0.650231481481482</c:v>
                </c:pt>
                <c:pt idx="12443">
                  <c:v>0.65025462962963</c:v>
                </c:pt>
                <c:pt idx="12444">
                  <c:v>0.650277777777778</c:v>
                </c:pt>
                <c:pt idx="12445">
                  <c:v>0.650300925925926</c:v>
                </c:pt>
                <c:pt idx="12446">
                  <c:v>0.650324074074074</c:v>
                </c:pt>
                <c:pt idx="12447">
                  <c:v>0.650347222222222</c:v>
                </c:pt>
                <c:pt idx="12448">
                  <c:v>0.65037037037037</c:v>
                </c:pt>
                <c:pt idx="12449">
                  <c:v>0.650393518518519</c:v>
                </c:pt>
                <c:pt idx="12450">
                  <c:v>0.650416666666666</c:v>
                </c:pt>
                <c:pt idx="12451">
                  <c:v>0.650439814814815</c:v>
                </c:pt>
                <c:pt idx="12452">
                  <c:v>0.650462962962963</c:v>
                </c:pt>
                <c:pt idx="12453">
                  <c:v>0.650486111111111</c:v>
                </c:pt>
                <c:pt idx="12454">
                  <c:v>0.650509259259259</c:v>
                </c:pt>
                <c:pt idx="12455">
                  <c:v>0.650532407407407</c:v>
                </c:pt>
                <c:pt idx="12456">
                  <c:v>0.650555555555556</c:v>
                </c:pt>
                <c:pt idx="12457">
                  <c:v>0.650578703703704</c:v>
                </c:pt>
                <c:pt idx="12458">
                  <c:v>0.650601851851852</c:v>
                </c:pt>
                <c:pt idx="12459">
                  <c:v>0.650625</c:v>
                </c:pt>
                <c:pt idx="12460">
                  <c:v>0.650648148148148</c:v>
                </c:pt>
                <c:pt idx="12461">
                  <c:v>0.650671296296297</c:v>
                </c:pt>
                <c:pt idx="12462">
                  <c:v>0.650694444444445</c:v>
                </c:pt>
                <c:pt idx="12463">
                  <c:v>0.650717592592593</c:v>
                </c:pt>
                <c:pt idx="12464">
                  <c:v>0.650740740740741</c:v>
                </c:pt>
                <c:pt idx="12465">
                  <c:v>0.650763888888889</c:v>
                </c:pt>
                <c:pt idx="12466">
                  <c:v>0.650787037037037</c:v>
                </c:pt>
                <c:pt idx="12467">
                  <c:v>0.650810185185185</c:v>
                </c:pt>
                <c:pt idx="12468">
                  <c:v>0.650833333333333</c:v>
                </c:pt>
                <c:pt idx="12469">
                  <c:v>0.650856481481481</c:v>
                </c:pt>
                <c:pt idx="12470">
                  <c:v>0.65087962962963</c:v>
                </c:pt>
                <c:pt idx="12471">
                  <c:v>0.650902777777778</c:v>
                </c:pt>
                <c:pt idx="12472">
                  <c:v>0.650925925925926</c:v>
                </c:pt>
                <c:pt idx="12473">
                  <c:v>0.650949074074074</c:v>
                </c:pt>
                <c:pt idx="12474">
                  <c:v>0.650972222222222</c:v>
                </c:pt>
                <c:pt idx="12475">
                  <c:v>0.650995370370371</c:v>
                </c:pt>
                <c:pt idx="12476">
                  <c:v>0.651018518518519</c:v>
                </c:pt>
                <c:pt idx="12477">
                  <c:v>0.651041666666667</c:v>
                </c:pt>
                <c:pt idx="12478">
                  <c:v>0.651064814814815</c:v>
                </c:pt>
                <c:pt idx="12479">
                  <c:v>0.651087962962963</c:v>
                </c:pt>
                <c:pt idx="12480">
                  <c:v>0.651111111111111</c:v>
                </c:pt>
                <c:pt idx="12481">
                  <c:v>0.651134259259259</c:v>
                </c:pt>
                <c:pt idx="12482">
                  <c:v>0.651157407407408</c:v>
                </c:pt>
                <c:pt idx="12483">
                  <c:v>0.651180555555556</c:v>
                </c:pt>
                <c:pt idx="12484">
                  <c:v>0.651203703703704</c:v>
                </c:pt>
                <c:pt idx="12485">
                  <c:v>0.651226851851852</c:v>
                </c:pt>
                <c:pt idx="12486">
                  <c:v>0.65125</c:v>
                </c:pt>
                <c:pt idx="12487">
                  <c:v>0.651273148148148</c:v>
                </c:pt>
                <c:pt idx="12488">
                  <c:v>0.651296296296296</c:v>
                </c:pt>
                <c:pt idx="12489">
                  <c:v>0.651319444444444</c:v>
                </c:pt>
                <c:pt idx="12490">
                  <c:v>0.651342592592593</c:v>
                </c:pt>
                <c:pt idx="12491">
                  <c:v>0.651365740740741</c:v>
                </c:pt>
                <c:pt idx="12492">
                  <c:v>0.651388888888889</c:v>
                </c:pt>
                <c:pt idx="12493">
                  <c:v>0.651412037037037</c:v>
                </c:pt>
                <c:pt idx="12494">
                  <c:v>0.651435185185185</c:v>
                </c:pt>
                <c:pt idx="12495">
                  <c:v>0.651458333333333</c:v>
                </c:pt>
                <c:pt idx="12496">
                  <c:v>0.651481481481481</c:v>
                </c:pt>
                <c:pt idx="12497">
                  <c:v>0.65150462962963</c:v>
                </c:pt>
                <c:pt idx="12498">
                  <c:v>0.651527777777778</c:v>
                </c:pt>
                <c:pt idx="12499">
                  <c:v>0.651550925925926</c:v>
                </c:pt>
                <c:pt idx="12500">
                  <c:v>0.651574074074074</c:v>
                </c:pt>
                <c:pt idx="12501">
                  <c:v>0.651597222222222</c:v>
                </c:pt>
                <c:pt idx="12502">
                  <c:v>0.65162037037037</c:v>
                </c:pt>
                <c:pt idx="12503">
                  <c:v>0.651643518518519</c:v>
                </c:pt>
                <c:pt idx="12504">
                  <c:v>0.651666666666667</c:v>
                </c:pt>
                <c:pt idx="12505">
                  <c:v>0.651689814814815</c:v>
                </c:pt>
                <c:pt idx="12506">
                  <c:v>0.651712962962963</c:v>
                </c:pt>
                <c:pt idx="12507">
                  <c:v>0.651736111111111</c:v>
                </c:pt>
                <c:pt idx="12508">
                  <c:v>0.651759259259259</c:v>
                </c:pt>
                <c:pt idx="12509">
                  <c:v>0.651782407407407</c:v>
                </c:pt>
                <c:pt idx="12510">
                  <c:v>0.651805555555556</c:v>
                </c:pt>
                <c:pt idx="12511">
                  <c:v>0.651828703703704</c:v>
                </c:pt>
                <c:pt idx="12512">
                  <c:v>0.651851851851852</c:v>
                </c:pt>
                <c:pt idx="12513">
                  <c:v>0.651875</c:v>
                </c:pt>
                <c:pt idx="12514">
                  <c:v>0.651898148148148</c:v>
                </c:pt>
                <c:pt idx="12515">
                  <c:v>0.651921296296296</c:v>
                </c:pt>
                <c:pt idx="12516">
                  <c:v>0.651944444444445</c:v>
                </c:pt>
                <c:pt idx="12517">
                  <c:v>0.651967592592593</c:v>
                </c:pt>
                <c:pt idx="12518">
                  <c:v>0.651990740740741</c:v>
                </c:pt>
                <c:pt idx="12519">
                  <c:v>0.652013888888889</c:v>
                </c:pt>
                <c:pt idx="12520">
                  <c:v>0.652037037037037</c:v>
                </c:pt>
                <c:pt idx="12521">
                  <c:v>0.652060185185185</c:v>
                </c:pt>
                <c:pt idx="12522">
                  <c:v>0.652083333333333</c:v>
                </c:pt>
                <c:pt idx="12523">
                  <c:v>0.652106481481482</c:v>
                </c:pt>
                <c:pt idx="12524">
                  <c:v>0.65212962962963</c:v>
                </c:pt>
                <c:pt idx="12525">
                  <c:v>0.652152777777778</c:v>
                </c:pt>
                <c:pt idx="12526">
                  <c:v>0.652175925925926</c:v>
                </c:pt>
                <c:pt idx="12527">
                  <c:v>0.652199074074074</c:v>
                </c:pt>
                <c:pt idx="12528">
                  <c:v>0.652222222222222</c:v>
                </c:pt>
                <c:pt idx="12529">
                  <c:v>0.65224537037037</c:v>
                </c:pt>
                <c:pt idx="12530">
                  <c:v>0.652268518518519</c:v>
                </c:pt>
                <c:pt idx="12531">
                  <c:v>0.652291666666667</c:v>
                </c:pt>
                <c:pt idx="12532">
                  <c:v>0.652314814814815</c:v>
                </c:pt>
                <c:pt idx="12533">
                  <c:v>0.652337962962963</c:v>
                </c:pt>
                <c:pt idx="12534">
                  <c:v>0.652361111111111</c:v>
                </c:pt>
                <c:pt idx="12535">
                  <c:v>0.652384259259259</c:v>
                </c:pt>
                <c:pt idx="12536">
                  <c:v>0.652407407407407</c:v>
                </c:pt>
                <c:pt idx="12537">
                  <c:v>0.652430555555556</c:v>
                </c:pt>
                <c:pt idx="12538">
                  <c:v>0.652453703703704</c:v>
                </c:pt>
                <c:pt idx="12539">
                  <c:v>0.652476851851852</c:v>
                </c:pt>
                <c:pt idx="12540">
                  <c:v>0.6525</c:v>
                </c:pt>
                <c:pt idx="12541">
                  <c:v>0.652523148148148</c:v>
                </c:pt>
                <c:pt idx="12542">
                  <c:v>0.652546296296296</c:v>
                </c:pt>
                <c:pt idx="12543">
                  <c:v>0.652569444444444</c:v>
                </c:pt>
                <c:pt idx="12544">
                  <c:v>0.652592592592593</c:v>
                </c:pt>
                <c:pt idx="12545">
                  <c:v>0.652615740740741</c:v>
                </c:pt>
                <c:pt idx="12546">
                  <c:v>0.652638888888889</c:v>
                </c:pt>
                <c:pt idx="12547">
                  <c:v>0.652662037037037</c:v>
                </c:pt>
                <c:pt idx="12548">
                  <c:v>0.652685185185185</c:v>
                </c:pt>
                <c:pt idx="12549">
                  <c:v>0.652708333333333</c:v>
                </c:pt>
                <c:pt idx="12550">
                  <c:v>0.652731481481482</c:v>
                </c:pt>
                <c:pt idx="12551">
                  <c:v>0.65275462962963</c:v>
                </c:pt>
                <c:pt idx="12552">
                  <c:v>0.652777777777778</c:v>
                </c:pt>
                <c:pt idx="12553">
                  <c:v>0.652800925925926</c:v>
                </c:pt>
                <c:pt idx="12554">
                  <c:v>0.652824074074074</c:v>
                </c:pt>
                <c:pt idx="12555">
                  <c:v>0.652847222222222</c:v>
                </c:pt>
                <c:pt idx="12556">
                  <c:v>0.65287037037037</c:v>
                </c:pt>
                <c:pt idx="12557">
                  <c:v>0.652893518518519</c:v>
                </c:pt>
                <c:pt idx="12558">
                  <c:v>0.652916666666667</c:v>
                </c:pt>
                <c:pt idx="12559">
                  <c:v>0.652939814814815</c:v>
                </c:pt>
                <c:pt idx="12560">
                  <c:v>0.652962962962963</c:v>
                </c:pt>
                <c:pt idx="12561">
                  <c:v>0.652986111111111</c:v>
                </c:pt>
                <c:pt idx="12562">
                  <c:v>0.653009259259259</c:v>
                </c:pt>
                <c:pt idx="12563">
                  <c:v>0.653032407407407</c:v>
                </c:pt>
                <c:pt idx="12564">
                  <c:v>0.653055555555556</c:v>
                </c:pt>
                <c:pt idx="12565">
                  <c:v>0.653078703703704</c:v>
                </c:pt>
                <c:pt idx="12566">
                  <c:v>0.653101851851852</c:v>
                </c:pt>
                <c:pt idx="12567">
                  <c:v>0.653125</c:v>
                </c:pt>
                <c:pt idx="12568">
                  <c:v>0.653148148148148</c:v>
                </c:pt>
                <c:pt idx="12569">
                  <c:v>0.653171296296296</c:v>
                </c:pt>
                <c:pt idx="12570">
                  <c:v>0.653194444444445</c:v>
                </c:pt>
                <c:pt idx="12571">
                  <c:v>0.653217592592593</c:v>
                </c:pt>
                <c:pt idx="12572">
                  <c:v>0.653240740740741</c:v>
                </c:pt>
                <c:pt idx="12573">
                  <c:v>0.653263888888889</c:v>
                </c:pt>
                <c:pt idx="12574">
                  <c:v>0.653287037037037</c:v>
                </c:pt>
                <c:pt idx="12575">
                  <c:v>0.653310185185185</c:v>
                </c:pt>
                <c:pt idx="12576">
                  <c:v>0.653333333333333</c:v>
                </c:pt>
                <c:pt idx="12577">
                  <c:v>0.653356481481482</c:v>
                </c:pt>
                <c:pt idx="12578">
                  <c:v>0.65337962962963</c:v>
                </c:pt>
                <c:pt idx="12579">
                  <c:v>0.653402777777778</c:v>
                </c:pt>
                <c:pt idx="12580">
                  <c:v>0.653425925925926</c:v>
                </c:pt>
                <c:pt idx="12581">
                  <c:v>0.653449074074074</c:v>
                </c:pt>
                <c:pt idx="12582">
                  <c:v>0.653472222222222</c:v>
                </c:pt>
                <c:pt idx="12583">
                  <c:v>0.653495370370371</c:v>
                </c:pt>
                <c:pt idx="12584">
                  <c:v>0.653518518518519</c:v>
                </c:pt>
                <c:pt idx="12585">
                  <c:v>0.653541666666667</c:v>
                </c:pt>
                <c:pt idx="12586">
                  <c:v>0.653564814814815</c:v>
                </c:pt>
                <c:pt idx="12587">
                  <c:v>0.653587962962963</c:v>
                </c:pt>
                <c:pt idx="12588">
                  <c:v>0.653611111111111</c:v>
                </c:pt>
                <c:pt idx="12589">
                  <c:v>0.653634259259259</c:v>
                </c:pt>
                <c:pt idx="12590">
                  <c:v>0.653657407407408</c:v>
                </c:pt>
                <c:pt idx="12591">
                  <c:v>0.653680555555556</c:v>
                </c:pt>
                <c:pt idx="12592">
                  <c:v>0.653703703703704</c:v>
                </c:pt>
                <c:pt idx="12593">
                  <c:v>0.653726851851852</c:v>
                </c:pt>
                <c:pt idx="12594">
                  <c:v>0.65375</c:v>
                </c:pt>
                <c:pt idx="12595">
                  <c:v>0.653773148148148</c:v>
                </c:pt>
                <c:pt idx="12596">
                  <c:v>0.653796296296296</c:v>
                </c:pt>
                <c:pt idx="12597">
                  <c:v>0.653819444444445</c:v>
                </c:pt>
                <c:pt idx="12598">
                  <c:v>0.653842592592593</c:v>
                </c:pt>
                <c:pt idx="12599">
                  <c:v>0.653865740740741</c:v>
                </c:pt>
                <c:pt idx="12600">
                  <c:v>0.653888888888889</c:v>
                </c:pt>
                <c:pt idx="12601">
                  <c:v>0.653912037037037</c:v>
                </c:pt>
                <c:pt idx="12602">
                  <c:v>0.653935185185185</c:v>
                </c:pt>
                <c:pt idx="12603">
                  <c:v>0.653958333333333</c:v>
                </c:pt>
                <c:pt idx="12604">
                  <c:v>0.653981481481482</c:v>
                </c:pt>
                <c:pt idx="12605">
                  <c:v>0.65400462962963</c:v>
                </c:pt>
                <c:pt idx="12606">
                  <c:v>0.654027777777778</c:v>
                </c:pt>
                <c:pt idx="12607">
                  <c:v>0.654050925925926</c:v>
                </c:pt>
                <c:pt idx="12608">
                  <c:v>0.654074074074074</c:v>
                </c:pt>
                <c:pt idx="12609">
                  <c:v>0.654097222222222</c:v>
                </c:pt>
                <c:pt idx="12610">
                  <c:v>0.65412037037037</c:v>
                </c:pt>
                <c:pt idx="12611">
                  <c:v>0.654143518518519</c:v>
                </c:pt>
                <c:pt idx="12612">
                  <c:v>0.654166666666667</c:v>
                </c:pt>
                <c:pt idx="12613">
                  <c:v>0.654189814814815</c:v>
                </c:pt>
                <c:pt idx="12614">
                  <c:v>0.654212962962963</c:v>
                </c:pt>
                <c:pt idx="12615">
                  <c:v>0.654236111111111</c:v>
                </c:pt>
                <c:pt idx="12616">
                  <c:v>0.654259259259259</c:v>
                </c:pt>
                <c:pt idx="12617">
                  <c:v>0.654282407407407</c:v>
                </c:pt>
                <c:pt idx="12618">
                  <c:v>0.654305555555556</c:v>
                </c:pt>
                <c:pt idx="12619">
                  <c:v>0.654328703703704</c:v>
                </c:pt>
                <c:pt idx="12620">
                  <c:v>0.654351851851852</c:v>
                </c:pt>
                <c:pt idx="12621">
                  <c:v>0.654375</c:v>
                </c:pt>
                <c:pt idx="12622">
                  <c:v>0.654398148148148</c:v>
                </c:pt>
                <c:pt idx="12623">
                  <c:v>0.654421296296296</c:v>
                </c:pt>
                <c:pt idx="12624">
                  <c:v>0.654456018518519</c:v>
                </c:pt>
                <c:pt idx="12625">
                  <c:v>0.654479166666667</c:v>
                </c:pt>
                <c:pt idx="12626">
                  <c:v>0.654502314814815</c:v>
                </c:pt>
                <c:pt idx="12627">
                  <c:v>0.654525462962963</c:v>
                </c:pt>
                <c:pt idx="12628">
                  <c:v>0.654548611111111</c:v>
                </c:pt>
                <c:pt idx="12629">
                  <c:v>0.654571759259259</c:v>
                </c:pt>
                <c:pt idx="12630">
                  <c:v>0.654594907407407</c:v>
                </c:pt>
                <c:pt idx="12631">
                  <c:v>0.654618055555556</c:v>
                </c:pt>
                <c:pt idx="12632">
                  <c:v>0.654641203703704</c:v>
                </c:pt>
                <c:pt idx="12633">
                  <c:v>0.654664351851852</c:v>
                </c:pt>
                <c:pt idx="12634">
                  <c:v>0.6546875</c:v>
                </c:pt>
                <c:pt idx="12635">
                  <c:v>0.654710648148148</c:v>
                </c:pt>
                <c:pt idx="12636">
                  <c:v>0.654733796296296</c:v>
                </c:pt>
                <c:pt idx="12637">
                  <c:v>0.654756944444444</c:v>
                </c:pt>
                <c:pt idx="12638">
                  <c:v>0.654780092592593</c:v>
                </c:pt>
                <c:pt idx="12639">
                  <c:v>0.654803240740741</c:v>
                </c:pt>
                <c:pt idx="12640">
                  <c:v>0.654826388888889</c:v>
                </c:pt>
                <c:pt idx="12641">
                  <c:v>0.654849537037037</c:v>
                </c:pt>
                <c:pt idx="12642">
                  <c:v>0.654872685185185</c:v>
                </c:pt>
                <c:pt idx="12643">
                  <c:v>0.654895833333334</c:v>
                </c:pt>
                <c:pt idx="12644">
                  <c:v>0.654918981481481</c:v>
                </c:pt>
                <c:pt idx="12645">
                  <c:v>0.65494212962963</c:v>
                </c:pt>
                <c:pt idx="12646">
                  <c:v>0.654965277777778</c:v>
                </c:pt>
                <c:pt idx="12647">
                  <c:v>0.654988425925926</c:v>
                </c:pt>
                <c:pt idx="12648">
                  <c:v>0.655011574074074</c:v>
                </c:pt>
                <c:pt idx="12649">
                  <c:v>0.655034722222222</c:v>
                </c:pt>
                <c:pt idx="12650">
                  <c:v>0.65505787037037</c:v>
                </c:pt>
                <c:pt idx="12651">
                  <c:v>0.655081018518519</c:v>
                </c:pt>
                <c:pt idx="12652">
                  <c:v>0.655104166666667</c:v>
                </c:pt>
                <c:pt idx="12653">
                  <c:v>0.655127314814815</c:v>
                </c:pt>
                <c:pt idx="12654">
                  <c:v>0.655150462962963</c:v>
                </c:pt>
                <c:pt idx="12655">
                  <c:v>0.655173611111111</c:v>
                </c:pt>
                <c:pt idx="12656">
                  <c:v>0.655196759259259</c:v>
                </c:pt>
                <c:pt idx="12657">
                  <c:v>0.655219907407407</c:v>
                </c:pt>
                <c:pt idx="12658">
                  <c:v>0.655243055555556</c:v>
                </c:pt>
                <c:pt idx="12659">
                  <c:v>0.655266203703704</c:v>
                </c:pt>
                <c:pt idx="12660">
                  <c:v>0.655289351851852</c:v>
                </c:pt>
                <c:pt idx="12661">
                  <c:v>0.6553125</c:v>
                </c:pt>
                <c:pt idx="12662">
                  <c:v>0.655335648148148</c:v>
                </c:pt>
                <c:pt idx="12663">
                  <c:v>0.655358796296296</c:v>
                </c:pt>
                <c:pt idx="12664">
                  <c:v>0.655381944444444</c:v>
                </c:pt>
                <c:pt idx="12665">
                  <c:v>0.655405092592593</c:v>
                </c:pt>
                <c:pt idx="12666">
                  <c:v>0.655428240740741</c:v>
                </c:pt>
                <c:pt idx="12667">
                  <c:v>0.655451388888889</c:v>
                </c:pt>
                <c:pt idx="12668">
                  <c:v>0.655474537037037</c:v>
                </c:pt>
                <c:pt idx="12669">
                  <c:v>0.655497685185185</c:v>
                </c:pt>
                <c:pt idx="12670">
                  <c:v>0.655520833333333</c:v>
                </c:pt>
                <c:pt idx="12671">
                  <c:v>0.655543981481482</c:v>
                </c:pt>
                <c:pt idx="12672">
                  <c:v>0.655567129629629</c:v>
                </c:pt>
                <c:pt idx="12673">
                  <c:v>0.655590277777778</c:v>
                </c:pt>
                <c:pt idx="12674">
                  <c:v>0.655613425925926</c:v>
                </c:pt>
                <c:pt idx="12675">
                  <c:v>0.655636574074074</c:v>
                </c:pt>
                <c:pt idx="12676">
                  <c:v>0.655659722222222</c:v>
                </c:pt>
                <c:pt idx="12677">
                  <c:v>0.655682870370371</c:v>
                </c:pt>
                <c:pt idx="12678">
                  <c:v>0.655706018518519</c:v>
                </c:pt>
                <c:pt idx="12679">
                  <c:v>0.655729166666667</c:v>
                </c:pt>
                <c:pt idx="12680">
                  <c:v>0.655752314814815</c:v>
                </c:pt>
                <c:pt idx="12681">
                  <c:v>0.655775462962963</c:v>
                </c:pt>
                <c:pt idx="12682">
                  <c:v>0.655798611111111</c:v>
                </c:pt>
                <c:pt idx="12683">
                  <c:v>0.655821759259259</c:v>
                </c:pt>
                <c:pt idx="12684">
                  <c:v>0.655844907407408</c:v>
                </c:pt>
                <c:pt idx="12685">
                  <c:v>0.655868055555556</c:v>
                </c:pt>
                <c:pt idx="12686">
                  <c:v>0.655891203703704</c:v>
                </c:pt>
                <c:pt idx="12687">
                  <c:v>0.655914351851852</c:v>
                </c:pt>
                <c:pt idx="12688">
                  <c:v>0.6559375</c:v>
                </c:pt>
                <c:pt idx="12689">
                  <c:v>0.655960648148148</c:v>
                </c:pt>
                <c:pt idx="12690">
                  <c:v>0.655983796296296</c:v>
                </c:pt>
                <c:pt idx="12691">
                  <c:v>0.656006944444444</c:v>
                </c:pt>
                <c:pt idx="12692">
                  <c:v>0.656030092592593</c:v>
                </c:pt>
                <c:pt idx="12693">
                  <c:v>0.656053240740741</c:v>
                </c:pt>
                <c:pt idx="12694">
                  <c:v>0.656076388888889</c:v>
                </c:pt>
                <c:pt idx="12695">
                  <c:v>0.656099537037037</c:v>
                </c:pt>
                <c:pt idx="12696">
                  <c:v>0.656122685185185</c:v>
                </c:pt>
                <c:pt idx="12697">
                  <c:v>0.656145833333334</c:v>
                </c:pt>
                <c:pt idx="12698">
                  <c:v>0.656168981481482</c:v>
                </c:pt>
                <c:pt idx="12699">
                  <c:v>0.65619212962963</c:v>
                </c:pt>
                <c:pt idx="12700">
                  <c:v>0.656215277777778</c:v>
                </c:pt>
                <c:pt idx="12701">
                  <c:v>0.656238425925926</c:v>
                </c:pt>
                <c:pt idx="12702">
                  <c:v>0.656261574074074</c:v>
                </c:pt>
                <c:pt idx="12703">
                  <c:v>0.656284722222222</c:v>
                </c:pt>
                <c:pt idx="12704">
                  <c:v>0.65630787037037</c:v>
                </c:pt>
                <c:pt idx="12705">
                  <c:v>0.656331018518519</c:v>
                </c:pt>
                <c:pt idx="12706">
                  <c:v>0.656354166666667</c:v>
                </c:pt>
                <c:pt idx="12707">
                  <c:v>0.656377314814815</c:v>
                </c:pt>
                <c:pt idx="12708">
                  <c:v>0.656400462962963</c:v>
                </c:pt>
                <c:pt idx="12709">
                  <c:v>0.656423611111111</c:v>
                </c:pt>
                <c:pt idx="12710">
                  <c:v>0.656446759259259</c:v>
                </c:pt>
                <c:pt idx="12711">
                  <c:v>0.656469907407407</c:v>
                </c:pt>
                <c:pt idx="12712">
                  <c:v>0.656493055555556</c:v>
                </c:pt>
                <c:pt idx="12713">
                  <c:v>0.656516203703704</c:v>
                </c:pt>
                <c:pt idx="12714">
                  <c:v>0.656539351851852</c:v>
                </c:pt>
                <c:pt idx="12715">
                  <c:v>0.6565625</c:v>
                </c:pt>
                <c:pt idx="12716">
                  <c:v>0.656585648148148</c:v>
                </c:pt>
                <c:pt idx="12717">
                  <c:v>0.656608796296296</c:v>
                </c:pt>
                <c:pt idx="12718">
                  <c:v>0.656631944444445</c:v>
                </c:pt>
                <c:pt idx="12719">
                  <c:v>0.656655092592593</c:v>
                </c:pt>
                <c:pt idx="12720">
                  <c:v>0.656678240740741</c:v>
                </c:pt>
                <c:pt idx="12721">
                  <c:v>0.656701388888889</c:v>
                </c:pt>
                <c:pt idx="12722">
                  <c:v>0.656724537037037</c:v>
                </c:pt>
                <c:pt idx="12723">
                  <c:v>0.656747685185185</c:v>
                </c:pt>
                <c:pt idx="12724">
                  <c:v>0.656770833333334</c:v>
                </c:pt>
                <c:pt idx="12725">
                  <c:v>0.656793981481482</c:v>
                </c:pt>
                <c:pt idx="12726">
                  <c:v>0.65681712962963</c:v>
                </c:pt>
                <c:pt idx="12727">
                  <c:v>0.656840277777778</c:v>
                </c:pt>
                <c:pt idx="12728">
                  <c:v>0.656863425925926</c:v>
                </c:pt>
                <c:pt idx="12729">
                  <c:v>0.656886574074074</c:v>
                </c:pt>
                <c:pt idx="12730">
                  <c:v>0.656909722222222</c:v>
                </c:pt>
                <c:pt idx="12731">
                  <c:v>0.656932870370371</c:v>
                </c:pt>
                <c:pt idx="12732">
                  <c:v>0.656956018518519</c:v>
                </c:pt>
                <c:pt idx="12733">
                  <c:v>0.656979166666667</c:v>
                </c:pt>
                <c:pt idx="12734">
                  <c:v>0.657002314814815</c:v>
                </c:pt>
                <c:pt idx="12735">
                  <c:v>0.657025462962963</c:v>
                </c:pt>
                <c:pt idx="12736">
                  <c:v>0.657048611111111</c:v>
                </c:pt>
                <c:pt idx="12737">
                  <c:v>0.657071759259259</c:v>
                </c:pt>
                <c:pt idx="12738">
                  <c:v>0.657094907407408</c:v>
                </c:pt>
                <c:pt idx="12739">
                  <c:v>0.657118055555556</c:v>
                </c:pt>
                <c:pt idx="12740">
                  <c:v>0.657141203703704</c:v>
                </c:pt>
                <c:pt idx="12741">
                  <c:v>0.657164351851852</c:v>
                </c:pt>
                <c:pt idx="12742">
                  <c:v>0.6571875</c:v>
                </c:pt>
                <c:pt idx="12743">
                  <c:v>0.657210648148148</c:v>
                </c:pt>
                <c:pt idx="12744">
                  <c:v>0.657233796296296</c:v>
                </c:pt>
                <c:pt idx="12745">
                  <c:v>0.657256944444444</c:v>
                </c:pt>
                <c:pt idx="12746">
                  <c:v>0.657280092592593</c:v>
                </c:pt>
                <c:pt idx="12747">
                  <c:v>0.657303240740741</c:v>
                </c:pt>
                <c:pt idx="12748">
                  <c:v>0.657326388888889</c:v>
                </c:pt>
                <c:pt idx="12749">
                  <c:v>0.657349537037037</c:v>
                </c:pt>
                <c:pt idx="12750">
                  <c:v>0.657372685185185</c:v>
                </c:pt>
                <c:pt idx="12751">
                  <c:v>0.657395833333334</c:v>
                </c:pt>
                <c:pt idx="12752">
                  <c:v>0.657418981481481</c:v>
                </c:pt>
                <c:pt idx="12753">
                  <c:v>0.65744212962963</c:v>
                </c:pt>
                <c:pt idx="12754">
                  <c:v>0.657465277777778</c:v>
                </c:pt>
                <c:pt idx="12755">
                  <c:v>0.657488425925926</c:v>
                </c:pt>
                <c:pt idx="12756">
                  <c:v>0.657511574074074</c:v>
                </c:pt>
                <c:pt idx="12757">
                  <c:v>0.657534722222222</c:v>
                </c:pt>
                <c:pt idx="12758">
                  <c:v>0.657557870370371</c:v>
                </c:pt>
                <c:pt idx="12759">
                  <c:v>0.657581018518519</c:v>
                </c:pt>
                <c:pt idx="12760">
                  <c:v>0.657604166666667</c:v>
                </c:pt>
                <c:pt idx="12761">
                  <c:v>0.657627314814815</c:v>
                </c:pt>
                <c:pt idx="12762">
                  <c:v>0.657650462962963</c:v>
                </c:pt>
                <c:pt idx="12763">
                  <c:v>0.657673611111111</c:v>
                </c:pt>
                <c:pt idx="12764">
                  <c:v>0.657696759259259</c:v>
                </c:pt>
                <c:pt idx="12765">
                  <c:v>0.657719907407407</c:v>
                </c:pt>
                <c:pt idx="12766">
                  <c:v>0.657743055555556</c:v>
                </c:pt>
                <c:pt idx="12767">
                  <c:v>0.657766203703704</c:v>
                </c:pt>
                <c:pt idx="12768">
                  <c:v>0.657789351851852</c:v>
                </c:pt>
                <c:pt idx="12769">
                  <c:v>0.6578125</c:v>
                </c:pt>
                <c:pt idx="12770">
                  <c:v>0.657835648148148</c:v>
                </c:pt>
                <c:pt idx="12771">
                  <c:v>0.657858796296296</c:v>
                </c:pt>
                <c:pt idx="12772">
                  <c:v>0.657881944444445</c:v>
                </c:pt>
                <c:pt idx="12773">
                  <c:v>0.657905092592593</c:v>
                </c:pt>
                <c:pt idx="12774">
                  <c:v>0.657928240740741</c:v>
                </c:pt>
                <c:pt idx="12775">
                  <c:v>0.657951388888889</c:v>
                </c:pt>
                <c:pt idx="12776">
                  <c:v>0.657974537037037</c:v>
                </c:pt>
                <c:pt idx="12777">
                  <c:v>0.657997685185185</c:v>
                </c:pt>
                <c:pt idx="12778">
                  <c:v>0.658020833333334</c:v>
                </c:pt>
                <c:pt idx="12779">
                  <c:v>0.658043981481482</c:v>
                </c:pt>
                <c:pt idx="12780">
                  <c:v>0.658067129629629</c:v>
                </c:pt>
                <c:pt idx="12781">
                  <c:v>0.658090277777778</c:v>
                </c:pt>
                <c:pt idx="12782">
                  <c:v>0.658113425925926</c:v>
                </c:pt>
                <c:pt idx="12783">
                  <c:v>0.658136574074074</c:v>
                </c:pt>
                <c:pt idx="12784">
                  <c:v>0.658159722222222</c:v>
                </c:pt>
                <c:pt idx="12785">
                  <c:v>0.65818287037037</c:v>
                </c:pt>
                <c:pt idx="12786">
                  <c:v>0.658206018518519</c:v>
                </c:pt>
                <c:pt idx="12787">
                  <c:v>0.658229166666667</c:v>
                </c:pt>
                <c:pt idx="12788">
                  <c:v>0.658252314814815</c:v>
                </c:pt>
                <c:pt idx="12789">
                  <c:v>0.658275462962963</c:v>
                </c:pt>
                <c:pt idx="12790">
                  <c:v>0.658298611111111</c:v>
                </c:pt>
                <c:pt idx="12791">
                  <c:v>0.658321759259259</c:v>
                </c:pt>
                <c:pt idx="12792">
                  <c:v>0.658344907407407</c:v>
                </c:pt>
                <c:pt idx="12793">
                  <c:v>0.658368055555556</c:v>
                </c:pt>
                <c:pt idx="12794">
                  <c:v>0.658391203703704</c:v>
                </c:pt>
                <c:pt idx="12795">
                  <c:v>0.658414351851852</c:v>
                </c:pt>
                <c:pt idx="12796">
                  <c:v>0.6584375</c:v>
                </c:pt>
                <c:pt idx="12797">
                  <c:v>0.658460648148148</c:v>
                </c:pt>
                <c:pt idx="12798">
                  <c:v>0.658483796296296</c:v>
                </c:pt>
                <c:pt idx="12799">
                  <c:v>0.658506944444444</c:v>
                </c:pt>
                <c:pt idx="12800">
                  <c:v>0.658530092592593</c:v>
                </c:pt>
                <c:pt idx="12801">
                  <c:v>0.658553240740741</c:v>
                </c:pt>
                <c:pt idx="12802">
                  <c:v>0.658576388888889</c:v>
                </c:pt>
                <c:pt idx="12803">
                  <c:v>0.658599537037037</c:v>
                </c:pt>
                <c:pt idx="12804">
                  <c:v>0.658622685185185</c:v>
                </c:pt>
                <c:pt idx="12805">
                  <c:v>0.658645833333334</c:v>
                </c:pt>
                <c:pt idx="12806">
                  <c:v>0.658668981481481</c:v>
                </c:pt>
                <c:pt idx="12807">
                  <c:v>0.65869212962963</c:v>
                </c:pt>
                <c:pt idx="12808">
                  <c:v>0.658715277777778</c:v>
                </c:pt>
                <c:pt idx="12809">
                  <c:v>0.658738425925926</c:v>
                </c:pt>
                <c:pt idx="12810">
                  <c:v>0.658761574074074</c:v>
                </c:pt>
                <c:pt idx="12811">
                  <c:v>0.658784722222222</c:v>
                </c:pt>
                <c:pt idx="12812">
                  <c:v>0.658807870370371</c:v>
                </c:pt>
                <c:pt idx="12813">
                  <c:v>0.658831018518519</c:v>
                </c:pt>
                <c:pt idx="12814">
                  <c:v>0.658854166666667</c:v>
                </c:pt>
                <c:pt idx="12815">
                  <c:v>0.658877314814815</c:v>
                </c:pt>
                <c:pt idx="12816">
                  <c:v>0.658900462962963</c:v>
                </c:pt>
                <c:pt idx="12817">
                  <c:v>0.658923611111111</c:v>
                </c:pt>
                <c:pt idx="12818">
                  <c:v>0.658946759259259</c:v>
                </c:pt>
                <c:pt idx="12819">
                  <c:v>0.658969907407408</c:v>
                </c:pt>
                <c:pt idx="12820">
                  <c:v>0.658993055555556</c:v>
                </c:pt>
                <c:pt idx="12821">
                  <c:v>0.659016203703704</c:v>
                </c:pt>
                <c:pt idx="12822">
                  <c:v>0.659039351851852</c:v>
                </c:pt>
                <c:pt idx="12823">
                  <c:v>0.6590625</c:v>
                </c:pt>
                <c:pt idx="12824">
                  <c:v>0.659085648148148</c:v>
                </c:pt>
                <c:pt idx="12825">
                  <c:v>0.659108796296296</c:v>
                </c:pt>
                <c:pt idx="12826">
                  <c:v>0.659131944444444</c:v>
                </c:pt>
                <c:pt idx="12827">
                  <c:v>0.659155092592593</c:v>
                </c:pt>
                <c:pt idx="12828">
                  <c:v>0.659178240740741</c:v>
                </c:pt>
                <c:pt idx="12829">
                  <c:v>0.659201388888889</c:v>
                </c:pt>
                <c:pt idx="12830">
                  <c:v>0.659224537037037</c:v>
                </c:pt>
                <c:pt idx="12831">
                  <c:v>0.659247685185185</c:v>
                </c:pt>
                <c:pt idx="12832">
                  <c:v>0.659270833333334</c:v>
                </c:pt>
                <c:pt idx="12833">
                  <c:v>0.659293981481481</c:v>
                </c:pt>
                <c:pt idx="12834">
                  <c:v>0.659317129629629</c:v>
                </c:pt>
                <c:pt idx="12835">
                  <c:v>0.659340277777778</c:v>
                </c:pt>
                <c:pt idx="12836">
                  <c:v>0.659363425925926</c:v>
                </c:pt>
                <c:pt idx="12837">
                  <c:v>0.659386574074074</c:v>
                </c:pt>
                <c:pt idx="12838">
                  <c:v>0.659409722222222</c:v>
                </c:pt>
                <c:pt idx="12839">
                  <c:v>0.65943287037037</c:v>
                </c:pt>
                <c:pt idx="12840">
                  <c:v>0.659456018518519</c:v>
                </c:pt>
                <c:pt idx="12841">
                  <c:v>0.659479166666667</c:v>
                </c:pt>
                <c:pt idx="12842">
                  <c:v>0.659502314814815</c:v>
                </c:pt>
                <c:pt idx="12843">
                  <c:v>0.659525462962963</c:v>
                </c:pt>
                <c:pt idx="12844">
                  <c:v>0.659548611111111</c:v>
                </c:pt>
                <c:pt idx="12845">
                  <c:v>0.659571759259259</c:v>
                </c:pt>
                <c:pt idx="12846">
                  <c:v>0.659594907407407</c:v>
                </c:pt>
                <c:pt idx="12847">
                  <c:v>0.659618055555556</c:v>
                </c:pt>
                <c:pt idx="12848">
                  <c:v>0.659641203703704</c:v>
                </c:pt>
                <c:pt idx="12849">
                  <c:v>0.659664351851852</c:v>
                </c:pt>
                <c:pt idx="12850">
                  <c:v>0.6596875</c:v>
                </c:pt>
                <c:pt idx="12851">
                  <c:v>0.659710648148148</c:v>
                </c:pt>
                <c:pt idx="12852">
                  <c:v>0.659733796296296</c:v>
                </c:pt>
                <c:pt idx="12853">
                  <c:v>0.659756944444444</c:v>
                </c:pt>
                <c:pt idx="12854">
                  <c:v>0.659780092592593</c:v>
                </c:pt>
                <c:pt idx="12855">
                  <c:v>0.659803240740741</c:v>
                </c:pt>
                <c:pt idx="12856">
                  <c:v>0.659826388888889</c:v>
                </c:pt>
                <c:pt idx="12857">
                  <c:v>0.659849537037037</c:v>
                </c:pt>
                <c:pt idx="12858">
                  <c:v>0.659872685185185</c:v>
                </c:pt>
                <c:pt idx="12859">
                  <c:v>0.659895833333334</c:v>
                </c:pt>
                <c:pt idx="12860">
                  <c:v>0.659918981481482</c:v>
                </c:pt>
                <c:pt idx="12861">
                  <c:v>0.65994212962963</c:v>
                </c:pt>
                <c:pt idx="12862">
                  <c:v>0.659965277777778</c:v>
                </c:pt>
                <c:pt idx="12863">
                  <c:v>0.659988425925926</c:v>
                </c:pt>
                <c:pt idx="12864">
                  <c:v>0.660011574074074</c:v>
                </c:pt>
                <c:pt idx="12865">
                  <c:v>0.660034722222222</c:v>
                </c:pt>
                <c:pt idx="12866">
                  <c:v>0.66005787037037</c:v>
                </c:pt>
                <c:pt idx="12867">
                  <c:v>0.660081018518519</c:v>
                </c:pt>
                <c:pt idx="12868">
                  <c:v>0.660104166666667</c:v>
                </c:pt>
                <c:pt idx="12869">
                  <c:v>0.660127314814815</c:v>
                </c:pt>
                <c:pt idx="12870">
                  <c:v>0.660150462962963</c:v>
                </c:pt>
                <c:pt idx="12871">
                  <c:v>0.660173611111111</c:v>
                </c:pt>
                <c:pt idx="12872">
                  <c:v>0.660196759259259</c:v>
                </c:pt>
                <c:pt idx="12873">
                  <c:v>0.660219907407407</c:v>
                </c:pt>
                <c:pt idx="12874">
                  <c:v>0.660243055555556</c:v>
                </c:pt>
                <c:pt idx="12875">
                  <c:v>0.660266203703704</c:v>
                </c:pt>
                <c:pt idx="12876">
                  <c:v>0.660289351851852</c:v>
                </c:pt>
                <c:pt idx="12877">
                  <c:v>0.6603125</c:v>
                </c:pt>
                <c:pt idx="12878">
                  <c:v>0.660335648148148</c:v>
                </c:pt>
                <c:pt idx="12879">
                  <c:v>0.660358796296296</c:v>
                </c:pt>
                <c:pt idx="12880">
                  <c:v>0.660381944444444</c:v>
                </c:pt>
                <c:pt idx="12881">
                  <c:v>0.660405092592593</c:v>
                </c:pt>
                <c:pt idx="12882">
                  <c:v>0.660428240740741</c:v>
                </c:pt>
                <c:pt idx="12883">
                  <c:v>0.660451388888889</c:v>
                </c:pt>
                <c:pt idx="12884">
                  <c:v>0.660474537037037</c:v>
                </c:pt>
                <c:pt idx="12885">
                  <c:v>0.660497685185185</c:v>
                </c:pt>
                <c:pt idx="12886">
                  <c:v>0.660520833333333</c:v>
                </c:pt>
                <c:pt idx="12887">
                  <c:v>0.660543981481481</c:v>
                </c:pt>
                <c:pt idx="12888">
                  <c:v>0.660567129629629</c:v>
                </c:pt>
                <c:pt idx="12889">
                  <c:v>0.660590277777778</c:v>
                </c:pt>
                <c:pt idx="12890">
                  <c:v>0.660613425925926</c:v>
                </c:pt>
                <c:pt idx="12891">
                  <c:v>0.660636574074074</c:v>
                </c:pt>
                <c:pt idx="12892">
                  <c:v>0.660659722222222</c:v>
                </c:pt>
                <c:pt idx="12893">
                  <c:v>0.66068287037037</c:v>
                </c:pt>
                <c:pt idx="12894">
                  <c:v>0.660706018518519</c:v>
                </c:pt>
                <c:pt idx="12895">
                  <c:v>0.660729166666667</c:v>
                </c:pt>
                <c:pt idx="12896">
                  <c:v>0.660752314814815</c:v>
                </c:pt>
                <c:pt idx="12897">
                  <c:v>0.660775462962963</c:v>
                </c:pt>
                <c:pt idx="12898">
                  <c:v>0.660798611111111</c:v>
                </c:pt>
                <c:pt idx="12899">
                  <c:v>0.660821759259259</c:v>
                </c:pt>
                <c:pt idx="12900">
                  <c:v>0.660844907407408</c:v>
                </c:pt>
                <c:pt idx="12901">
                  <c:v>0.660868055555556</c:v>
                </c:pt>
                <c:pt idx="12902">
                  <c:v>0.660891203703704</c:v>
                </c:pt>
                <c:pt idx="12903">
                  <c:v>0.660914351851852</c:v>
                </c:pt>
                <c:pt idx="12904">
                  <c:v>0.6609375</c:v>
                </c:pt>
                <c:pt idx="12905">
                  <c:v>0.660960648148148</c:v>
                </c:pt>
                <c:pt idx="12906">
                  <c:v>0.660983796296296</c:v>
                </c:pt>
                <c:pt idx="12907">
                  <c:v>0.661006944444444</c:v>
                </c:pt>
                <c:pt idx="12908">
                  <c:v>0.661030092592593</c:v>
                </c:pt>
                <c:pt idx="12909">
                  <c:v>0.661053240740741</c:v>
                </c:pt>
                <c:pt idx="12910">
                  <c:v>0.661076388888889</c:v>
                </c:pt>
                <c:pt idx="12911">
                  <c:v>0.661099537037037</c:v>
                </c:pt>
                <c:pt idx="12912">
                  <c:v>0.661122685185185</c:v>
                </c:pt>
                <c:pt idx="12913">
                  <c:v>0.661145833333334</c:v>
                </c:pt>
                <c:pt idx="12914">
                  <c:v>0.661168981481482</c:v>
                </c:pt>
                <c:pt idx="12915">
                  <c:v>0.66119212962963</c:v>
                </c:pt>
                <c:pt idx="12916">
                  <c:v>0.661215277777778</c:v>
                </c:pt>
                <c:pt idx="12917">
                  <c:v>0.661238425925926</c:v>
                </c:pt>
                <c:pt idx="12918">
                  <c:v>0.661261574074074</c:v>
                </c:pt>
                <c:pt idx="12919">
                  <c:v>0.661284722222222</c:v>
                </c:pt>
                <c:pt idx="12920">
                  <c:v>0.661307870370371</c:v>
                </c:pt>
                <c:pt idx="12921">
                  <c:v>0.661331018518519</c:v>
                </c:pt>
                <c:pt idx="12922">
                  <c:v>0.661354166666667</c:v>
                </c:pt>
                <c:pt idx="12923">
                  <c:v>0.661377314814815</c:v>
                </c:pt>
                <c:pt idx="12924">
                  <c:v>0.661400462962963</c:v>
                </c:pt>
                <c:pt idx="12925">
                  <c:v>0.661423611111111</c:v>
                </c:pt>
                <c:pt idx="12926">
                  <c:v>0.661446759259259</c:v>
                </c:pt>
                <c:pt idx="12927">
                  <c:v>0.661469907407407</c:v>
                </c:pt>
                <c:pt idx="12928">
                  <c:v>0.661493055555556</c:v>
                </c:pt>
                <c:pt idx="12929">
                  <c:v>0.661516203703704</c:v>
                </c:pt>
                <c:pt idx="12930">
                  <c:v>0.661539351851852</c:v>
                </c:pt>
                <c:pt idx="12931">
                  <c:v>0.6615625</c:v>
                </c:pt>
                <c:pt idx="12932">
                  <c:v>0.661585648148148</c:v>
                </c:pt>
                <c:pt idx="12933">
                  <c:v>0.661608796296296</c:v>
                </c:pt>
                <c:pt idx="12934">
                  <c:v>0.661631944444445</c:v>
                </c:pt>
                <c:pt idx="12935">
                  <c:v>0.661655092592593</c:v>
                </c:pt>
                <c:pt idx="12936">
                  <c:v>0.661678240740741</c:v>
                </c:pt>
                <c:pt idx="12937">
                  <c:v>0.661701388888889</c:v>
                </c:pt>
                <c:pt idx="12938">
                  <c:v>0.661724537037037</c:v>
                </c:pt>
                <c:pt idx="12939">
                  <c:v>0.661747685185185</c:v>
                </c:pt>
                <c:pt idx="12940">
                  <c:v>0.661770833333334</c:v>
                </c:pt>
                <c:pt idx="12941">
                  <c:v>0.661793981481482</c:v>
                </c:pt>
                <c:pt idx="12942">
                  <c:v>0.66181712962963</c:v>
                </c:pt>
                <c:pt idx="12943">
                  <c:v>0.661840277777778</c:v>
                </c:pt>
                <c:pt idx="12944">
                  <c:v>0.661863425925926</c:v>
                </c:pt>
                <c:pt idx="12945">
                  <c:v>0.661886574074074</c:v>
                </c:pt>
                <c:pt idx="12946">
                  <c:v>0.661909722222222</c:v>
                </c:pt>
                <c:pt idx="12947">
                  <c:v>0.66193287037037</c:v>
                </c:pt>
                <c:pt idx="12948">
                  <c:v>0.661956018518519</c:v>
                </c:pt>
                <c:pt idx="12949">
                  <c:v>0.661979166666667</c:v>
                </c:pt>
                <c:pt idx="12950">
                  <c:v>0.662002314814815</c:v>
                </c:pt>
                <c:pt idx="12951">
                  <c:v>0.662025462962963</c:v>
                </c:pt>
                <c:pt idx="12952">
                  <c:v>0.662048611111111</c:v>
                </c:pt>
                <c:pt idx="12953">
                  <c:v>0.662071759259259</c:v>
                </c:pt>
                <c:pt idx="12954">
                  <c:v>0.662094907407408</c:v>
                </c:pt>
                <c:pt idx="12955">
                  <c:v>0.662118055555556</c:v>
                </c:pt>
                <c:pt idx="12956">
                  <c:v>0.662141203703704</c:v>
                </c:pt>
                <c:pt idx="12957">
                  <c:v>0.662164351851852</c:v>
                </c:pt>
                <c:pt idx="12958">
                  <c:v>0.6621875</c:v>
                </c:pt>
                <c:pt idx="12959">
                  <c:v>0.662210648148148</c:v>
                </c:pt>
                <c:pt idx="12960">
                  <c:v>0.662233796296296</c:v>
                </c:pt>
                <c:pt idx="12961">
                  <c:v>0.662256944444445</c:v>
                </c:pt>
                <c:pt idx="12962">
                  <c:v>0.662280092592593</c:v>
                </c:pt>
                <c:pt idx="12963">
                  <c:v>0.662303240740741</c:v>
                </c:pt>
                <c:pt idx="12964">
                  <c:v>0.662326388888889</c:v>
                </c:pt>
                <c:pt idx="12965">
                  <c:v>0.662349537037037</c:v>
                </c:pt>
                <c:pt idx="12966">
                  <c:v>0.662372685185185</c:v>
                </c:pt>
                <c:pt idx="12967">
                  <c:v>0.662395833333334</c:v>
                </c:pt>
                <c:pt idx="12968">
                  <c:v>0.662418981481481</c:v>
                </c:pt>
                <c:pt idx="12969">
                  <c:v>0.66244212962963</c:v>
                </c:pt>
                <c:pt idx="12970">
                  <c:v>0.662465277777778</c:v>
                </c:pt>
                <c:pt idx="12971">
                  <c:v>0.662488425925926</c:v>
                </c:pt>
                <c:pt idx="12972">
                  <c:v>0.662511574074074</c:v>
                </c:pt>
                <c:pt idx="12973">
                  <c:v>0.662534722222222</c:v>
                </c:pt>
                <c:pt idx="12974">
                  <c:v>0.662557870370371</c:v>
                </c:pt>
                <c:pt idx="12975">
                  <c:v>0.662581018518519</c:v>
                </c:pt>
                <c:pt idx="12976">
                  <c:v>0.662604166666667</c:v>
                </c:pt>
                <c:pt idx="12977">
                  <c:v>0.662627314814815</c:v>
                </c:pt>
                <c:pt idx="12978">
                  <c:v>0.662650462962963</c:v>
                </c:pt>
                <c:pt idx="12979">
                  <c:v>0.662673611111111</c:v>
                </c:pt>
                <c:pt idx="12980">
                  <c:v>0.662696759259259</c:v>
                </c:pt>
                <c:pt idx="12981">
                  <c:v>0.662719907407408</c:v>
                </c:pt>
                <c:pt idx="12982">
                  <c:v>0.662743055555556</c:v>
                </c:pt>
                <c:pt idx="12983">
                  <c:v>0.662766203703704</c:v>
                </c:pt>
                <c:pt idx="12984">
                  <c:v>0.662789351851852</c:v>
                </c:pt>
                <c:pt idx="12985">
                  <c:v>0.6628125</c:v>
                </c:pt>
                <c:pt idx="12986">
                  <c:v>0.662835648148148</c:v>
                </c:pt>
                <c:pt idx="12987">
                  <c:v>0.662858796296296</c:v>
                </c:pt>
                <c:pt idx="12988">
                  <c:v>0.662881944444444</c:v>
                </c:pt>
                <c:pt idx="12989">
                  <c:v>0.662905092592593</c:v>
                </c:pt>
                <c:pt idx="12990">
                  <c:v>0.662928240740741</c:v>
                </c:pt>
                <c:pt idx="12991">
                  <c:v>0.662951388888889</c:v>
                </c:pt>
                <c:pt idx="12992">
                  <c:v>0.662974537037037</c:v>
                </c:pt>
                <c:pt idx="12993">
                  <c:v>0.662997685185185</c:v>
                </c:pt>
                <c:pt idx="12994">
                  <c:v>0.663020833333334</c:v>
                </c:pt>
                <c:pt idx="12995">
                  <c:v>0.663043981481482</c:v>
                </c:pt>
                <c:pt idx="12996">
                  <c:v>0.66306712962963</c:v>
                </c:pt>
                <c:pt idx="12997">
                  <c:v>0.663090277777778</c:v>
                </c:pt>
                <c:pt idx="12998">
                  <c:v>0.663113425925926</c:v>
                </c:pt>
                <c:pt idx="12999">
                  <c:v>0.663136574074074</c:v>
                </c:pt>
                <c:pt idx="13000">
                  <c:v>0.663159722222222</c:v>
                </c:pt>
                <c:pt idx="13001">
                  <c:v>0.663182870370371</c:v>
                </c:pt>
                <c:pt idx="13002">
                  <c:v>0.663206018518519</c:v>
                </c:pt>
                <c:pt idx="13003">
                  <c:v>0.663229166666667</c:v>
                </c:pt>
                <c:pt idx="13004">
                  <c:v>0.663252314814815</c:v>
                </c:pt>
                <c:pt idx="13005">
                  <c:v>0.663275462962963</c:v>
                </c:pt>
                <c:pt idx="13006">
                  <c:v>0.663298611111111</c:v>
                </c:pt>
                <c:pt idx="13007">
                  <c:v>0.663321759259259</c:v>
                </c:pt>
                <c:pt idx="13008">
                  <c:v>0.663344907407408</c:v>
                </c:pt>
                <c:pt idx="13009">
                  <c:v>0.663368055555556</c:v>
                </c:pt>
                <c:pt idx="13010">
                  <c:v>0.663391203703704</c:v>
                </c:pt>
                <c:pt idx="13011">
                  <c:v>0.663414351851852</c:v>
                </c:pt>
                <c:pt idx="13012">
                  <c:v>0.6634375</c:v>
                </c:pt>
                <c:pt idx="13013">
                  <c:v>0.663460648148148</c:v>
                </c:pt>
                <c:pt idx="13014">
                  <c:v>0.663483796296296</c:v>
                </c:pt>
                <c:pt idx="13015">
                  <c:v>0.663506944444444</c:v>
                </c:pt>
                <c:pt idx="13016">
                  <c:v>0.663530092592593</c:v>
                </c:pt>
                <c:pt idx="13017">
                  <c:v>0.663553240740741</c:v>
                </c:pt>
                <c:pt idx="13018">
                  <c:v>0.663576388888889</c:v>
                </c:pt>
                <c:pt idx="13019">
                  <c:v>0.663599537037037</c:v>
                </c:pt>
                <c:pt idx="13020">
                  <c:v>0.663622685185185</c:v>
                </c:pt>
                <c:pt idx="13021">
                  <c:v>0.663645833333334</c:v>
                </c:pt>
                <c:pt idx="13022">
                  <c:v>0.663668981481482</c:v>
                </c:pt>
                <c:pt idx="13023">
                  <c:v>0.66369212962963</c:v>
                </c:pt>
                <c:pt idx="13024">
                  <c:v>0.663715277777778</c:v>
                </c:pt>
                <c:pt idx="13025">
                  <c:v>0.663738425925926</c:v>
                </c:pt>
                <c:pt idx="13026">
                  <c:v>0.663761574074074</c:v>
                </c:pt>
                <c:pt idx="13027">
                  <c:v>0.663784722222222</c:v>
                </c:pt>
                <c:pt idx="13028">
                  <c:v>0.663807870370371</c:v>
                </c:pt>
                <c:pt idx="13029">
                  <c:v>0.663831018518519</c:v>
                </c:pt>
                <c:pt idx="13030">
                  <c:v>0.663854166666667</c:v>
                </c:pt>
                <c:pt idx="13031">
                  <c:v>0.663877314814815</c:v>
                </c:pt>
                <c:pt idx="13032">
                  <c:v>0.663900462962963</c:v>
                </c:pt>
                <c:pt idx="13033">
                  <c:v>0.663923611111111</c:v>
                </c:pt>
                <c:pt idx="13034">
                  <c:v>0.663946759259259</c:v>
                </c:pt>
                <c:pt idx="13035">
                  <c:v>0.663969907407407</c:v>
                </c:pt>
                <c:pt idx="13036">
                  <c:v>0.663993055555556</c:v>
                </c:pt>
                <c:pt idx="13037">
                  <c:v>0.664016203703704</c:v>
                </c:pt>
                <c:pt idx="13038">
                  <c:v>0.664039351851852</c:v>
                </c:pt>
                <c:pt idx="13039">
                  <c:v>0.6640625</c:v>
                </c:pt>
                <c:pt idx="13040">
                  <c:v>0.664085648148148</c:v>
                </c:pt>
                <c:pt idx="13041">
                  <c:v>0.664108796296296</c:v>
                </c:pt>
                <c:pt idx="13042">
                  <c:v>0.664131944444445</c:v>
                </c:pt>
                <c:pt idx="13043">
                  <c:v>0.664155092592593</c:v>
                </c:pt>
                <c:pt idx="13044">
                  <c:v>0.664178240740741</c:v>
                </c:pt>
                <c:pt idx="13045">
                  <c:v>0.664201388888889</c:v>
                </c:pt>
                <c:pt idx="13046">
                  <c:v>0.664224537037037</c:v>
                </c:pt>
                <c:pt idx="13047">
                  <c:v>0.664247685185185</c:v>
                </c:pt>
                <c:pt idx="13048">
                  <c:v>0.664270833333334</c:v>
                </c:pt>
                <c:pt idx="13049">
                  <c:v>0.664293981481482</c:v>
                </c:pt>
                <c:pt idx="13050">
                  <c:v>0.664317129629629</c:v>
                </c:pt>
                <c:pt idx="13051">
                  <c:v>0.664340277777778</c:v>
                </c:pt>
                <c:pt idx="13052">
                  <c:v>0.664363425925926</c:v>
                </c:pt>
                <c:pt idx="13053">
                  <c:v>0.664386574074074</c:v>
                </c:pt>
                <c:pt idx="13054">
                  <c:v>0.664409722222222</c:v>
                </c:pt>
                <c:pt idx="13055">
                  <c:v>0.66443287037037</c:v>
                </c:pt>
                <c:pt idx="13056">
                  <c:v>0.664456018518519</c:v>
                </c:pt>
                <c:pt idx="13057">
                  <c:v>0.664479166666667</c:v>
                </c:pt>
                <c:pt idx="13058">
                  <c:v>0.664502314814815</c:v>
                </c:pt>
                <c:pt idx="13059">
                  <c:v>0.664525462962963</c:v>
                </c:pt>
                <c:pt idx="13060">
                  <c:v>0.664548611111111</c:v>
                </c:pt>
                <c:pt idx="13061">
                  <c:v>0.664571759259259</c:v>
                </c:pt>
                <c:pt idx="13062">
                  <c:v>0.664594907407407</c:v>
                </c:pt>
                <c:pt idx="13063">
                  <c:v>0.664618055555556</c:v>
                </c:pt>
                <c:pt idx="13064">
                  <c:v>0.664641203703704</c:v>
                </c:pt>
                <c:pt idx="13065">
                  <c:v>0.664664351851852</c:v>
                </c:pt>
                <c:pt idx="13066">
                  <c:v>0.6646875</c:v>
                </c:pt>
                <c:pt idx="13067">
                  <c:v>0.664710648148148</c:v>
                </c:pt>
                <c:pt idx="13068">
                  <c:v>0.664733796296296</c:v>
                </c:pt>
                <c:pt idx="13069">
                  <c:v>0.664756944444444</c:v>
                </c:pt>
                <c:pt idx="13070">
                  <c:v>0.664780092592593</c:v>
                </c:pt>
                <c:pt idx="13071">
                  <c:v>0.664803240740741</c:v>
                </c:pt>
                <c:pt idx="13072">
                  <c:v>0.664826388888889</c:v>
                </c:pt>
                <c:pt idx="13073">
                  <c:v>0.664849537037037</c:v>
                </c:pt>
                <c:pt idx="13074">
                  <c:v>0.664872685185185</c:v>
                </c:pt>
                <c:pt idx="13075">
                  <c:v>0.664895833333334</c:v>
                </c:pt>
                <c:pt idx="13076">
                  <c:v>0.664918981481481</c:v>
                </c:pt>
                <c:pt idx="13077">
                  <c:v>0.66494212962963</c:v>
                </c:pt>
                <c:pt idx="13078">
                  <c:v>0.664965277777778</c:v>
                </c:pt>
                <c:pt idx="13079">
                  <c:v>0.664988425925926</c:v>
                </c:pt>
                <c:pt idx="13080">
                  <c:v>0.665011574074074</c:v>
                </c:pt>
                <c:pt idx="13081">
                  <c:v>0.665034722222222</c:v>
                </c:pt>
                <c:pt idx="13082">
                  <c:v>0.66505787037037</c:v>
                </c:pt>
                <c:pt idx="13083">
                  <c:v>0.665081018518519</c:v>
                </c:pt>
                <c:pt idx="13084">
                  <c:v>0.665104166666667</c:v>
                </c:pt>
                <c:pt idx="13085">
                  <c:v>0.665127314814815</c:v>
                </c:pt>
                <c:pt idx="13086">
                  <c:v>0.665150462962963</c:v>
                </c:pt>
                <c:pt idx="13087">
                  <c:v>0.665173611111111</c:v>
                </c:pt>
                <c:pt idx="13088">
                  <c:v>0.665196759259259</c:v>
                </c:pt>
                <c:pt idx="13089">
                  <c:v>0.665219907407407</c:v>
                </c:pt>
                <c:pt idx="13090">
                  <c:v>0.665243055555556</c:v>
                </c:pt>
                <c:pt idx="13091">
                  <c:v>0.665266203703704</c:v>
                </c:pt>
                <c:pt idx="13092">
                  <c:v>0.665289351851852</c:v>
                </c:pt>
                <c:pt idx="13093">
                  <c:v>0.6653125</c:v>
                </c:pt>
                <c:pt idx="13094">
                  <c:v>0.665335648148148</c:v>
                </c:pt>
                <c:pt idx="13095">
                  <c:v>0.665358796296296</c:v>
                </c:pt>
                <c:pt idx="13096">
                  <c:v>0.665381944444444</c:v>
                </c:pt>
                <c:pt idx="13097">
                  <c:v>0.665405092592593</c:v>
                </c:pt>
                <c:pt idx="13098">
                  <c:v>0.665428240740741</c:v>
                </c:pt>
                <c:pt idx="13099">
                  <c:v>0.665451388888889</c:v>
                </c:pt>
                <c:pt idx="13100">
                  <c:v>0.665474537037037</c:v>
                </c:pt>
                <c:pt idx="13101">
                  <c:v>0.665509259259259</c:v>
                </c:pt>
                <c:pt idx="13102">
                  <c:v>0.665532407407407</c:v>
                </c:pt>
                <c:pt idx="13103">
                  <c:v>0.665555555555556</c:v>
                </c:pt>
                <c:pt idx="13104">
                  <c:v>0.665578703703704</c:v>
                </c:pt>
                <c:pt idx="13105">
                  <c:v>0.665601851851852</c:v>
                </c:pt>
                <c:pt idx="13106">
                  <c:v>0.665625</c:v>
                </c:pt>
                <c:pt idx="13107">
                  <c:v>0.665648148148148</c:v>
                </c:pt>
                <c:pt idx="13108">
                  <c:v>0.665671296296297</c:v>
                </c:pt>
                <c:pt idx="13109">
                  <c:v>0.665694444444445</c:v>
                </c:pt>
                <c:pt idx="13110">
                  <c:v>0.665717592592593</c:v>
                </c:pt>
                <c:pt idx="13111">
                  <c:v>0.665740740740741</c:v>
                </c:pt>
                <c:pt idx="13112">
                  <c:v>0.665763888888889</c:v>
                </c:pt>
                <c:pt idx="13113">
                  <c:v>0.665787037037037</c:v>
                </c:pt>
                <c:pt idx="13114">
                  <c:v>0.665810185185185</c:v>
                </c:pt>
                <c:pt idx="13115">
                  <c:v>0.665833333333334</c:v>
                </c:pt>
                <c:pt idx="13116">
                  <c:v>0.665856481481482</c:v>
                </c:pt>
                <c:pt idx="13117">
                  <c:v>0.66587962962963</c:v>
                </c:pt>
                <c:pt idx="13118">
                  <c:v>0.665902777777778</c:v>
                </c:pt>
                <c:pt idx="13119">
                  <c:v>0.665925925925926</c:v>
                </c:pt>
                <c:pt idx="13120">
                  <c:v>0.665949074074074</c:v>
                </c:pt>
                <c:pt idx="13121">
                  <c:v>0.665972222222222</c:v>
                </c:pt>
                <c:pt idx="13122">
                  <c:v>0.665995370370371</c:v>
                </c:pt>
                <c:pt idx="13123">
                  <c:v>0.666018518518519</c:v>
                </c:pt>
                <c:pt idx="13124">
                  <c:v>0.666041666666667</c:v>
                </c:pt>
                <c:pt idx="13125">
                  <c:v>0.666064814814815</c:v>
                </c:pt>
                <c:pt idx="13126">
                  <c:v>0.666087962962963</c:v>
                </c:pt>
                <c:pt idx="13127">
                  <c:v>0.666111111111111</c:v>
                </c:pt>
                <c:pt idx="13128">
                  <c:v>0.666134259259259</c:v>
                </c:pt>
                <c:pt idx="13129">
                  <c:v>0.666157407407407</c:v>
                </c:pt>
                <c:pt idx="13130">
                  <c:v>0.666180555555556</c:v>
                </c:pt>
                <c:pt idx="13131">
                  <c:v>0.666203703703704</c:v>
                </c:pt>
                <c:pt idx="13132">
                  <c:v>0.666226851851852</c:v>
                </c:pt>
                <c:pt idx="13133">
                  <c:v>0.66625</c:v>
                </c:pt>
                <c:pt idx="13134">
                  <c:v>0.666273148148148</c:v>
                </c:pt>
                <c:pt idx="13135">
                  <c:v>0.666296296296296</c:v>
                </c:pt>
                <c:pt idx="13136">
                  <c:v>0.666319444444445</c:v>
                </c:pt>
                <c:pt idx="13137">
                  <c:v>0.666342592592593</c:v>
                </c:pt>
                <c:pt idx="13138">
                  <c:v>0.666365740740741</c:v>
                </c:pt>
                <c:pt idx="13139">
                  <c:v>0.666388888888889</c:v>
                </c:pt>
                <c:pt idx="13140">
                  <c:v>0.666412037037037</c:v>
                </c:pt>
                <c:pt idx="13141">
                  <c:v>0.666435185185185</c:v>
                </c:pt>
                <c:pt idx="13142">
                  <c:v>0.666458333333333</c:v>
                </c:pt>
                <c:pt idx="13143">
                  <c:v>0.666481481481481</c:v>
                </c:pt>
                <c:pt idx="13144">
                  <c:v>0.66650462962963</c:v>
                </c:pt>
                <c:pt idx="13145">
                  <c:v>0.666527777777778</c:v>
                </c:pt>
                <c:pt idx="13146">
                  <c:v>0.666550925925926</c:v>
                </c:pt>
                <c:pt idx="13147">
                  <c:v>0.666574074074074</c:v>
                </c:pt>
                <c:pt idx="13148">
                  <c:v>0.666597222222222</c:v>
                </c:pt>
                <c:pt idx="13149">
                  <c:v>0.666620370370371</c:v>
                </c:pt>
                <c:pt idx="13150">
                  <c:v>0.666643518518519</c:v>
                </c:pt>
                <c:pt idx="13151">
                  <c:v>0.666666666666667</c:v>
                </c:pt>
                <c:pt idx="13152">
                  <c:v>0.666689814814815</c:v>
                </c:pt>
                <c:pt idx="13153">
                  <c:v>0.666712962962963</c:v>
                </c:pt>
                <c:pt idx="13154">
                  <c:v>0.666736111111111</c:v>
                </c:pt>
                <c:pt idx="13155">
                  <c:v>0.666759259259259</c:v>
                </c:pt>
                <c:pt idx="13156">
                  <c:v>0.666782407407407</c:v>
                </c:pt>
                <c:pt idx="13157">
                  <c:v>0.666805555555556</c:v>
                </c:pt>
                <c:pt idx="13158">
                  <c:v>0.666828703703704</c:v>
                </c:pt>
                <c:pt idx="13159">
                  <c:v>0.666851851851852</c:v>
                </c:pt>
                <c:pt idx="13160">
                  <c:v>0.666875</c:v>
                </c:pt>
                <c:pt idx="13161">
                  <c:v>0.666898148148148</c:v>
                </c:pt>
                <c:pt idx="13162">
                  <c:v>0.666921296296296</c:v>
                </c:pt>
                <c:pt idx="13163">
                  <c:v>0.666944444444445</c:v>
                </c:pt>
                <c:pt idx="13164">
                  <c:v>0.666967592592593</c:v>
                </c:pt>
                <c:pt idx="13165">
                  <c:v>0.666990740740741</c:v>
                </c:pt>
                <c:pt idx="13166">
                  <c:v>0.667013888888889</c:v>
                </c:pt>
                <c:pt idx="13167">
                  <c:v>0.667037037037037</c:v>
                </c:pt>
                <c:pt idx="13168">
                  <c:v>0.667060185185185</c:v>
                </c:pt>
                <c:pt idx="13169">
                  <c:v>0.667083333333333</c:v>
                </c:pt>
                <c:pt idx="13170">
                  <c:v>0.667106481481481</c:v>
                </c:pt>
                <c:pt idx="13171">
                  <c:v>0.66712962962963</c:v>
                </c:pt>
                <c:pt idx="13172">
                  <c:v>0.667152777777778</c:v>
                </c:pt>
                <c:pt idx="13173">
                  <c:v>0.667175925925926</c:v>
                </c:pt>
                <c:pt idx="13174">
                  <c:v>0.667199074074074</c:v>
                </c:pt>
                <c:pt idx="13175">
                  <c:v>0.667222222222222</c:v>
                </c:pt>
                <c:pt idx="13176">
                  <c:v>0.66724537037037</c:v>
                </c:pt>
                <c:pt idx="13177">
                  <c:v>0.667268518518519</c:v>
                </c:pt>
                <c:pt idx="13178">
                  <c:v>0.667291666666667</c:v>
                </c:pt>
                <c:pt idx="13179">
                  <c:v>0.667314814814815</c:v>
                </c:pt>
                <c:pt idx="13180">
                  <c:v>0.667337962962963</c:v>
                </c:pt>
                <c:pt idx="13181">
                  <c:v>0.667361111111111</c:v>
                </c:pt>
                <c:pt idx="13182">
                  <c:v>0.667384259259259</c:v>
                </c:pt>
                <c:pt idx="13183">
                  <c:v>0.667407407407407</c:v>
                </c:pt>
                <c:pt idx="13184">
                  <c:v>0.667430555555556</c:v>
                </c:pt>
                <c:pt idx="13185">
                  <c:v>0.667453703703704</c:v>
                </c:pt>
                <c:pt idx="13186">
                  <c:v>0.667476851851852</c:v>
                </c:pt>
                <c:pt idx="13187">
                  <c:v>0.6675</c:v>
                </c:pt>
                <c:pt idx="13188">
                  <c:v>0.667523148148148</c:v>
                </c:pt>
                <c:pt idx="13189">
                  <c:v>0.667546296296296</c:v>
                </c:pt>
                <c:pt idx="13190">
                  <c:v>0.667569444444445</c:v>
                </c:pt>
                <c:pt idx="13191">
                  <c:v>0.667592592592593</c:v>
                </c:pt>
                <c:pt idx="13192">
                  <c:v>0.667615740740741</c:v>
                </c:pt>
                <c:pt idx="13193">
                  <c:v>0.667638888888889</c:v>
                </c:pt>
                <c:pt idx="13194">
                  <c:v>0.667662037037037</c:v>
                </c:pt>
                <c:pt idx="13195">
                  <c:v>0.667685185185185</c:v>
                </c:pt>
                <c:pt idx="13196">
                  <c:v>0.667708333333333</c:v>
                </c:pt>
                <c:pt idx="13197">
                  <c:v>0.667731481481482</c:v>
                </c:pt>
                <c:pt idx="13198">
                  <c:v>0.66775462962963</c:v>
                </c:pt>
                <c:pt idx="13199">
                  <c:v>0.667777777777778</c:v>
                </c:pt>
                <c:pt idx="13200">
                  <c:v>0.667800925925926</c:v>
                </c:pt>
                <c:pt idx="13201">
                  <c:v>0.667824074074074</c:v>
                </c:pt>
                <c:pt idx="13202">
                  <c:v>0.667847222222222</c:v>
                </c:pt>
                <c:pt idx="13203">
                  <c:v>0.667870370370371</c:v>
                </c:pt>
                <c:pt idx="13204">
                  <c:v>0.667893518518519</c:v>
                </c:pt>
                <c:pt idx="13205">
                  <c:v>0.667916666666667</c:v>
                </c:pt>
                <c:pt idx="13206">
                  <c:v>0.667939814814815</c:v>
                </c:pt>
                <c:pt idx="13207">
                  <c:v>0.667962962962963</c:v>
                </c:pt>
                <c:pt idx="13208">
                  <c:v>0.667986111111111</c:v>
                </c:pt>
                <c:pt idx="13209">
                  <c:v>0.668009259259259</c:v>
                </c:pt>
                <c:pt idx="13210">
                  <c:v>0.668032407407407</c:v>
                </c:pt>
                <c:pt idx="13211">
                  <c:v>0.668055555555556</c:v>
                </c:pt>
                <c:pt idx="13212">
                  <c:v>0.668078703703704</c:v>
                </c:pt>
                <c:pt idx="13213">
                  <c:v>0.668101851851852</c:v>
                </c:pt>
                <c:pt idx="13214">
                  <c:v>0.668125</c:v>
                </c:pt>
                <c:pt idx="13215">
                  <c:v>0.668148148148148</c:v>
                </c:pt>
                <c:pt idx="13216">
                  <c:v>0.668171296296296</c:v>
                </c:pt>
                <c:pt idx="13217">
                  <c:v>0.668194444444445</c:v>
                </c:pt>
                <c:pt idx="13218">
                  <c:v>0.668217592592593</c:v>
                </c:pt>
                <c:pt idx="13219">
                  <c:v>0.668240740740741</c:v>
                </c:pt>
                <c:pt idx="13220">
                  <c:v>0.668263888888889</c:v>
                </c:pt>
                <c:pt idx="13221">
                  <c:v>0.668287037037037</c:v>
                </c:pt>
                <c:pt idx="13222">
                  <c:v>0.668310185185185</c:v>
                </c:pt>
                <c:pt idx="13223">
                  <c:v>0.668333333333333</c:v>
                </c:pt>
                <c:pt idx="13224">
                  <c:v>0.668356481481482</c:v>
                </c:pt>
                <c:pt idx="13225">
                  <c:v>0.66837962962963</c:v>
                </c:pt>
                <c:pt idx="13226">
                  <c:v>0.668402777777778</c:v>
                </c:pt>
                <c:pt idx="13227">
                  <c:v>0.668425925925926</c:v>
                </c:pt>
                <c:pt idx="13228">
                  <c:v>0.668449074074074</c:v>
                </c:pt>
                <c:pt idx="13229">
                  <c:v>0.668472222222222</c:v>
                </c:pt>
                <c:pt idx="13230">
                  <c:v>0.668495370370371</c:v>
                </c:pt>
                <c:pt idx="13231">
                  <c:v>0.668518518518519</c:v>
                </c:pt>
                <c:pt idx="13232">
                  <c:v>0.668541666666667</c:v>
                </c:pt>
                <c:pt idx="13233">
                  <c:v>0.668564814814815</c:v>
                </c:pt>
                <c:pt idx="13234">
                  <c:v>0.668587962962963</c:v>
                </c:pt>
                <c:pt idx="13235">
                  <c:v>0.668611111111111</c:v>
                </c:pt>
                <c:pt idx="13236">
                  <c:v>0.668634259259259</c:v>
                </c:pt>
                <c:pt idx="13237">
                  <c:v>0.668657407407408</c:v>
                </c:pt>
                <c:pt idx="13238">
                  <c:v>0.668680555555556</c:v>
                </c:pt>
                <c:pt idx="13239">
                  <c:v>0.668703703703704</c:v>
                </c:pt>
                <c:pt idx="13240">
                  <c:v>0.668726851851852</c:v>
                </c:pt>
                <c:pt idx="13241">
                  <c:v>0.66875</c:v>
                </c:pt>
                <c:pt idx="13242">
                  <c:v>0.668773148148148</c:v>
                </c:pt>
                <c:pt idx="13243">
                  <c:v>0.668796296296296</c:v>
                </c:pt>
                <c:pt idx="13244">
                  <c:v>0.668819444444445</c:v>
                </c:pt>
                <c:pt idx="13245">
                  <c:v>0.668842592592593</c:v>
                </c:pt>
                <c:pt idx="13246">
                  <c:v>0.668865740740741</c:v>
                </c:pt>
                <c:pt idx="13247">
                  <c:v>0.668888888888889</c:v>
                </c:pt>
                <c:pt idx="13248">
                  <c:v>0.668912037037037</c:v>
                </c:pt>
                <c:pt idx="13249">
                  <c:v>0.668935185185185</c:v>
                </c:pt>
                <c:pt idx="13250">
                  <c:v>0.668958333333333</c:v>
                </c:pt>
                <c:pt idx="13251">
                  <c:v>0.668981481481482</c:v>
                </c:pt>
                <c:pt idx="13252">
                  <c:v>0.66900462962963</c:v>
                </c:pt>
                <c:pt idx="13253">
                  <c:v>0.669027777777778</c:v>
                </c:pt>
                <c:pt idx="13254">
                  <c:v>0.669050925925926</c:v>
                </c:pt>
                <c:pt idx="13255">
                  <c:v>0.669074074074074</c:v>
                </c:pt>
                <c:pt idx="13256">
                  <c:v>0.669097222222222</c:v>
                </c:pt>
                <c:pt idx="13257">
                  <c:v>0.66912037037037</c:v>
                </c:pt>
                <c:pt idx="13258">
                  <c:v>0.669143518518519</c:v>
                </c:pt>
                <c:pt idx="13259">
                  <c:v>0.669166666666667</c:v>
                </c:pt>
                <c:pt idx="13260">
                  <c:v>0.669189814814815</c:v>
                </c:pt>
                <c:pt idx="13261">
                  <c:v>0.669212962962963</c:v>
                </c:pt>
                <c:pt idx="13262">
                  <c:v>0.669236111111111</c:v>
                </c:pt>
                <c:pt idx="13263">
                  <c:v>0.669259259259259</c:v>
                </c:pt>
                <c:pt idx="13264">
                  <c:v>0.669282407407407</c:v>
                </c:pt>
                <c:pt idx="13265">
                  <c:v>0.669305555555556</c:v>
                </c:pt>
                <c:pt idx="13266">
                  <c:v>0.669328703703704</c:v>
                </c:pt>
                <c:pt idx="13267">
                  <c:v>0.669351851851852</c:v>
                </c:pt>
                <c:pt idx="13268">
                  <c:v>0.669375</c:v>
                </c:pt>
                <c:pt idx="13269">
                  <c:v>0.669398148148148</c:v>
                </c:pt>
                <c:pt idx="13270">
                  <c:v>0.669421296296296</c:v>
                </c:pt>
                <c:pt idx="13271">
                  <c:v>0.669444444444445</c:v>
                </c:pt>
                <c:pt idx="13272">
                  <c:v>0.669467592592593</c:v>
                </c:pt>
                <c:pt idx="13273">
                  <c:v>0.669490740740741</c:v>
                </c:pt>
                <c:pt idx="13274">
                  <c:v>0.669513888888889</c:v>
                </c:pt>
                <c:pt idx="13275">
                  <c:v>0.669537037037037</c:v>
                </c:pt>
                <c:pt idx="13276">
                  <c:v>0.669560185185185</c:v>
                </c:pt>
                <c:pt idx="13277">
                  <c:v>0.669583333333333</c:v>
                </c:pt>
                <c:pt idx="13278">
                  <c:v>0.669606481481482</c:v>
                </c:pt>
                <c:pt idx="13279">
                  <c:v>0.66962962962963</c:v>
                </c:pt>
                <c:pt idx="13280">
                  <c:v>0.669652777777778</c:v>
                </c:pt>
                <c:pt idx="13281">
                  <c:v>0.669675925925926</c:v>
                </c:pt>
                <c:pt idx="13282">
                  <c:v>0.669699074074074</c:v>
                </c:pt>
                <c:pt idx="13283">
                  <c:v>0.669722222222222</c:v>
                </c:pt>
                <c:pt idx="13284">
                  <c:v>0.669745370370371</c:v>
                </c:pt>
                <c:pt idx="13285">
                  <c:v>0.669768518518519</c:v>
                </c:pt>
                <c:pt idx="13286">
                  <c:v>0.669791666666667</c:v>
                </c:pt>
                <c:pt idx="13287">
                  <c:v>0.669814814814815</c:v>
                </c:pt>
                <c:pt idx="13288">
                  <c:v>0.669837962962963</c:v>
                </c:pt>
                <c:pt idx="13289">
                  <c:v>0.669861111111111</c:v>
                </c:pt>
                <c:pt idx="13290">
                  <c:v>0.669884259259259</c:v>
                </c:pt>
                <c:pt idx="13291">
                  <c:v>0.669907407407408</c:v>
                </c:pt>
                <c:pt idx="13292">
                  <c:v>0.669930555555556</c:v>
                </c:pt>
                <c:pt idx="13293">
                  <c:v>0.669953703703704</c:v>
                </c:pt>
                <c:pt idx="13294">
                  <c:v>0.669976851851852</c:v>
                </c:pt>
                <c:pt idx="13295">
                  <c:v>0.67</c:v>
                </c:pt>
                <c:pt idx="13296">
                  <c:v>0.670023148148148</c:v>
                </c:pt>
                <c:pt idx="13297">
                  <c:v>0.670046296296296</c:v>
                </c:pt>
                <c:pt idx="13298">
                  <c:v>0.670069444444445</c:v>
                </c:pt>
                <c:pt idx="13299">
                  <c:v>0.670092592592593</c:v>
                </c:pt>
                <c:pt idx="13300">
                  <c:v>0.670115740740741</c:v>
                </c:pt>
                <c:pt idx="13301">
                  <c:v>0.670138888888889</c:v>
                </c:pt>
                <c:pt idx="13302">
                  <c:v>0.670162037037037</c:v>
                </c:pt>
                <c:pt idx="13303">
                  <c:v>0.670185185185185</c:v>
                </c:pt>
                <c:pt idx="13304">
                  <c:v>0.670208333333334</c:v>
                </c:pt>
                <c:pt idx="13305">
                  <c:v>0.670231481481482</c:v>
                </c:pt>
                <c:pt idx="13306">
                  <c:v>0.67025462962963</c:v>
                </c:pt>
                <c:pt idx="13307">
                  <c:v>0.670277777777778</c:v>
                </c:pt>
                <c:pt idx="13308">
                  <c:v>0.670300925925926</c:v>
                </c:pt>
                <c:pt idx="13309">
                  <c:v>0.670324074074074</c:v>
                </c:pt>
                <c:pt idx="13310">
                  <c:v>0.670347222222222</c:v>
                </c:pt>
                <c:pt idx="13311">
                  <c:v>0.670370370370371</c:v>
                </c:pt>
                <c:pt idx="13312">
                  <c:v>0.670393518518519</c:v>
                </c:pt>
                <c:pt idx="13313">
                  <c:v>0.670416666666667</c:v>
                </c:pt>
                <c:pt idx="13314">
                  <c:v>0.670439814814815</c:v>
                </c:pt>
                <c:pt idx="13315">
                  <c:v>0.670462962962963</c:v>
                </c:pt>
                <c:pt idx="13316">
                  <c:v>0.670486111111111</c:v>
                </c:pt>
                <c:pt idx="13317">
                  <c:v>0.670509259259259</c:v>
                </c:pt>
                <c:pt idx="13318">
                  <c:v>0.670532407407407</c:v>
                </c:pt>
                <c:pt idx="13319">
                  <c:v>0.670555555555556</c:v>
                </c:pt>
                <c:pt idx="13320">
                  <c:v>0.670578703703704</c:v>
                </c:pt>
                <c:pt idx="13321">
                  <c:v>0.670601851851852</c:v>
                </c:pt>
                <c:pt idx="13322">
                  <c:v>0.670625</c:v>
                </c:pt>
                <c:pt idx="13323">
                  <c:v>0.670648148148148</c:v>
                </c:pt>
                <c:pt idx="13324">
                  <c:v>0.670671296296297</c:v>
                </c:pt>
                <c:pt idx="13325">
                  <c:v>0.670694444444445</c:v>
                </c:pt>
                <c:pt idx="13326">
                  <c:v>0.670717592592593</c:v>
                </c:pt>
                <c:pt idx="13327">
                  <c:v>0.670740740740741</c:v>
                </c:pt>
                <c:pt idx="13328">
                  <c:v>0.670763888888889</c:v>
                </c:pt>
                <c:pt idx="13329">
                  <c:v>0.670787037037037</c:v>
                </c:pt>
                <c:pt idx="13330">
                  <c:v>0.670810185185185</c:v>
                </c:pt>
                <c:pt idx="13331">
                  <c:v>0.670833333333334</c:v>
                </c:pt>
                <c:pt idx="13332">
                  <c:v>0.670856481481482</c:v>
                </c:pt>
                <c:pt idx="13333">
                  <c:v>0.67087962962963</c:v>
                </c:pt>
                <c:pt idx="13334">
                  <c:v>0.670902777777778</c:v>
                </c:pt>
                <c:pt idx="13335">
                  <c:v>0.670925925925926</c:v>
                </c:pt>
                <c:pt idx="13336">
                  <c:v>0.670949074074074</c:v>
                </c:pt>
                <c:pt idx="13337">
                  <c:v>0.670972222222222</c:v>
                </c:pt>
                <c:pt idx="13338">
                  <c:v>0.670995370370371</c:v>
                </c:pt>
                <c:pt idx="13339">
                  <c:v>0.671018518518519</c:v>
                </c:pt>
                <c:pt idx="13340">
                  <c:v>0.671041666666667</c:v>
                </c:pt>
                <c:pt idx="13341">
                  <c:v>0.671064814814815</c:v>
                </c:pt>
                <c:pt idx="13342">
                  <c:v>0.671087962962963</c:v>
                </c:pt>
                <c:pt idx="13343">
                  <c:v>0.671111111111111</c:v>
                </c:pt>
                <c:pt idx="13344">
                  <c:v>0.671134259259259</c:v>
                </c:pt>
                <c:pt idx="13345">
                  <c:v>0.671157407407407</c:v>
                </c:pt>
                <c:pt idx="13346">
                  <c:v>0.671180555555556</c:v>
                </c:pt>
                <c:pt idx="13347">
                  <c:v>0.671203703703704</c:v>
                </c:pt>
                <c:pt idx="13348">
                  <c:v>0.671226851851852</c:v>
                </c:pt>
                <c:pt idx="13349">
                  <c:v>0.67125</c:v>
                </c:pt>
                <c:pt idx="13350">
                  <c:v>0.671273148148148</c:v>
                </c:pt>
                <c:pt idx="13351">
                  <c:v>0.671296296296296</c:v>
                </c:pt>
                <c:pt idx="13352">
                  <c:v>0.671319444444445</c:v>
                </c:pt>
                <c:pt idx="13353">
                  <c:v>0.671342592592593</c:v>
                </c:pt>
                <c:pt idx="13354">
                  <c:v>0.671365740740741</c:v>
                </c:pt>
                <c:pt idx="13355">
                  <c:v>0.671388888888889</c:v>
                </c:pt>
                <c:pt idx="13356">
                  <c:v>0.671412037037037</c:v>
                </c:pt>
                <c:pt idx="13357">
                  <c:v>0.671435185185185</c:v>
                </c:pt>
                <c:pt idx="13358">
                  <c:v>0.671458333333333</c:v>
                </c:pt>
                <c:pt idx="13359">
                  <c:v>0.671481481481482</c:v>
                </c:pt>
                <c:pt idx="13360">
                  <c:v>0.67150462962963</c:v>
                </c:pt>
                <c:pt idx="13361">
                  <c:v>0.671527777777778</c:v>
                </c:pt>
                <c:pt idx="13362">
                  <c:v>0.671550925925926</c:v>
                </c:pt>
                <c:pt idx="13363">
                  <c:v>0.671574074074074</c:v>
                </c:pt>
                <c:pt idx="13364">
                  <c:v>0.671597222222222</c:v>
                </c:pt>
                <c:pt idx="13365">
                  <c:v>0.671620370370371</c:v>
                </c:pt>
                <c:pt idx="13366">
                  <c:v>0.671643518518519</c:v>
                </c:pt>
                <c:pt idx="13367">
                  <c:v>0.671666666666667</c:v>
                </c:pt>
                <c:pt idx="13368">
                  <c:v>0.671689814814815</c:v>
                </c:pt>
                <c:pt idx="13369">
                  <c:v>0.671712962962963</c:v>
                </c:pt>
                <c:pt idx="13370">
                  <c:v>0.671736111111111</c:v>
                </c:pt>
                <c:pt idx="13371">
                  <c:v>0.671759259259259</c:v>
                </c:pt>
                <c:pt idx="13372">
                  <c:v>0.671782407407407</c:v>
                </c:pt>
                <c:pt idx="13373">
                  <c:v>0.671805555555556</c:v>
                </c:pt>
                <c:pt idx="13374">
                  <c:v>0.671828703703704</c:v>
                </c:pt>
                <c:pt idx="13375">
                  <c:v>0.671851851851852</c:v>
                </c:pt>
                <c:pt idx="13376">
                  <c:v>0.671875</c:v>
                </c:pt>
                <c:pt idx="13377">
                  <c:v>0.671898148148148</c:v>
                </c:pt>
                <c:pt idx="13378">
                  <c:v>0.671921296296297</c:v>
                </c:pt>
                <c:pt idx="13379">
                  <c:v>0.671944444444444</c:v>
                </c:pt>
                <c:pt idx="13380">
                  <c:v>0.671967592592593</c:v>
                </c:pt>
                <c:pt idx="13381">
                  <c:v>0.671990740740741</c:v>
                </c:pt>
                <c:pt idx="13382">
                  <c:v>0.672013888888889</c:v>
                </c:pt>
                <c:pt idx="13383">
                  <c:v>0.672037037037037</c:v>
                </c:pt>
                <c:pt idx="13384">
                  <c:v>0.672060185185185</c:v>
                </c:pt>
                <c:pt idx="13385">
                  <c:v>0.672083333333333</c:v>
                </c:pt>
                <c:pt idx="13386">
                  <c:v>0.672106481481482</c:v>
                </c:pt>
                <c:pt idx="13387">
                  <c:v>0.67212962962963</c:v>
                </c:pt>
                <c:pt idx="13388">
                  <c:v>0.672152777777778</c:v>
                </c:pt>
                <c:pt idx="13389">
                  <c:v>0.672175925925926</c:v>
                </c:pt>
                <c:pt idx="13390">
                  <c:v>0.672199074074074</c:v>
                </c:pt>
                <c:pt idx="13391">
                  <c:v>0.672222222222222</c:v>
                </c:pt>
                <c:pt idx="13392">
                  <c:v>0.672245370370371</c:v>
                </c:pt>
                <c:pt idx="13393">
                  <c:v>0.672268518518519</c:v>
                </c:pt>
                <c:pt idx="13394">
                  <c:v>0.672291666666667</c:v>
                </c:pt>
                <c:pt idx="13395">
                  <c:v>0.672314814814815</c:v>
                </c:pt>
                <c:pt idx="13396">
                  <c:v>0.672337962962963</c:v>
                </c:pt>
                <c:pt idx="13397">
                  <c:v>0.672361111111111</c:v>
                </c:pt>
                <c:pt idx="13398">
                  <c:v>0.672384259259259</c:v>
                </c:pt>
                <c:pt idx="13399">
                  <c:v>0.672407407407407</c:v>
                </c:pt>
                <c:pt idx="13400">
                  <c:v>0.672430555555556</c:v>
                </c:pt>
                <c:pt idx="13401">
                  <c:v>0.672453703703704</c:v>
                </c:pt>
                <c:pt idx="13402">
                  <c:v>0.672476851851852</c:v>
                </c:pt>
                <c:pt idx="13403">
                  <c:v>0.6725</c:v>
                </c:pt>
                <c:pt idx="13404">
                  <c:v>0.672523148148148</c:v>
                </c:pt>
                <c:pt idx="13405">
                  <c:v>0.672546296296296</c:v>
                </c:pt>
                <c:pt idx="13406">
                  <c:v>0.672569444444444</c:v>
                </c:pt>
                <c:pt idx="13407">
                  <c:v>0.672592592592593</c:v>
                </c:pt>
                <c:pt idx="13408">
                  <c:v>0.672615740740741</c:v>
                </c:pt>
                <c:pt idx="13409">
                  <c:v>0.672638888888889</c:v>
                </c:pt>
                <c:pt idx="13410">
                  <c:v>0.672662037037037</c:v>
                </c:pt>
                <c:pt idx="13411">
                  <c:v>0.672685185185185</c:v>
                </c:pt>
                <c:pt idx="13412">
                  <c:v>0.672708333333333</c:v>
                </c:pt>
                <c:pt idx="13413">
                  <c:v>0.672731481481482</c:v>
                </c:pt>
                <c:pt idx="13414">
                  <c:v>0.67275462962963</c:v>
                </c:pt>
                <c:pt idx="13415">
                  <c:v>0.672777777777778</c:v>
                </c:pt>
                <c:pt idx="13416">
                  <c:v>0.672800925925926</c:v>
                </c:pt>
                <c:pt idx="13417">
                  <c:v>0.672824074074074</c:v>
                </c:pt>
                <c:pt idx="13418">
                  <c:v>0.672847222222222</c:v>
                </c:pt>
                <c:pt idx="13419">
                  <c:v>0.67287037037037</c:v>
                </c:pt>
                <c:pt idx="13420">
                  <c:v>0.672893518518519</c:v>
                </c:pt>
                <c:pt idx="13421">
                  <c:v>0.672916666666667</c:v>
                </c:pt>
                <c:pt idx="13422">
                  <c:v>0.672939814814815</c:v>
                </c:pt>
                <c:pt idx="13423">
                  <c:v>0.672962962962963</c:v>
                </c:pt>
                <c:pt idx="13424">
                  <c:v>0.672986111111111</c:v>
                </c:pt>
                <c:pt idx="13425">
                  <c:v>0.673009259259259</c:v>
                </c:pt>
                <c:pt idx="13426">
                  <c:v>0.673032407407407</c:v>
                </c:pt>
                <c:pt idx="13427">
                  <c:v>0.673055555555556</c:v>
                </c:pt>
                <c:pt idx="13428">
                  <c:v>0.673078703703704</c:v>
                </c:pt>
                <c:pt idx="13429">
                  <c:v>0.673101851851852</c:v>
                </c:pt>
                <c:pt idx="13430">
                  <c:v>0.673125</c:v>
                </c:pt>
                <c:pt idx="13431">
                  <c:v>0.673148148148148</c:v>
                </c:pt>
                <c:pt idx="13432">
                  <c:v>0.673171296296296</c:v>
                </c:pt>
                <c:pt idx="13433">
                  <c:v>0.673194444444445</c:v>
                </c:pt>
                <c:pt idx="13434">
                  <c:v>0.673217592592593</c:v>
                </c:pt>
                <c:pt idx="13435">
                  <c:v>0.673240740740741</c:v>
                </c:pt>
                <c:pt idx="13436">
                  <c:v>0.673263888888889</c:v>
                </c:pt>
                <c:pt idx="13437">
                  <c:v>0.673287037037037</c:v>
                </c:pt>
                <c:pt idx="13438">
                  <c:v>0.673310185185185</c:v>
                </c:pt>
                <c:pt idx="13439">
                  <c:v>0.673333333333333</c:v>
                </c:pt>
                <c:pt idx="13440">
                  <c:v>0.673356481481481</c:v>
                </c:pt>
                <c:pt idx="13441">
                  <c:v>0.67337962962963</c:v>
                </c:pt>
                <c:pt idx="13442">
                  <c:v>0.673402777777778</c:v>
                </c:pt>
                <c:pt idx="13443">
                  <c:v>0.673425925925926</c:v>
                </c:pt>
                <c:pt idx="13444">
                  <c:v>0.673449074074074</c:v>
                </c:pt>
                <c:pt idx="13445">
                  <c:v>0.673472222222222</c:v>
                </c:pt>
                <c:pt idx="13446">
                  <c:v>0.67349537037037</c:v>
                </c:pt>
                <c:pt idx="13447">
                  <c:v>0.673518518518519</c:v>
                </c:pt>
                <c:pt idx="13448">
                  <c:v>0.673541666666667</c:v>
                </c:pt>
                <c:pt idx="13449">
                  <c:v>0.673564814814815</c:v>
                </c:pt>
                <c:pt idx="13450">
                  <c:v>0.673587962962963</c:v>
                </c:pt>
                <c:pt idx="13451">
                  <c:v>0.673611111111111</c:v>
                </c:pt>
                <c:pt idx="13452">
                  <c:v>0.673634259259259</c:v>
                </c:pt>
                <c:pt idx="13453">
                  <c:v>0.673657407407408</c:v>
                </c:pt>
                <c:pt idx="13454">
                  <c:v>0.673680555555556</c:v>
                </c:pt>
                <c:pt idx="13455">
                  <c:v>0.673703703703704</c:v>
                </c:pt>
                <c:pt idx="13456">
                  <c:v>0.673726851851852</c:v>
                </c:pt>
                <c:pt idx="13457">
                  <c:v>0.67375</c:v>
                </c:pt>
                <c:pt idx="13458">
                  <c:v>0.673773148148148</c:v>
                </c:pt>
                <c:pt idx="13459">
                  <c:v>0.673796296296296</c:v>
                </c:pt>
                <c:pt idx="13460">
                  <c:v>0.673819444444445</c:v>
                </c:pt>
                <c:pt idx="13461">
                  <c:v>0.673842592592593</c:v>
                </c:pt>
                <c:pt idx="13462">
                  <c:v>0.673865740740741</c:v>
                </c:pt>
                <c:pt idx="13463">
                  <c:v>0.673888888888889</c:v>
                </c:pt>
                <c:pt idx="13464">
                  <c:v>0.673912037037037</c:v>
                </c:pt>
                <c:pt idx="13465">
                  <c:v>0.673935185185185</c:v>
                </c:pt>
                <c:pt idx="13466">
                  <c:v>0.673958333333333</c:v>
                </c:pt>
                <c:pt idx="13467">
                  <c:v>0.673981481481482</c:v>
                </c:pt>
                <c:pt idx="13468">
                  <c:v>0.67400462962963</c:v>
                </c:pt>
                <c:pt idx="13469">
                  <c:v>0.674027777777778</c:v>
                </c:pt>
                <c:pt idx="13470">
                  <c:v>0.674050925925926</c:v>
                </c:pt>
                <c:pt idx="13471">
                  <c:v>0.674074074074074</c:v>
                </c:pt>
                <c:pt idx="13472">
                  <c:v>0.674097222222222</c:v>
                </c:pt>
                <c:pt idx="13473">
                  <c:v>0.67412037037037</c:v>
                </c:pt>
                <c:pt idx="13474">
                  <c:v>0.674143518518519</c:v>
                </c:pt>
                <c:pt idx="13475">
                  <c:v>0.674166666666667</c:v>
                </c:pt>
                <c:pt idx="13476">
                  <c:v>0.674189814814815</c:v>
                </c:pt>
                <c:pt idx="13477">
                  <c:v>0.674212962962963</c:v>
                </c:pt>
                <c:pt idx="13478">
                  <c:v>0.674236111111111</c:v>
                </c:pt>
                <c:pt idx="13479">
                  <c:v>0.674259259259259</c:v>
                </c:pt>
                <c:pt idx="13480">
                  <c:v>0.674282407407407</c:v>
                </c:pt>
                <c:pt idx="13481">
                  <c:v>0.674305555555556</c:v>
                </c:pt>
                <c:pt idx="13482">
                  <c:v>0.674328703703704</c:v>
                </c:pt>
                <c:pt idx="13483">
                  <c:v>0.674351851851852</c:v>
                </c:pt>
                <c:pt idx="13484">
                  <c:v>0.674375</c:v>
                </c:pt>
                <c:pt idx="13485">
                  <c:v>0.674398148148148</c:v>
                </c:pt>
                <c:pt idx="13486">
                  <c:v>0.674421296296296</c:v>
                </c:pt>
                <c:pt idx="13487">
                  <c:v>0.674444444444445</c:v>
                </c:pt>
                <c:pt idx="13488">
                  <c:v>0.674467592592593</c:v>
                </c:pt>
                <c:pt idx="13489">
                  <c:v>0.674490740740741</c:v>
                </c:pt>
                <c:pt idx="13490">
                  <c:v>0.674513888888889</c:v>
                </c:pt>
                <c:pt idx="13491">
                  <c:v>0.674537037037037</c:v>
                </c:pt>
                <c:pt idx="13492">
                  <c:v>0.674560185185185</c:v>
                </c:pt>
                <c:pt idx="13493">
                  <c:v>0.674583333333333</c:v>
                </c:pt>
                <c:pt idx="13494">
                  <c:v>0.674606481481482</c:v>
                </c:pt>
                <c:pt idx="13495">
                  <c:v>0.67462962962963</c:v>
                </c:pt>
                <c:pt idx="13496">
                  <c:v>0.674652777777778</c:v>
                </c:pt>
                <c:pt idx="13497">
                  <c:v>0.674675925925926</c:v>
                </c:pt>
                <c:pt idx="13498">
                  <c:v>0.674699074074074</c:v>
                </c:pt>
                <c:pt idx="13499">
                  <c:v>0.674722222222222</c:v>
                </c:pt>
                <c:pt idx="13500">
                  <c:v>0.674745370370371</c:v>
                </c:pt>
                <c:pt idx="13501">
                  <c:v>0.674768518518519</c:v>
                </c:pt>
                <c:pt idx="13502">
                  <c:v>0.674791666666667</c:v>
                </c:pt>
                <c:pt idx="13503">
                  <c:v>0.674814814814815</c:v>
                </c:pt>
                <c:pt idx="13504">
                  <c:v>0.674837962962963</c:v>
                </c:pt>
                <c:pt idx="13505">
                  <c:v>0.674861111111111</c:v>
                </c:pt>
                <c:pt idx="13506">
                  <c:v>0.674884259259259</c:v>
                </c:pt>
                <c:pt idx="13507">
                  <c:v>0.674907407407408</c:v>
                </c:pt>
                <c:pt idx="13508">
                  <c:v>0.674930555555556</c:v>
                </c:pt>
                <c:pt idx="13509">
                  <c:v>0.674953703703704</c:v>
                </c:pt>
                <c:pt idx="13510">
                  <c:v>0.674976851851852</c:v>
                </c:pt>
                <c:pt idx="13511">
                  <c:v>0.675</c:v>
                </c:pt>
                <c:pt idx="13512">
                  <c:v>0.675023148148148</c:v>
                </c:pt>
                <c:pt idx="13513">
                  <c:v>0.675046296296296</c:v>
                </c:pt>
                <c:pt idx="13514">
                  <c:v>0.675069444444445</c:v>
                </c:pt>
                <c:pt idx="13515">
                  <c:v>0.675092592592593</c:v>
                </c:pt>
                <c:pt idx="13516">
                  <c:v>0.675115740740741</c:v>
                </c:pt>
                <c:pt idx="13517">
                  <c:v>0.675138888888889</c:v>
                </c:pt>
                <c:pt idx="13518">
                  <c:v>0.675162037037037</c:v>
                </c:pt>
                <c:pt idx="13519">
                  <c:v>0.675185185185185</c:v>
                </c:pt>
                <c:pt idx="13520">
                  <c:v>0.675208333333333</c:v>
                </c:pt>
                <c:pt idx="13521">
                  <c:v>0.675231481481482</c:v>
                </c:pt>
                <c:pt idx="13522">
                  <c:v>0.67525462962963</c:v>
                </c:pt>
                <c:pt idx="13523">
                  <c:v>0.675277777777778</c:v>
                </c:pt>
                <c:pt idx="13524">
                  <c:v>0.675300925925926</c:v>
                </c:pt>
                <c:pt idx="13525">
                  <c:v>0.675324074074074</c:v>
                </c:pt>
                <c:pt idx="13526">
                  <c:v>0.675347222222222</c:v>
                </c:pt>
                <c:pt idx="13527">
                  <c:v>0.675370370370371</c:v>
                </c:pt>
                <c:pt idx="13528">
                  <c:v>0.675393518518519</c:v>
                </c:pt>
                <c:pt idx="13529">
                  <c:v>0.675416666666667</c:v>
                </c:pt>
                <c:pt idx="13530">
                  <c:v>0.675439814814815</c:v>
                </c:pt>
                <c:pt idx="13531">
                  <c:v>0.675462962962963</c:v>
                </c:pt>
                <c:pt idx="13532">
                  <c:v>0.675486111111111</c:v>
                </c:pt>
                <c:pt idx="13533">
                  <c:v>0.675509259259259</c:v>
                </c:pt>
                <c:pt idx="13534">
                  <c:v>0.675532407407407</c:v>
                </c:pt>
                <c:pt idx="13535">
                  <c:v>0.675555555555556</c:v>
                </c:pt>
                <c:pt idx="13536">
                  <c:v>0.675578703703704</c:v>
                </c:pt>
                <c:pt idx="13537">
                  <c:v>0.675601851851852</c:v>
                </c:pt>
                <c:pt idx="13538">
                  <c:v>0.675625</c:v>
                </c:pt>
                <c:pt idx="13539">
                  <c:v>0.675648148148148</c:v>
                </c:pt>
                <c:pt idx="13540">
                  <c:v>0.675671296296297</c:v>
                </c:pt>
                <c:pt idx="13541">
                  <c:v>0.675694444444445</c:v>
                </c:pt>
                <c:pt idx="13542">
                  <c:v>0.675717592592593</c:v>
                </c:pt>
                <c:pt idx="13543">
                  <c:v>0.675740740740741</c:v>
                </c:pt>
                <c:pt idx="13544">
                  <c:v>0.675763888888889</c:v>
                </c:pt>
                <c:pt idx="13545">
                  <c:v>0.675787037037037</c:v>
                </c:pt>
                <c:pt idx="13546">
                  <c:v>0.675810185185185</c:v>
                </c:pt>
                <c:pt idx="13547">
                  <c:v>0.675833333333333</c:v>
                </c:pt>
                <c:pt idx="13548">
                  <c:v>0.675856481481482</c:v>
                </c:pt>
                <c:pt idx="13549">
                  <c:v>0.67587962962963</c:v>
                </c:pt>
                <c:pt idx="13550">
                  <c:v>0.675902777777778</c:v>
                </c:pt>
                <c:pt idx="13551">
                  <c:v>0.675925925925926</c:v>
                </c:pt>
                <c:pt idx="13552">
                  <c:v>0.675949074074074</c:v>
                </c:pt>
                <c:pt idx="13553">
                  <c:v>0.675972222222222</c:v>
                </c:pt>
                <c:pt idx="13554">
                  <c:v>0.675995370370371</c:v>
                </c:pt>
                <c:pt idx="13555">
                  <c:v>0.676018518518519</c:v>
                </c:pt>
                <c:pt idx="13556">
                  <c:v>0.676041666666667</c:v>
                </c:pt>
                <c:pt idx="13557">
                  <c:v>0.676064814814815</c:v>
                </c:pt>
                <c:pt idx="13558">
                  <c:v>0.676087962962963</c:v>
                </c:pt>
                <c:pt idx="13559">
                  <c:v>0.676111111111111</c:v>
                </c:pt>
                <c:pt idx="13560">
                  <c:v>0.676134259259259</c:v>
                </c:pt>
                <c:pt idx="13561">
                  <c:v>0.676157407407407</c:v>
                </c:pt>
                <c:pt idx="13562">
                  <c:v>0.676180555555555</c:v>
                </c:pt>
                <c:pt idx="13563">
                  <c:v>0.676203703703704</c:v>
                </c:pt>
                <c:pt idx="13564">
                  <c:v>0.676226851851852</c:v>
                </c:pt>
                <c:pt idx="13565">
                  <c:v>0.67625</c:v>
                </c:pt>
                <c:pt idx="13566">
                  <c:v>0.676273148148148</c:v>
                </c:pt>
                <c:pt idx="13567">
                  <c:v>0.676296296296296</c:v>
                </c:pt>
                <c:pt idx="13568">
                  <c:v>0.676319444444444</c:v>
                </c:pt>
                <c:pt idx="13569">
                  <c:v>0.676342592592593</c:v>
                </c:pt>
                <c:pt idx="13570">
                  <c:v>0.676365740740741</c:v>
                </c:pt>
                <c:pt idx="13571">
                  <c:v>0.676388888888889</c:v>
                </c:pt>
                <c:pt idx="13572">
                  <c:v>0.676412037037037</c:v>
                </c:pt>
                <c:pt idx="13573">
                  <c:v>0.676435185185185</c:v>
                </c:pt>
                <c:pt idx="13574">
                  <c:v>0.676458333333333</c:v>
                </c:pt>
                <c:pt idx="13575">
                  <c:v>0.676481481481482</c:v>
                </c:pt>
                <c:pt idx="13576">
                  <c:v>0.67650462962963</c:v>
                </c:pt>
                <c:pt idx="13577">
                  <c:v>0.676527777777778</c:v>
                </c:pt>
                <c:pt idx="13578">
                  <c:v>0.676550925925926</c:v>
                </c:pt>
                <c:pt idx="13579">
                  <c:v>0.676574074074074</c:v>
                </c:pt>
                <c:pt idx="13580">
                  <c:v>0.676597222222222</c:v>
                </c:pt>
                <c:pt idx="13581">
                  <c:v>0.67662037037037</c:v>
                </c:pt>
                <c:pt idx="13582">
                  <c:v>0.676643518518519</c:v>
                </c:pt>
                <c:pt idx="13583">
                  <c:v>0.676666666666667</c:v>
                </c:pt>
                <c:pt idx="13584">
                  <c:v>0.676689814814815</c:v>
                </c:pt>
                <c:pt idx="13585">
                  <c:v>0.676712962962963</c:v>
                </c:pt>
                <c:pt idx="13586">
                  <c:v>0.676736111111111</c:v>
                </c:pt>
                <c:pt idx="13587">
                  <c:v>0.676759259259259</c:v>
                </c:pt>
                <c:pt idx="13588">
                  <c:v>0.676782407407408</c:v>
                </c:pt>
                <c:pt idx="13589">
                  <c:v>0.676805555555556</c:v>
                </c:pt>
                <c:pt idx="13590">
                  <c:v>0.676828703703704</c:v>
                </c:pt>
                <c:pt idx="13591">
                  <c:v>0.676851851851852</c:v>
                </c:pt>
                <c:pt idx="13592">
                  <c:v>0.676875</c:v>
                </c:pt>
                <c:pt idx="13593">
                  <c:v>0.676898148148148</c:v>
                </c:pt>
                <c:pt idx="13594">
                  <c:v>0.676921296296297</c:v>
                </c:pt>
                <c:pt idx="13595">
                  <c:v>0.676944444444445</c:v>
                </c:pt>
                <c:pt idx="13596">
                  <c:v>0.676967592592593</c:v>
                </c:pt>
                <c:pt idx="13597">
                  <c:v>0.676990740740741</c:v>
                </c:pt>
                <c:pt idx="13598">
                  <c:v>0.677013888888889</c:v>
                </c:pt>
                <c:pt idx="13599">
                  <c:v>0.677037037037037</c:v>
                </c:pt>
                <c:pt idx="13600">
                  <c:v>0.677060185185185</c:v>
                </c:pt>
                <c:pt idx="13601">
                  <c:v>0.677083333333333</c:v>
                </c:pt>
                <c:pt idx="13602">
                  <c:v>0.677106481481481</c:v>
                </c:pt>
                <c:pt idx="13603">
                  <c:v>0.67712962962963</c:v>
                </c:pt>
                <c:pt idx="13604">
                  <c:v>0.677152777777778</c:v>
                </c:pt>
                <c:pt idx="13605">
                  <c:v>0.677175925925926</c:v>
                </c:pt>
                <c:pt idx="13606">
                  <c:v>0.677199074074074</c:v>
                </c:pt>
                <c:pt idx="13607">
                  <c:v>0.677222222222222</c:v>
                </c:pt>
                <c:pt idx="13608">
                  <c:v>0.677245370370371</c:v>
                </c:pt>
                <c:pt idx="13609">
                  <c:v>0.677268518518519</c:v>
                </c:pt>
                <c:pt idx="13610">
                  <c:v>0.677291666666667</c:v>
                </c:pt>
                <c:pt idx="13611">
                  <c:v>0.677314814814815</c:v>
                </c:pt>
                <c:pt idx="13612">
                  <c:v>0.677337962962963</c:v>
                </c:pt>
                <c:pt idx="13613">
                  <c:v>0.677361111111111</c:v>
                </c:pt>
                <c:pt idx="13614">
                  <c:v>0.677384259259259</c:v>
                </c:pt>
                <c:pt idx="13615">
                  <c:v>0.677407407407408</c:v>
                </c:pt>
                <c:pt idx="13616">
                  <c:v>0.677430555555556</c:v>
                </c:pt>
                <c:pt idx="13617">
                  <c:v>0.677453703703704</c:v>
                </c:pt>
                <c:pt idx="13618">
                  <c:v>0.677476851851852</c:v>
                </c:pt>
                <c:pt idx="13619">
                  <c:v>0.6775</c:v>
                </c:pt>
                <c:pt idx="13620">
                  <c:v>0.677523148148148</c:v>
                </c:pt>
                <c:pt idx="13621">
                  <c:v>0.677546296296296</c:v>
                </c:pt>
                <c:pt idx="13622">
                  <c:v>0.677569444444444</c:v>
                </c:pt>
                <c:pt idx="13623">
                  <c:v>0.677592592592593</c:v>
                </c:pt>
                <c:pt idx="13624">
                  <c:v>0.677615740740741</c:v>
                </c:pt>
                <c:pt idx="13625">
                  <c:v>0.677638888888889</c:v>
                </c:pt>
                <c:pt idx="13626">
                  <c:v>0.677662037037037</c:v>
                </c:pt>
                <c:pt idx="13627">
                  <c:v>0.677685185185185</c:v>
                </c:pt>
                <c:pt idx="13628">
                  <c:v>0.677708333333334</c:v>
                </c:pt>
                <c:pt idx="13629">
                  <c:v>0.677731481481482</c:v>
                </c:pt>
                <c:pt idx="13630">
                  <c:v>0.67775462962963</c:v>
                </c:pt>
                <c:pt idx="13631">
                  <c:v>0.677777777777778</c:v>
                </c:pt>
                <c:pt idx="13632">
                  <c:v>0.677800925925926</c:v>
                </c:pt>
                <c:pt idx="13633">
                  <c:v>0.677824074074074</c:v>
                </c:pt>
                <c:pt idx="13634">
                  <c:v>0.677847222222222</c:v>
                </c:pt>
                <c:pt idx="13635">
                  <c:v>0.67787037037037</c:v>
                </c:pt>
                <c:pt idx="13636">
                  <c:v>0.677893518518519</c:v>
                </c:pt>
                <c:pt idx="13637">
                  <c:v>0.677916666666667</c:v>
                </c:pt>
                <c:pt idx="13638">
                  <c:v>0.677939814814815</c:v>
                </c:pt>
                <c:pt idx="13639">
                  <c:v>0.677962962962963</c:v>
                </c:pt>
                <c:pt idx="13640">
                  <c:v>0.677986111111111</c:v>
                </c:pt>
                <c:pt idx="13641">
                  <c:v>0.678009259259259</c:v>
                </c:pt>
                <c:pt idx="13642">
                  <c:v>0.678032407407407</c:v>
                </c:pt>
                <c:pt idx="13643">
                  <c:v>0.678055555555556</c:v>
                </c:pt>
                <c:pt idx="13644">
                  <c:v>0.678078703703704</c:v>
                </c:pt>
                <c:pt idx="13645">
                  <c:v>0.678101851851852</c:v>
                </c:pt>
                <c:pt idx="13646">
                  <c:v>0.678125</c:v>
                </c:pt>
                <c:pt idx="13647">
                  <c:v>0.678148148148148</c:v>
                </c:pt>
                <c:pt idx="13648">
                  <c:v>0.678171296296296</c:v>
                </c:pt>
                <c:pt idx="13649">
                  <c:v>0.678194444444445</c:v>
                </c:pt>
                <c:pt idx="13650">
                  <c:v>0.678217592592593</c:v>
                </c:pt>
                <c:pt idx="13651">
                  <c:v>0.678240740740741</c:v>
                </c:pt>
                <c:pt idx="13652">
                  <c:v>0.678263888888889</c:v>
                </c:pt>
                <c:pt idx="13653">
                  <c:v>0.678298611111111</c:v>
                </c:pt>
                <c:pt idx="13654">
                  <c:v>0.678321759259259</c:v>
                </c:pt>
                <c:pt idx="13655">
                  <c:v>0.678344907407408</c:v>
                </c:pt>
                <c:pt idx="13656">
                  <c:v>0.678368055555556</c:v>
                </c:pt>
                <c:pt idx="13657">
                  <c:v>0.678391203703704</c:v>
                </c:pt>
                <c:pt idx="13658">
                  <c:v>0.678414351851852</c:v>
                </c:pt>
                <c:pt idx="13659">
                  <c:v>0.6784375</c:v>
                </c:pt>
                <c:pt idx="13660">
                  <c:v>0.678460648148148</c:v>
                </c:pt>
                <c:pt idx="13661">
                  <c:v>0.678483796296296</c:v>
                </c:pt>
                <c:pt idx="13662">
                  <c:v>0.678506944444444</c:v>
                </c:pt>
                <c:pt idx="13663">
                  <c:v>0.678530092592593</c:v>
                </c:pt>
                <c:pt idx="13664">
                  <c:v>0.678553240740741</c:v>
                </c:pt>
                <c:pt idx="13665">
                  <c:v>0.678576388888889</c:v>
                </c:pt>
                <c:pt idx="13666">
                  <c:v>0.678599537037037</c:v>
                </c:pt>
                <c:pt idx="13667">
                  <c:v>0.678622685185185</c:v>
                </c:pt>
                <c:pt idx="13668">
                  <c:v>0.678645833333334</c:v>
                </c:pt>
                <c:pt idx="13669">
                  <c:v>0.678668981481482</c:v>
                </c:pt>
                <c:pt idx="13670">
                  <c:v>0.67869212962963</c:v>
                </c:pt>
                <c:pt idx="13671">
                  <c:v>0.678715277777778</c:v>
                </c:pt>
                <c:pt idx="13672">
                  <c:v>0.678738425925926</c:v>
                </c:pt>
                <c:pt idx="13673">
                  <c:v>0.678761574074074</c:v>
                </c:pt>
                <c:pt idx="13674">
                  <c:v>0.678784722222222</c:v>
                </c:pt>
                <c:pt idx="13675">
                  <c:v>0.678807870370371</c:v>
                </c:pt>
                <c:pt idx="13676">
                  <c:v>0.678831018518519</c:v>
                </c:pt>
                <c:pt idx="13677">
                  <c:v>0.678854166666667</c:v>
                </c:pt>
                <c:pt idx="13678">
                  <c:v>0.678877314814815</c:v>
                </c:pt>
                <c:pt idx="13679">
                  <c:v>0.678900462962963</c:v>
                </c:pt>
                <c:pt idx="13680">
                  <c:v>0.678923611111111</c:v>
                </c:pt>
                <c:pt idx="13681">
                  <c:v>0.678946759259259</c:v>
                </c:pt>
                <c:pt idx="13682">
                  <c:v>0.678969907407407</c:v>
                </c:pt>
                <c:pt idx="13683">
                  <c:v>0.678993055555556</c:v>
                </c:pt>
                <c:pt idx="13684">
                  <c:v>0.679016203703704</c:v>
                </c:pt>
                <c:pt idx="13685">
                  <c:v>0.679039351851852</c:v>
                </c:pt>
                <c:pt idx="13686">
                  <c:v>0.6790625</c:v>
                </c:pt>
                <c:pt idx="13687">
                  <c:v>0.679085648148148</c:v>
                </c:pt>
                <c:pt idx="13688">
                  <c:v>0.679108796296296</c:v>
                </c:pt>
                <c:pt idx="13689">
                  <c:v>0.679131944444445</c:v>
                </c:pt>
                <c:pt idx="13690">
                  <c:v>0.679155092592593</c:v>
                </c:pt>
                <c:pt idx="13691">
                  <c:v>0.679178240740741</c:v>
                </c:pt>
                <c:pt idx="13692">
                  <c:v>0.679201388888889</c:v>
                </c:pt>
                <c:pt idx="13693">
                  <c:v>0.679224537037037</c:v>
                </c:pt>
                <c:pt idx="13694">
                  <c:v>0.679247685185185</c:v>
                </c:pt>
                <c:pt idx="13695">
                  <c:v>0.679270833333334</c:v>
                </c:pt>
                <c:pt idx="13696">
                  <c:v>0.679293981481482</c:v>
                </c:pt>
                <c:pt idx="13697">
                  <c:v>0.679317129629629</c:v>
                </c:pt>
                <c:pt idx="13698">
                  <c:v>0.679340277777778</c:v>
                </c:pt>
                <c:pt idx="13699">
                  <c:v>0.679363425925926</c:v>
                </c:pt>
                <c:pt idx="13700">
                  <c:v>0.679386574074074</c:v>
                </c:pt>
                <c:pt idx="13701">
                  <c:v>0.679409722222222</c:v>
                </c:pt>
                <c:pt idx="13702">
                  <c:v>0.67943287037037</c:v>
                </c:pt>
                <c:pt idx="13703">
                  <c:v>0.679456018518519</c:v>
                </c:pt>
                <c:pt idx="13704">
                  <c:v>0.679479166666667</c:v>
                </c:pt>
                <c:pt idx="13705">
                  <c:v>0.679502314814815</c:v>
                </c:pt>
                <c:pt idx="13706">
                  <c:v>0.679525462962963</c:v>
                </c:pt>
                <c:pt idx="13707">
                  <c:v>0.679548611111111</c:v>
                </c:pt>
                <c:pt idx="13708">
                  <c:v>0.679571759259259</c:v>
                </c:pt>
                <c:pt idx="13709">
                  <c:v>0.679594907407407</c:v>
                </c:pt>
                <c:pt idx="13710">
                  <c:v>0.679618055555556</c:v>
                </c:pt>
                <c:pt idx="13711">
                  <c:v>0.679641203703704</c:v>
                </c:pt>
                <c:pt idx="13712">
                  <c:v>0.679664351851852</c:v>
                </c:pt>
                <c:pt idx="13713">
                  <c:v>0.6796875</c:v>
                </c:pt>
                <c:pt idx="13714">
                  <c:v>0.679710648148148</c:v>
                </c:pt>
                <c:pt idx="13715">
                  <c:v>0.679733796296296</c:v>
                </c:pt>
                <c:pt idx="13716">
                  <c:v>0.679756944444444</c:v>
                </c:pt>
                <c:pt idx="13717">
                  <c:v>0.679780092592593</c:v>
                </c:pt>
                <c:pt idx="13718">
                  <c:v>0.679803240740741</c:v>
                </c:pt>
                <c:pt idx="13719">
                  <c:v>0.679826388888889</c:v>
                </c:pt>
                <c:pt idx="13720">
                  <c:v>0.679849537037037</c:v>
                </c:pt>
                <c:pt idx="13721">
                  <c:v>0.679872685185185</c:v>
                </c:pt>
                <c:pt idx="13722">
                  <c:v>0.679895833333333</c:v>
                </c:pt>
                <c:pt idx="13723">
                  <c:v>0.679918981481482</c:v>
                </c:pt>
                <c:pt idx="13724">
                  <c:v>0.67994212962963</c:v>
                </c:pt>
                <c:pt idx="13725">
                  <c:v>0.679965277777778</c:v>
                </c:pt>
                <c:pt idx="13726">
                  <c:v>0.679988425925926</c:v>
                </c:pt>
                <c:pt idx="13727">
                  <c:v>0.680011574074074</c:v>
                </c:pt>
                <c:pt idx="13728">
                  <c:v>0.680034722222222</c:v>
                </c:pt>
                <c:pt idx="13729">
                  <c:v>0.680057870370371</c:v>
                </c:pt>
                <c:pt idx="13730">
                  <c:v>0.680081018518519</c:v>
                </c:pt>
                <c:pt idx="13731">
                  <c:v>0.680104166666667</c:v>
                </c:pt>
                <c:pt idx="13732">
                  <c:v>0.680127314814815</c:v>
                </c:pt>
                <c:pt idx="13733">
                  <c:v>0.680150462962963</c:v>
                </c:pt>
                <c:pt idx="13734">
                  <c:v>0.680173611111111</c:v>
                </c:pt>
                <c:pt idx="13735">
                  <c:v>0.680196759259259</c:v>
                </c:pt>
                <c:pt idx="13736">
                  <c:v>0.680219907407407</c:v>
                </c:pt>
                <c:pt idx="13737">
                  <c:v>0.680243055555556</c:v>
                </c:pt>
                <c:pt idx="13738">
                  <c:v>0.680266203703704</c:v>
                </c:pt>
                <c:pt idx="13739">
                  <c:v>0.680289351851852</c:v>
                </c:pt>
                <c:pt idx="13740">
                  <c:v>0.6803125</c:v>
                </c:pt>
                <c:pt idx="13741">
                  <c:v>0.680335648148148</c:v>
                </c:pt>
                <c:pt idx="13742">
                  <c:v>0.680358796296296</c:v>
                </c:pt>
                <c:pt idx="13743">
                  <c:v>0.680381944444444</c:v>
                </c:pt>
                <c:pt idx="13744">
                  <c:v>0.680405092592593</c:v>
                </c:pt>
                <c:pt idx="13745">
                  <c:v>0.680428240740741</c:v>
                </c:pt>
                <c:pt idx="13746">
                  <c:v>0.680451388888889</c:v>
                </c:pt>
                <c:pt idx="13747">
                  <c:v>0.680474537037037</c:v>
                </c:pt>
                <c:pt idx="13748">
                  <c:v>0.680497685185185</c:v>
                </c:pt>
                <c:pt idx="13749">
                  <c:v>0.680520833333333</c:v>
                </c:pt>
                <c:pt idx="13750">
                  <c:v>0.680543981481482</c:v>
                </c:pt>
                <c:pt idx="13751">
                  <c:v>0.680567129629629</c:v>
                </c:pt>
                <c:pt idx="13752">
                  <c:v>0.680590277777778</c:v>
                </c:pt>
                <c:pt idx="13753">
                  <c:v>0.680613425925926</c:v>
                </c:pt>
                <c:pt idx="13754">
                  <c:v>0.680636574074074</c:v>
                </c:pt>
                <c:pt idx="13755">
                  <c:v>0.680659722222222</c:v>
                </c:pt>
                <c:pt idx="13756">
                  <c:v>0.68068287037037</c:v>
                </c:pt>
                <c:pt idx="13757">
                  <c:v>0.680706018518519</c:v>
                </c:pt>
                <c:pt idx="13758">
                  <c:v>0.680729166666667</c:v>
                </c:pt>
                <c:pt idx="13759">
                  <c:v>0.680752314814815</c:v>
                </c:pt>
                <c:pt idx="13760">
                  <c:v>0.680775462962963</c:v>
                </c:pt>
                <c:pt idx="13761">
                  <c:v>0.680798611111111</c:v>
                </c:pt>
                <c:pt idx="13762">
                  <c:v>0.680821759259259</c:v>
                </c:pt>
                <c:pt idx="13763">
                  <c:v>0.680844907407408</c:v>
                </c:pt>
                <c:pt idx="13764">
                  <c:v>0.680868055555556</c:v>
                </c:pt>
                <c:pt idx="13765">
                  <c:v>0.680891203703704</c:v>
                </c:pt>
                <c:pt idx="13766">
                  <c:v>0.680914351851852</c:v>
                </c:pt>
                <c:pt idx="13767">
                  <c:v>0.6809375</c:v>
                </c:pt>
                <c:pt idx="13768">
                  <c:v>0.680960648148148</c:v>
                </c:pt>
                <c:pt idx="13769">
                  <c:v>0.680983796296296</c:v>
                </c:pt>
                <c:pt idx="13770">
                  <c:v>0.681006944444444</c:v>
                </c:pt>
                <c:pt idx="13771">
                  <c:v>0.681030092592593</c:v>
                </c:pt>
                <c:pt idx="13772">
                  <c:v>0.681053240740741</c:v>
                </c:pt>
                <c:pt idx="13773">
                  <c:v>0.681076388888889</c:v>
                </c:pt>
                <c:pt idx="13774">
                  <c:v>0.681099537037037</c:v>
                </c:pt>
                <c:pt idx="13775">
                  <c:v>0.681122685185185</c:v>
                </c:pt>
                <c:pt idx="13776">
                  <c:v>0.681145833333334</c:v>
                </c:pt>
                <c:pt idx="13777">
                  <c:v>0.681168981481481</c:v>
                </c:pt>
                <c:pt idx="13778">
                  <c:v>0.68119212962963</c:v>
                </c:pt>
                <c:pt idx="13779">
                  <c:v>0.681215277777778</c:v>
                </c:pt>
                <c:pt idx="13780">
                  <c:v>0.681238425925926</c:v>
                </c:pt>
                <c:pt idx="13781">
                  <c:v>0.681261574074074</c:v>
                </c:pt>
                <c:pt idx="13782">
                  <c:v>0.681284722222222</c:v>
                </c:pt>
                <c:pt idx="13783">
                  <c:v>0.68130787037037</c:v>
                </c:pt>
                <c:pt idx="13784">
                  <c:v>0.681331018518519</c:v>
                </c:pt>
                <c:pt idx="13785">
                  <c:v>0.681354166666667</c:v>
                </c:pt>
                <c:pt idx="13786">
                  <c:v>0.681377314814815</c:v>
                </c:pt>
                <c:pt idx="13787">
                  <c:v>0.681400462962963</c:v>
                </c:pt>
                <c:pt idx="13788">
                  <c:v>0.681423611111111</c:v>
                </c:pt>
                <c:pt idx="13789">
                  <c:v>0.681446759259259</c:v>
                </c:pt>
                <c:pt idx="13790">
                  <c:v>0.681469907407407</c:v>
                </c:pt>
                <c:pt idx="13791">
                  <c:v>0.681493055555556</c:v>
                </c:pt>
                <c:pt idx="13792">
                  <c:v>0.681516203703704</c:v>
                </c:pt>
                <c:pt idx="13793">
                  <c:v>0.681539351851852</c:v>
                </c:pt>
                <c:pt idx="13794">
                  <c:v>0.6815625</c:v>
                </c:pt>
                <c:pt idx="13795">
                  <c:v>0.681585648148148</c:v>
                </c:pt>
                <c:pt idx="13796">
                  <c:v>0.681608796296296</c:v>
                </c:pt>
                <c:pt idx="13797">
                  <c:v>0.681631944444445</c:v>
                </c:pt>
                <c:pt idx="13798">
                  <c:v>0.681655092592593</c:v>
                </c:pt>
                <c:pt idx="13799">
                  <c:v>0.681678240740741</c:v>
                </c:pt>
                <c:pt idx="13800">
                  <c:v>0.681701388888889</c:v>
                </c:pt>
                <c:pt idx="13801">
                  <c:v>0.681724537037037</c:v>
                </c:pt>
                <c:pt idx="13802">
                  <c:v>0.681747685185185</c:v>
                </c:pt>
                <c:pt idx="13803">
                  <c:v>0.681770833333334</c:v>
                </c:pt>
                <c:pt idx="13804">
                  <c:v>0.681793981481482</c:v>
                </c:pt>
                <c:pt idx="13805">
                  <c:v>0.68181712962963</c:v>
                </c:pt>
                <c:pt idx="13806">
                  <c:v>0.681840277777778</c:v>
                </c:pt>
                <c:pt idx="13807">
                  <c:v>0.681863425925926</c:v>
                </c:pt>
                <c:pt idx="13808">
                  <c:v>0.681886574074074</c:v>
                </c:pt>
                <c:pt idx="13809">
                  <c:v>0.681909722222222</c:v>
                </c:pt>
                <c:pt idx="13810">
                  <c:v>0.68193287037037</c:v>
                </c:pt>
                <c:pt idx="13811">
                  <c:v>0.681956018518519</c:v>
                </c:pt>
                <c:pt idx="13812">
                  <c:v>0.681979166666667</c:v>
                </c:pt>
                <c:pt idx="13813">
                  <c:v>0.682002314814815</c:v>
                </c:pt>
                <c:pt idx="13814">
                  <c:v>0.682025462962963</c:v>
                </c:pt>
                <c:pt idx="13815">
                  <c:v>0.682048611111111</c:v>
                </c:pt>
                <c:pt idx="13816">
                  <c:v>0.682071759259259</c:v>
                </c:pt>
                <c:pt idx="13817">
                  <c:v>0.682094907407407</c:v>
                </c:pt>
                <c:pt idx="13818">
                  <c:v>0.682118055555556</c:v>
                </c:pt>
                <c:pt idx="13819">
                  <c:v>0.682141203703704</c:v>
                </c:pt>
                <c:pt idx="13820">
                  <c:v>0.682164351851852</c:v>
                </c:pt>
                <c:pt idx="13821">
                  <c:v>0.6821875</c:v>
                </c:pt>
                <c:pt idx="13822">
                  <c:v>0.682210648148148</c:v>
                </c:pt>
                <c:pt idx="13823">
                  <c:v>0.682233796296296</c:v>
                </c:pt>
                <c:pt idx="13824">
                  <c:v>0.682256944444445</c:v>
                </c:pt>
                <c:pt idx="13825">
                  <c:v>0.682280092592593</c:v>
                </c:pt>
                <c:pt idx="13826">
                  <c:v>0.682303240740741</c:v>
                </c:pt>
                <c:pt idx="13827">
                  <c:v>0.682326388888889</c:v>
                </c:pt>
                <c:pt idx="13828">
                  <c:v>0.682349537037037</c:v>
                </c:pt>
                <c:pt idx="13829">
                  <c:v>0.682372685185185</c:v>
                </c:pt>
                <c:pt idx="13830">
                  <c:v>0.682395833333334</c:v>
                </c:pt>
                <c:pt idx="13831">
                  <c:v>0.682418981481482</c:v>
                </c:pt>
                <c:pt idx="13832">
                  <c:v>0.68244212962963</c:v>
                </c:pt>
                <c:pt idx="13833">
                  <c:v>0.682465277777778</c:v>
                </c:pt>
                <c:pt idx="13834">
                  <c:v>0.682488425925926</c:v>
                </c:pt>
                <c:pt idx="13835">
                  <c:v>0.682511574074074</c:v>
                </c:pt>
                <c:pt idx="13836">
                  <c:v>0.682534722222222</c:v>
                </c:pt>
                <c:pt idx="13837">
                  <c:v>0.682557870370371</c:v>
                </c:pt>
                <c:pt idx="13838">
                  <c:v>0.682581018518519</c:v>
                </c:pt>
                <c:pt idx="13839">
                  <c:v>0.682604166666667</c:v>
                </c:pt>
                <c:pt idx="13840">
                  <c:v>0.682627314814815</c:v>
                </c:pt>
                <c:pt idx="13841">
                  <c:v>0.682650462962963</c:v>
                </c:pt>
                <c:pt idx="13842">
                  <c:v>0.682673611111111</c:v>
                </c:pt>
                <c:pt idx="13843">
                  <c:v>0.682696759259259</c:v>
                </c:pt>
                <c:pt idx="13844">
                  <c:v>0.682719907407408</c:v>
                </c:pt>
                <c:pt idx="13845">
                  <c:v>0.682743055555556</c:v>
                </c:pt>
                <c:pt idx="13846">
                  <c:v>0.682766203703704</c:v>
                </c:pt>
                <c:pt idx="13847">
                  <c:v>0.682789351851852</c:v>
                </c:pt>
                <c:pt idx="13848">
                  <c:v>0.6828125</c:v>
                </c:pt>
                <c:pt idx="13849">
                  <c:v>0.682835648148148</c:v>
                </c:pt>
                <c:pt idx="13850">
                  <c:v>0.682858796296296</c:v>
                </c:pt>
                <c:pt idx="13851">
                  <c:v>0.682881944444445</c:v>
                </c:pt>
                <c:pt idx="13852">
                  <c:v>0.682905092592593</c:v>
                </c:pt>
                <c:pt idx="13853">
                  <c:v>0.682928240740741</c:v>
                </c:pt>
                <c:pt idx="13854">
                  <c:v>0.682951388888889</c:v>
                </c:pt>
                <c:pt idx="13855">
                  <c:v>0.682974537037037</c:v>
                </c:pt>
                <c:pt idx="13856">
                  <c:v>0.682997685185185</c:v>
                </c:pt>
                <c:pt idx="13857">
                  <c:v>0.683020833333334</c:v>
                </c:pt>
                <c:pt idx="13858">
                  <c:v>0.683043981481482</c:v>
                </c:pt>
                <c:pt idx="13859">
                  <c:v>0.68306712962963</c:v>
                </c:pt>
                <c:pt idx="13860">
                  <c:v>0.683090277777778</c:v>
                </c:pt>
                <c:pt idx="13861">
                  <c:v>0.683113425925926</c:v>
                </c:pt>
                <c:pt idx="13862">
                  <c:v>0.683136574074074</c:v>
                </c:pt>
                <c:pt idx="13863">
                  <c:v>0.683159722222222</c:v>
                </c:pt>
                <c:pt idx="13864">
                  <c:v>0.683182870370371</c:v>
                </c:pt>
                <c:pt idx="13865">
                  <c:v>0.683206018518519</c:v>
                </c:pt>
                <c:pt idx="13866">
                  <c:v>0.683229166666667</c:v>
                </c:pt>
                <c:pt idx="13867">
                  <c:v>0.683252314814815</c:v>
                </c:pt>
                <c:pt idx="13868">
                  <c:v>0.683275462962963</c:v>
                </c:pt>
                <c:pt idx="13869">
                  <c:v>0.683298611111111</c:v>
                </c:pt>
                <c:pt idx="13870">
                  <c:v>0.683321759259259</c:v>
                </c:pt>
                <c:pt idx="13871">
                  <c:v>0.683344907407408</c:v>
                </c:pt>
                <c:pt idx="13872">
                  <c:v>0.683368055555556</c:v>
                </c:pt>
                <c:pt idx="13873">
                  <c:v>0.683391203703704</c:v>
                </c:pt>
                <c:pt idx="13874">
                  <c:v>0.683414351851852</c:v>
                </c:pt>
                <c:pt idx="13875">
                  <c:v>0.6834375</c:v>
                </c:pt>
                <c:pt idx="13876">
                  <c:v>0.683460648148148</c:v>
                </c:pt>
                <c:pt idx="13877">
                  <c:v>0.683483796296296</c:v>
                </c:pt>
                <c:pt idx="13878">
                  <c:v>0.683506944444444</c:v>
                </c:pt>
                <c:pt idx="13879">
                  <c:v>0.683530092592593</c:v>
                </c:pt>
                <c:pt idx="13880">
                  <c:v>0.68355324074074</c:v>
                </c:pt>
                <c:pt idx="13881">
                  <c:v>0.683576388888889</c:v>
                </c:pt>
                <c:pt idx="13882">
                  <c:v>0.683599537037037</c:v>
                </c:pt>
                <c:pt idx="13883">
                  <c:v>0.683622685185185</c:v>
                </c:pt>
                <c:pt idx="13884">
                  <c:v>0.683645833333334</c:v>
                </c:pt>
                <c:pt idx="13885">
                  <c:v>0.683668981481482</c:v>
                </c:pt>
                <c:pt idx="13886">
                  <c:v>0.68369212962963</c:v>
                </c:pt>
                <c:pt idx="13887">
                  <c:v>0.683715277777778</c:v>
                </c:pt>
                <c:pt idx="13888">
                  <c:v>0.683738425925926</c:v>
                </c:pt>
                <c:pt idx="13889">
                  <c:v>0.683761574074074</c:v>
                </c:pt>
                <c:pt idx="13890">
                  <c:v>0.683784722222222</c:v>
                </c:pt>
                <c:pt idx="13891">
                  <c:v>0.683807870370371</c:v>
                </c:pt>
                <c:pt idx="13892">
                  <c:v>0.683831018518519</c:v>
                </c:pt>
                <c:pt idx="13893">
                  <c:v>0.683854166666667</c:v>
                </c:pt>
                <c:pt idx="13894">
                  <c:v>0.683877314814815</c:v>
                </c:pt>
                <c:pt idx="13895">
                  <c:v>0.683900462962963</c:v>
                </c:pt>
                <c:pt idx="13896">
                  <c:v>0.683923611111111</c:v>
                </c:pt>
                <c:pt idx="13897">
                  <c:v>0.683946759259259</c:v>
                </c:pt>
                <c:pt idx="13898">
                  <c:v>0.683969907407407</c:v>
                </c:pt>
                <c:pt idx="13899">
                  <c:v>0.683993055555556</c:v>
                </c:pt>
                <c:pt idx="13900">
                  <c:v>0.684016203703704</c:v>
                </c:pt>
                <c:pt idx="13901">
                  <c:v>0.684039351851852</c:v>
                </c:pt>
                <c:pt idx="13902">
                  <c:v>0.6840625</c:v>
                </c:pt>
                <c:pt idx="13903">
                  <c:v>0.684085648148148</c:v>
                </c:pt>
                <c:pt idx="13904">
                  <c:v>0.684108796296296</c:v>
                </c:pt>
                <c:pt idx="13905">
                  <c:v>0.684131944444444</c:v>
                </c:pt>
                <c:pt idx="13906">
                  <c:v>0.684155092592593</c:v>
                </c:pt>
                <c:pt idx="13907">
                  <c:v>0.684178240740741</c:v>
                </c:pt>
                <c:pt idx="13908">
                  <c:v>0.684201388888889</c:v>
                </c:pt>
                <c:pt idx="13909">
                  <c:v>0.684224537037037</c:v>
                </c:pt>
                <c:pt idx="13910">
                  <c:v>0.684247685185185</c:v>
                </c:pt>
                <c:pt idx="13911">
                  <c:v>0.684270833333334</c:v>
                </c:pt>
                <c:pt idx="13912">
                  <c:v>0.684293981481482</c:v>
                </c:pt>
                <c:pt idx="13913">
                  <c:v>0.684317129629629</c:v>
                </c:pt>
                <c:pt idx="13914">
                  <c:v>0.684340277777778</c:v>
                </c:pt>
                <c:pt idx="13915">
                  <c:v>0.684363425925926</c:v>
                </c:pt>
                <c:pt idx="13916">
                  <c:v>0.684386574074074</c:v>
                </c:pt>
                <c:pt idx="13917">
                  <c:v>0.684409722222222</c:v>
                </c:pt>
                <c:pt idx="13918">
                  <c:v>0.68443287037037</c:v>
                </c:pt>
                <c:pt idx="13919">
                  <c:v>0.684456018518519</c:v>
                </c:pt>
                <c:pt idx="13920">
                  <c:v>0.684479166666667</c:v>
                </c:pt>
                <c:pt idx="13921">
                  <c:v>0.684502314814815</c:v>
                </c:pt>
                <c:pt idx="13922">
                  <c:v>0.684525462962963</c:v>
                </c:pt>
                <c:pt idx="13923">
                  <c:v>0.684548611111111</c:v>
                </c:pt>
                <c:pt idx="13924">
                  <c:v>0.684571759259259</c:v>
                </c:pt>
                <c:pt idx="13925">
                  <c:v>0.684594907407408</c:v>
                </c:pt>
                <c:pt idx="13926">
                  <c:v>0.684618055555556</c:v>
                </c:pt>
                <c:pt idx="13927">
                  <c:v>0.684641203703704</c:v>
                </c:pt>
                <c:pt idx="13928">
                  <c:v>0.684664351851852</c:v>
                </c:pt>
                <c:pt idx="13929">
                  <c:v>0.6846875</c:v>
                </c:pt>
                <c:pt idx="13930">
                  <c:v>0.684710648148148</c:v>
                </c:pt>
                <c:pt idx="13931">
                  <c:v>0.684733796296296</c:v>
                </c:pt>
                <c:pt idx="13932">
                  <c:v>0.684756944444445</c:v>
                </c:pt>
                <c:pt idx="13933">
                  <c:v>0.684780092592593</c:v>
                </c:pt>
                <c:pt idx="13934">
                  <c:v>0.684803240740741</c:v>
                </c:pt>
                <c:pt idx="13935">
                  <c:v>0.684826388888889</c:v>
                </c:pt>
                <c:pt idx="13936">
                  <c:v>0.684849537037037</c:v>
                </c:pt>
                <c:pt idx="13937">
                  <c:v>0.684872685185185</c:v>
                </c:pt>
                <c:pt idx="13938">
                  <c:v>0.684895833333334</c:v>
                </c:pt>
                <c:pt idx="13939">
                  <c:v>0.684918981481481</c:v>
                </c:pt>
                <c:pt idx="13940">
                  <c:v>0.68494212962963</c:v>
                </c:pt>
                <c:pt idx="13941">
                  <c:v>0.684965277777778</c:v>
                </c:pt>
                <c:pt idx="13942">
                  <c:v>0.684988425925926</c:v>
                </c:pt>
                <c:pt idx="13943">
                  <c:v>0.685011574074074</c:v>
                </c:pt>
                <c:pt idx="13944">
                  <c:v>0.685034722222222</c:v>
                </c:pt>
                <c:pt idx="13945">
                  <c:v>0.685057870370371</c:v>
                </c:pt>
                <c:pt idx="13946">
                  <c:v>0.685081018518519</c:v>
                </c:pt>
                <c:pt idx="13947">
                  <c:v>0.685104166666667</c:v>
                </c:pt>
                <c:pt idx="13948">
                  <c:v>0.685127314814815</c:v>
                </c:pt>
                <c:pt idx="13949">
                  <c:v>0.685150462962963</c:v>
                </c:pt>
                <c:pt idx="13950">
                  <c:v>0.685173611111111</c:v>
                </c:pt>
                <c:pt idx="13951">
                  <c:v>0.685196759259259</c:v>
                </c:pt>
                <c:pt idx="13952">
                  <c:v>0.685219907407408</c:v>
                </c:pt>
                <c:pt idx="13953">
                  <c:v>0.685243055555556</c:v>
                </c:pt>
                <c:pt idx="13954">
                  <c:v>0.685266203703704</c:v>
                </c:pt>
                <c:pt idx="13955">
                  <c:v>0.685289351851852</c:v>
                </c:pt>
                <c:pt idx="13956">
                  <c:v>0.6853125</c:v>
                </c:pt>
                <c:pt idx="13957">
                  <c:v>0.685335648148148</c:v>
                </c:pt>
                <c:pt idx="13958">
                  <c:v>0.685358796296296</c:v>
                </c:pt>
                <c:pt idx="13959">
                  <c:v>0.685381944444444</c:v>
                </c:pt>
                <c:pt idx="13960">
                  <c:v>0.685405092592593</c:v>
                </c:pt>
                <c:pt idx="13961">
                  <c:v>0.685428240740741</c:v>
                </c:pt>
                <c:pt idx="13962">
                  <c:v>0.685451388888889</c:v>
                </c:pt>
                <c:pt idx="13963">
                  <c:v>0.685474537037037</c:v>
                </c:pt>
                <c:pt idx="13964">
                  <c:v>0.685497685185185</c:v>
                </c:pt>
                <c:pt idx="13965">
                  <c:v>0.685520833333334</c:v>
                </c:pt>
                <c:pt idx="13966">
                  <c:v>0.685543981481481</c:v>
                </c:pt>
                <c:pt idx="13967">
                  <c:v>0.685567129629629</c:v>
                </c:pt>
                <c:pt idx="13968">
                  <c:v>0.685590277777778</c:v>
                </c:pt>
                <c:pt idx="13969">
                  <c:v>0.685613425925926</c:v>
                </c:pt>
                <c:pt idx="13970">
                  <c:v>0.685636574074074</c:v>
                </c:pt>
                <c:pt idx="13971">
                  <c:v>0.685659722222222</c:v>
                </c:pt>
                <c:pt idx="13972">
                  <c:v>0.68568287037037</c:v>
                </c:pt>
                <c:pt idx="13973">
                  <c:v>0.685706018518519</c:v>
                </c:pt>
                <c:pt idx="13974">
                  <c:v>0.685729166666667</c:v>
                </c:pt>
                <c:pt idx="13975">
                  <c:v>0.685752314814815</c:v>
                </c:pt>
                <c:pt idx="13976">
                  <c:v>0.685775462962963</c:v>
                </c:pt>
                <c:pt idx="13977">
                  <c:v>0.685798611111111</c:v>
                </c:pt>
                <c:pt idx="13978">
                  <c:v>0.685821759259259</c:v>
                </c:pt>
                <c:pt idx="13979">
                  <c:v>0.685844907407407</c:v>
                </c:pt>
                <c:pt idx="13980">
                  <c:v>0.685868055555556</c:v>
                </c:pt>
                <c:pt idx="13981">
                  <c:v>0.685891203703704</c:v>
                </c:pt>
                <c:pt idx="13982">
                  <c:v>0.685914351851852</c:v>
                </c:pt>
                <c:pt idx="13983">
                  <c:v>0.6859375</c:v>
                </c:pt>
                <c:pt idx="13984">
                  <c:v>0.685960648148148</c:v>
                </c:pt>
                <c:pt idx="13985">
                  <c:v>0.685983796296296</c:v>
                </c:pt>
                <c:pt idx="13986">
                  <c:v>0.686006944444444</c:v>
                </c:pt>
                <c:pt idx="13987">
                  <c:v>0.686030092592593</c:v>
                </c:pt>
                <c:pt idx="13988">
                  <c:v>0.686053240740741</c:v>
                </c:pt>
                <c:pt idx="13989">
                  <c:v>0.686076388888889</c:v>
                </c:pt>
                <c:pt idx="13990">
                  <c:v>0.686099537037037</c:v>
                </c:pt>
                <c:pt idx="13991">
                  <c:v>0.686122685185185</c:v>
                </c:pt>
                <c:pt idx="13992">
                  <c:v>0.686145833333334</c:v>
                </c:pt>
                <c:pt idx="13993">
                  <c:v>0.686168981481481</c:v>
                </c:pt>
                <c:pt idx="13994">
                  <c:v>0.68619212962963</c:v>
                </c:pt>
                <c:pt idx="13995">
                  <c:v>0.686215277777778</c:v>
                </c:pt>
                <c:pt idx="13996">
                  <c:v>0.686238425925926</c:v>
                </c:pt>
                <c:pt idx="13997">
                  <c:v>0.686261574074074</c:v>
                </c:pt>
                <c:pt idx="13998">
                  <c:v>0.686284722222222</c:v>
                </c:pt>
                <c:pt idx="13999">
                  <c:v>0.68630787037037</c:v>
                </c:pt>
                <c:pt idx="14000">
                  <c:v>0.686331018518519</c:v>
                </c:pt>
                <c:pt idx="14001">
                  <c:v>0.686354166666667</c:v>
                </c:pt>
                <c:pt idx="14002">
                  <c:v>0.686377314814815</c:v>
                </c:pt>
                <c:pt idx="14003">
                  <c:v>0.686400462962963</c:v>
                </c:pt>
                <c:pt idx="14004">
                  <c:v>0.686423611111111</c:v>
                </c:pt>
                <c:pt idx="14005">
                  <c:v>0.686446759259259</c:v>
                </c:pt>
                <c:pt idx="14006">
                  <c:v>0.686469907407407</c:v>
                </c:pt>
                <c:pt idx="14007">
                  <c:v>0.686493055555556</c:v>
                </c:pt>
                <c:pt idx="14008">
                  <c:v>0.686516203703704</c:v>
                </c:pt>
                <c:pt idx="14009">
                  <c:v>0.686539351851852</c:v>
                </c:pt>
                <c:pt idx="14010">
                  <c:v>0.6865625</c:v>
                </c:pt>
                <c:pt idx="14011">
                  <c:v>0.686585648148148</c:v>
                </c:pt>
                <c:pt idx="14012">
                  <c:v>0.686608796296296</c:v>
                </c:pt>
                <c:pt idx="14013">
                  <c:v>0.686631944444445</c:v>
                </c:pt>
                <c:pt idx="14014">
                  <c:v>0.686655092592593</c:v>
                </c:pt>
                <c:pt idx="14015">
                  <c:v>0.686678240740741</c:v>
                </c:pt>
                <c:pt idx="14016">
                  <c:v>0.686701388888889</c:v>
                </c:pt>
                <c:pt idx="14017">
                  <c:v>0.686724537037037</c:v>
                </c:pt>
                <c:pt idx="14018">
                  <c:v>0.686747685185185</c:v>
                </c:pt>
                <c:pt idx="14019">
                  <c:v>0.686770833333334</c:v>
                </c:pt>
                <c:pt idx="14020">
                  <c:v>0.686793981481482</c:v>
                </c:pt>
                <c:pt idx="14021">
                  <c:v>0.686817129629629</c:v>
                </c:pt>
                <c:pt idx="14022">
                  <c:v>0.686840277777778</c:v>
                </c:pt>
                <c:pt idx="14023">
                  <c:v>0.686863425925926</c:v>
                </c:pt>
                <c:pt idx="14024">
                  <c:v>0.686886574074074</c:v>
                </c:pt>
                <c:pt idx="14025">
                  <c:v>0.686909722222222</c:v>
                </c:pt>
                <c:pt idx="14026">
                  <c:v>0.686932870370371</c:v>
                </c:pt>
                <c:pt idx="14027">
                  <c:v>0.686956018518519</c:v>
                </c:pt>
                <c:pt idx="14028">
                  <c:v>0.686979166666667</c:v>
                </c:pt>
                <c:pt idx="14029">
                  <c:v>0.687002314814815</c:v>
                </c:pt>
                <c:pt idx="14030">
                  <c:v>0.687025462962963</c:v>
                </c:pt>
                <c:pt idx="14031">
                  <c:v>0.687048611111111</c:v>
                </c:pt>
                <c:pt idx="14032">
                  <c:v>0.687071759259259</c:v>
                </c:pt>
                <c:pt idx="14033">
                  <c:v>0.687094907407408</c:v>
                </c:pt>
                <c:pt idx="14034">
                  <c:v>0.687118055555556</c:v>
                </c:pt>
                <c:pt idx="14035">
                  <c:v>0.687141203703704</c:v>
                </c:pt>
                <c:pt idx="14036">
                  <c:v>0.687164351851852</c:v>
                </c:pt>
                <c:pt idx="14037">
                  <c:v>0.6871875</c:v>
                </c:pt>
                <c:pt idx="14038">
                  <c:v>0.687210648148148</c:v>
                </c:pt>
                <c:pt idx="14039">
                  <c:v>0.687233796296296</c:v>
                </c:pt>
                <c:pt idx="14040">
                  <c:v>0.687256944444444</c:v>
                </c:pt>
                <c:pt idx="14041">
                  <c:v>0.687280092592593</c:v>
                </c:pt>
                <c:pt idx="14042">
                  <c:v>0.687303240740741</c:v>
                </c:pt>
                <c:pt idx="14043">
                  <c:v>0.687326388888889</c:v>
                </c:pt>
                <c:pt idx="14044">
                  <c:v>0.687349537037037</c:v>
                </c:pt>
                <c:pt idx="14045">
                  <c:v>0.687372685185185</c:v>
                </c:pt>
                <c:pt idx="14046">
                  <c:v>0.687395833333334</c:v>
                </c:pt>
                <c:pt idx="14047">
                  <c:v>0.687418981481482</c:v>
                </c:pt>
                <c:pt idx="14048">
                  <c:v>0.68744212962963</c:v>
                </c:pt>
                <c:pt idx="14049">
                  <c:v>0.687465277777778</c:v>
                </c:pt>
                <c:pt idx="14050">
                  <c:v>0.687488425925926</c:v>
                </c:pt>
                <c:pt idx="14051">
                  <c:v>0.687511574074074</c:v>
                </c:pt>
                <c:pt idx="14052">
                  <c:v>0.687534722222222</c:v>
                </c:pt>
                <c:pt idx="14053">
                  <c:v>0.687557870370371</c:v>
                </c:pt>
                <c:pt idx="14054">
                  <c:v>0.687581018518519</c:v>
                </c:pt>
                <c:pt idx="14055">
                  <c:v>0.687604166666667</c:v>
                </c:pt>
                <c:pt idx="14056">
                  <c:v>0.687627314814815</c:v>
                </c:pt>
                <c:pt idx="14057">
                  <c:v>0.687650462962963</c:v>
                </c:pt>
                <c:pt idx="14058">
                  <c:v>0.687673611111111</c:v>
                </c:pt>
                <c:pt idx="14059">
                  <c:v>0.687696759259259</c:v>
                </c:pt>
                <c:pt idx="14060">
                  <c:v>0.687719907407408</c:v>
                </c:pt>
                <c:pt idx="14061">
                  <c:v>0.687743055555556</c:v>
                </c:pt>
                <c:pt idx="14062">
                  <c:v>0.687766203703704</c:v>
                </c:pt>
                <c:pt idx="14063">
                  <c:v>0.687789351851852</c:v>
                </c:pt>
                <c:pt idx="14064">
                  <c:v>0.6878125</c:v>
                </c:pt>
                <c:pt idx="14065">
                  <c:v>0.687835648148148</c:v>
                </c:pt>
                <c:pt idx="14066">
                  <c:v>0.687858796296296</c:v>
                </c:pt>
                <c:pt idx="14067">
                  <c:v>0.687881944444445</c:v>
                </c:pt>
                <c:pt idx="14068">
                  <c:v>0.687905092592593</c:v>
                </c:pt>
                <c:pt idx="14069">
                  <c:v>0.687928240740741</c:v>
                </c:pt>
                <c:pt idx="14070">
                  <c:v>0.687951388888889</c:v>
                </c:pt>
                <c:pt idx="14071">
                  <c:v>0.687974537037037</c:v>
                </c:pt>
                <c:pt idx="14072">
                  <c:v>0.687997685185185</c:v>
                </c:pt>
                <c:pt idx="14073">
                  <c:v>0.688020833333334</c:v>
                </c:pt>
                <c:pt idx="14074">
                  <c:v>0.688043981481482</c:v>
                </c:pt>
                <c:pt idx="14075">
                  <c:v>0.68806712962963</c:v>
                </c:pt>
                <c:pt idx="14076">
                  <c:v>0.688090277777778</c:v>
                </c:pt>
                <c:pt idx="14077">
                  <c:v>0.688113425925926</c:v>
                </c:pt>
                <c:pt idx="14078">
                  <c:v>0.688136574074074</c:v>
                </c:pt>
                <c:pt idx="14079">
                  <c:v>0.688159722222222</c:v>
                </c:pt>
                <c:pt idx="14080">
                  <c:v>0.688182870370371</c:v>
                </c:pt>
                <c:pt idx="14081">
                  <c:v>0.688206018518519</c:v>
                </c:pt>
                <c:pt idx="14082">
                  <c:v>0.688229166666667</c:v>
                </c:pt>
                <c:pt idx="14083">
                  <c:v>0.688252314814815</c:v>
                </c:pt>
                <c:pt idx="14084">
                  <c:v>0.688275462962963</c:v>
                </c:pt>
                <c:pt idx="14085">
                  <c:v>0.688298611111111</c:v>
                </c:pt>
                <c:pt idx="14086">
                  <c:v>0.688321759259259</c:v>
                </c:pt>
                <c:pt idx="14087">
                  <c:v>0.688344907407408</c:v>
                </c:pt>
                <c:pt idx="14088">
                  <c:v>0.688368055555556</c:v>
                </c:pt>
                <c:pt idx="14089">
                  <c:v>0.688391203703704</c:v>
                </c:pt>
                <c:pt idx="14090">
                  <c:v>0.688414351851852</c:v>
                </c:pt>
                <c:pt idx="14091">
                  <c:v>0.6884375</c:v>
                </c:pt>
                <c:pt idx="14092">
                  <c:v>0.688460648148148</c:v>
                </c:pt>
                <c:pt idx="14093">
                  <c:v>0.688483796296296</c:v>
                </c:pt>
                <c:pt idx="14094">
                  <c:v>0.688506944444444</c:v>
                </c:pt>
                <c:pt idx="14095">
                  <c:v>0.688530092592593</c:v>
                </c:pt>
                <c:pt idx="14096">
                  <c:v>0.688553240740741</c:v>
                </c:pt>
                <c:pt idx="14097">
                  <c:v>0.688576388888889</c:v>
                </c:pt>
                <c:pt idx="14098">
                  <c:v>0.688599537037037</c:v>
                </c:pt>
                <c:pt idx="14099">
                  <c:v>0.688622685185185</c:v>
                </c:pt>
                <c:pt idx="14100">
                  <c:v>0.688645833333334</c:v>
                </c:pt>
                <c:pt idx="14101">
                  <c:v>0.688668981481482</c:v>
                </c:pt>
                <c:pt idx="14102">
                  <c:v>0.68869212962963</c:v>
                </c:pt>
                <c:pt idx="14103">
                  <c:v>0.688715277777778</c:v>
                </c:pt>
                <c:pt idx="14104">
                  <c:v>0.688738425925926</c:v>
                </c:pt>
                <c:pt idx="14105">
                  <c:v>0.688761574074074</c:v>
                </c:pt>
                <c:pt idx="14106">
                  <c:v>0.688784722222222</c:v>
                </c:pt>
                <c:pt idx="14107">
                  <c:v>0.688807870370371</c:v>
                </c:pt>
                <c:pt idx="14108">
                  <c:v>0.688831018518519</c:v>
                </c:pt>
                <c:pt idx="14109">
                  <c:v>0.688854166666667</c:v>
                </c:pt>
                <c:pt idx="14110">
                  <c:v>0.688877314814815</c:v>
                </c:pt>
                <c:pt idx="14111">
                  <c:v>0.688900462962963</c:v>
                </c:pt>
                <c:pt idx="14112">
                  <c:v>0.688923611111111</c:v>
                </c:pt>
                <c:pt idx="14113">
                  <c:v>0.688946759259259</c:v>
                </c:pt>
                <c:pt idx="14114">
                  <c:v>0.688969907407408</c:v>
                </c:pt>
                <c:pt idx="14115">
                  <c:v>0.688993055555556</c:v>
                </c:pt>
                <c:pt idx="14116">
                  <c:v>0.689016203703704</c:v>
                </c:pt>
                <c:pt idx="14117">
                  <c:v>0.689039351851852</c:v>
                </c:pt>
                <c:pt idx="14118">
                  <c:v>0.6890625</c:v>
                </c:pt>
                <c:pt idx="14119">
                  <c:v>0.689085648148148</c:v>
                </c:pt>
                <c:pt idx="14120">
                  <c:v>0.689108796296297</c:v>
                </c:pt>
                <c:pt idx="14121">
                  <c:v>0.689131944444445</c:v>
                </c:pt>
                <c:pt idx="14122">
                  <c:v>0.689155092592593</c:v>
                </c:pt>
                <c:pt idx="14123">
                  <c:v>0.689178240740741</c:v>
                </c:pt>
                <c:pt idx="14124">
                  <c:v>0.689201388888889</c:v>
                </c:pt>
                <c:pt idx="14125">
                  <c:v>0.689224537037037</c:v>
                </c:pt>
                <c:pt idx="14126">
                  <c:v>0.689247685185185</c:v>
                </c:pt>
                <c:pt idx="14127">
                  <c:v>0.689270833333334</c:v>
                </c:pt>
                <c:pt idx="14128">
                  <c:v>0.689293981481482</c:v>
                </c:pt>
                <c:pt idx="14129">
                  <c:v>0.689317129629629</c:v>
                </c:pt>
                <c:pt idx="14130">
                  <c:v>0.689340277777778</c:v>
                </c:pt>
                <c:pt idx="14131">
                  <c:v>0.689363425925926</c:v>
                </c:pt>
                <c:pt idx="14132">
                  <c:v>0.689386574074074</c:v>
                </c:pt>
                <c:pt idx="14133">
                  <c:v>0.689409722222222</c:v>
                </c:pt>
                <c:pt idx="14134">
                  <c:v>0.68943287037037</c:v>
                </c:pt>
                <c:pt idx="14135">
                  <c:v>0.689456018518519</c:v>
                </c:pt>
                <c:pt idx="14136">
                  <c:v>0.689479166666667</c:v>
                </c:pt>
                <c:pt idx="14137">
                  <c:v>0.689502314814815</c:v>
                </c:pt>
                <c:pt idx="14138">
                  <c:v>0.689525462962963</c:v>
                </c:pt>
                <c:pt idx="14139">
                  <c:v>0.689548611111111</c:v>
                </c:pt>
                <c:pt idx="14140">
                  <c:v>0.689571759259259</c:v>
                </c:pt>
                <c:pt idx="14141">
                  <c:v>0.689594907407408</c:v>
                </c:pt>
                <c:pt idx="14142">
                  <c:v>0.689618055555556</c:v>
                </c:pt>
                <c:pt idx="14143">
                  <c:v>0.689641203703704</c:v>
                </c:pt>
                <c:pt idx="14144">
                  <c:v>0.689664351851852</c:v>
                </c:pt>
                <c:pt idx="14145">
                  <c:v>0.6896875</c:v>
                </c:pt>
                <c:pt idx="14146">
                  <c:v>0.689710648148148</c:v>
                </c:pt>
                <c:pt idx="14147">
                  <c:v>0.689733796296296</c:v>
                </c:pt>
                <c:pt idx="14148">
                  <c:v>0.689756944444445</c:v>
                </c:pt>
                <c:pt idx="14149">
                  <c:v>0.689780092592593</c:v>
                </c:pt>
                <c:pt idx="14150">
                  <c:v>0.689803240740741</c:v>
                </c:pt>
                <c:pt idx="14151">
                  <c:v>0.689826388888889</c:v>
                </c:pt>
                <c:pt idx="14152">
                  <c:v>0.689849537037037</c:v>
                </c:pt>
                <c:pt idx="14153">
                  <c:v>0.689872685185185</c:v>
                </c:pt>
                <c:pt idx="14154">
                  <c:v>0.689895833333334</c:v>
                </c:pt>
                <c:pt idx="14155">
                  <c:v>0.689918981481481</c:v>
                </c:pt>
                <c:pt idx="14156">
                  <c:v>0.68994212962963</c:v>
                </c:pt>
                <c:pt idx="14157">
                  <c:v>0.689965277777778</c:v>
                </c:pt>
                <c:pt idx="14158">
                  <c:v>0.689988425925926</c:v>
                </c:pt>
                <c:pt idx="14159">
                  <c:v>0.690011574074074</c:v>
                </c:pt>
                <c:pt idx="14160">
                  <c:v>0.690034722222222</c:v>
                </c:pt>
                <c:pt idx="14161">
                  <c:v>0.690057870370371</c:v>
                </c:pt>
                <c:pt idx="14162">
                  <c:v>0.690081018518519</c:v>
                </c:pt>
                <c:pt idx="14163">
                  <c:v>0.690104166666667</c:v>
                </c:pt>
                <c:pt idx="14164">
                  <c:v>0.690127314814815</c:v>
                </c:pt>
                <c:pt idx="14165">
                  <c:v>0.690150462962963</c:v>
                </c:pt>
                <c:pt idx="14166">
                  <c:v>0.690173611111111</c:v>
                </c:pt>
                <c:pt idx="14167">
                  <c:v>0.690196759259259</c:v>
                </c:pt>
                <c:pt idx="14168">
                  <c:v>0.690219907407407</c:v>
                </c:pt>
                <c:pt idx="14169">
                  <c:v>0.690243055555556</c:v>
                </c:pt>
                <c:pt idx="14170">
                  <c:v>0.690266203703704</c:v>
                </c:pt>
                <c:pt idx="14171">
                  <c:v>0.690289351851852</c:v>
                </c:pt>
                <c:pt idx="14172">
                  <c:v>0.6903125</c:v>
                </c:pt>
                <c:pt idx="14173">
                  <c:v>0.690335648148148</c:v>
                </c:pt>
                <c:pt idx="14174">
                  <c:v>0.690358796296296</c:v>
                </c:pt>
                <c:pt idx="14175">
                  <c:v>0.690381944444444</c:v>
                </c:pt>
                <c:pt idx="14176">
                  <c:v>0.690405092592593</c:v>
                </c:pt>
                <c:pt idx="14177">
                  <c:v>0.690428240740741</c:v>
                </c:pt>
                <c:pt idx="14178">
                  <c:v>0.690451388888889</c:v>
                </c:pt>
                <c:pt idx="14179">
                  <c:v>0.690474537037037</c:v>
                </c:pt>
                <c:pt idx="14180">
                  <c:v>0.690497685185185</c:v>
                </c:pt>
                <c:pt idx="14181">
                  <c:v>0.690520833333334</c:v>
                </c:pt>
                <c:pt idx="14182">
                  <c:v>0.690543981481481</c:v>
                </c:pt>
                <c:pt idx="14183">
                  <c:v>0.69056712962963</c:v>
                </c:pt>
                <c:pt idx="14184">
                  <c:v>0.690590277777778</c:v>
                </c:pt>
                <c:pt idx="14185">
                  <c:v>0.690613425925926</c:v>
                </c:pt>
                <c:pt idx="14186">
                  <c:v>0.690636574074074</c:v>
                </c:pt>
                <c:pt idx="14187">
                  <c:v>0.690659722222222</c:v>
                </c:pt>
                <c:pt idx="14188">
                  <c:v>0.69068287037037</c:v>
                </c:pt>
                <c:pt idx="14189">
                  <c:v>0.690706018518519</c:v>
                </c:pt>
                <c:pt idx="14190">
                  <c:v>0.690729166666667</c:v>
                </c:pt>
                <c:pt idx="14191">
                  <c:v>0.690752314814815</c:v>
                </c:pt>
                <c:pt idx="14192">
                  <c:v>0.690775462962963</c:v>
                </c:pt>
                <c:pt idx="14193">
                  <c:v>0.690798611111111</c:v>
                </c:pt>
                <c:pt idx="14194">
                  <c:v>0.690821759259259</c:v>
                </c:pt>
                <c:pt idx="14195">
                  <c:v>0.690844907407407</c:v>
                </c:pt>
                <c:pt idx="14196">
                  <c:v>0.690868055555556</c:v>
                </c:pt>
                <c:pt idx="14197">
                  <c:v>0.690891203703704</c:v>
                </c:pt>
                <c:pt idx="14198">
                  <c:v>0.690914351851852</c:v>
                </c:pt>
                <c:pt idx="14199">
                  <c:v>0.6909375</c:v>
                </c:pt>
                <c:pt idx="14200">
                  <c:v>0.690960648148148</c:v>
                </c:pt>
                <c:pt idx="14201">
                  <c:v>0.690983796296296</c:v>
                </c:pt>
                <c:pt idx="14202">
                  <c:v>0.691006944444445</c:v>
                </c:pt>
                <c:pt idx="14203">
                  <c:v>0.691030092592593</c:v>
                </c:pt>
                <c:pt idx="14204">
                  <c:v>0.691053240740741</c:v>
                </c:pt>
                <c:pt idx="14205">
                  <c:v>0.691076388888889</c:v>
                </c:pt>
                <c:pt idx="14206">
                  <c:v>0.691099537037037</c:v>
                </c:pt>
                <c:pt idx="14207">
                  <c:v>0.691122685185185</c:v>
                </c:pt>
                <c:pt idx="14208">
                  <c:v>0.691145833333333</c:v>
                </c:pt>
                <c:pt idx="14209">
                  <c:v>0.691168981481482</c:v>
                </c:pt>
                <c:pt idx="14210">
                  <c:v>0.69119212962963</c:v>
                </c:pt>
                <c:pt idx="14211">
                  <c:v>0.691215277777778</c:v>
                </c:pt>
                <c:pt idx="14212">
                  <c:v>0.691238425925926</c:v>
                </c:pt>
                <c:pt idx="14213">
                  <c:v>0.691261574074074</c:v>
                </c:pt>
                <c:pt idx="14214">
                  <c:v>0.691284722222222</c:v>
                </c:pt>
                <c:pt idx="14215">
                  <c:v>0.691307870370371</c:v>
                </c:pt>
                <c:pt idx="14216">
                  <c:v>0.691331018518519</c:v>
                </c:pt>
                <c:pt idx="14217">
                  <c:v>0.691354166666667</c:v>
                </c:pt>
                <c:pt idx="14218">
                  <c:v>0.691377314814815</c:v>
                </c:pt>
                <c:pt idx="14219">
                  <c:v>0.691400462962963</c:v>
                </c:pt>
                <c:pt idx="14220">
                  <c:v>0.691423611111111</c:v>
                </c:pt>
                <c:pt idx="14221">
                  <c:v>0.691446759259259</c:v>
                </c:pt>
                <c:pt idx="14222">
                  <c:v>0.691469907407407</c:v>
                </c:pt>
                <c:pt idx="14223">
                  <c:v>0.691493055555556</c:v>
                </c:pt>
                <c:pt idx="14224">
                  <c:v>0.691516203703704</c:v>
                </c:pt>
                <c:pt idx="14225">
                  <c:v>0.691539351851852</c:v>
                </c:pt>
                <c:pt idx="14226">
                  <c:v>0.6915625</c:v>
                </c:pt>
                <c:pt idx="14227">
                  <c:v>0.691585648148148</c:v>
                </c:pt>
                <c:pt idx="14228">
                  <c:v>0.691608796296296</c:v>
                </c:pt>
                <c:pt idx="14229">
                  <c:v>0.691631944444445</c:v>
                </c:pt>
                <c:pt idx="14230">
                  <c:v>0.691655092592593</c:v>
                </c:pt>
                <c:pt idx="14231">
                  <c:v>0.691678240740741</c:v>
                </c:pt>
                <c:pt idx="14232">
                  <c:v>0.691701388888889</c:v>
                </c:pt>
                <c:pt idx="14233">
                  <c:v>0.691724537037037</c:v>
                </c:pt>
                <c:pt idx="14234">
                  <c:v>0.691747685185185</c:v>
                </c:pt>
                <c:pt idx="14235">
                  <c:v>0.691770833333334</c:v>
                </c:pt>
                <c:pt idx="14236">
                  <c:v>0.691793981481482</c:v>
                </c:pt>
                <c:pt idx="14237">
                  <c:v>0.691817129629629</c:v>
                </c:pt>
                <c:pt idx="14238">
                  <c:v>0.691840277777778</c:v>
                </c:pt>
                <c:pt idx="14239">
                  <c:v>0.691863425925926</c:v>
                </c:pt>
                <c:pt idx="14240">
                  <c:v>0.691886574074074</c:v>
                </c:pt>
                <c:pt idx="14241">
                  <c:v>0.691909722222222</c:v>
                </c:pt>
                <c:pt idx="14242">
                  <c:v>0.691932870370371</c:v>
                </c:pt>
                <c:pt idx="14243">
                  <c:v>0.691956018518519</c:v>
                </c:pt>
                <c:pt idx="14244">
                  <c:v>0.691979166666667</c:v>
                </c:pt>
                <c:pt idx="14245">
                  <c:v>0.692002314814815</c:v>
                </c:pt>
                <c:pt idx="14246">
                  <c:v>0.692025462962963</c:v>
                </c:pt>
                <c:pt idx="14247">
                  <c:v>0.692048611111111</c:v>
                </c:pt>
                <c:pt idx="14248">
                  <c:v>0.692071759259259</c:v>
                </c:pt>
                <c:pt idx="14249">
                  <c:v>0.692094907407408</c:v>
                </c:pt>
                <c:pt idx="14250">
                  <c:v>0.692118055555556</c:v>
                </c:pt>
                <c:pt idx="14251">
                  <c:v>0.692141203703704</c:v>
                </c:pt>
                <c:pt idx="14252">
                  <c:v>0.692164351851852</c:v>
                </c:pt>
                <c:pt idx="14253">
                  <c:v>0.6921875</c:v>
                </c:pt>
                <c:pt idx="14254">
                  <c:v>0.692210648148148</c:v>
                </c:pt>
                <c:pt idx="14255">
                  <c:v>0.692233796296296</c:v>
                </c:pt>
                <c:pt idx="14256">
                  <c:v>0.692256944444444</c:v>
                </c:pt>
                <c:pt idx="14257">
                  <c:v>0.692280092592593</c:v>
                </c:pt>
                <c:pt idx="14258">
                  <c:v>0.692303240740741</c:v>
                </c:pt>
                <c:pt idx="14259">
                  <c:v>0.692326388888889</c:v>
                </c:pt>
                <c:pt idx="14260">
                  <c:v>0.692349537037037</c:v>
                </c:pt>
                <c:pt idx="14261">
                  <c:v>0.692372685185185</c:v>
                </c:pt>
                <c:pt idx="14262">
                  <c:v>0.692395833333334</c:v>
                </c:pt>
                <c:pt idx="14263">
                  <c:v>0.692418981481482</c:v>
                </c:pt>
                <c:pt idx="14264">
                  <c:v>0.69244212962963</c:v>
                </c:pt>
                <c:pt idx="14265">
                  <c:v>0.692465277777778</c:v>
                </c:pt>
                <c:pt idx="14266">
                  <c:v>0.692488425925926</c:v>
                </c:pt>
                <c:pt idx="14267">
                  <c:v>0.692511574074074</c:v>
                </c:pt>
                <c:pt idx="14268">
                  <c:v>0.692534722222222</c:v>
                </c:pt>
                <c:pt idx="14269">
                  <c:v>0.69255787037037</c:v>
                </c:pt>
                <c:pt idx="14270">
                  <c:v>0.692581018518519</c:v>
                </c:pt>
                <c:pt idx="14271">
                  <c:v>0.692604166666667</c:v>
                </c:pt>
                <c:pt idx="14272">
                  <c:v>0.692627314814815</c:v>
                </c:pt>
                <c:pt idx="14273">
                  <c:v>0.692650462962963</c:v>
                </c:pt>
                <c:pt idx="14274">
                  <c:v>0.692673611111111</c:v>
                </c:pt>
                <c:pt idx="14275">
                  <c:v>0.692696759259259</c:v>
                </c:pt>
                <c:pt idx="14276">
                  <c:v>0.692719907407408</c:v>
                </c:pt>
                <c:pt idx="14277">
                  <c:v>0.692743055555556</c:v>
                </c:pt>
                <c:pt idx="14278">
                  <c:v>0.692766203703704</c:v>
                </c:pt>
                <c:pt idx="14279">
                  <c:v>0.692789351851852</c:v>
                </c:pt>
                <c:pt idx="14280">
                  <c:v>0.6928125</c:v>
                </c:pt>
                <c:pt idx="14281">
                  <c:v>0.692835648148148</c:v>
                </c:pt>
                <c:pt idx="14282">
                  <c:v>0.692858796296296</c:v>
                </c:pt>
                <c:pt idx="14283">
                  <c:v>0.692881944444445</c:v>
                </c:pt>
                <c:pt idx="14284">
                  <c:v>0.692905092592593</c:v>
                </c:pt>
                <c:pt idx="14285">
                  <c:v>0.692928240740741</c:v>
                </c:pt>
                <c:pt idx="14286">
                  <c:v>0.692951388888889</c:v>
                </c:pt>
                <c:pt idx="14287">
                  <c:v>0.692974537037037</c:v>
                </c:pt>
                <c:pt idx="14288">
                  <c:v>0.692997685185185</c:v>
                </c:pt>
                <c:pt idx="14289">
                  <c:v>0.693020833333334</c:v>
                </c:pt>
                <c:pt idx="14290">
                  <c:v>0.693043981481481</c:v>
                </c:pt>
                <c:pt idx="14291">
                  <c:v>0.69306712962963</c:v>
                </c:pt>
                <c:pt idx="14292">
                  <c:v>0.693090277777778</c:v>
                </c:pt>
                <c:pt idx="14293">
                  <c:v>0.693113425925926</c:v>
                </c:pt>
                <c:pt idx="14294">
                  <c:v>0.693136574074074</c:v>
                </c:pt>
                <c:pt idx="14295">
                  <c:v>0.693159722222222</c:v>
                </c:pt>
                <c:pt idx="14296">
                  <c:v>0.69318287037037</c:v>
                </c:pt>
                <c:pt idx="14297">
                  <c:v>0.693206018518519</c:v>
                </c:pt>
                <c:pt idx="14298">
                  <c:v>0.693229166666667</c:v>
                </c:pt>
                <c:pt idx="14299">
                  <c:v>0.693252314814815</c:v>
                </c:pt>
                <c:pt idx="14300">
                  <c:v>0.693275462962963</c:v>
                </c:pt>
                <c:pt idx="14301">
                  <c:v>0.693298611111111</c:v>
                </c:pt>
                <c:pt idx="14302">
                  <c:v>0.693321759259259</c:v>
                </c:pt>
                <c:pt idx="14303">
                  <c:v>0.693344907407408</c:v>
                </c:pt>
                <c:pt idx="14304">
                  <c:v>0.693368055555556</c:v>
                </c:pt>
                <c:pt idx="14305">
                  <c:v>0.693391203703704</c:v>
                </c:pt>
                <c:pt idx="14306">
                  <c:v>0.693425925925926</c:v>
                </c:pt>
                <c:pt idx="14307">
                  <c:v>0.693449074074074</c:v>
                </c:pt>
                <c:pt idx="14308">
                  <c:v>0.693472222222222</c:v>
                </c:pt>
                <c:pt idx="14309">
                  <c:v>0.69349537037037</c:v>
                </c:pt>
                <c:pt idx="14310">
                  <c:v>0.693518518518519</c:v>
                </c:pt>
                <c:pt idx="14311">
                  <c:v>0.693541666666667</c:v>
                </c:pt>
                <c:pt idx="14312">
                  <c:v>0.693564814814815</c:v>
                </c:pt>
                <c:pt idx="14313">
                  <c:v>0.693587962962963</c:v>
                </c:pt>
                <c:pt idx="14314">
                  <c:v>0.693611111111111</c:v>
                </c:pt>
                <c:pt idx="14315">
                  <c:v>0.693634259259259</c:v>
                </c:pt>
                <c:pt idx="14316">
                  <c:v>0.693657407407407</c:v>
                </c:pt>
                <c:pt idx="14317">
                  <c:v>0.693680555555556</c:v>
                </c:pt>
                <c:pt idx="14318">
                  <c:v>0.693703703703704</c:v>
                </c:pt>
                <c:pt idx="14319">
                  <c:v>0.693726851851852</c:v>
                </c:pt>
                <c:pt idx="14320">
                  <c:v>0.69375</c:v>
                </c:pt>
                <c:pt idx="14321">
                  <c:v>0.693773148148148</c:v>
                </c:pt>
                <c:pt idx="14322">
                  <c:v>0.693796296296296</c:v>
                </c:pt>
                <c:pt idx="14323">
                  <c:v>0.693819444444445</c:v>
                </c:pt>
                <c:pt idx="14324">
                  <c:v>0.693842592592593</c:v>
                </c:pt>
                <c:pt idx="14325">
                  <c:v>0.693865740740741</c:v>
                </c:pt>
                <c:pt idx="14326">
                  <c:v>0.693888888888889</c:v>
                </c:pt>
                <c:pt idx="14327">
                  <c:v>0.693912037037037</c:v>
                </c:pt>
                <c:pt idx="14328">
                  <c:v>0.693935185185185</c:v>
                </c:pt>
                <c:pt idx="14329">
                  <c:v>0.693958333333333</c:v>
                </c:pt>
                <c:pt idx="14330">
                  <c:v>0.693981481481482</c:v>
                </c:pt>
                <c:pt idx="14331">
                  <c:v>0.69400462962963</c:v>
                </c:pt>
                <c:pt idx="14332">
                  <c:v>0.694027777777778</c:v>
                </c:pt>
                <c:pt idx="14333">
                  <c:v>0.694050925925926</c:v>
                </c:pt>
                <c:pt idx="14334">
                  <c:v>0.694074074074074</c:v>
                </c:pt>
                <c:pt idx="14335">
                  <c:v>0.694097222222222</c:v>
                </c:pt>
                <c:pt idx="14336">
                  <c:v>0.69412037037037</c:v>
                </c:pt>
                <c:pt idx="14337">
                  <c:v>0.694143518518519</c:v>
                </c:pt>
                <c:pt idx="14338">
                  <c:v>0.694166666666667</c:v>
                </c:pt>
                <c:pt idx="14339">
                  <c:v>0.694189814814815</c:v>
                </c:pt>
                <c:pt idx="14340">
                  <c:v>0.694212962962963</c:v>
                </c:pt>
                <c:pt idx="14341">
                  <c:v>0.694236111111111</c:v>
                </c:pt>
                <c:pt idx="14342">
                  <c:v>0.694259259259259</c:v>
                </c:pt>
                <c:pt idx="14343">
                  <c:v>0.694282407407407</c:v>
                </c:pt>
                <c:pt idx="14344">
                  <c:v>0.694305555555556</c:v>
                </c:pt>
                <c:pt idx="14345">
                  <c:v>0.694328703703704</c:v>
                </c:pt>
                <c:pt idx="14346">
                  <c:v>0.694351851851852</c:v>
                </c:pt>
                <c:pt idx="14347">
                  <c:v>0.694375</c:v>
                </c:pt>
                <c:pt idx="14348">
                  <c:v>0.694398148148148</c:v>
                </c:pt>
                <c:pt idx="14349">
                  <c:v>0.694421296296296</c:v>
                </c:pt>
                <c:pt idx="14350">
                  <c:v>0.694444444444445</c:v>
                </c:pt>
                <c:pt idx="14351">
                  <c:v>0.694467592592593</c:v>
                </c:pt>
                <c:pt idx="14352">
                  <c:v>0.694490740740741</c:v>
                </c:pt>
                <c:pt idx="14353">
                  <c:v>0.694513888888889</c:v>
                </c:pt>
                <c:pt idx="14354">
                  <c:v>0.694537037037037</c:v>
                </c:pt>
                <c:pt idx="14355">
                  <c:v>0.694560185185185</c:v>
                </c:pt>
                <c:pt idx="14356">
                  <c:v>0.694583333333333</c:v>
                </c:pt>
                <c:pt idx="14357">
                  <c:v>0.694606481481482</c:v>
                </c:pt>
                <c:pt idx="14358">
                  <c:v>0.69462962962963</c:v>
                </c:pt>
                <c:pt idx="14359">
                  <c:v>0.694652777777778</c:v>
                </c:pt>
                <c:pt idx="14360">
                  <c:v>0.694675925925926</c:v>
                </c:pt>
                <c:pt idx="14361">
                  <c:v>0.694699074074074</c:v>
                </c:pt>
                <c:pt idx="14362">
                  <c:v>0.694722222222222</c:v>
                </c:pt>
                <c:pt idx="14363">
                  <c:v>0.694745370370371</c:v>
                </c:pt>
                <c:pt idx="14364">
                  <c:v>0.694768518518519</c:v>
                </c:pt>
                <c:pt idx="14365">
                  <c:v>0.694791666666667</c:v>
                </c:pt>
                <c:pt idx="14366">
                  <c:v>0.694814814814815</c:v>
                </c:pt>
                <c:pt idx="14367">
                  <c:v>0.694837962962963</c:v>
                </c:pt>
                <c:pt idx="14368">
                  <c:v>0.694861111111111</c:v>
                </c:pt>
                <c:pt idx="14369">
                  <c:v>0.694884259259259</c:v>
                </c:pt>
                <c:pt idx="14370">
                  <c:v>0.694907407407408</c:v>
                </c:pt>
                <c:pt idx="14371">
                  <c:v>0.694930555555556</c:v>
                </c:pt>
                <c:pt idx="14372">
                  <c:v>0.694953703703704</c:v>
                </c:pt>
                <c:pt idx="14373">
                  <c:v>0.694976851851852</c:v>
                </c:pt>
                <c:pt idx="14374">
                  <c:v>0.695</c:v>
                </c:pt>
                <c:pt idx="14375">
                  <c:v>0.695023148148148</c:v>
                </c:pt>
                <c:pt idx="14376">
                  <c:v>0.695046296296296</c:v>
                </c:pt>
                <c:pt idx="14377">
                  <c:v>0.695069444444445</c:v>
                </c:pt>
                <c:pt idx="14378">
                  <c:v>0.695092592592593</c:v>
                </c:pt>
                <c:pt idx="14379">
                  <c:v>0.695115740740741</c:v>
                </c:pt>
                <c:pt idx="14380">
                  <c:v>0.695138888888889</c:v>
                </c:pt>
                <c:pt idx="14381">
                  <c:v>0.695162037037037</c:v>
                </c:pt>
                <c:pt idx="14382">
                  <c:v>0.695185185185185</c:v>
                </c:pt>
                <c:pt idx="14383">
                  <c:v>0.695208333333333</c:v>
                </c:pt>
                <c:pt idx="14384">
                  <c:v>0.695231481481482</c:v>
                </c:pt>
                <c:pt idx="14385">
                  <c:v>0.69525462962963</c:v>
                </c:pt>
                <c:pt idx="14386">
                  <c:v>0.695277777777778</c:v>
                </c:pt>
                <c:pt idx="14387">
                  <c:v>0.695300925925926</c:v>
                </c:pt>
                <c:pt idx="14388">
                  <c:v>0.695324074074074</c:v>
                </c:pt>
                <c:pt idx="14389">
                  <c:v>0.695347222222222</c:v>
                </c:pt>
                <c:pt idx="14390">
                  <c:v>0.695370370370371</c:v>
                </c:pt>
                <c:pt idx="14391">
                  <c:v>0.695393518518519</c:v>
                </c:pt>
                <c:pt idx="14392">
                  <c:v>0.695416666666667</c:v>
                </c:pt>
                <c:pt idx="14393">
                  <c:v>0.695439814814815</c:v>
                </c:pt>
                <c:pt idx="14394">
                  <c:v>0.695462962962963</c:v>
                </c:pt>
                <c:pt idx="14395">
                  <c:v>0.695486111111111</c:v>
                </c:pt>
                <c:pt idx="14396">
                  <c:v>0.695509259259259</c:v>
                </c:pt>
                <c:pt idx="14397">
                  <c:v>0.695532407407407</c:v>
                </c:pt>
                <c:pt idx="14398">
                  <c:v>0.695555555555556</c:v>
                </c:pt>
                <c:pt idx="14399">
                  <c:v>0.695578703703704</c:v>
                </c:pt>
                <c:pt idx="14400">
                  <c:v>0.695601851851852</c:v>
                </c:pt>
                <c:pt idx="14401">
                  <c:v>0.695625</c:v>
                </c:pt>
                <c:pt idx="14402">
                  <c:v>0.695648148148148</c:v>
                </c:pt>
                <c:pt idx="14403">
                  <c:v>0.695671296296297</c:v>
                </c:pt>
                <c:pt idx="14404">
                  <c:v>0.695694444444445</c:v>
                </c:pt>
                <c:pt idx="14405">
                  <c:v>0.695717592592593</c:v>
                </c:pt>
                <c:pt idx="14406">
                  <c:v>0.695740740740741</c:v>
                </c:pt>
                <c:pt idx="14407">
                  <c:v>0.695763888888889</c:v>
                </c:pt>
                <c:pt idx="14408">
                  <c:v>0.695787037037037</c:v>
                </c:pt>
                <c:pt idx="14409">
                  <c:v>0.695810185185185</c:v>
                </c:pt>
                <c:pt idx="14410">
                  <c:v>0.695833333333333</c:v>
                </c:pt>
                <c:pt idx="14411">
                  <c:v>0.695856481481482</c:v>
                </c:pt>
                <c:pt idx="14412">
                  <c:v>0.69587962962963</c:v>
                </c:pt>
                <c:pt idx="14413">
                  <c:v>0.695902777777778</c:v>
                </c:pt>
                <c:pt idx="14414">
                  <c:v>0.695925925925926</c:v>
                </c:pt>
                <c:pt idx="14415">
                  <c:v>0.695949074074074</c:v>
                </c:pt>
                <c:pt idx="14416">
                  <c:v>0.695972222222222</c:v>
                </c:pt>
                <c:pt idx="14417">
                  <c:v>0.695995370370371</c:v>
                </c:pt>
                <c:pt idx="14418">
                  <c:v>0.696018518518519</c:v>
                </c:pt>
                <c:pt idx="14419">
                  <c:v>0.696041666666667</c:v>
                </c:pt>
                <c:pt idx="14420">
                  <c:v>0.696064814814815</c:v>
                </c:pt>
                <c:pt idx="14421">
                  <c:v>0.696087962962963</c:v>
                </c:pt>
                <c:pt idx="14422">
                  <c:v>0.696111111111111</c:v>
                </c:pt>
                <c:pt idx="14423">
                  <c:v>0.696134259259259</c:v>
                </c:pt>
                <c:pt idx="14424">
                  <c:v>0.696157407407407</c:v>
                </c:pt>
                <c:pt idx="14425">
                  <c:v>0.696180555555556</c:v>
                </c:pt>
                <c:pt idx="14426">
                  <c:v>0.696203703703704</c:v>
                </c:pt>
                <c:pt idx="14427">
                  <c:v>0.696226851851852</c:v>
                </c:pt>
                <c:pt idx="14428">
                  <c:v>0.69625</c:v>
                </c:pt>
                <c:pt idx="14429">
                  <c:v>0.696273148148148</c:v>
                </c:pt>
                <c:pt idx="14430">
                  <c:v>0.696296296296296</c:v>
                </c:pt>
                <c:pt idx="14431">
                  <c:v>0.696319444444444</c:v>
                </c:pt>
                <c:pt idx="14432">
                  <c:v>0.696342592592593</c:v>
                </c:pt>
                <c:pt idx="14433">
                  <c:v>0.696365740740741</c:v>
                </c:pt>
                <c:pt idx="14434">
                  <c:v>0.696388888888889</c:v>
                </c:pt>
                <c:pt idx="14435">
                  <c:v>0.696412037037037</c:v>
                </c:pt>
                <c:pt idx="14436">
                  <c:v>0.696435185185185</c:v>
                </c:pt>
                <c:pt idx="14437">
                  <c:v>0.696458333333333</c:v>
                </c:pt>
                <c:pt idx="14438">
                  <c:v>0.696481481481481</c:v>
                </c:pt>
                <c:pt idx="14439">
                  <c:v>0.69650462962963</c:v>
                </c:pt>
                <c:pt idx="14440">
                  <c:v>0.696527777777778</c:v>
                </c:pt>
                <c:pt idx="14441">
                  <c:v>0.696550925925926</c:v>
                </c:pt>
                <c:pt idx="14442">
                  <c:v>0.696574074074074</c:v>
                </c:pt>
                <c:pt idx="14443">
                  <c:v>0.696597222222222</c:v>
                </c:pt>
                <c:pt idx="14444">
                  <c:v>0.69662037037037</c:v>
                </c:pt>
                <c:pt idx="14445">
                  <c:v>0.696643518518519</c:v>
                </c:pt>
                <c:pt idx="14446">
                  <c:v>0.696666666666667</c:v>
                </c:pt>
                <c:pt idx="14447">
                  <c:v>0.696689814814815</c:v>
                </c:pt>
                <c:pt idx="14448">
                  <c:v>0.696712962962963</c:v>
                </c:pt>
                <c:pt idx="14449">
                  <c:v>0.696736111111111</c:v>
                </c:pt>
                <c:pt idx="14450">
                  <c:v>0.696759259259259</c:v>
                </c:pt>
                <c:pt idx="14451">
                  <c:v>0.696782407407408</c:v>
                </c:pt>
                <c:pt idx="14452">
                  <c:v>0.696805555555556</c:v>
                </c:pt>
                <c:pt idx="14453">
                  <c:v>0.696828703703704</c:v>
                </c:pt>
                <c:pt idx="14454">
                  <c:v>0.696851851851852</c:v>
                </c:pt>
                <c:pt idx="14455">
                  <c:v>0.696875</c:v>
                </c:pt>
                <c:pt idx="14456">
                  <c:v>0.696898148148148</c:v>
                </c:pt>
                <c:pt idx="14457">
                  <c:v>0.696921296296297</c:v>
                </c:pt>
                <c:pt idx="14458">
                  <c:v>0.696944444444445</c:v>
                </c:pt>
                <c:pt idx="14459">
                  <c:v>0.696967592592593</c:v>
                </c:pt>
                <c:pt idx="14460">
                  <c:v>0.696990740740741</c:v>
                </c:pt>
                <c:pt idx="14461">
                  <c:v>0.697013888888889</c:v>
                </c:pt>
                <c:pt idx="14462">
                  <c:v>0.697037037037037</c:v>
                </c:pt>
                <c:pt idx="14463">
                  <c:v>0.697060185185185</c:v>
                </c:pt>
                <c:pt idx="14464">
                  <c:v>0.697083333333333</c:v>
                </c:pt>
                <c:pt idx="14465">
                  <c:v>0.697106481481482</c:v>
                </c:pt>
                <c:pt idx="14466">
                  <c:v>0.69712962962963</c:v>
                </c:pt>
                <c:pt idx="14467">
                  <c:v>0.697152777777778</c:v>
                </c:pt>
                <c:pt idx="14468">
                  <c:v>0.697175925925926</c:v>
                </c:pt>
                <c:pt idx="14469">
                  <c:v>0.697199074074074</c:v>
                </c:pt>
                <c:pt idx="14470">
                  <c:v>0.697222222222222</c:v>
                </c:pt>
                <c:pt idx="14471">
                  <c:v>0.697245370370371</c:v>
                </c:pt>
                <c:pt idx="14472">
                  <c:v>0.697268518518519</c:v>
                </c:pt>
                <c:pt idx="14473">
                  <c:v>0.697291666666667</c:v>
                </c:pt>
                <c:pt idx="14474">
                  <c:v>0.697314814814815</c:v>
                </c:pt>
                <c:pt idx="14475">
                  <c:v>0.697337962962963</c:v>
                </c:pt>
                <c:pt idx="14476">
                  <c:v>0.697361111111111</c:v>
                </c:pt>
                <c:pt idx="14477">
                  <c:v>0.697384259259259</c:v>
                </c:pt>
                <c:pt idx="14478">
                  <c:v>0.697407407407408</c:v>
                </c:pt>
                <c:pt idx="14479">
                  <c:v>0.697430555555556</c:v>
                </c:pt>
                <c:pt idx="14480">
                  <c:v>0.697453703703704</c:v>
                </c:pt>
                <c:pt idx="14481">
                  <c:v>0.697476851851852</c:v>
                </c:pt>
                <c:pt idx="14482">
                  <c:v>0.6975</c:v>
                </c:pt>
                <c:pt idx="14483">
                  <c:v>0.697523148148148</c:v>
                </c:pt>
                <c:pt idx="14484">
                  <c:v>0.697546296296296</c:v>
                </c:pt>
                <c:pt idx="14485">
                  <c:v>0.697569444444445</c:v>
                </c:pt>
                <c:pt idx="14486">
                  <c:v>0.697592592592593</c:v>
                </c:pt>
                <c:pt idx="14487">
                  <c:v>0.697615740740741</c:v>
                </c:pt>
                <c:pt idx="14488">
                  <c:v>0.697638888888889</c:v>
                </c:pt>
                <c:pt idx="14489">
                  <c:v>0.697662037037037</c:v>
                </c:pt>
                <c:pt idx="14490">
                  <c:v>0.697685185185185</c:v>
                </c:pt>
                <c:pt idx="14491">
                  <c:v>0.697708333333334</c:v>
                </c:pt>
                <c:pt idx="14492">
                  <c:v>0.697731481481482</c:v>
                </c:pt>
                <c:pt idx="14493">
                  <c:v>0.69775462962963</c:v>
                </c:pt>
                <c:pt idx="14494">
                  <c:v>0.697777777777778</c:v>
                </c:pt>
                <c:pt idx="14495">
                  <c:v>0.697800925925926</c:v>
                </c:pt>
                <c:pt idx="14496">
                  <c:v>0.697824074074074</c:v>
                </c:pt>
                <c:pt idx="14497">
                  <c:v>0.697847222222222</c:v>
                </c:pt>
                <c:pt idx="14498">
                  <c:v>0.697870370370371</c:v>
                </c:pt>
                <c:pt idx="14499">
                  <c:v>0.697893518518519</c:v>
                </c:pt>
                <c:pt idx="14500">
                  <c:v>0.697916666666667</c:v>
                </c:pt>
                <c:pt idx="14501">
                  <c:v>0.697939814814815</c:v>
                </c:pt>
                <c:pt idx="14502">
                  <c:v>0.697962962962963</c:v>
                </c:pt>
                <c:pt idx="14503">
                  <c:v>0.697986111111111</c:v>
                </c:pt>
                <c:pt idx="14504">
                  <c:v>0.698009259259259</c:v>
                </c:pt>
                <c:pt idx="14505">
                  <c:v>0.698032407407407</c:v>
                </c:pt>
                <c:pt idx="14506">
                  <c:v>0.698055555555556</c:v>
                </c:pt>
                <c:pt idx="14507">
                  <c:v>0.698078703703704</c:v>
                </c:pt>
                <c:pt idx="14508">
                  <c:v>0.698101851851852</c:v>
                </c:pt>
                <c:pt idx="14509">
                  <c:v>0.698125</c:v>
                </c:pt>
                <c:pt idx="14510">
                  <c:v>0.698148148148148</c:v>
                </c:pt>
                <c:pt idx="14511">
                  <c:v>0.698171296296296</c:v>
                </c:pt>
                <c:pt idx="14512">
                  <c:v>0.698194444444445</c:v>
                </c:pt>
                <c:pt idx="14513">
                  <c:v>0.698217592592593</c:v>
                </c:pt>
                <c:pt idx="14514">
                  <c:v>0.698240740740741</c:v>
                </c:pt>
                <c:pt idx="14515">
                  <c:v>0.698263888888889</c:v>
                </c:pt>
                <c:pt idx="14516">
                  <c:v>0.698287037037037</c:v>
                </c:pt>
                <c:pt idx="14517">
                  <c:v>0.698310185185185</c:v>
                </c:pt>
                <c:pt idx="14518">
                  <c:v>0.698333333333333</c:v>
                </c:pt>
                <c:pt idx="14519">
                  <c:v>0.698356481481481</c:v>
                </c:pt>
                <c:pt idx="14520">
                  <c:v>0.69837962962963</c:v>
                </c:pt>
                <c:pt idx="14521">
                  <c:v>0.698402777777778</c:v>
                </c:pt>
                <c:pt idx="14522">
                  <c:v>0.698425925925926</c:v>
                </c:pt>
                <c:pt idx="14523">
                  <c:v>0.698449074074074</c:v>
                </c:pt>
                <c:pt idx="14524">
                  <c:v>0.698472222222222</c:v>
                </c:pt>
                <c:pt idx="14525">
                  <c:v>0.69849537037037</c:v>
                </c:pt>
                <c:pt idx="14526">
                  <c:v>0.698518518518519</c:v>
                </c:pt>
                <c:pt idx="14527">
                  <c:v>0.698541666666667</c:v>
                </c:pt>
                <c:pt idx="14528">
                  <c:v>0.698564814814815</c:v>
                </c:pt>
                <c:pt idx="14529">
                  <c:v>0.698587962962963</c:v>
                </c:pt>
                <c:pt idx="14530">
                  <c:v>0.698611111111111</c:v>
                </c:pt>
                <c:pt idx="14531">
                  <c:v>0.698634259259259</c:v>
                </c:pt>
                <c:pt idx="14532">
                  <c:v>0.698657407407407</c:v>
                </c:pt>
                <c:pt idx="14533">
                  <c:v>0.698680555555556</c:v>
                </c:pt>
                <c:pt idx="14534">
                  <c:v>0.698703703703704</c:v>
                </c:pt>
                <c:pt idx="14535">
                  <c:v>0.698726851851852</c:v>
                </c:pt>
                <c:pt idx="14536">
                  <c:v>0.69875</c:v>
                </c:pt>
                <c:pt idx="14537">
                  <c:v>0.698773148148148</c:v>
                </c:pt>
                <c:pt idx="14538">
                  <c:v>0.698796296296296</c:v>
                </c:pt>
                <c:pt idx="14539">
                  <c:v>0.698819444444445</c:v>
                </c:pt>
                <c:pt idx="14540">
                  <c:v>0.698842592592593</c:v>
                </c:pt>
                <c:pt idx="14541">
                  <c:v>0.698865740740741</c:v>
                </c:pt>
                <c:pt idx="14542">
                  <c:v>0.698888888888889</c:v>
                </c:pt>
                <c:pt idx="14543">
                  <c:v>0.698912037037037</c:v>
                </c:pt>
                <c:pt idx="14544">
                  <c:v>0.698935185185185</c:v>
                </c:pt>
                <c:pt idx="14545">
                  <c:v>0.698958333333333</c:v>
                </c:pt>
                <c:pt idx="14546">
                  <c:v>0.698981481481482</c:v>
                </c:pt>
                <c:pt idx="14547">
                  <c:v>0.69900462962963</c:v>
                </c:pt>
                <c:pt idx="14548">
                  <c:v>0.699027777777778</c:v>
                </c:pt>
                <c:pt idx="14549">
                  <c:v>0.699050925925926</c:v>
                </c:pt>
                <c:pt idx="14550">
                  <c:v>0.699074074074074</c:v>
                </c:pt>
                <c:pt idx="14551">
                  <c:v>0.699097222222222</c:v>
                </c:pt>
                <c:pt idx="14552">
                  <c:v>0.699120370370371</c:v>
                </c:pt>
                <c:pt idx="14553">
                  <c:v>0.699143518518519</c:v>
                </c:pt>
                <c:pt idx="14554">
                  <c:v>0.699166666666667</c:v>
                </c:pt>
                <c:pt idx="14555">
                  <c:v>0.699189814814815</c:v>
                </c:pt>
                <c:pt idx="14556">
                  <c:v>0.699212962962963</c:v>
                </c:pt>
                <c:pt idx="14557">
                  <c:v>0.699236111111111</c:v>
                </c:pt>
                <c:pt idx="14558">
                  <c:v>0.699259259259259</c:v>
                </c:pt>
                <c:pt idx="14559">
                  <c:v>0.699282407407407</c:v>
                </c:pt>
                <c:pt idx="14560">
                  <c:v>0.699305555555556</c:v>
                </c:pt>
                <c:pt idx="14561">
                  <c:v>0.699328703703704</c:v>
                </c:pt>
                <c:pt idx="14562">
                  <c:v>0.699351851851852</c:v>
                </c:pt>
                <c:pt idx="14563">
                  <c:v>0.699375</c:v>
                </c:pt>
                <c:pt idx="14564">
                  <c:v>0.699398148148148</c:v>
                </c:pt>
                <c:pt idx="14565">
                  <c:v>0.699421296296296</c:v>
                </c:pt>
                <c:pt idx="14566">
                  <c:v>0.699444444444445</c:v>
                </c:pt>
                <c:pt idx="14567">
                  <c:v>0.699467592592593</c:v>
                </c:pt>
                <c:pt idx="14568">
                  <c:v>0.699490740740741</c:v>
                </c:pt>
                <c:pt idx="14569">
                  <c:v>0.699513888888889</c:v>
                </c:pt>
                <c:pt idx="14570">
                  <c:v>0.699537037037037</c:v>
                </c:pt>
                <c:pt idx="14571">
                  <c:v>0.699560185185185</c:v>
                </c:pt>
                <c:pt idx="14572">
                  <c:v>0.699583333333333</c:v>
                </c:pt>
                <c:pt idx="14573">
                  <c:v>0.699606481481482</c:v>
                </c:pt>
                <c:pt idx="14574">
                  <c:v>0.69962962962963</c:v>
                </c:pt>
                <c:pt idx="14575">
                  <c:v>0.699652777777778</c:v>
                </c:pt>
                <c:pt idx="14576">
                  <c:v>0.699675925925926</c:v>
                </c:pt>
                <c:pt idx="14577">
                  <c:v>0.699699074074074</c:v>
                </c:pt>
                <c:pt idx="14578">
                  <c:v>0.699722222222222</c:v>
                </c:pt>
                <c:pt idx="14579">
                  <c:v>0.699745370370371</c:v>
                </c:pt>
                <c:pt idx="14580">
                  <c:v>0.699768518518519</c:v>
                </c:pt>
                <c:pt idx="14581">
                  <c:v>0.699791666666667</c:v>
                </c:pt>
                <c:pt idx="14582">
                  <c:v>0.699814814814815</c:v>
                </c:pt>
                <c:pt idx="14583">
                  <c:v>0.699837962962963</c:v>
                </c:pt>
                <c:pt idx="14584">
                  <c:v>0.699861111111111</c:v>
                </c:pt>
                <c:pt idx="14585">
                  <c:v>0.699884259259259</c:v>
                </c:pt>
                <c:pt idx="14586">
                  <c:v>0.699907407407408</c:v>
                </c:pt>
                <c:pt idx="14587">
                  <c:v>0.699930555555556</c:v>
                </c:pt>
                <c:pt idx="14588">
                  <c:v>0.699953703703704</c:v>
                </c:pt>
                <c:pt idx="14589">
                  <c:v>0.699976851851852</c:v>
                </c:pt>
                <c:pt idx="14590">
                  <c:v>0.7</c:v>
                </c:pt>
                <c:pt idx="14591">
                  <c:v>0.700023148148148</c:v>
                </c:pt>
                <c:pt idx="14592">
                  <c:v>0.700046296296296</c:v>
                </c:pt>
                <c:pt idx="14593">
                  <c:v>0.700069444444444</c:v>
                </c:pt>
                <c:pt idx="14594">
                  <c:v>0.700092592592593</c:v>
                </c:pt>
                <c:pt idx="14595">
                  <c:v>0.70011574074074</c:v>
                </c:pt>
                <c:pt idx="14596">
                  <c:v>0.700138888888889</c:v>
                </c:pt>
                <c:pt idx="14597">
                  <c:v>0.700162037037037</c:v>
                </c:pt>
                <c:pt idx="14598">
                  <c:v>0.700185185185185</c:v>
                </c:pt>
                <c:pt idx="14599">
                  <c:v>0.700208333333333</c:v>
                </c:pt>
                <c:pt idx="14600">
                  <c:v>0.700231481481482</c:v>
                </c:pt>
                <c:pt idx="14601">
                  <c:v>0.70025462962963</c:v>
                </c:pt>
                <c:pt idx="14602">
                  <c:v>0.700277777777778</c:v>
                </c:pt>
                <c:pt idx="14603">
                  <c:v>0.700300925925926</c:v>
                </c:pt>
                <c:pt idx="14604">
                  <c:v>0.700324074074074</c:v>
                </c:pt>
                <c:pt idx="14605">
                  <c:v>0.700347222222222</c:v>
                </c:pt>
                <c:pt idx="14606">
                  <c:v>0.70037037037037</c:v>
                </c:pt>
                <c:pt idx="14607">
                  <c:v>0.700393518518519</c:v>
                </c:pt>
                <c:pt idx="14608">
                  <c:v>0.700416666666667</c:v>
                </c:pt>
                <c:pt idx="14609">
                  <c:v>0.700439814814815</c:v>
                </c:pt>
                <c:pt idx="14610">
                  <c:v>0.700462962962963</c:v>
                </c:pt>
                <c:pt idx="14611">
                  <c:v>0.700486111111111</c:v>
                </c:pt>
                <c:pt idx="14612">
                  <c:v>0.700509259259259</c:v>
                </c:pt>
                <c:pt idx="14613">
                  <c:v>0.700532407407407</c:v>
                </c:pt>
                <c:pt idx="14614">
                  <c:v>0.700555555555556</c:v>
                </c:pt>
                <c:pt idx="14615">
                  <c:v>0.700578703703704</c:v>
                </c:pt>
                <c:pt idx="14616">
                  <c:v>0.700601851851852</c:v>
                </c:pt>
                <c:pt idx="14617">
                  <c:v>0.700625</c:v>
                </c:pt>
                <c:pt idx="14618">
                  <c:v>0.700648148148148</c:v>
                </c:pt>
                <c:pt idx="14619">
                  <c:v>0.700671296296296</c:v>
                </c:pt>
                <c:pt idx="14620">
                  <c:v>0.700694444444445</c:v>
                </c:pt>
                <c:pt idx="14621">
                  <c:v>0.700717592592593</c:v>
                </c:pt>
                <c:pt idx="14622">
                  <c:v>0.700740740740741</c:v>
                </c:pt>
                <c:pt idx="14623">
                  <c:v>0.700763888888889</c:v>
                </c:pt>
                <c:pt idx="14624">
                  <c:v>0.700787037037037</c:v>
                </c:pt>
                <c:pt idx="14625">
                  <c:v>0.700810185185185</c:v>
                </c:pt>
                <c:pt idx="14626">
                  <c:v>0.700833333333333</c:v>
                </c:pt>
                <c:pt idx="14627">
                  <c:v>0.700856481481481</c:v>
                </c:pt>
                <c:pt idx="14628">
                  <c:v>0.70087962962963</c:v>
                </c:pt>
                <c:pt idx="14629">
                  <c:v>0.700902777777778</c:v>
                </c:pt>
                <c:pt idx="14630">
                  <c:v>0.700925925925926</c:v>
                </c:pt>
                <c:pt idx="14631">
                  <c:v>0.700949074074074</c:v>
                </c:pt>
                <c:pt idx="14632">
                  <c:v>0.700972222222222</c:v>
                </c:pt>
                <c:pt idx="14633">
                  <c:v>0.70099537037037</c:v>
                </c:pt>
                <c:pt idx="14634">
                  <c:v>0.701018518518519</c:v>
                </c:pt>
                <c:pt idx="14635">
                  <c:v>0.701041666666667</c:v>
                </c:pt>
                <c:pt idx="14636">
                  <c:v>0.701064814814815</c:v>
                </c:pt>
                <c:pt idx="14637">
                  <c:v>0.701087962962963</c:v>
                </c:pt>
                <c:pt idx="14638">
                  <c:v>0.701111111111111</c:v>
                </c:pt>
                <c:pt idx="14639">
                  <c:v>0.701134259259259</c:v>
                </c:pt>
                <c:pt idx="14640">
                  <c:v>0.701157407407408</c:v>
                </c:pt>
                <c:pt idx="14641">
                  <c:v>0.701180555555556</c:v>
                </c:pt>
                <c:pt idx="14642">
                  <c:v>0.701203703703704</c:v>
                </c:pt>
                <c:pt idx="14643">
                  <c:v>0.701226851851852</c:v>
                </c:pt>
                <c:pt idx="14644">
                  <c:v>0.70125</c:v>
                </c:pt>
                <c:pt idx="14645">
                  <c:v>0.701273148148148</c:v>
                </c:pt>
                <c:pt idx="14646">
                  <c:v>0.701296296296296</c:v>
                </c:pt>
                <c:pt idx="14647">
                  <c:v>0.701319444444445</c:v>
                </c:pt>
                <c:pt idx="14648">
                  <c:v>0.701342592592593</c:v>
                </c:pt>
                <c:pt idx="14649">
                  <c:v>0.701365740740741</c:v>
                </c:pt>
                <c:pt idx="14650">
                  <c:v>0.701388888888889</c:v>
                </c:pt>
                <c:pt idx="14651">
                  <c:v>0.701412037037037</c:v>
                </c:pt>
                <c:pt idx="14652">
                  <c:v>0.701435185185185</c:v>
                </c:pt>
                <c:pt idx="14653">
                  <c:v>0.701458333333333</c:v>
                </c:pt>
                <c:pt idx="14654">
                  <c:v>0.701481481481482</c:v>
                </c:pt>
                <c:pt idx="14655">
                  <c:v>0.70150462962963</c:v>
                </c:pt>
                <c:pt idx="14656">
                  <c:v>0.701527777777778</c:v>
                </c:pt>
                <c:pt idx="14657">
                  <c:v>0.701550925925926</c:v>
                </c:pt>
                <c:pt idx="14658">
                  <c:v>0.701574074074074</c:v>
                </c:pt>
                <c:pt idx="14659">
                  <c:v>0.701597222222222</c:v>
                </c:pt>
                <c:pt idx="14660">
                  <c:v>0.701620370370371</c:v>
                </c:pt>
                <c:pt idx="14661">
                  <c:v>0.701643518518519</c:v>
                </c:pt>
                <c:pt idx="14662">
                  <c:v>0.701666666666667</c:v>
                </c:pt>
                <c:pt idx="14663">
                  <c:v>0.701689814814815</c:v>
                </c:pt>
                <c:pt idx="14664">
                  <c:v>0.701712962962963</c:v>
                </c:pt>
                <c:pt idx="14665">
                  <c:v>0.701736111111111</c:v>
                </c:pt>
                <c:pt idx="14666">
                  <c:v>0.701759259259259</c:v>
                </c:pt>
                <c:pt idx="14667">
                  <c:v>0.701782407407407</c:v>
                </c:pt>
                <c:pt idx="14668">
                  <c:v>0.701805555555556</c:v>
                </c:pt>
                <c:pt idx="14669">
                  <c:v>0.701828703703704</c:v>
                </c:pt>
                <c:pt idx="14670">
                  <c:v>0.701851851851852</c:v>
                </c:pt>
                <c:pt idx="14671">
                  <c:v>0.701875</c:v>
                </c:pt>
                <c:pt idx="14672">
                  <c:v>0.701898148148148</c:v>
                </c:pt>
                <c:pt idx="14673">
                  <c:v>0.701921296296296</c:v>
                </c:pt>
                <c:pt idx="14674">
                  <c:v>0.701944444444445</c:v>
                </c:pt>
                <c:pt idx="14675">
                  <c:v>0.701967592592593</c:v>
                </c:pt>
                <c:pt idx="14676">
                  <c:v>0.701990740740741</c:v>
                </c:pt>
                <c:pt idx="14677">
                  <c:v>0.702013888888889</c:v>
                </c:pt>
                <c:pt idx="14678">
                  <c:v>0.702037037037037</c:v>
                </c:pt>
                <c:pt idx="14679">
                  <c:v>0.702060185185185</c:v>
                </c:pt>
                <c:pt idx="14680">
                  <c:v>0.702083333333333</c:v>
                </c:pt>
                <c:pt idx="14681">
                  <c:v>0.702106481481482</c:v>
                </c:pt>
                <c:pt idx="14682">
                  <c:v>0.70212962962963</c:v>
                </c:pt>
                <c:pt idx="14683">
                  <c:v>0.702152777777778</c:v>
                </c:pt>
                <c:pt idx="14684">
                  <c:v>0.702175925925926</c:v>
                </c:pt>
                <c:pt idx="14685">
                  <c:v>0.702199074074074</c:v>
                </c:pt>
                <c:pt idx="14686">
                  <c:v>0.702222222222222</c:v>
                </c:pt>
                <c:pt idx="14687">
                  <c:v>0.702245370370371</c:v>
                </c:pt>
                <c:pt idx="14688">
                  <c:v>0.702268518518519</c:v>
                </c:pt>
                <c:pt idx="14689">
                  <c:v>0.702291666666667</c:v>
                </c:pt>
                <c:pt idx="14690">
                  <c:v>0.702314814814815</c:v>
                </c:pt>
                <c:pt idx="14691">
                  <c:v>0.702337962962963</c:v>
                </c:pt>
                <c:pt idx="14692">
                  <c:v>0.702361111111111</c:v>
                </c:pt>
                <c:pt idx="14693">
                  <c:v>0.702384259259259</c:v>
                </c:pt>
                <c:pt idx="14694">
                  <c:v>0.702407407407407</c:v>
                </c:pt>
                <c:pt idx="14695">
                  <c:v>0.702430555555556</c:v>
                </c:pt>
                <c:pt idx="14696">
                  <c:v>0.702453703703703</c:v>
                </c:pt>
                <c:pt idx="14697">
                  <c:v>0.702476851851852</c:v>
                </c:pt>
                <c:pt idx="14698">
                  <c:v>0.7025</c:v>
                </c:pt>
                <c:pt idx="14699">
                  <c:v>0.702523148148148</c:v>
                </c:pt>
                <c:pt idx="14700">
                  <c:v>0.702546296296296</c:v>
                </c:pt>
                <c:pt idx="14701">
                  <c:v>0.702569444444445</c:v>
                </c:pt>
                <c:pt idx="14702">
                  <c:v>0.702592592592593</c:v>
                </c:pt>
                <c:pt idx="14703">
                  <c:v>0.702615740740741</c:v>
                </c:pt>
                <c:pt idx="14704">
                  <c:v>0.702638888888889</c:v>
                </c:pt>
                <c:pt idx="14705">
                  <c:v>0.702662037037037</c:v>
                </c:pt>
                <c:pt idx="14706">
                  <c:v>0.702685185185185</c:v>
                </c:pt>
                <c:pt idx="14707">
                  <c:v>0.702708333333333</c:v>
                </c:pt>
                <c:pt idx="14708">
                  <c:v>0.702731481481482</c:v>
                </c:pt>
                <c:pt idx="14709">
                  <c:v>0.70275462962963</c:v>
                </c:pt>
                <c:pt idx="14710">
                  <c:v>0.702777777777778</c:v>
                </c:pt>
                <c:pt idx="14711">
                  <c:v>0.702800925925926</c:v>
                </c:pt>
                <c:pt idx="14712">
                  <c:v>0.702824074074074</c:v>
                </c:pt>
                <c:pt idx="14713">
                  <c:v>0.702847222222222</c:v>
                </c:pt>
                <c:pt idx="14714">
                  <c:v>0.702870370370371</c:v>
                </c:pt>
                <c:pt idx="14715">
                  <c:v>0.702893518518519</c:v>
                </c:pt>
                <c:pt idx="14716">
                  <c:v>0.702916666666667</c:v>
                </c:pt>
                <c:pt idx="14717">
                  <c:v>0.702939814814815</c:v>
                </c:pt>
                <c:pt idx="14718">
                  <c:v>0.702962962962963</c:v>
                </c:pt>
                <c:pt idx="14719">
                  <c:v>0.702986111111111</c:v>
                </c:pt>
                <c:pt idx="14720">
                  <c:v>0.703009259259259</c:v>
                </c:pt>
                <c:pt idx="14721">
                  <c:v>0.703032407407407</c:v>
                </c:pt>
                <c:pt idx="14722">
                  <c:v>0.703055555555556</c:v>
                </c:pt>
                <c:pt idx="14723">
                  <c:v>0.703078703703704</c:v>
                </c:pt>
                <c:pt idx="14724">
                  <c:v>0.703101851851852</c:v>
                </c:pt>
                <c:pt idx="14725">
                  <c:v>0.703125</c:v>
                </c:pt>
                <c:pt idx="14726">
                  <c:v>0.703148148148148</c:v>
                </c:pt>
                <c:pt idx="14727">
                  <c:v>0.703171296296296</c:v>
                </c:pt>
                <c:pt idx="14728">
                  <c:v>0.703194444444444</c:v>
                </c:pt>
                <c:pt idx="14729">
                  <c:v>0.703217592592593</c:v>
                </c:pt>
                <c:pt idx="14730">
                  <c:v>0.703240740740741</c:v>
                </c:pt>
                <c:pt idx="14731">
                  <c:v>0.703263888888889</c:v>
                </c:pt>
                <c:pt idx="14732">
                  <c:v>0.703287037037037</c:v>
                </c:pt>
                <c:pt idx="14733">
                  <c:v>0.703310185185185</c:v>
                </c:pt>
                <c:pt idx="14734">
                  <c:v>0.703333333333333</c:v>
                </c:pt>
                <c:pt idx="14735">
                  <c:v>0.703356481481481</c:v>
                </c:pt>
                <c:pt idx="14736">
                  <c:v>0.70337962962963</c:v>
                </c:pt>
                <c:pt idx="14737">
                  <c:v>0.703402777777778</c:v>
                </c:pt>
                <c:pt idx="14738">
                  <c:v>0.703425925925926</c:v>
                </c:pt>
                <c:pt idx="14739">
                  <c:v>0.703449074074074</c:v>
                </c:pt>
                <c:pt idx="14740">
                  <c:v>0.703472222222222</c:v>
                </c:pt>
                <c:pt idx="14741">
                  <c:v>0.703495370370371</c:v>
                </c:pt>
                <c:pt idx="14742">
                  <c:v>0.703518518518519</c:v>
                </c:pt>
                <c:pt idx="14743">
                  <c:v>0.703541666666667</c:v>
                </c:pt>
                <c:pt idx="14744">
                  <c:v>0.703564814814815</c:v>
                </c:pt>
                <c:pt idx="14745">
                  <c:v>0.703587962962963</c:v>
                </c:pt>
                <c:pt idx="14746">
                  <c:v>0.703611111111111</c:v>
                </c:pt>
                <c:pt idx="14747">
                  <c:v>0.703634259259259</c:v>
                </c:pt>
                <c:pt idx="14748">
                  <c:v>0.703657407407407</c:v>
                </c:pt>
                <c:pt idx="14749">
                  <c:v>0.703680555555556</c:v>
                </c:pt>
                <c:pt idx="14750">
                  <c:v>0.703703703703704</c:v>
                </c:pt>
                <c:pt idx="14751">
                  <c:v>0.703726851851852</c:v>
                </c:pt>
                <c:pt idx="14752">
                  <c:v>0.70375</c:v>
                </c:pt>
                <c:pt idx="14753">
                  <c:v>0.703773148148148</c:v>
                </c:pt>
                <c:pt idx="14754">
                  <c:v>0.703796296296297</c:v>
                </c:pt>
                <c:pt idx="14755">
                  <c:v>0.703819444444444</c:v>
                </c:pt>
                <c:pt idx="14756">
                  <c:v>0.703842592592593</c:v>
                </c:pt>
                <c:pt idx="14757">
                  <c:v>0.703865740740741</c:v>
                </c:pt>
                <c:pt idx="14758">
                  <c:v>0.703888888888889</c:v>
                </c:pt>
                <c:pt idx="14759">
                  <c:v>0.703912037037037</c:v>
                </c:pt>
                <c:pt idx="14760">
                  <c:v>0.703935185185185</c:v>
                </c:pt>
                <c:pt idx="14761">
                  <c:v>0.703958333333333</c:v>
                </c:pt>
                <c:pt idx="14762">
                  <c:v>0.703981481481482</c:v>
                </c:pt>
                <c:pt idx="14763">
                  <c:v>0.70400462962963</c:v>
                </c:pt>
                <c:pt idx="14764">
                  <c:v>0.704027777777778</c:v>
                </c:pt>
                <c:pt idx="14765">
                  <c:v>0.704050925925926</c:v>
                </c:pt>
                <c:pt idx="14766">
                  <c:v>0.704074074074074</c:v>
                </c:pt>
                <c:pt idx="14767">
                  <c:v>0.704097222222222</c:v>
                </c:pt>
                <c:pt idx="14768">
                  <c:v>0.70412037037037</c:v>
                </c:pt>
                <c:pt idx="14769">
                  <c:v>0.704143518518519</c:v>
                </c:pt>
                <c:pt idx="14770">
                  <c:v>0.704166666666666</c:v>
                </c:pt>
                <c:pt idx="14771">
                  <c:v>0.704189814814815</c:v>
                </c:pt>
                <c:pt idx="14772">
                  <c:v>0.704212962962963</c:v>
                </c:pt>
                <c:pt idx="14773">
                  <c:v>0.704236111111111</c:v>
                </c:pt>
                <c:pt idx="14774">
                  <c:v>0.704259259259259</c:v>
                </c:pt>
                <c:pt idx="14775">
                  <c:v>0.704282407407407</c:v>
                </c:pt>
                <c:pt idx="14776">
                  <c:v>0.704305555555556</c:v>
                </c:pt>
                <c:pt idx="14777">
                  <c:v>0.704328703703704</c:v>
                </c:pt>
                <c:pt idx="14778">
                  <c:v>0.704351851851852</c:v>
                </c:pt>
                <c:pt idx="14779">
                  <c:v>0.704375</c:v>
                </c:pt>
                <c:pt idx="14780">
                  <c:v>0.704398148148148</c:v>
                </c:pt>
                <c:pt idx="14781">
                  <c:v>0.704421296296296</c:v>
                </c:pt>
                <c:pt idx="14782">
                  <c:v>0.704444444444444</c:v>
                </c:pt>
                <c:pt idx="14783">
                  <c:v>0.704467592592593</c:v>
                </c:pt>
                <c:pt idx="14784">
                  <c:v>0.704490740740741</c:v>
                </c:pt>
                <c:pt idx="14785">
                  <c:v>0.704513888888889</c:v>
                </c:pt>
                <c:pt idx="14786">
                  <c:v>0.704537037037037</c:v>
                </c:pt>
                <c:pt idx="14787">
                  <c:v>0.704560185185185</c:v>
                </c:pt>
                <c:pt idx="14788">
                  <c:v>0.704583333333333</c:v>
                </c:pt>
                <c:pt idx="14789">
                  <c:v>0.704606481481481</c:v>
                </c:pt>
                <c:pt idx="14790">
                  <c:v>0.70462962962963</c:v>
                </c:pt>
                <c:pt idx="14791">
                  <c:v>0.704652777777778</c:v>
                </c:pt>
                <c:pt idx="14792">
                  <c:v>0.704675925925926</c:v>
                </c:pt>
                <c:pt idx="14793">
                  <c:v>0.704699074074074</c:v>
                </c:pt>
                <c:pt idx="14794">
                  <c:v>0.704722222222222</c:v>
                </c:pt>
                <c:pt idx="14795">
                  <c:v>0.70474537037037</c:v>
                </c:pt>
                <c:pt idx="14796">
                  <c:v>0.704768518518519</c:v>
                </c:pt>
                <c:pt idx="14797">
                  <c:v>0.704791666666667</c:v>
                </c:pt>
                <c:pt idx="14798">
                  <c:v>0.704814814814815</c:v>
                </c:pt>
                <c:pt idx="14799">
                  <c:v>0.704837962962963</c:v>
                </c:pt>
                <c:pt idx="14800">
                  <c:v>0.704861111111111</c:v>
                </c:pt>
                <c:pt idx="14801">
                  <c:v>0.704884259259259</c:v>
                </c:pt>
                <c:pt idx="14802">
                  <c:v>0.704907407407407</c:v>
                </c:pt>
                <c:pt idx="14803">
                  <c:v>0.704930555555556</c:v>
                </c:pt>
                <c:pt idx="14804">
                  <c:v>0.704953703703704</c:v>
                </c:pt>
                <c:pt idx="14805">
                  <c:v>0.704976851851852</c:v>
                </c:pt>
                <c:pt idx="14806">
                  <c:v>0.705</c:v>
                </c:pt>
                <c:pt idx="14807">
                  <c:v>0.705023148148148</c:v>
                </c:pt>
                <c:pt idx="14808">
                  <c:v>0.705046296296296</c:v>
                </c:pt>
                <c:pt idx="14809">
                  <c:v>0.705069444444444</c:v>
                </c:pt>
                <c:pt idx="14810">
                  <c:v>0.705092592592593</c:v>
                </c:pt>
                <c:pt idx="14811">
                  <c:v>0.705115740740741</c:v>
                </c:pt>
                <c:pt idx="14812">
                  <c:v>0.705138888888889</c:v>
                </c:pt>
                <c:pt idx="14813">
                  <c:v>0.705162037037037</c:v>
                </c:pt>
                <c:pt idx="14814">
                  <c:v>0.705185185185185</c:v>
                </c:pt>
                <c:pt idx="14815">
                  <c:v>0.705208333333333</c:v>
                </c:pt>
                <c:pt idx="14816">
                  <c:v>0.705231481481481</c:v>
                </c:pt>
                <c:pt idx="14817">
                  <c:v>0.70525462962963</c:v>
                </c:pt>
                <c:pt idx="14818">
                  <c:v>0.705277777777778</c:v>
                </c:pt>
                <c:pt idx="14819">
                  <c:v>0.705300925925926</c:v>
                </c:pt>
                <c:pt idx="14820">
                  <c:v>0.705324074074074</c:v>
                </c:pt>
                <c:pt idx="14821">
                  <c:v>0.705347222222222</c:v>
                </c:pt>
                <c:pt idx="14822">
                  <c:v>0.70537037037037</c:v>
                </c:pt>
                <c:pt idx="14823">
                  <c:v>0.705393518518519</c:v>
                </c:pt>
                <c:pt idx="14824">
                  <c:v>0.705416666666667</c:v>
                </c:pt>
                <c:pt idx="14825">
                  <c:v>0.705439814814815</c:v>
                </c:pt>
                <c:pt idx="14826">
                  <c:v>0.705462962962963</c:v>
                </c:pt>
                <c:pt idx="14827">
                  <c:v>0.705486111111111</c:v>
                </c:pt>
                <c:pt idx="14828">
                  <c:v>0.705509259259259</c:v>
                </c:pt>
                <c:pt idx="14829">
                  <c:v>0.705532407407407</c:v>
                </c:pt>
                <c:pt idx="14830">
                  <c:v>0.705555555555556</c:v>
                </c:pt>
                <c:pt idx="14831">
                  <c:v>0.705578703703704</c:v>
                </c:pt>
                <c:pt idx="14832">
                  <c:v>0.705601851851852</c:v>
                </c:pt>
                <c:pt idx="14833">
                  <c:v>0.705625</c:v>
                </c:pt>
                <c:pt idx="14834">
                  <c:v>0.705648148148148</c:v>
                </c:pt>
                <c:pt idx="14835">
                  <c:v>0.705671296296296</c:v>
                </c:pt>
                <c:pt idx="14836">
                  <c:v>0.705694444444445</c:v>
                </c:pt>
                <c:pt idx="14837">
                  <c:v>0.705717592592593</c:v>
                </c:pt>
                <c:pt idx="14838">
                  <c:v>0.705740740740741</c:v>
                </c:pt>
                <c:pt idx="14839">
                  <c:v>0.705763888888889</c:v>
                </c:pt>
                <c:pt idx="14840">
                  <c:v>0.705787037037037</c:v>
                </c:pt>
                <c:pt idx="14841">
                  <c:v>0.705810185185185</c:v>
                </c:pt>
                <c:pt idx="14842">
                  <c:v>0.705833333333333</c:v>
                </c:pt>
                <c:pt idx="14843">
                  <c:v>0.705856481481482</c:v>
                </c:pt>
                <c:pt idx="14844">
                  <c:v>0.70587962962963</c:v>
                </c:pt>
                <c:pt idx="14845">
                  <c:v>0.705902777777778</c:v>
                </c:pt>
                <c:pt idx="14846">
                  <c:v>0.705925925925926</c:v>
                </c:pt>
                <c:pt idx="14847">
                  <c:v>0.705949074074074</c:v>
                </c:pt>
                <c:pt idx="14848">
                  <c:v>0.705972222222222</c:v>
                </c:pt>
                <c:pt idx="14849">
                  <c:v>0.705995370370371</c:v>
                </c:pt>
                <c:pt idx="14850">
                  <c:v>0.706018518518519</c:v>
                </c:pt>
                <c:pt idx="14851">
                  <c:v>0.706041666666667</c:v>
                </c:pt>
                <c:pt idx="14852">
                  <c:v>0.706064814814815</c:v>
                </c:pt>
                <c:pt idx="14853">
                  <c:v>0.706087962962963</c:v>
                </c:pt>
                <c:pt idx="14854">
                  <c:v>0.706111111111111</c:v>
                </c:pt>
                <c:pt idx="14855">
                  <c:v>0.706134259259259</c:v>
                </c:pt>
                <c:pt idx="14856">
                  <c:v>0.706157407407407</c:v>
                </c:pt>
                <c:pt idx="14857">
                  <c:v>0.706180555555556</c:v>
                </c:pt>
                <c:pt idx="14858">
                  <c:v>0.706203703703704</c:v>
                </c:pt>
                <c:pt idx="14859">
                  <c:v>0.706226851851852</c:v>
                </c:pt>
                <c:pt idx="14860">
                  <c:v>0.70625</c:v>
                </c:pt>
                <c:pt idx="14861">
                  <c:v>0.706273148148148</c:v>
                </c:pt>
                <c:pt idx="14862">
                  <c:v>0.706296296296296</c:v>
                </c:pt>
                <c:pt idx="14863">
                  <c:v>0.706319444444445</c:v>
                </c:pt>
                <c:pt idx="14864">
                  <c:v>0.706342592592593</c:v>
                </c:pt>
                <c:pt idx="14865">
                  <c:v>0.706365740740741</c:v>
                </c:pt>
                <c:pt idx="14866">
                  <c:v>0.706388888888889</c:v>
                </c:pt>
                <c:pt idx="14867">
                  <c:v>0.706412037037037</c:v>
                </c:pt>
                <c:pt idx="14868">
                  <c:v>0.706435185185185</c:v>
                </c:pt>
                <c:pt idx="14869">
                  <c:v>0.706458333333333</c:v>
                </c:pt>
                <c:pt idx="14870">
                  <c:v>0.706481481481482</c:v>
                </c:pt>
                <c:pt idx="14871">
                  <c:v>0.70650462962963</c:v>
                </c:pt>
                <c:pt idx="14872">
                  <c:v>0.706527777777778</c:v>
                </c:pt>
                <c:pt idx="14873">
                  <c:v>0.706550925925926</c:v>
                </c:pt>
                <c:pt idx="14874">
                  <c:v>0.706574074074074</c:v>
                </c:pt>
                <c:pt idx="14875">
                  <c:v>0.706597222222222</c:v>
                </c:pt>
                <c:pt idx="14876">
                  <c:v>0.706620370370371</c:v>
                </c:pt>
                <c:pt idx="14877">
                  <c:v>0.706643518518519</c:v>
                </c:pt>
                <c:pt idx="14878">
                  <c:v>0.706666666666667</c:v>
                </c:pt>
                <c:pt idx="14879">
                  <c:v>0.706689814814815</c:v>
                </c:pt>
                <c:pt idx="14880">
                  <c:v>0.706724537037037</c:v>
                </c:pt>
                <c:pt idx="14881">
                  <c:v>0.706747685185185</c:v>
                </c:pt>
                <c:pt idx="14882">
                  <c:v>0.706770833333333</c:v>
                </c:pt>
                <c:pt idx="14883">
                  <c:v>0.706793981481482</c:v>
                </c:pt>
                <c:pt idx="14884">
                  <c:v>0.706817129629629</c:v>
                </c:pt>
                <c:pt idx="14885">
                  <c:v>0.706840277777778</c:v>
                </c:pt>
                <c:pt idx="14886">
                  <c:v>0.706863425925926</c:v>
                </c:pt>
                <c:pt idx="14887">
                  <c:v>0.706886574074074</c:v>
                </c:pt>
                <c:pt idx="14888">
                  <c:v>0.706909722222222</c:v>
                </c:pt>
                <c:pt idx="14889">
                  <c:v>0.70693287037037</c:v>
                </c:pt>
                <c:pt idx="14890">
                  <c:v>0.706956018518519</c:v>
                </c:pt>
                <c:pt idx="14891">
                  <c:v>0.706979166666667</c:v>
                </c:pt>
                <c:pt idx="14892">
                  <c:v>0.707002314814815</c:v>
                </c:pt>
                <c:pt idx="14893">
                  <c:v>0.707025462962963</c:v>
                </c:pt>
                <c:pt idx="14894">
                  <c:v>0.707048611111111</c:v>
                </c:pt>
                <c:pt idx="14895">
                  <c:v>0.707071759259259</c:v>
                </c:pt>
                <c:pt idx="14896">
                  <c:v>0.707094907407407</c:v>
                </c:pt>
                <c:pt idx="14897">
                  <c:v>0.707118055555556</c:v>
                </c:pt>
                <c:pt idx="14898">
                  <c:v>0.707141203703704</c:v>
                </c:pt>
                <c:pt idx="14899">
                  <c:v>0.707164351851852</c:v>
                </c:pt>
                <c:pt idx="14900">
                  <c:v>0.7071875</c:v>
                </c:pt>
                <c:pt idx="14901">
                  <c:v>0.707210648148148</c:v>
                </c:pt>
                <c:pt idx="14902">
                  <c:v>0.707233796296296</c:v>
                </c:pt>
                <c:pt idx="14903">
                  <c:v>0.707256944444444</c:v>
                </c:pt>
                <c:pt idx="14904">
                  <c:v>0.707280092592593</c:v>
                </c:pt>
                <c:pt idx="14905">
                  <c:v>0.707303240740741</c:v>
                </c:pt>
                <c:pt idx="14906">
                  <c:v>0.707326388888889</c:v>
                </c:pt>
                <c:pt idx="14907">
                  <c:v>0.707349537037037</c:v>
                </c:pt>
                <c:pt idx="14908">
                  <c:v>0.707372685185185</c:v>
                </c:pt>
                <c:pt idx="14909">
                  <c:v>0.707395833333333</c:v>
                </c:pt>
                <c:pt idx="14910">
                  <c:v>0.707418981481481</c:v>
                </c:pt>
                <c:pt idx="14911">
                  <c:v>0.707442129629629</c:v>
                </c:pt>
                <c:pt idx="14912">
                  <c:v>0.707465277777778</c:v>
                </c:pt>
                <c:pt idx="14913">
                  <c:v>0.707488425925926</c:v>
                </c:pt>
                <c:pt idx="14914">
                  <c:v>0.707511574074074</c:v>
                </c:pt>
                <c:pt idx="14915">
                  <c:v>0.707534722222222</c:v>
                </c:pt>
                <c:pt idx="14916">
                  <c:v>0.70755787037037</c:v>
                </c:pt>
                <c:pt idx="14917">
                  <c:v>0.707581018518519</c:v>
                </c:pt>
                <c:pt idx="14918">
                  <c:v>0.707604166666667</c:v>
                </c:pt>
                <c:pt idx="14919">
                  <c:v>0.707627314814815</c:v>
                </c:pt>
                <c:pt idx="14920">
                  <c:v>0.707650462962963</c:v>
                </c:pt>
                <c:pt idx="14921">
                  <c:v>0.707673611111111</c:v>
                </c:pt>
                <c:pt idx="14922">
                  <c:v>0.707696759259259</c:v>
                </c:pt>
                <c:pt idx="14923">
                  <c:v>0.707719907407407</c:v>
                </c:pt>
                <c:pt idx="14924">
                  <c:v>0.707743055555556</c:v>
                </c:pt>
                <c:pt idx="14925">
                  <c:v>0.707766203703704</c:v>
                </c:pt>
                <c:pt idx="14926">
                  <c:v>0.707789351851852</c:v>
                </c:pt>
                <c:pt idx="14927">
                  <c:v>0.7078125</c:v>
                </c:pt>
                <c:pt idx="14928">
                  <c:v>0.707835648148148</c:v>
                </c:pt>
                <c:pt idx="14929">
                  <c:v>0.707858796296296</c:v>
                </c:pt>
                <c:pt idx="14930">
                  <c:v>0.707881944444444</c:v>
                </c:pt>
                <c:pt idx="14931">
                  <c:v>0.707905092592593</c:v>
                </c:pt>
                <c:pt idx="14932">
                  <c:v>0.707928240740741</c:v>
                </c:pt>
                <c:pt idx="14933">
                  <c:v>0.707951388888889</c:v>
                </c:pt>
                <c:pt idx="14934">
                  <c:v>0.707974537037037</c:v>
                </c:pt>
                <c:pt idx="14935">
                  <c:v>0.707997685185185</c:v>
                </c:pt>
                <c:pt idx="14936">
                  <c:v>0.708020833333333</c:v>
                </c:pt>
                <c:pt idx="14937">
                  <c:v>0.708043981481482</c:v>
                </c:pt>
                <c:pt idx="14938">
                  <c:v>0.70806712962963</c:v>
                </c:pt>
                <c:pt idx="14939">
                  <c:v>0.708090277777778</c:v>
                </c:pt>
                <c:pt idx="14940">
                  <c:v>0.708113425925926</c:v>
                </c:pt>
                <c:pt idx="14941">
                  <c:v>0.708136574074074</c:v>
                </c:pt>
                <c:pt idx="14942">
                  <c:v>0.708159722222222</c:v>
                </c:pt>
                <c:pt idx="14943">
                  <c:v>0.70818287037037</c:v>
                </c:pt>
                <c:pt idx="14944">
                  <c:v>0.708206018518519</c:v>
                </c:pt>
                <c:pt idx="14945">
                  <c:v>0.708229166666667</c:v>
                </c:pt>
                <c:pt idx="14946">
                  <c:v>0.708252314814815</c:v>
                </c:pt>
                <c:pt idx="14947">
                  <c:v>0.708275462962963</c:v>
                </c:pt>
                <c:pt idx="14948">
                  <c:v>0.708298611111111</c:v>
                </c:pt>
                <c:pt idx="14949">
                  <c:v>0.708321759259259</c:v>
                </c:pt>
                <c:pt idx="14950">
                  <c:v>0.708344907407407</c:v>
                </c:pt>
                <c:pt idx="14951">
                  <c:v>0.708368055555556</c:v>
                </c:pt>
                <c:pt idx="14952">
                  <c:v>0.708391203703704</c:v>
                </c:pt>
                <c:pt idx="14953">
                  <c:v>0.708414351851852</c:v>
                </c:pt>
                <c:pt idx="14954">
                  <c:v>0.7084375</c:v>
                </c:pt>
                <c:pt idx="14955">
                  <c:v>0.708460648148148</c:v>
                </c:pt>
                <c:pt idx="14956">
                  <c:v>0.708483796296296</c:v>
                </c:pt>
                <c:pt idx="14957">
                  <c:v>0.708506944444444</c:v>
                </c:pt>
                <c:pt idx="14958">
                  <c:v>0.708530092592593</c:v>
                </c:pt>
                <c:pt idx="14959">
                  <c:v>0.708553240740741</c:v>
                </c:pt>
                <c:pt idx="14960">
                  <c:v>0.708576388888889</c:v>
                </c:pt>
                <c:pt idx="14961">
                  <c:v>0.708599537037037</c:v>
                </c:pt>
                <c:pt idx="14962">
                  <c:v>0.708622685185185</c:v>
                </c:pt>
                <c:pt idx="14963">
                  <c:v>0.708645833333334</c:v>
                </c:pt>
                <c:pt idx="14964">
                  <c:v>0.708668981481481</c:v>
                </c:pt>
                <c:pt idx="14965">
                  <c:v>0.70869212962963</c:v>
                </c:pt>
                <c:pt idx="14966">
                  <c:v>0.708715277777778</c:v>
                </c:pt>
                <c:pt idx="14967">
                  <c:v>0.708738425925926</c:v>
                </c:pt>
                <c:pt idx="14968">
                  <c:v>0.708761574074074</c:v>
                </c:pt>
                <c:pt idx="14969">
                  <c:v>0.708784722222222</c:v>
                </c:pt>
                <c:pt idx="14970">
                  <c:v>0.70880787037037</c:v>
                </c:pt>
                <c:pt idx="14971">
                  <c:v>0.708831018518519</c:v>
                </c:pt>
                <c:pt idx="14972">
                  <c:v>0.708854166666667</c:v>
                </c:pt>
                <c:pt idx="14973">
                  <c:v>0.708877314814815</c:v>
                </c:pt>
                <c:pt idx="14974">
                  <c:v>0.708900462962963</c:v>
                </c:pt>
                <c:pt idx="14975">
                  <c:v>0.708923611111111</c:v>
                </c:pt>
                <c:pt idx="14976">
                  <c:v>0.708946759259259</c:v>
                </c:pt>
                <c:pt idx="14977">
                  <c:v>0.708969907407408</c:v>
                </c:pt>
                <c:pt idx="14978">
                  <c:v>0.708993055555556</c:v>
                </c:pt>
                <c:pt idx="14979">
                  <c:v>0.709016203703704</c:v>
                </c:pt>
                <c:pt idx="14980">
                  <c:v>0.709039351851852</c:v>
                </c:pt>
                <c:pt idx="14981">
                  <c:v>0.7090625</c:v>
                </c:pt>
                <c:pt idx="14982">
                  <c:v>0.709085648148148</c:v>
                </c:pt>
                <c:pt idx="14983">
                  <c:v>0.709108796296296</c:v>
                </c:pt>
                <c:pt idx="14984">
                  <c:v>0.709131944444445</c:v>
                </c:pt>
                <c:pt idx="14985">
                  <c:v>0.709155092592593</c:v>
                </c:pt>
                <c:pt idx="14986">
                  <c:v>0.709178240740741</c:v>
                </c:pt>
                <c:pt idx="14987">
                  <c:v>0.709201388888889</c:v>
                </c:pt>
                <c:pt idx="14988">
                  <c:v>0.709224537037037</c:v>
                </c:pt>
                <c:pt idx="14989">
                  <c:v>0.709247685185185</c:v>
                </c:pt>
                <c:pt idx="14990">
                  <c:v>0.709270833333334</c:v>
                </c:pt>
                <c:pt idx="14991">
                  <c:v>0.709293981481482</c:v>
                </c:pt>
                <c:pt idx="14992">
                  <c:v>0.709317129629629</c:v>
                </c:pt>
                <c:pt idx="14993">
                  <c:v>0.709340277777778</c:v>
                </c:pt>
                <c:pt idx="14994">
                  <c:v>0.709363425925926</c:v>
                </c:pt>
                <c:pt idx="14995">
                  <c:v>0.709386574074074</c:v>
                </c:pt>
                <c:pt idx="14996">
                  <c:v>0.709409722222222</c:v>
                </c:pt>
                <c:pt idx="14997">
                  <c:v>0.70943287037037</c:v>
                </c:pt>
                <c:pt idx="14998">
                  <c:v>0.709456018518519</c:v>
                </c:pt>
                <c:pt idx="14999">
                  <c:v>0.709479166666667</c:v>
                </c:pt>
                <c:pt idx="15000">
                  <c:v>0.709502314814815</c:v>
                </c:pt>
                <c:pt idx="15001">
                  <c:v>0.709525462962963</c:v>
                </c:pt>
                <c:pt idx="15002">
                  <c:v>0.709548611111111</c:v>
                </c:pt>
                <c:pt idx="15003">
                  <c:v>0.709571759259259</c:v>
                </c:pt>
                <c:pt idx="15004">
                  <c:v>0.709594907407407</c:v>
                </c:pt>
                <c:pt idx="15005">
                  <c:v>0.709618055555556</c:v>
                </c:pt>
                <c:pt idx="15006">
                  <c:v>0.709641203703704</c:v>
                </c:pt>
                <c:pt idx="15007">
                  <c:v>0.709664351851852</c:v>
                </c:pt>
                <c:pt idx="15008">
                  <c:v>0.7096875</c:v>
                </c:pt>
                <c:pt idx="15009">
                  <c:v>0.709710648148148</c:v>
                </c:pt>
                <c:pt idx="15010">
                  <c:v>0.709733796296296</c:v>
                </c:pt>
                <c:pt idx="15011">
                  <c:v>0.709756944444445</c:v>
                </c:pt>
                <c:pt idx="15012">
                  <c:v>0.709780092592593</c:v>
                </c:pt>
                <c:pt idx="15013">
                  <c:v>0.709803240740741</c:v>
                </c:pt>
                <c:pt idx="15014">
                  <c:v>0.709826388888889</c:v>
                </c:pt>
                <c:pt idx="15015">
                  <c:v>0.709849537037037</c:v>
                </c:pt>
                <c:pt idx="15016">
                  <c:v>0.709872685185185</c:v>
                </c:pt>
                <c:pt idx="15017">
                  <c:v>0.709895833333334</c:v>
                </c:pt>
                <c:pt idx="15018">
                  <c:v>0.709918981481482</c:v>
                </c:pt>
                <c:pt idx="15019">
                  <c:v>0.70994212962963</c:v>
                </c:pt>
                <c:pt idx="15020">
                  <c:v>0.709965277777778</c:v>
                </c:pt>
                <c:pt idx="15021">
                  <c:v>0.709988425925926</c:v>
                </c:pt>
                <c:pt idx="15022">
                  <c:v>0.710011574074074</c:v>
                </c:pt>
                <c:pt idx="15023">
                  <c:v>0.710034722222222</c:v>
                </c:pt>
                <c:pt idx="15024">
                  <c:v>0.710057870370371</c:v>
                </c:pt>
                <c:pt idx="15025">
                  <c:v>0.710081018518519</c:v>
                </c:pt>
                <c:pt idx="15026">
                  <c:v>0.710104166666666</c:v>
                </c:pt>
                <c:pt idx="15027">
                  <c:v>0.710127314814815</c:v>
                </c:pt>
                <c:pt idx="15028">
                  <c:v>0.710150462962963</c:v>
                </c:pt>
                <c:pt idx="15029">
                  <c:v>0.710173611111111</c:v>
                </c:pt>
                <c:pt idx="15030">
                  <c:v>0.710196759259259</c:v>
                </c:pt>
                <c:pt idx="15031">
                  <c:v>0.710219907407407</c:v>
                </c:pt>
                <c:pt idx="15032">
                  <c:v>0.710243055555556</c:v>
                </c:pt>
                <c:pt idx="15033">
                  <c:v>0.710266203703703</c:v>
                </c:pt>
                <c:pt idx="15034">
                  <c:v>0.710289351851852</c:v>
                </c:pt>
                <c:pt idx="15035">
                  <c:v>0.7103125</c:v>
                </c:pt>
                <c:pt idx="15036">
                  <c:v>0.710335648148148</c:v>
                </c:pt>
                <c:pt idx="15037">
                  <c:v>0.710358796296296</c:v>
                </c:pt>
                <c:pt idx="15038">
                  <c:v>0.710381944444445</c:v>
                </c:pt>
                <c:pt idx="15039">
                  <c:v>0.710405092592593</c:v>
                </c:pt>
                <c:pt idx="15040">
                  <c:v>0.710428240740741</c:v>
                </c:pt>
                <c:pt idx="15041">
                  <c:v>0.710451388888889</c:v>
                </c:pt>
                <c:pt idx="15042">
                  <c:v>0.710474537037037</c:v>
                </c:pt>
                <c:pt idx="15043">
                  <c:v>0.710497685185185</c:v>
                </c:pt>
                <c:pt idx="15044">
                  <c:v>0.710520833333333</c:v>
                </c:pt>
                <c:pt idx="15045">
                  <c:v>0.710543981481481</c:v>
                </c:pt>
                <c:pt idx="15046">
                  <c:v>0.710567129629629</c:v>
                </c:pt>
                <c:pt idx="15047">
                  <c:v>0.710590277777778</c:v>
                </c:pt>
                <c:pt idx="15048">
                  <c:v>0.710613425925926</c:v>
                </c:pt>
                <c:pt idx="15049">
                  <c:v>0.710636574074074</c:v>
                </c:pt>
                <c:pt idx="15050">
                  <c:v>0.710659722222222</c:v>
                </c:pt>
                <c:pt idx="15051">
                  <c:v>0.710682870370371</c:v>
                </c:pt>
                <c:pt idx="15052">
                  <c:v>0.710706018518519</c:v>
                </c:pt>
                <c:pt idx="15053">
                  <c:v>0.710729166666667</c:v>
                </c:pt>
                <c:pt idx="15054">
                  <c:v>0.710752314814815</c:v>
                </c:pt>
                <c:pt idx="15055">
                  <c:v>0.710775462962963</c:v>
                </c:pt>
                <c:pt idx="15056">
                  <c:v>0.710798611111111</c:v>
                </c:pt>
                <c:pt idx="15057">
                  <c:v>0.710821759259259</c:v>
                </c:pt>
                <c:pt idx="15058">
                  <c:v>0.710844907407408</c:v>
                </c:pt>
                <c:pt idx="15059">
                  <c:v>0.710868055555556</c:v>
                </c:pt>
                <c:pt idx="15060">
                  <c:v>0.710891203703704</c:v>
                </c:pt>
                <c:pt idx="15061">
                  <c:v>0.710914351851852</c:v>
                </c:pt>
                <c:pt idx="15062">
                  <c:v>0.7109375</c:v>
                </c:pt>
                <c:pt idx="15063">
                  <c:v>0.710960648148148</c:v>
                </c:pt>
                <c:pt idx="15064">
                  <c:v>0.710983796296296</c:v>
                </c:pt>
                <c:pt idx="15065">
                  <c:v>0.711006944444444</c:v>
                </c:pt>
                <c:pt idx="15066">
                  <c:v>0.711030092592593</c:v>
                </c:pt>
                <c:pt idx="15067">
                  <c:v>0.711053240740741</c:v>
                </c:pt>
                <c:pt idx="15068">
                  <c:v>0.711076388888889</c:v>
                </c:pt>
                <c:pt idx="15069">
                  <c:v>0.711099537037037</c:v>
                </c:pt>
                <c:pt idx="15070">
                  <c:v>0.711122685185185</c:v>
                </c:pt>
                <c:pt idx="15071">
                  <c:v>0.711145833333333</c:v>
                </c:pt>
                <c:pt idx="15072">
                  <c:v>0.711168981481481</c:v>
                </c:pt>
                <c:pt idx="15073">
                  <c:v>0.711192129629629</c:v>
                </c:pt>
                <c:pt idx="15074">
                  <c:v>0.711215277777778</c:v>
                </c:pt>
                <c:pt idx="15075">
                  <c:v>0.711238425925926</c:v>
                </c:pt>
                <c:pt idx="15076">
                  <c:v>0.711261574074074</c:v>
                </c:pt>
                <c:pt idx="15077">
                  <c:v>0.711284722222222</c:v>
                </c:pt>
                <c:pt idx="15078">
                  <c:v>0.711307870370371</c:v>
                </c:pt>
                <c:pt idx="15079">
                  <c:v>0.711331018518519</c:v>
                </c:pt>
                <c:pt idx="15080">
                  <c:v>0.711354166666667</c:v>
                </c:pt>
                <c:pt idx="15081">
                  <c:v>0.711377314814815</c:v>
                </c:pt>
                <c:pt idx="15082">
                  <c:v>0.711400462962963</c:v>
                </c:pt>
                <c:pt idx="15083">
                  <c:v>0.711423611111111</c:v>
                </c:pt>
                <c:pt idx="15084">
                  <c:v>0.711446759259259</c:v>
                </c:pt>
                <c:pt idx="15085">
                  <c:v>0.711469907407407</c:v>
                </c:pt>
                <c:pt idx="15086">
                  <c:v>0.711493055555556</c:v>
                </c:pt>
                <c:pt idx="15087">
                  <c:v>0.711516203703704</c:v>
                </c:pt>
                <c:pt idx="15088">
                  <c:v>0.711539351851852</c:v>
                </c:pt>
                <c:pt idx="15089">
                  <c:v>0.7115625</c:v>
                </c:pt>
                <c:pt idx="15090">
                  <c:v>0.711585648148148</c:v>
                </c:pt>
                <c:pt idx="15091">
                  <c:v>0.711608796296297</c:v>
                </c:pt>
                <c:pt idx="15092">
                  <c:v>0.711631944444444</c:v>
                </c:pt>
                <c:pt idx="15093">
                  <c:v>0.711655092592593</c:v>
                </c:pt>
                <c:pt idx="15094">
                  <c:v>0.711678240740741</c:v>
                </c:pt>
                <c:pt idx="15095">
                  <c:v>0.711701388888889</c:v>
                </c:pt>
                <c:pt idx="15096">
                  <c:v>0.711724537037037</c:v>
                </c:pt>
                <c:pt idx="15097">
                  <c:v>0.711747685185185</c:v>
                </c:pt>
                <c:pt idx="15098">
                  <c:v>0.711770833333334</c:v>
                </c:pt>
                <c:pt idx="15099">
                  <c:v>0.711793981481482</c:v>
                </c:pt>
                <c:pt idx="15100">
                  <c:v>0.711817129629629</c:v>
                </c:pt>
                <c:pt idx="15101">
                  <c:v>0.711840277777778</c:v>
                </c:pt>
                <c:pt idx="15102">
                  <c:v>0.711863425925926</c:v>
                </c:pt>
                <c:pt idx="15103">
                  <c:v>0.711886574074074</c:v>
                </c:pt>
                <c:pt idx="15104">
                  <c:v>0.711909722222222</c:v>
                </c:pt>
                <c:pt idx="15105">
                  <c:v>0.71193287037037</c:v>
                </c:pt>
                <c:pt idx="15106">
                  <c:v>0.711956018518519</c:v>
                </c:pt>
                <c:pt idx="15107">
                  <c:v>0.711979166666667</c:v>
                </c:pt>
                <c:pt idx="15108">
                  <c:v>0.712002314814815</c:v>
                </c:pt>
                <c:pt idx="15109">
                  <c:v>0.712025462962963</c:v>
                </c:pt>
                <c:pt idx="15110">
                  <c:v>0.712048611111111</c:v>
                </c:pt>
                <c:pt idx="15111">
                  <c:v>0.712071759259259</c:v>
                </c:pt>
                <c:pt idx="15112">
                  <c:v>0.712094907407407</c:v>
                </c:pt>
                <c:pt idx="15113">
                  <c:v>0.712118055555556</c:v>
                </c:pt>
                <c:pt idx="15114">
                  <c:v>0.712141203703704</c:v>
                </c:pt>
                <c:pt idx="15115">
                  <c:v>0.712164351851852</c:v>
                </c:pt>
                <c:pt idx="15116">
                  <c:v>0.7121875</c:v>
                </c:pt>
                <c:pt idx="15117">
                  <c:v>0.712210648148148</c:v>
                </c:pt>
                <c:pt idx="15118">
                  <c:v>0.712233796296296</c:v>
                </c:pt>
                <c:pt idx="15119">
                  <c:v>0.712256944444444</c:v>
                </c:pt>
                <c:pt idx="15120">
                  <c:v>0.712280092592593</c:v>
                </c:pt>
                <c:pt idx="15121">
                  <c:v>0.712303240740741</c:v>
                </c:pt>
                <c:pt idx="15122">
                  <c:v>0.712326388888889</c:v>
                </c:pt>
                <c:pt idx="15123">
                  <c:v>0.712349537037037</c:v>
                </c:pt>
                <c:pt idx="15124">
                  <c:v>0.712372685185185</c:v>
                </c:pt>
                <c:pt idx="15125">
                  <c:v>0.712395833333333</c:v>
                </c:pt>
                <c:pt idx="15126">
                  <c:v>0.712418981481481</c:v>
                </c:pt>
                <c:pt idx="15127">
                  <c:v>0.712442129629629</c:v>
                </c:pt>
                <c:pt idx="15128">
                  <c:v>0.712465277777778</c:v>
                </c:pt>
                <c:pt idx="15129">
                  <c:v>0.712488425925926</c:v>
                </c:pt>
                <c:pt idx="15130">
                  <c:v>0.712511574074074</c:v>
                </c:pt>
                <c:pt idx="15131">
                  <c:v>0.712534722222222</c:v>
                </c:pt>
                <c:pt idx="15132">
                  <c:v>0.71255787037037</c:v>
                </c:pt>
                <c:pt idx="15133">
                  <c:v>0.712581018518519</c:v>
                </c:pt>
                <c:pt idx="15134">
                  <c:v>0.712604166666667</c:v>
                </c:pt>
                <c:pt idx="15135">
                  <c:v>0.712627314814815</c:v>
                </c:pt>
                <c:pt idx="15136">
                  <c:v>0.712650462962963</c:v>
                </c:pt>
                <c:pt idx="15137">
                  <c:v>0.712673611111111</c:v>
                </c:pt>
                <c:pt idx="15138">
                  <c:v>0.712696759259259</c:v>
                </c:pt>
                <c:pt idx="15139">
                  <c:v>0.712719907407407</c:v>
                </c:pt>
                <c:pt idx="15140">
                  <c:v>0.712743055555556</c:v>
                </c:pt>
                <c:pt idx="15141">
                  <c:v>0.712766203703704</c:v>
                </c:pt>
                <c:pt idx="15142">
                  <c:v>0.712789351851852</c:v>
                </c:pt>
                <c:pt idx="15143">
                  <c:v>0.7128125</c:v>
                </c:pt>
                <c:pt idx="15144">
                  <c:v>0.712835648148148</c:v>
                </c:pt>
                <c:pt idx="15145">
                  <c:v>0.712858796296296</c:v>
                </c:pt>
                <c:pt idx="15146">
                  <c:v>0.712881944444444</c:v>
                </c:pt>
                <c:pt idx="15147">
                  <c:v>0.712905092592593</c:v>
                </c:pt>
                <c:pt idx="15148">
                  <c:v>0.712928240740741</c:v>
                </c:pt>
                <c:pt idx="15149">
                  <c:v>0.712951388888889</c:v>
                </c:pt>
                <c:pt idx="15150">
                  <c:v>0.712974537037037</c:v>
                </c:pt>
                <c:pt idx="15151">
                  <c:v>0.712997685185185</c:v>
                </c:pt>
                <c:pt idx="15152">
                  <c:v>0.713020833333333</c:v>
                </c:pt>
                <c:pt idx="15153">
                  <c:v>0.713043981481481</c:v>
                </c:pt>
                <c:pt idx="15154">
                  <c:v>0.71306712962963</c:v>
                </c:pt>
                <c:pt idx="15155">
                  <c:v>0.713090277777778</c:v>
                </c:pt>
                <c:pt idx="15156">
                  <c:v>0.713113425925926</c:v>
                </c:pt>
                <c:pt idx="15157">
                  <c:v>0.713136574074074</c:v>
                </c:pt>
                <c:pt idx="15158">
                  <c:v>0.713159722222222</c:v>
                </c:pt>
                <c:pt idx="15159">
                  <c:v>0.71318287037037</c:v>
                </c:pt>
                <c:pt idx="15160">
                  <c:v>0.713206018518519</c:v>
                </c:pt>
                <c:pt idx="15161">
                  <c:v>0.713229166666667</c:v>
                </c:pt>
                <c:pt idx="15162">
                  <c:v>0.713252314814815</c:v>
                </c:pt>
                <c:pt idx="15163">
                  <c:v>0.713275462962963</c:v>
                </c:pt>
                <c:pt idx="15164">
                  <c:v>0.713298611111111</c:v>
                </c:pt>
                <c:pt idx="15165">
                  <c:v>0.713321759259259</c:v>
                </c:pt>
                <c:pt idx="15166">
                  <c:v>0.713344907407407</c:v>
                </c:pt>
                <c:pt idx="15167">
                  <c:v>0.713368055555556</c:v>
                </c:pt>
                <c:pt idx="15168">
                  <c:v>0.713391203703704</c:v>
                </c:pt>
                <c:pt idx="15169">
                  <c:v>0.713414351851852</c:v>
                </c:pt>
                <c:pt idx="15170">
                  <c:v>0.7134375</c:v>
                </c:pt>
                <c:pt idx="15171">
                  <c:v>0.713460648148148</c:v>
                </c:pt>
                <c:pt idx="15172">
                  <c:v>0.713483796296296</c:v>
                </c:pt>
                <c:pt idx="15173">
                  <c:v>0.713506944444444</c:v>
                </c:pt>
                <c:pt idx="15174">
                  <c:v>0.713530092592593</c:v>
                </c:pt>
                <c:pt idx="15175">
                  <c:v>0.713553240740741</c:v>
                </c:pt>
                <c:pt idx="15176">
                  <c:v>0.713576388888889</c:v>
                </c:pt>
                <c:pt idx="15177">
                  <c:v>0.713599537037037</c:v>
                </c:pt>
                <c:pt idx="15178">
                  <c:v>0.713622685185185</c:v>
                </c:pt>
                <c:pt idx="15179">
                  <c:v>0.713645833333334</c:v>
                </c:pt>
                <c:pt idx="15180">
                  <c:v>0.713668981481482</c:v>
                </c:pt>
                <c:pt idx="15181">
                  <c:v>0.71369212962963</c:v>
                </c:pt>
                <c:pt idx="15182">
                  <c:v>0.713715277777778</c:v>
                </c:pt>
                <c:pt idx="15183">
                  <c:v>0.713738425925926</c:v>
                </c:pt>
                <c:pt idx="15184">
                  <c:v>0.713761574074074</c:v>
                </c:pt>
                <c:pt idx="15185">
                  <c:v>0.713784722222222</c:v>
                </c:pt>
                <c:pt idx="15186">
                  <c:v>0.713807870370371</c:v>
                </c:pt>
                <c:pt idx="15187">
                  <c:v>0.713831018518519</c:v>
                </c:pt>
                <c:pt idx="15188">
                  <c:v>0.713854166666667</c:v>
                </c:pt>
                <c:pt idx="15189">
                  <c:v>0.713877314814815</c:v>
                </c:pt>
                <c:pt idx="15190">
                  <c:v>0.713900462962963</c:v>
                </c:pt>
                <c:pt idx="15191">
                  <c:v>0.713923611111111</c:v>
                </c:pt>
                <c:pt idx="15192">
                  <c:v>0.713946759259259</c:v>
                </c:pt>
                <c:pt idx="15193">
                  <c:v>0.713969907407407</c:v>
                </c:pt>
                <c:pt idx="15194">
                  <c:v>0.713993055555556</c:v>
                </c:pt>
                <c:pt idx="15195">
                  <c:v>0.714016203703704</c:v>
                </c:pt>
                <c:pt idx="15196">
                  <c:v>0.714039351851852</c:v>
                </c:pt>
                <c:pt idx="15197">
                  <c:v>0.7140625</c:v>
                </c:pt>
                <c:pt idx="15198">
                  <c:v>0.714085648148148</c:v>
                </c:pt>
                <c:pt idx="15199">
                  <c:v>0.714108796296296</c:v>
                </c:pt>
                <c:pt idx="15200">
                  <c:v>0.714131944444445</c:v>
                </c:pt>
                <c:pt idx="15201">
                  <c:v>0.714155092592593</c:v>
                </c:pt>
                <c:pt idx="15202">
                  <c:v>0.714178240740741</c:v>
                </c:pt>
                <c:pt idx="15203">
                  <c:v>0.714201388888889</c:v>
                </c:pt>
                <c:pt idx="15204">
                  <c:v>0.714224537037037</c:v>
                </c:pt>
                <c:pt idx="15205">
                  <c:v>0.714247685185185</c:v>
                </c:pt>
                <c:pt idx="15206">
                  <c:v>0.714270833333333</c:v>
                </c:pt>
                <c:pt idx="15207">
                  <c:v>0.714293981481482</c:v>
                </c:pt>
                <c:pt idx="15208">
                  <c:v>0.714317129629629</c:v>
                </c:pt>
                <c:pt idx="15209">
                  <c:v>0.714340277777778</c:v>
                </c:pt>
                <c:pt idx="15210">
                  <c:v>0.714363425925926</c:v>
                </c:pt>
                <c:pt idx="15211">
                  <c:v>0.714386574074074</c:v>
                </c:pt>
                <c:pt idx="15212">
                  <c:v>0.714409722222222</c:v>
                </c:pt>
                <c:pt idx="15213">
                  <c:v>0.71443287037037</c:v>
                </c:pt>
                <c:pt idx="15214">
                  <c:v>0.714456018518519</c:v>
                </c:pt>
                <c:pt idx="15215">
                  <c:v>0.714479166666667</c:v>
                </c:pt>
                <c:pt idx="15216">
                  <c:v>0.714502314814815</c:v>
                </c:pt>
                <c:pt idx="15217">
                  <c:v>0.714525462962963</c:v>
                </c:pt>
                <c:pt idx="15218">
                  <c:v>0.714548611111111</c:v>
                </c:pt>
                <c:pt idx="15219">
                  <c:v>0.714571759259259</c:v>
                </c:pt>
                <c:pt idx="15220">
                  <c:v>0.714594907407407</c:v>
                </c:pt>
                <c:pt idx="15221">
                  <c:v>0.714618055555556</c:v>
                </c:pt>
                <c:pt idx="15222">
                  <c:v>0.714641203703704</c:v>
                </c:pt>
                <c:pt idx="15223">
                  <c:v>0.714664351851852</c:v>
                </c:pt>
                <c:pt idx="15224">
                  <c:v>0.7146875</c:v>
                </c:pt>
                <c:pt idx="15225">
                  <c:v>0.714710648148148</c:v>
                </c:pt>
                <c:pt idx="15226">
                  <c:v>0.714733796296296</c:v>
                </c:pt>
                <c:pt idx="15227">
                  <c:v>0.714756944444444</c:v>
                </c:pt>
                <c:pt idx="15228">
                  <c:v>0.714780092592593</c:v>
                </c:pt>
                <c:pt idx="15229">
                  <c:v>0.71480324074074</c:v>
                </c:pt>
                <c:pt idx="15230">
                  <c:v>0.714826388888889</c:v>
                </c:pt>
                <c:pt idx="15231">
                  <c:v>0.714849537037037</c:v>
                </c:pt>
                <c:pt idx="15232">
                  <c:v>0.714872685185185</c:v>
                </c:pt>
                <c:pt idx="15233">
                  <c:v>0.714895833333334</c:v>
                </c:pt>
                <c:pt idx="15234">
                  <c:v>0.714918981481482</c:v>
                </c:pt>
                <c:pt idx="15235">
                  <c:v>0.714942129629629</c:v>
                </c:pt>
                <c:pt idx="15236">
                  <c:v>0.714965277777778</c:v>
                </c:pt>
                <c:pt idx="15237">
                  <c:v>0.714988425925926</c:v>
                </c:pt>
                <c:pt idx="15238">
                  <c:v>0.715011574074074</c:v>
                </c:pt>
                <c:pt idx="15239">
                  <c:v>0.715034722222222</c:v>
                </c:pt>
                <c:pt idx="15240">
                  <c:v>0.715057870370371</c:v>
                </c:pt>
                <c:pt idx="15241">
                  <c:v>0.715081018518519</c:v>
                </c:pt>
                <c:pt idx="15242">
                  <c:v>0.715104166666667</c:v>
                </c:pt>
                <c:pt idx="15243">
                  <c:v>0.715127314814815</c:v>
                </c:pt>
                <c:pt idx="15244">
                  <c:v>0.715150462962963</c:v>
                </c:pt>
                <c:pt idx="15245">
                  <c:v>0.715173611111111</c:v>
                </c:pt>
                <c:pt idx="15246">
                  <c:v>0.715196759259259</c:v>
                </c:pt>
                <c:pt idx="15247">
                  <c:v>0.715219907407407</c:v>
                </c:pt>
                <c:pt idx="15248">
                  <c:v>0.715243055555555</c:v>
                </c:pt>
                <c:pt idx="15249">
                  <c:v>0.715266203703704</c:v>
                </c:pt>
                <c:pt idx="15250">
                  <c:v>0.715289351851852</c:v>
                </c:pt>
                <c:pt idx="15251">
                  <c:v>0.7153125</c:v>
                </c:pt>
                <c:pt idx="15252">
                  <c:v>0.715335648148148</c:v>
                </c:pt>
                <c:pt idx="15253">
                  <c:v>0.715358796296296</c:v>
                </c:pt>
                <c:pt idx="15254">
                  <c:v>0.715381944444444</c:v>
                </c:pt>
                <c:pt idx="15255">
                  <c:v>0.715405092592593</c:v>
                </c:pt>
                <c:pt idx="15256">
                  <c:v>0.715428240740741</c:v>
                </c:pt>
                <c:pt idx="15257">
                  <c:v>0.715451388888889</c:v>
                </c:pt>
                <c:pt idx="15258">
                  <c:v>0.715474537037037</c:v>
                </c:pt>
                <c:pt idx="15259">
                  <c:v>0.715497685185185</c:v>
                </c:pt>
                <c:pt idx="15260">
                  <c:v>0.715520833333333</c:v>
                </c:pt>
                <c:pt idx="15261">
                  <c:v>0.715543981481482</c:v>
                </c:pt>
                <c:pt idx="15262">
                  <c:v>0.715567129629629</c:v>
                </c:pt>
                <c:pt idx="15263">
                  <c:v>0.715590277777778</c:v>
                </c:pt>
                <c:pt idx="15264">
                  <c:v>0.715613425925926</c:v>
                </c:pt>
                <c:pt idx="15265">
                  <c:v>0.715636574074074</c:v>
                </c:pt>
                <c:pt idx="15266">
                  <c:v>0.715659722222222</c:v>
                </c:pt>
                <c:pt idx="15267">
                  <c:v>0.71568287037037</c:v>
                </c:pt>
                <c:pt idx="15268">
                  <c:v>0.715706018518519</c:v>
                </c:pt>
                <c:pt idx="15269">
                  <c:v>0.715729166666667</c:v>
                </c:pt>
                <c:pt idx="15270">
                  <c:v>0.715752314814815</c:v>
                </c:pt>
                <c:pt idx="15271">
                  <c:v>0.715775462962963</c:v>
                </c:pt>
                <c:pt idx="15272">
                  <c:v>0.715798611111111</c:v>
                </c:pt>
                <c:pt idx="15273">
                  <c:v>0.715821759259259</c:v>
                </c:pt>
                <c:pt idx="15274">
                  <c:v>0.715844907407408</c:v>
                </c:pt>
                <c:pt idx="15275">
                  <c:v>0.715868055555556</c:v>
                </c:pt>
                <c:pt idx="15276">
                  <c:v>0.715891203703704</c:v>
                </c:pt>
                <c:pt idx="15277">
                  <c:v>0.715914351851852</c:v>
                </c:pt>
                <c:pt idx="15278">
                  <c:v>0.7159375</c:v>
                </c:pt>
                <c:pt idx="15279">
                  <c:v>0.715960648148148</c:v>
                </c:pt>
                <c:pt idx="15280">
                  <c:v>0.715983796296296</c:v>
                </c:pt>
                <c:pt idx="15281">
                  <c:v>0.716006944444445</c:v>
                </c:pt>
                <c:pt idx="15282">
                  <c:v>0.716030092592593</c:v>
                </c:pt>
                <c:pt idx="15283">
                  <c:v>0.716053240740741</c:v>
                </c:pt>
                <c:pt idx="15284">
                  <c:v>0.716076388888889</c:v>
                </c:pt>
                <c:pt idx="15285">
                  <c:v>0.716099537037037</c:v>
                </c:pt>
                <c:pt idx="15286">
                  <c:v>0.716122685185185</c:v>
                </c:pt>
                <c:pt idx="15287">
                  <c:v>0.716145833333334</c:v>
                </c:pt>
                <c:pt idx="15288">
                  <c:v>0.716168981481481</c:v>
                </c:pt>
                <c:pt idx="15289">
                  <c:v>0.716192129629629</c:v>
                </c:pt>
                <c:pt idx="15290">
                  <c:v>0.716215277777778</c:v>
                </c:pt>
                <c:pt idx="15291">
                  <c:v>0.716238425925926</c:v>
                </c:pt>
                <c:pt idx="15292">
                  <c:v>0.716261574074074</c:v>
                </c:pt>
                <c:pt idx="15293">
                  <c:v>0.716284722222222</c:v>
                </c:pt>
                <c:pt idx="15294">
                  <c:v>0.716307870370371</c:v>
                </c:pt>
                <c:pt idx="15295">
                  <c:v>0.716331018518519</c:v>
                </c:pt>
                <c:pt idx="15296">
                  <c:v>0.716354166666666</c:v>
                </c:pt>
                <c:pt idx="15297">
                  <c:v>0.716377314814815</c:v>
                </c:pt>
                <c:pt idx="15298">
                  <c:v>0.716400462962963</c:v>
                </c:pt>
                <c:pt idx="15299">
                  <c:v>0.716423611111111</c:v>
                </c:pt>
                <c:pt idx="15300">
                  <c:v>0.716446759259259</c:v>
                </c:pt>
                <c:pt idx="15301">
                  <c:v>0.716469907407407</c:v>
                </c:pt>
                <c:pt idx="15302">
                  <c:v>0.716493055555556</c:v>
                </c:pt>
                <c:pt idx="15303">
                  <c:v>0.716516203703704</c:v>
                </c:pt>
                <c:pt idx="15304">
                  <c:v>0.716539351851852</c:v>
                </c:pt>
                <c:pt idx="15305">
                  <c:v>0.7165625</c:v>
                </c:pt>
                <c:pt idx="15306">
                  <c:v>0.716585648148148</c:v>
                </c:pt>
                <c:pt idx="15307">
                  <c:v>0.716608796296297</c:v>
                </c:pt>
                <c:pt idx="15308">
                  <c:v>0.716631944444444</c:v>
                </c:pt>
                <c:pt idx="15309">
                  <c:v>0.716655092592593</c:v>
                </c:pt>
                <c:pt idx="15310">
                  <c:v>0.716678240740741</c:v>
                </c:pt>
                <c:pt idx="15311">
                  <c:v>0.716701388888889</c:v>
                </c:pt>
                <c:pt idx="15312">
                  <c:v>0.716724537037037</c:v>
                </c:pt>
                <c:pt idx="15313">
                  <c:v>0.716747685185185</c:v>
                </c:pt>
                <c:pt idx="15314">
                  <c:v>0.716770833333334</c:v>
                </c:pt>
                <c:pt idx="15315">
                  <c:v>0.716793981481481</c:v>
                </c:pt>
                <c:pt idx="15316">
                  <c:v>0.716817129629629</c:v>
                </c:pt>
                <c:pt idx="15317">
                  <c:v>0.716840277777778</c:v>
                </c:pt>
                <c:pt idx="15318">
                  <c:v>0.716863425925926</c:v>
                </c:pt>
                <c:pt idx="15319">
                  <c:v>0.716886574074074</c:v>
                </c:pt>
                <c:pt idx="15320">
                  <c:v>0.716909722222222</c:v>
                </c:pt>
                <c:pt idx="15321">
                  <c:v>0.71693287037037</c:v>
                </c:pt>
                <c:pt idx="15322">
                  <c:v>0.716956018518519</c:v>
                </c:pt>
                <c:pt idx="15323">
                  <c:v>0.716979166666667</c:v>
                </c:pt>
                <c:pt idx="15324">
                  <c:v>0.717002314814815</c:v>
                </c:pt>
                <c:pt idx="15325">
                  <c:v>0.717025462962963</c:v>
                </c:pt>
                <c:pt idx="15326">
                  <c:v>0.717048611111111</c:v>
                </c:pt>
                <c:pt idx="15327">
                  <c:v>0.717071759259259</c:v>
                </c:pt>
                <c:pt idx="15328">
                  <c:v>0.717094907407407</c:v>
                </c:pt>
                <c:pt idx="15329">
                  <c:v>0.717118055555556</c:v>
                </c:pt>
                <c:pt idx="15330">
                  <c:v>0.717141203703704</c:v>
                </c:pt>
                <c:pt idx="15331">
                  <c:v>0.717164351851852</c:v>
                </c:pt>
                <c:pt idx="15332">
                  <c:v>0.7171875</c:v>
                </c:pt>
                <c:pt idx="15333">
                  <c:v>0.717210648148148</c:v>
                </c:pt>
                <c:pt idx="15334">
                  <c:v>0.717233796296296</c:v>
                </c:pt>
                <c:pt idx="15335">
                  <c:v>0.717256944444444</c:v>
                </c:pt>
                <c:pt idx="15336">
                  <c:v>0.717280092592593</c:v>
                </c:pt>
                <c:pt idx="15337">
                  <c:v>0.717303240740741</c:v>
                </c:pt>
                <c:pt idx="15338">
                  <c:v>0.717326388888889</c:v>
                </c:pt>
                <c:pt idx="15339">
                  <c:v>0.717349537037037</c:v>
                </c:pt>
                <c:pt idx="15340">
                  <c:v>0.717372685185185</c:v>
                </c:pt>
                <c:pt idx="15341">
                  <c:v>0.717395833333333</c:v>
                </c:pt>
                <c:pt idx="15342">
                  <c:v>0.717418981481481</c:v>
                </c:pt>
                <c:pt idx="15343">
                  <c:v>0.71744212962963</c:v>
                </c:pt>
                <c:pt idx="15344">
                  <c:v>0.717465277777778</c:v>
                </c:pt>
                <c:pt idx="15345">
                  <c:v>0.717488425925926</c:v>
                </c:pt>
                <c:pt idx="15346">
                  <c:v>0.717511574074074</c:v>
                </c:pt>
                <c:pt idx="15347">
                  <c:v>0.717534722222222</c:v>
                </c:pt>
                <c:pt idx="15348">
                  <c:v>0.71755787037037</c:v>
                </c:pt>
                <c:pt idx="15349">
                  <c:v>0.717581018518519</c:v>
                </c:pt>
                <c:pt idx="15350">
                  <c:v>0.717604166666667</c:v>
                </c:pt>
                <c:pt idx="15351">
                  <c:v>0.717627314814815</c:v>
                </c:pt>
                <c:pt idx="15352">
                  <c:v>0.717650462962963</c:v>
                </c:pt>
                <c:pt idx="15353">
                  <c:v>0.717673611111111</c:v>
                </c:pt>
                <c:pt idx="15354">
                  <c:v>0.717696759259259</c:v>
                </c:pt>
                <c:pt idx="15355">
                  <c:v>0.717719907407407</c:v>
                </c:pt>
                <c:pt idx="15356">
                  <c:v>0.717743055555556</c:v>
                </c:pt>
                <c:pt idx="15357">
                  <c:v>0.717766203703704</c:v>
                </c:pt>
                <c:pt idx="15358">
                  <c:v>0.717789351851852</c:v>
                </c:pt>
                <c:pt idx="15359">
                  <c:v>0.7178125</c:v>
                </c:pt>
                <c:pt idx="15360">
                  <c:v>0.717835648148148</c:v>
                </c:pt>
                <c:pt idx="15361">
                  <c:v>0.717858796296296</c:v>
                </c:pt>
                <c:pt idx="15362">
                  <c:v>0.717881944444445</c:v>
                </c:pt>
                <c:pt idx="15363">
                  <c:v>0.717905092592593</c:v>
                </c:pt>
                <c:pt idx="15364">
                  <c:v>0.717928240740741</c:v>
                </c:pt>
                <c:pt idx="15365">
                  <c:v>0.717951388888889</c:v>
                </c:pt>
                <c:pt idx="15366">
                  <c:v>0.717974537037037</c:v>
                </c:pt>
                <c:pt idx="15367">
                  <c:v>0.717997685185185</c:v>
                </c:pt>
                <c:pt idx="15368">
                  <c:v>0.718020833333334</c:v>
                </c:pt>
                <c:pt idx="15369">
                  <c:v>0.718043981481482</c:v>
                </c:pt>
                <c:pt idx="15370">
                  <c:v>0.718067129629629</c:v>
                </c:pt>
                <c:pt idx="15371">
                  <c:v>0.718090277777778</c:v>
                </c:pt>
                <c:pt idx="15372">
                  <c:v>0.718113425925926</c:v>
                </c:pt>
                <c:pt idx="15373">
                  <c:v>0.718136574074074</c:v>
                </c:pt>
                <c:pt idx="15374">
                  <c:v>0.718159722222222</c:v>
                </c:pt>
                <c:pt idx="15375">
                  <c:v>0.71818287037037</c:v>
                </c:pt>
                <c:pt idx="15376">
                  <c:v>0.718206018518519</c:v>
                </c:pt>
                <c:pt idx="15377">
                  <c:v>0.718229166666667</c:v>
                </c:pt>
                <c:pt idx="15378">
                  <c:v>0.718252314814815</c:v>
                </c:pt>
                <c:pt idx="15379">
                  <c:v>0.718275462962963</c:v>
                </c:pt>
                <c:pt idx="15380">
                  <c:v>0.718298611111111</c:v>
                </c:pt>
                <c:pt idx="15381">
                  <c:v>0.718321759259259</c:v>
                </c:pt>
                <c:pt idx="15382">
                  <c:v>0.718344907407407</c:v>
                </c:pt>
                <c:pt idx="15383">
                  <c:v>0.718368055555556</c:v>
                </c:pt>
                <c:pt idx="15384">
                  <c:v>0.718391203703704</c:v>
                </c:pt>
                <c:pt idx="15385">
                  <c:v>0.718414351851852</c:v>
                </c:pt>
                <c:pt idx="15386">
                  <c:v>0.7184375</c:v>
                </c:pt>
                <c:pt idx="15387">
                  <c:v>0.718460648148148</c:v>
                </c:pt>
                <c:pt idx="15388">
                  <c:v>0.718483796296296</c:v>
                </c:pt>
                <c:pt idx="15389">
                  <c:v>0.718506944444444</c:v>
                </c:pt>
                <c:pt idx="15390">
                  <c:v>0.718530092592593</c:v>
                </c:pt>
                <c:pt idx="15391">
                  <c:v>0.71855324074074</c:v>
                </c:pt>
                <c:pt idx="15392">
                  <c:v>0.718576388888889</c:v>
                </c:pt>
                <c:pt idx="15393">
                  <c:v>0.718599537037037</c:v>
                </c:pt>
                <c:pt idx="15394">
                  <c:v>0.718622685185185</c:v>
                </c:pt>
                <c:pt idx="15395">
                  <c:v>0.718645833333334</c:v>
                </c:pt>
                <c:pt idx="15396">
                  <c:v>0.718668981481482</c:v>
                </c:pt>
                <c:pt idx="15397">
                  <c:v>0.71869212962963</c:v>
                </c:pt>
                <c:pt idx="15398">
                  <c:v>0.718715277777778</c:v>
                </c:pt>
                <c:pt idx="15399">
                  <c:v>0.718738425925926</c:v>
                </c:pt>
                <c:pt idx="15400">
                  <c:v>0.718761574074074</c:v>
                </c:pt>
                <c:pt idx="15401">
                  <c:v>0.718784722222222</c:v>
                </c:pt>
                <c:pt idx="15402">
                  <c:v>0.718807870370371</c:v>
                </c:pt>
                <c:pt idx="15403">
                  <c:v>0.718831018518519</c:v>
                </c:pt>
                <c:pt idx="15404">
                  <c:v>0.718854166666667</c:v>
                </c:pt>
                <c:pt idx="15405">
                  <c:v>0.718877314814815</c:v>
                </c:pt>
                <c:pt idx="15406">
                  <c:v>0.718900462962963</c:v>
                </c:pt>
                <c:pt idx="15407">
                  <c:v>0.718923611111111</c:v>
                </c:pt>
                <c:pt idx="15408">
                  <c:v>0.718946759259259</c:v>
                </c:pt>
                <c:pt idx="15409">
                  <c:v>0.718969907407407</c:v>
                </c:pt>
                <c:pt idx="15410">
                  <c:v>0.718993055555556</c:v>
                </c:pt>
                <c:pt idx="15411">
                  <c:v>0.719016203703704</c:v>
                </c:pt>
                <c:pt idx="15412">
                  <c:v>0.719039351851852</c:v>
                </c:pt>
                <c:pt idx="15413">
                  <c:v>0.7190625</c:v>
                </c:pt>
                <c:pt idx="15414">
                  <c:v>0.719085648148148</c:v>
                </c:pt>
                <c:pt idx="15415">
                  <c:v>0.719108796296296</c:v>
                </c:pt>
                <c:pt idx="15416">
                  <c:v>0.719131944444444</c:v>
                </c:pt>
                <c:pt idx="15417">
                  <c:v>0.719155092592593</c:v>
                </c:pt>
                <c:pt idx="15418">
                  <c:v>0.719178240740741</c:v>
                </c:pt>
                <c:pt idx="15419">
                  <c:v>0.719201388888889</c:v>
                </c:pt>
                <c:pt idx="15420">
                  <c:v>0.719224537037037</c:v>
                </c:pt>
                <c:pt idx="15421">
                  <c:v>0.719247685185185</c:v>
                </c:pt>
                <c:pt idx="15422">
                  <c:v>0.719270833333333</c:v>
                </c:pt>
                <c:pt idx="15423">
                  <c:v>0.719293981481482</c:v>
                </c:pt>
                <c:pt idx="15424">
                  <c:v>0.719317129629629</c:v>
                </c:pt>
                <c:pt idx="15425">
                  <c:v>0.719340277777778</c:v>
                </c:pt>
                <c:pt idx="15426">
                  <c:v>0.719363425925926</c:v>
                </c:pt>
                <c:pt idx="15427">
                  <c:v>0.719386574074074</c:v>
                </c:pt>
                <c:pt idx="15428">
                  <c:v>0.719409722222222</c:v>
                </c:pt>
                <c:pt idx="15429">
                  <c:v>0.71943287037037</c:v>
                </c:pt>
                <c:pt idx="15430">
                  <c:v>0.719456018518519</c:v>
                </c:pt>
                <c:pt idx="15431">
                  <c:v>0.719479166666667</c:v>
                </c:pt>
                <c:pt idx="15432">
                  <c:v>0.719502314814815</c:v>
                </c:pt>
                <c:pt idx="15433">
                  <c:v>0.719525462962963</c:v>
                </c:pt>
                <c:pt idx="15434">
                  <c:v>0.719548611111111</c:v>
                </c:pt>
                <c:pt idx="15435">
                  <c:v>0.719571759259259</c:v>
                </c:pt>
                <c:pt idx="15436">
                  <c:v>0.719594907407407</c:v>
                </c:pt>
                <c:pt idx="15437">
                  <c:v>0.719618055555556</c:v>
                </c:pt>
                <c:pt idx="15438">
                  <c:v>0.719641203703704</c:v>
                </c:pt>
                <c:pt idx="15439">
                  <c:v>0.719664351851852</c:v>
                </c:pt>
                <c:pt idx="15440">
                  <c:v>0.7196875</c:v>
                </c:pt>
                <c:pt idx="15441">
                  <c:v>0.719710648148148</c:v>
                </c:pt>
                <c:pt idx="15442">
                  <c:v>0.719733796296296</c:v>
                </c:pt>
                <c:pt idx="15443">
                  <c:v>0.719756944444444</c:v>
                </c:pt>
                <c:pt idx="15444">
                  <c:v>0.719780092592593</c:v>
                </c:pt>
                <c:pt idx="15445">
                  <c:v>0.719803240740741</c:v>
                </c:pt>
                <c:pt idx="15446">
                  <c:v>0.719826388888889</c:v>
                </c:pt>
                <c:pt idx="15447">
                  <c:v>0.719849537037037</c:v>
                </c:pt>
                <c:pt idx="15448">
                  <c:v>0.719872685185185</c:v>
                </c:pt>
                <c:pt idx="15449">
                  <c:v>0.719895833333334</c:v>
                </c:pt>
                <c:pt idx="15450">
                  <c:v>0.719918981481482</c:v>
                </c:pt>
                <c:pt idx="15451">
                  <c:v>0.71994212962963</c:v>
                </c:pt>
                <c:pt idx="15452">
                  <c:v>0.719965277777778</c:v>
                </c:pt>
                <c:pt idx="15453">
                  <c:v>0.719988425925926</c:v>
                </c:pt>
                <c:pt idx="15454">
                  <c:v>0.720011574074074</c:v>
                </c:pt>
                <c:pt idx="15455">
                  <c:v>0.720034722222222</c:v>
                </c:pt>
                <c:pt idx="15456">
                  <c:v>0.72005787037037</c:v>
                </c:pt>
                <c:pt idx="15457">
                  <c:v>0.720081018518519</c:v>
                </c:pt>
                <c:pt idx="15458">
                  <c:v>0.720104166666667</c:v>
                </c:pt>
                <c:pt idx="15459">
                  <c:v>0.720127314814815</c:v>
                </c:pt>
                <c:pt idx="15460">
                  <c:v>0.720150462962963</c:v>
                </c:pt>
                <c:pt idx="15461">
                  <c:v>0.720173611111111</c:v>
                </c:pt>
                <c:pt idx="15462">
                  <c:v>0.720196759259259</c:v>
                </c:pt>
                <c:pt idx="15463">
                  <c:v>0.720219907407408</c:v>
                </c:pt>
                <c:pt idx="15464">
                  <c:v>0.720243055555556</c:v>
                </c:pt>
                <c:pt idx="15465">
                  <c:v>0.720266203703704</c:v>
                </c:pt>
                <c:pt idx="15466">
                  <c:v>0.720289351851852</c:v>
                </c:pt>
                <c:pt idx="15467">
                  <c:v>0.7203125</c:v>
                </c:pt>
                <c:pt idx="15468">
                  <c:v>0.720335648148148</c:v>
                </c:pt>
                <c:pt idx="15469">
                  <c:v>0.720358796296296</c:v>
                </c:pt>
                <c:pt idx="15470">
                  <c:v>0.720381944444445</c:v>
                </c:pt>
                <c:pt idx="15471">
                  <c:v>0.720405092592593</c:v>
                </c:pt>
                <c:pt idx="15472">
                  <c:v>0.720428240740741</c:v>
                </c:pt>
                <c:pt idx="15473">
                  <c:v>0.720451388888889</c:v>
                </c:pt>
                <c:pt idx="15474">
                  <c:v>0.720474537037037</c:v>
                </c:pt>
                <c:pt idx="15475">
                  <c:v>0.720497685185185</c:v>
                </c:pt>
                <c:pt idx="15476">
                  <c:v>0.720520833333334</c:v>
                </c:pt>
                <c:pt idx="15477">
                  <c:v>0.720543981481482</c:v>
                </c:pt>
                <c:pt idx="15478">
                  <c:v>0.720567129629629</c:v>
                </c:pt>
                <c:pt idx="15479">
                  <c:v>0.720590277777778</c:v>
                </c:pt>
                <c:pt idx="15480">
                  <c:v>0.720613425925926</c:v>
                </c:pt>
                <c:pt idx="15481">
                  <c:v>0.720636574074074</c:v>
                </c:pt>
                <c:pt idx="15482">
                  <c:v>0.720659722222222</c:v>
                </c:pt>
                <c:pt idx="15483">
                  <c:v>0.720682870370371</c:v>
                </c:pt>
                <c:pt idx="15484">
                  <c:v>0.720706018518519</c:v>
                </c:pt>
                <c:pt idx="15485">
                  <c:v>0.720729166666667</c:v>
                </c:pt>
                <c:pt idx="15486">
                  <c:v>0.720752314814815</c:v>
                </c:pt>
                <c:pt idx="15487">
                  <c:v>0.720775462962963</c:v>
                </c:pt>
                <c:pt idx="15488">
                  <c:v>0.720798611111111</c:v>
                </c:pt>
                <c:pt idx="15489">
                  <c:v>0.720821759259259</c:v>
                </c:pt>
                <c:pt idx="15490">
                  <c:v>0.720844907407408</c:v>
                </c:pt>
                <c:pt idx="15491">
                  <c:v>0.720868055555556</c:v>
                </c:pt>
                <c:pt idx="15492">
                  <c:v>0.720891203703704</c:v>
                </c:pt>
                <c:pt idx="15493">
                  <c:v>0.720914351851852</c:v>
                </c:pt>
                <c:pt idx="15494">
                  <c:v>0.7209375</c:v>
                </c:pt>
                <c:pt idx="15495">
                  <c:v>0.720960648148148</c:v>
                </c:pt>
                <c:pt idx="15496">
                  <c:v>0.720983796296296</c:v>
                </c:pt>
                <c:pt idx="15497">
                  <c:v>0.721006944444445</c:v>
                </c:pt>
                <c:pt idx="15498">
                  <c:v>0.721030092592593</c:v>
                </c:pt>
                <c:pt idx="15499">
                  <c:v>0.721053240740741</c:v>
                </c:pt>
                <c:pt idx="15500">
                  <c:v>0.721076388888889</c:v>
                </c:pt>
                <c:pt idx="15501">
                  <c:v>0.721099537037037</c:v>
                </c:pt>
                <c:pt idx="15502">
                  <c:v>0.721122685185185</c:v>
                </c:pt>
                <c:pt idx="15503">
                  <c:v>0.721145833333334</c:v>
                </c:pt>
                <c:pt idx="15504">
                  <c:v>0.721168981481481</c:v>
                </c:pt>
                <c:pt idx="15505">
                  <c:v>0.721192129629629</c:v>
                </c:pt>
                <c:pt idx="15506">
                  <c:v>0.721215277777778</c:v>
                </c:pt>
                <c:pt idx="15507">
                  <c:v>0.721238425925926</c:v>
                </c:pt>
                <c:pt idx="15508">
                  <c:v>0.721261574074074</c:v>
                </c:pt>
                <c:pt idx="15509">
                  <c:v>0.721284722222222</c:v>
                </c:pt>
                <c:pt idx="15510">
                  <c:v>0.721307870370371</c:v>
                </c:pt>
                <c:pt idx="15511">
                  <c:v>0.721331018518519</c:v>
                </c:pt>
                <c:pt idx="15512">
                  <c:v>0.721354166666666</c:v>
                </c:pt>
                <c:pt idx="15513">
                  <c:v>0.721377314814815</c:v>
                </c:pt>
                <c:pt idx="15514">
                  <c:v>0.721400462962963</c:v>
                </c:pt>
                <c:pt idx="15515">
                  <c:v>0.721423611111111</c:v>
                </c:pt>
                <c:pt idx="15516">
                  <c:v>0.721446759259259</c:v>
                </c:pt>
                <c:pt idx="15517">
                  <c:v>0.721469907407407</c:v>
                </c:pt>
                <c:pt idx="15518">
                  <c:v>0.721493055555556</c:v>
                </c:pt>
                <c:pt idx="15519">
                  <c:v>0.721516203703703</c:v>
                </c:pt>
                <c:pt idx="15520">
                  <c:v>0.721539351851852</c:v>
                </c:pt>
                <c:pt idx="15521">
                  <c:v>0.7215625</c:v>
                </c:pt>
                <c:pt idx="15522">
                  <c:v>0.721585648148148</c:v>
                </c:pt>
                <c:pt idx="15523">
                  <c:v>0.721608796296296</c:v>
                </c:pt>
                <c:pt idx="15524">
                  <c:v>0.721631944444444</c:v>
                </c:pt>
                <c:pt idx="15525">
                  <c:v>0.721655092592593</c:v>
                </c:pt>
                <c:pt idx="15526">
                  <c:v>0.721678240740741</c:v>
                </c:pt>
                <c:pt idx="15527">
                  <c:v>0.721701388888889</c:v>
                </c:pt>
                <c:pt idx="15528">
                  <c:v>0.721724537037037</c:v>
                </c:pt>
                <c:pt idx="15529">
                  <c:v>0.721747685185185</c:v>
                </c:pt>
                <c:pt idx="15530">
                  <c:v>0.721770833333334</c:v>
                </c:pt>
                <c:pt idx="15531">
                  <c:v>0.721793981481481</c:v>
                </c:pt>
                <c:pt idx="15532">
                  <c:v>0.72181712962963</c:v>
                </c:pt>
                <c:pt idx="15533">
                  <c:v>0.721840277777778</c:v>
                </c:pt>
                <c:pt idx="15534">
                  <c:v>0.721863425925926</c:v>
                </c:pt>
                <c:pt idx="15535">
                  <c:v>0.721886574074074</c:v>
                </c:pt>
                <c:pt idx="15536">
                  <c:v>0.721909722222222</c:v>
                </c:pt>
                <c:pt idx="15537">
                  <c:v>0.72193287037037</c:v>
                </c:pt>
                <c:pt idx="15538">
                  <c:v>0.721956018518519</c:v>
                </c:pt>
                <c:pt idx="15539">
                  <c:v>0.721979166666667</c:v>
                </c:pt>
                <c:pt idx="15540">
                  <c:v>0.722002314814815</c:v>
                </c:pt>
                <c:pt idx="15541">
                  <c:v>0.722025462962963</c:v>
                </c:pt>
                <c:pt idx="15542">
                  <c:v>0.722048611111111</c:v>
                </c:pt>
                <c:pt idx="15543">
                  <c:v>0.722071759259259</c:v>
                </c:pt>
                <c:pt idx="15544">
                  <c:v>0.722094907407407</c:v>
                </c:pt>
                <c:pt idx="15545">
                  <c:v>0.722118055555556</c:v>
                </c:pt>
                <c:pt idx="15546">
                  <c:v>0.722141203703704</c:v>
                </c:pt>
                <c:pt idx="15547">
                  <c:v>0.722164351851852</c:v>
                </c:pt>
                <c:pt idx="15548">
                  <c:v>0.7221875</c:v>
                </c:pt>
                <c:pt idx="15549">
                  <c:v>0.722210648148148</c:v>
                </c:pt>
                <c:pt idx="15550">
                  <c:v>0.722233796296296</c:v>
                </c:pt>
                <c:pt idx="15551">
                  <c:v>0.722256944444444</c:v>
                </c:pt>
                <c:pt idx="15552">
                  <c:v>0.722280092592593</c:v>
                </c:pt>
                <c:pt idx="15553">
                  <c:v>0.722303240740741</c:v>
                </c:pt>
                <c:pt idx="15554">
                  <c:v>0.722326388888889</c:v>
                </c:pt>
                <c:pt idx="15555">
                  <c:v>0.722349537037037</c:v>
                </c:pt>
                <c:pt idx="15556">
                  <c:v>0.722372685185185</c:v>
                </c:pt>
                <c:pt idx="15557">
                  <c:v>0.722395833333333</c:v>
                </c:pt>
                <c:pt idx="15558">
                  <c:v>0.722418981481481</c:v>
                </c:pt>
                <c:pt idx="15559">
                  <c:v>0.722442129629629</c:v>
                </c:pt>
                <c:pt idx="15560">
                  <c:v>0.722465277777778</c:v>
                </c:pt>
                <c:pt idx="15561">
                  <c:v>0.722488425925926</c:v>
                </c:pt>
                <c:pt idx="15562">
                  <c:v>0.722511574074074</c:v>
                </c:pt>
                <c:pt idx="15563">
                  <c:v>0.722534722222222</c:v>
                </c:pt>
                <c:pt idx="15564">
                  <c:v>0.72255787037037</c:v>
                </c:pt>
                <c:pt idx="15565">
                  <c:v>0.722581018518519</c:v>
                </c:pt>
                <c:pt idx="15566">
                  <c:v>0.722604166666667</c:v>
                </c:pt>
                <c:pt idx="15567">
                  <c:v>0.722627314814815</c:v>
                </c:pt>
                <c:pt idx="15568">
                  <c:v>0.722650462962963</c:v>
                </c:pt>
                <c:pt idx="15569">
                  <c:v>0.722673611111111</c:v>
                </c:pt>
                <c:pt idx="15570">
                  <c:v>0.722696759259259</c:v>
                </c:pt>
                <c:pt idx="15571">
                  <c:v>0.722719907407407</c:v>
                </c:pt>
                <c:pt idx="15572">
                  <c:v>0.722743055555556</c:v>
                </c:pt>
                <c:pt idx="15573">
                  <c:v>0.722766203703704</c:v>
                </c:pt>
                <c:pt idx="15574">
                  <c:v>0.722789351851852</c:v>
                </c:pt>
                <c:pt idx="15575">
                  <c:v>0.7228125</c:v>
                </c:pt>
                <c:pt idx="15576">
                  <c:v>0.722835648148148</c:v>
                </c:pt>
                <c:pt idx="15577">
                  <c:v>0.722858796296296</c:v>
                </c:pt>
                <c:pt idx="15578">
                  <c:v>0.722881944444444</c:v>
                </c:pt>
                <c:pt idx="15579">
                  <c:v>0.722905092592593</c:v>
                </c:pt>
                <c:pt idx="15580">
                  <c:v>0.722928240740741</c:v>
                </c:pt>
                <c:pt idx="15581">
                  <c:v>0.722951388888889</c:v>
                </c:pt>
                <c:pt idx="15582">
                  <c:v>0.722974537037037</c:v>
                </c:pt>
                <c:pt idx="15583">
                  <c:v>0.722997685185185</c:v>
                </c:pt>
                <c:pt idx="15584">
                  <c:v>0.723020833333333</c:v>
                </c:pt>
                <c:pt idx="15585">
                  <c:v>0.723043981481482</c:v>
                </c:pt>
                <c:pt idx="15586">
                  <c:v>0.723067129629629</c:v>
                </c:pt>
                <c:pt idx="15587">
                  <c:v>0.723090277777778</c:v>
                </c:pt>
                <c:pt idx="15588">
                  <c:v>0.723113425925926</c:v>
                </c:pt>
                <c:pt idx="15589">
                  <c:v>0.723136574074074</c:v>
                </c:pt>
                <c:pt idx="15590">
                  <c:v>0.723159722222222</c:v>
                </c:pt>
                <c:pt idx="15591">
                  <c:v>0.72318287037037</c:v>
                </c:pt>
                <c:pt idx="15592">
                  <c:v>0.723206018518519</c:v>
                </c:pt>
                <c:pt idx="15593">
                  <c:v>0.723229166666667</c:v>
                </c:pt>
                <c:pt idx="15594">
                  <c:v>0.723252314814815</c:v>
                </c:pt>
                <c:pt idx="15595">
                  <c:v>0.723275462962963</c:v>
                </c:pt>
                <c:pt idx="15596">
                  <c:v>0.723298611111111</c:v>
                </c:pt>
                <c:pt idx="15597">
                  <c:v>0.723321759259259</c:v>
                </c:pt>
                <c:pt idx="15598">
                  <c:v>0.723344907407407</c:v>
                </c:pt>
                <c:pt idx="15599">
                  <c:v>0.723368055555556</c:v>
                </c:pt>
                <c:pt idx="15600">
                  <c:v>0.723391203703704</c:v>
                </c:pt>
                <c:pt idx="15601">
                  <c:v>0.723414351851852</c:v>
                </c:pt>
                <c:pt idx="15602">
                  <c:v>0.7234375</c:v>
                </c:pt>
                <c:pt idx="15603">
                  <c:v>0.723460648148148</c:v>
                </c:pt>
                <c:pt idx="15604">
                  <c:v>0.723483796296296</c:v>
                </c:pt>
                <c:pt idx="15605">
                  <c:v>0.723506944444444</c:v>
                </c:pt>
                <c:pt idx="15606">
                  <c:v>0.723530092592593</c:v>
                </c:pt>
                <c:pt idx="15607">
                  <c:v>0.72355324074074</c:v>
                </c:pt>
                <c:pt idx="15608">
                  <c:v>0.723576388888889</c:v>
                </c:pt>
                <c:pt idx="15609">
                  <c:v>0.723599537037037</c:v>
                </c:pt>
                <c:pt idx="15610">
                  <c:v>0.723622685185185</c:v>
                </c:pt>
                <c:pt idx="15611">
                  <c:v>0.723645833333334</c:v>
                </c:pt>
                <c:pt idx="15612">
                  <c:v>0.723668981481482</c:v>
                </c:pt>
                <c:pt idx="15613">
                  <c:v>0.72369212962963</c:v>
                </c:pt>
                <c:pt idx="15614">
                  <c:v>0.723715277777778</c:v>
                </c:pt>
                <c:pt idx="15615">
                  <c:v>0.723738425925926</c:v>
                </c:pt>
                <c:pt idx="15616">
                  <c:v>0.723761574074074</c:v>
                </c:pt>
                <c:pt idx="15617">
                  <c:v>0.723784722222222</c:v>
                </c:pt>
                <c:pt idx="15618">
                  <c:v>0.72380787037037</c:v>
                </c:pt>
                <c:pt idx="15619">
                  <c:v>0.723831018518519</c:v>
                </c:pt>
                <c:pt idx="15620">
                  <c:v>0.723854166666667</c:v>
                </c:pt>
                <c:pt idx="15621">
                  <c:v>0.723877314814815</c:v>
                </c:pt>
                <c:pt idx="15622">
                  <c:v>0.723900462962963</c:v>
                </c:pt>
                <c:pt idx="15623">
                  <c:v>0.723923611111111</c:v>
                </c:pt>
                <c:pt idx="15624">
                  <c:v>0.723946759259259</c:v>
                </c:pt>
                <c:pt idx="15625">
                  <c:v>0.723969907407407</c:v>
                </c:pt>
                <c:pt idx="15626">
                  <c:v>0.723993055555556</c:v>
                </c:pt>
                <c:pt idx="15627">
                  <c:v>0.724016203703704</c:v>
                </c:pt>
                <c:pt idx="15628">
                  <c:v>0.724039351851852</c:v>
                </c:pt>
                <c:pt idx="15629">
                  <c:v>0.7240625</c:v>
                </c:pt>
                <c:pt idx="15630">
                  <c:v>0.724085648148148</c:v>
                </c:pt>
                <c:pt idx="15631">
                  <c:v>0.724108796296296</c:v>
                </c:pt>
                <c:pt idx="15632">
                  <c:v>0.724131944444444</c:v>
                </c:pt>
                <c:pt idx="15633">
                  <c:v>0.724155092592593</c:v>
                </c:pt>
                <c:pt idx="15634">
                  <c:v>0.724178240740741</c:v>
                </c:pt>
                <c:pt idx="15635">
                  <c:v>0.724201388888889</c:v>
                </c:pt>
                <c:pt idx="15636">
                  <c:v>0.724224537037037</c:v>
                </c:pt>
                <c:pt idx="15637">
                  <c:v>0.724247685185185</c:v>
                </c:pt>
                <c:pt idx="15638">
                  <c:v>0.724270833333333</c:v>
                </c:pt>
                <c:pt idx="15639">
                  <c:v>0.724293981481481</c:v>
                </c:pt>
                <c:pt idx="15640">
                  <c:v>0.72431712962963</c:v>
                </c:pt>
                <c:pt idx="15641">
                  <c:v>0.724340277777778</c:v>
                </c:pt>
                <c:pt idx="15642">
                  <c:v>0.724363425925926</c:v>
                </c:pt>
                <c:pt idx="15643">
                  <c:v>0.724386574074074</c:v>
                </c:pt>
                <c:pt idx="15644">
                  <c:v>0.724409722222222</c:v>
                </c:pt>
                <c:pt idx="15645">
                  <c:v>0.72443287037037</c:v>
                </c:pt>
                <c:pt idx="15646">
                  <c:v>0.724456018518519</c:v>
                </c:pt>
                <c:pt idx="15647">
                  <c:v>0.724479166666667</c:v>
                </c:pt>
                <c:pt idx="15648">
                  <c:v>0.724502314814815</c:v>
                </c:pt>
                <c:pt idx="15649">
                  <c:v>0.724525462962963</c:v>
                </c:pt>
                <c:pt idx="15650">
                  <c:v>0.724548611111111</c:v>
                </c:pt>
                <c:pt idx="15651">
                  <c:v>0.724571759259259</c:v>
                </c:pt>
                <c:pt idx="15652">
                  <c:v>0.724594907407408</c:v>
                </c:pt>
                <c:pt idx="15653">
                  <c:v>0.724618055555556</c:v>
                </c:pt>
                <c:pt idx="15654">
                  <c:v>0.724641203703704</c:v>
                </c:pt>
                <c:pt idx="15655">
                  <c:v>0.724664351851852</c:v>
                </c:pt>
                <c:pt idx="15656">
                  <c:v>0.7246875</c:v>
                </c:pt>
                <c:pt idx="15657">
                  <c:v>0.724710648148148</c:v>
                </c:pt>
                <c:pt idx="15658">
                  <c:v>0.724733796296296</c:v>
                </c:pt>
                <c:pt idx="15659">
                  <c:v>0.724756944444445</c:v>
                </c:pt>
                <c:pt idx="15660">
                  <c:v>0.724780092592593</c:v>
                </c:pt>
                <c:pt idx="15661">
                  <c:v>0.724803240740741</c:v>
                </c:pt>
                <c:pt idx="15662">
                  <c:v>0.724826388888889</c:v>
                </c:pt>
                <c:pt idx="15663">
                  <c:v>0.724849537037037</c:v>
                </c:pt>
                <c:pt idx="15664">
                  <c:v>0.724872685185185</c:v>
                </c:pt>
                <c:pt idx="15665">
                  <c:v>0.724895833333334</c:v>
                </c:pt>
                <c:pt idx="15666">
                  <c:v>0.724918981481482</c:v>
                </c:pt>
                <c:pt idx="15667">
                  <c:v>0.72494212962963</c:v>
                </c:pt>
                <c:pt idx="15668">
                  <c:v>0.724965277777778</c:v>
                </c:pt>
                <c:pt idx="15669">
                  <c:v>0.724988425925926</c:v>
                </c:pt>
                <c:pt idx="15670">
                  <c:v>0.725011574074074</c:v>
                </c:pt>
                <c:pt idx="15671">
                  <c:v>0.725034722222222</c:v>
                </c:pt>
                <c:pt idx="15672">
                  <c:v>0.725057870370371</c:v>
                </c:pt>
                <c:pt idx="15673">
                  <c:v>0.725081018518519</c:v>
                </c:pt>
                <c:pt idx="15674">
                  <c:v>0.725104166666667</c:v>
                </c:pt>
                <c:pt idx="15675">
                  <c:v>0.725127314814815</c:v>
                </c:pt>
                <c:pt idx="15676">
                  <c:v>0.725150462962963</c:v>
                </c:pt>
                <c:pt idx="15677">
                  <c:v>0.725173611111111</c:v>
                </c:pt>
                <c:pt idx="15678">
                  <c:v>0.725196759259259</c:v>
                </c:pt>
                <c:pt idx="15679">
                  <c:v>0.725219907407407</c:v>
                </c:pt>
                <c:pt idx="15680">
                  <c:v>0.725243055555556</c:v>
                </c:pt>
                <c:pt idx="15681">
                  <c:v>0.725266203703703</c:v>
                </c:pt>
                <c:pt idx="15682">
                  <c:v>0.725289351851852</c:v>
                </c:pt>
                <c:pt idx="15683">
                  <c:v>0.7253125</c:v>
                </c:pt>
                <c:pt idx="15684">
                  <c:v>0.725335648148148</c:v>
                </c:pt>
                <c:pt idx="15685">
                  <c:v>0.725358796296296</c:v>
                </c:pt>
                <c:pt idx="15686">
                  <c:v>0.725381944444445</c:v>
                </c:pt>
                <c:pt idx="15687">
                  <c:v>0.725405092592593</c:v>
                </c:pt>
                <c:pt idx="15688">
                  <c:v>0.725428240740741</c:v>
                </c:pt>
                <c:pt idx="15689">
                  <c:v>0.725451388888889</c:v>
                </c:pt>
                <c:pt idx="15690">
                  <c:v>0.725474537037037</c:v>
                </c:pt>
                <c:pt idx="15691">
                  <c:v>0.725497685185185</c:v>
                </c:pt>
                <c:pt idx="15692">
                  <c:v>0.725520833333334</c:v>
                </c:pt>
                <c:pt idx="15693">
                  <c:v>0.725543981481482</c:v>
                </c:pt>
                <c:pt idx="15694">
                  <c:v>0.725567129629629</c:v>
                </c:pt>
                <c:pt idx="15695">
                  <c:v>0.725590277777778</c:v>
                </c:pt>
                <c:pt idx="15696">
                  <c:v>0.725613425925926</c:v>
                </c:pt>
                <c:pt idx="15697">
                  <c:v>0.725636574074074</c:v>
                </c:pt>
                <c:pt idx="15698">
                  <c:v>0.725659722222222</c:v>
                </c:pt>
                <c:pt idx="15699">
                  <c:v>0.725682870370371</c:v>
                </c:pt>
                <c:pt idx="15700">
                  <c:v>0.725706018518519</c:v>
                </c:pt>
                <c:pt idx="15701">
                  <c:v>0.725729166666667</c:v>
                </c:pt>
                <c:pt idx="15702">
                  <c:v>0.725752314814815</c:v>
                </c:pt>
                <c:pt idx="15703">
                  <c:v>0.725775462962963</c:v>
                </c:pt>
                <c:pt idx="15704">
                  <c:v>0.725798611111111</c:v>
                </c:pt>
                <c:pt idx="15705">
                  <c:v>0.725821759259259</c:v>
                </c:pt>
                <c:pt idx="15706">
                  <c:v>0.725844907407408</c:v>
                </c:pt>
                <c:pt idx="15707">
                  <c:v>0.725868055555556</c:v>
                </c:pt>
                <c:pt idx="15708">
                  <c:v>0.725891203703704</c:v>
                </c:pt>
                <c:pt idx="15709">
                  <c:v>0.725914351851852</c:v>
                </c:pt>
                <c:pt idx="15710">
                  <c:v>0.7259375</c:v>
                </c:pt>
                <c:pt idx="15711">
                  <c:v>0.725960648148148</c:v>
                </c:pt>
                <c:pt idx="15712">
                  <c:v>0.725983796296296</c:v>
                </c:pt>
                <c:pt idx="15713">
                  <c:v>0.726006944444445</c:v>
                </c:pt>
                <c:pt idx="15714">
                  <c:v>0.726030092592593</c:v>
                </c:pt>
                <c:pt idx="15715">
                  <c:v>0.726053240740741</c:v>
                </c:pt>
                <c:pt idx="15716">
                  <c:v>0.726076388888889</c:v>
                </c:pt>
                <c:pt idx="15717">
                  <c:v>0.726099537037037</c:v>
                </c:pt>
                <c:pt idx="15718">
                  <c:v>0.726122685185185</c:v>
                </c:pt>
                <c:pt idx="15719">
                  <c:v>0.726145833333334</c:v>
                </c:pt>
                <c:pt idx="15720">
                  <c:v>0.726168981481481</c:v>
                </c:pt>
                <c:pt idx="15721">
                  <c:v>0.726192129629629</c:v>
                </c:pt>
                <c:pt idx="15722">
                  <c:v>0.726215277777778</c:v>
                </c:pt>
                <c:pt idx="15723">
                  <c:v>0.726238425925926</c:v>
                </c:pt>
                <c:pt idx="15724">
                  <c:v>0.726261574074074</c:v>
                </c:pt>
                <c:pt idx="15725">
                  <c:v>0.726284722222222</c:v>
                </c:pt>
                <c:pt idx="15726">
                  <c:v>0.726319444444444</c:v>
                </c:pt>
                <c:pt idx="15727">
                  <c:v>0.726342592592593</c:v>
                </c:pt>
                <c:pt idx="15728">
                  <c:v>0.72636574074074</c:v>
                </c:pt>
                <c:pt idx="15729">
                  <c:v>0.726388888888889</c:v>
                </c:pt>
                <c:pt idx="15730">
                  <c:v>0.726412037037037</c:v>
                </c:pt>
                <c:pt idx="15731">
                  <c:v>0.726435185185185</c:v>
                </c:pt>
                <c:pt idx="15732">
                  <c:v>0.726458333333333</c:v>
                </c:pt>
                <c:pt idx="15733">
                  <c:v>0.726481481481482</c:v>
                </c:pt>
                <c:pt idx="15734">
                  <c:v>0.72650462962963</c:v>
                </c:pt>
                <c:pt idx="15735">
                  <c:v>0.726527777777778</c:v>
                </c:pt>
                <c:pt idx="15736">
                  <c:v>0.726550925925926</c:v>
                </c:pt>
                <c:pt idx="15737">
                  <c:v>0.726574074074074</c:v>
                </c:pt>
                <c:pt idx="15738">
                  <c:v>0.726597222222222</c:v>
                </c:pt>
                <c:pt idx="15739">
                  <c:v>0.726620370370371</c:v>
                </c:pt>
                <c:pt idx="15740">
                  <c:v>0.726643518518519</c:v>
                </c:pt>
                <c:pt idx="15741">
                  <c:v>0.726666666666667</c:v>
                </c:pt>
                <c:pt idx="15742">
                  <c:v>0.726689814814815</c:v>
                </c:pt>
                <c:pt idx="15743">
                  <c:v>0.726712962962963</c:v>
                </c:pt>
                <c:pt idx="15744">
                  <c:v>0.726736111111111</c:v>
                </c:pt>
                <c:pt idx="15745">
                  <c:v>0.726759259259259</c:v>
                </c:pt>
                <c:pt idx="15746">
                  <c:v>0.726782407407407</c:v>
                </c:pt>
                <c:pt idx="15747">
                  <c:v>0.726805555555556</c:v>
                </c:pt>
                <c:pt idx="15748">
                  <c:v>0.726828703703704</c:v>
                </c:pt>
                <c:pt idx="15749">
                  <c:v>0.726851851851852</c:v>
                </c:pt>
                <c:pt idx="15750">
                  <c:v>0.726875</c:v>
                </c:pt>
                <c:pt idx="15751">
                  <c:v>0.726898148148148</c:v>
                </c:pt>
                <c:pt idx="15752">
                  <c:v>0.726921296296296</c:v>
                </c:pt>
                <c:pt idx="15753">
                  <c:v>0.726944444444445</c:v>
                </c:pt>
                <c:pt idx="15754">
                  <c:v>0.726967592592593</c:v>
                </c:pt>
                <c:pt idx="15755">
                  <c:v>0.726990740740741</c:v>
                </c:pt>
                <c:pt idx="15756">
                  <c:v>0.727013888888889</c:v>
                </c:pt>
                <c:pt idx="15757">
                  <c:v>0.727037037037037</c:v>
                </c:pt>
                <c:pt idx="15758">
                  <c:v>0.727060185185185</c:v>
                </c:pt>
                <c:pt idx="15759">
                  <c:v>0.727083333333333</c:v>
                </c:pt>
                <c:pt idx="15760">
                  <c:v>0.727106481481482</c:v>
                </c:pt>
                <c:pt idx="15761">
                  <c:v>0.72712962962963</c:v>
                </c:pt>
                <c:pt idx="15762">
                  <c:v>0.727152777777778</c:v>
                </c:pt>
                <c:pt idx="15763">
                  <c:v>0.727175925925926</c:v>
                </c:pt>
                <c:pt idx="15764">
                  <c:v>0.727199074074074</c:v>
                </c:pt>
                <c:pt idx="15765">
                  <c:v>0.727222222222222</c:v>
                </c:pt>
                <c:pt idx="15766">
                  <c:v>0.727245370370371</c:v>
                </c:pt>
                <c:pt idx="15767">
                  <c:v>0.727268518518519</c:v>
                </c:pt>
                <c:pt idx="15768">
                  <c:v>0.727291666666667</c:v>
                </c:pt>
                <c:pt idx="15769">
                  <c:v>0.727314814814815</c:v>
                </c:pt>
                <c:pt idx="15770">
                  <c:v>0.727337962962963</c:v>
                </c:pt>
                <c:pt idx="15771">
                  <c:v>0.727361111111111</c:v>
                </c:pt>
                <c:pt idx="15772">
                  <c:v>0.727384259259259</c:v>
                </c:pt>
                <c:pt idx="15773">
                  <c:v>0.727407407407407</c:v>
                </c:pt>
                <c:pt idx="15774">
                  <c:v>0.727430555555556</c:v>
                </c:pt>
                <c:pt idx="15775">
                  <c:v>0.727453703703704</c:v>
                </c:pt>
                <c:pt idx="15776">
                  <c:v>0.727476851851852</c:v>
                </c:pt>
                <c:pt idx="15777">
                  <c:v>0.7275</c:v>
                </c:pt>
                <c:pt idx="15778">
                  <c:v>0.727523148148148</c:v>
                </c:pt>
                <c:pt idx="15779">
                  <c:v>0.727546296296296</c:v>
                </c:pt>
                <c:pt idx="15780">
                  <c:v>0.727569444444444</c:v>
                </c:pt>
                <c:pt idx="15781">
                  <c:v>0.727592592592593</c:v>
                </c:pt>
                <c:pt idx="15782">
                  <c:v>0.727615740740741</c:v>
                </c:pt>
                <c:pt idx="15783">
                  <c:v>0.727638888888889</c:v>
                </c:pt>
                <c:pt idx="15784">
                  <c:v>0.727662037037037</c:v>
                </c:pt>
                <c:pt idx="15785">
                  <c:v>0.727685185185185</c:v>
                </c:pt>
                <c:pt idx="15786">
                  <c:v>0.727708333333333</c:v>
                </c:pt>
                <c:pt idx="15787">
                  <c:v>0.727731481481482</c:v>
                </c:pt>
                <c:pt idx="15788">
                  <c:v>0.72775462962963</c:v>
                </c:pt>
                <c:pt idx="15789">
                  <c:v>0.727777777777778</c:v>
                </c:pt>
                <c:pt idx="15790">
                  <c:v>0.727800925925926</c:v>
                </c:pt>
                <c:pt idx="15791">
                  <c:v>0.727824074074074</c:v>
                </c:pt>
                <c:pt idx="15792">
                  <c:v>0.727847222222222</c:v>
                </c:pt>
                <c:pt idx="15793">
                  <c:v>0.72787037037037</c:v>
                </c:pt>
                <c:pt idx="15794">
                  <c:v>0.727893518518519</c:v>
                </c:pt>
                <c:pt idx="15795">
                  <c:v>0.727916666666667</c:v>
                </c:pt>
                <c:pt idx="15796">
                  <c:v>0.727939814814815</c:v>
                </c:pt>
                <c:pt idx="15797">
                  <c:v>0.727962962962963</c:v>
                </c:pt>
                <c:pt idx="15798">
                  <c:v>0.727986111111111</c:v>
                </c:pt>
                <c:pt idx="15799">
                  <c:v>0.728009259259259</c:v>
                </c:pt>
                <c:pt idx="15800">
                  <c:v>0.728032407407408</c:v>
                </c:pt>
                <c:pt idx="15801">
                  <c:v>0.728055555555556</c:v>
                </c:pt>
                <c:pt idx="15802">
                  <c:v>0.728078703703704</c:v>
                </c:pt>
                <c:pt idx="15803">
                  <c:v>0.728101851851852</c:v>
                </c:pt>
                <c:pt idx="15804">
                  <c:v>0.728125</c:v>
                </c:pt>
                <c:pt idx="15805">
                  <c:v>0.728148148148148</c:v>
                </c:pt>
                <c:pt idx="15806">
                  <c:v>0.728171296296297</c:v>
                </c:pt>
                <c:pt idx="15807">
                  <c:v>0.728194444444445</c:v>
                </c:pt>
                <c:pt idx="15808">
                  <c:v>0.728217592592593</c:v>
                </c:pt>
                <c:pt idx="15809">
                  <c:v>0.728240740740741</c:v>
                </c:pt>
                <c:pt idx="15810">
                  <c:v>0.728263888888889</c:v>
                </c:pt>
                <c:pt idx="15811">
                  <c:v>0.728287037037037</c:v>
                </c:pt>
                <c:pt idx="15812">
                  <c:v>0.728310185185185</c:v>
                </c:pt>
                <c:pt idx="15813">
                  <c:v>0.728333333333333</c:v>
                </c:pt>
                <c:pt idx="15814">
                  <c:v>0.728356481481482</c:v>
                </c:pt>
                <c:pt idx="15815">
                  <c:v>0.72837962962963</c:v>
                </c:pt>
                <c:pt idx="15816">
                  <c:v>0.728402777777778</c:v>
                </c:pt>
                <c:pt idx="15817">
                  <c:v>0.728425925925926</c:v>
                </c:pt>
                <c:pt idx="15818">
                  <c:v>0.728449074074074</c:v>
                </c:pt>
                <c:pt idx="15819">
                  <c:v>0.728472222222222</c:v>
                </c:pt>
                <c:pt idx="15820">
                  <c:v>0.728495370370371</c:v>
                </c:pt>
                <c:pt idx="15821">
                  <c:v>0.728518518518519</c:v>
                </c:pt>
                <c:pt idx="15822">
                  <c:v>0.728541666666667</c:v>
                </c:pt>
                <c:pt idx="15823">
                  <c:v>0.728564814814815</c:v>
                </c:pt>
                <c:pt idx="15824">
                  <c:v>0.728587962962963</c:v>
                </c:pt>
                <c:pt idx="15825">
                  <c:v>0.728611111111111</c:v>
                </c:pt>
                <c:pt idx="15826">
                  <c:v>0.728634259259259</c:v>
                </c:pt>
                <c:pt idx="15827">
                  <c:v>0.728657407407408</c:v>
                </c:pt>
                <c:pt idx="15828">
                  <c:v>0.728680555555556</c:v>
                </c:pt>
                <c:pt idx="15829">
                  <c:v>0.728703703703704</c:v>
                </c:pt>
                <c:pt idx="15830">
                  <c:v>0.728726851851852</c:v>
                </c:pt>
                <c:pt idx="15831">
                  <c:v>0.72875</c:v>
                </c:pt>
                <c:pt idx="15832">
                  <c:v>0.728773148148148</c:v>
                </c:pt>
                <c:pt idx="15833">
                  <c:v>0.728796296296296</c:v>
                </c:pt>
                <c:pt idx="15834">
                  <c:v>0.728819444444445</c:v>
                </c:pt>
                <c:pt idx="15835">
                  <c:v>0.728842592592593</c:v>
                </c:pt>
                <c:pt idx="15836">
                  <c:v>0.728865740740741</c:v>
                </c:pt>
                <c:pt idx="15837">
                  <c:v>0.728888888888889</c:v>
                </c:pt>
                <c:pt idx="15838">
                  <c:v>0.728912037037037</c:v>
                </c:pt>
                <c:pt idx="15839">
                  <c:v>0.728935185185185</c:v>
                </c:pt>
                <c:pt idx="15840">
                  <c:v>0.728958333333334</c:v>
                </c:pt>
                <c:pt idx="15841">
                  <c:v>0.728981481481481</c:v>
                </c:pt>
                <c:pt idx="15842">
                  <c:v>0.72900462962963</c:v>
                </c:pt>
                <c:pt idx="15843">
                  <c:v>0.729027777777778</c:v>
                </c:pt>
                <c:pt idx="15844">
                  <c:v>0.729050925925926</c:v>
                </c:pt>
                <c:pt idx="15845">
                  <c:v>0.729074074074074</c:v>
                </c:pt>
                <c:pt idx="15846">
                  <c:v>0.729097222222222</c:v>
                </c:pt>
                <c:pt idx="15847">
                  <c:v>0.729120370370371</c:v>
                </c:pt>
                <c:pt idx="15848">
                  <c:v>0.729143518518519</c:v>
                </c:pt>
                <c:pt idx="15849">
                  <c:v>0.729166666666666</c:v>
                </c:pt>
                <c:pt idx="15850">
                  <c:v>0.729189814814815</c:v>
                </c:pt>
                <c:pt idx="15851">
                  <c:v>0.729212962962963</c:v>
                </c:pt>
                <c:pt idx="15852">
                  <c:v>0.729236111111111</c:v>
                </c:pt>
                <c:pt idx="15853">
                  <c:v>0.729259259259259</c:v>
                </c:pt>
                <c:pt idx="15854">
                  <c:v>0.729282407407407</c:v>
                </c:pt>
                <c:pt idx="15855">
                  <c:v>0.729305555555556</c:v>
                </c:pt>
                <c:pt idx="15856">
                  <c:v>0.729328703703704</c:v>
                </c:pt>
                <c:pt idx="15857">
                  <c:v>0.729351851851852</c:v>
                </c:pt>
                <c:pt idx="15858">
                  <c:v>0.729375</c:v>
                </c:pt>
                <c:pt idx="15859">
                  <c:v>0.729398148148148</c:v>
                </c:pt>
                <c:pt idx="15860">
                  <c:v>0.729421296296296</c:v>
                </c:pt>
                <c:pt idx="15861">
                  <c:v>0.729444444444444</c:v>
                </c:pt>
                <c:pt idx="15862">
                  <c:v>0.729467592592593</c:v>
                </c:pt>
                <c:pt idx="15863">
                  <c:v>0.729490740740741</c:v>
                </c:pt>
                <c:pt idx="15864">
                  <c:v>0.729513888888889</c:v>
                </c:pt>
                <c:pt idx="15865">
                  <c:v>0.729537037037037</c:v>
                </c:pt>
                <c:pt idx="15866">
                  <c:v>0.729560185185185</c:v>
                </c:pt>
                <c:pt idx="15867">
                  <c:v>0.729583333333333</c:v>
                </c:pt>
                <c:pt idx="15868">
                  <c:v>0.729606481481481</c:v>
                </c:pt>
                <c:pt idx="15869">
                  <c:v>0.72962962962963</c:v>
                </c:pt>
                <c:pt idx="15870">
                  <c:v>0.729652777777778</c:v>
                </c:pt>
                <c:pt idx="15871">
                  <c:v>0.729675925925926</c:v>
                </c:pt>
                <c:pt idx="15872">
                  <c:v>0.729699074074074</c:v>
                </c:pt>
                <c:pt idx="15873">
                  <c:v>0.729722222222222</c:v>
                </c:pt>
                <c:pt idx="15874">
                  <c:v>0.72974537037037</c:v>
                </c:pt>
                <c:pt idx="15875">
                  <c:v>0.729768518518519</c:v>
                </c:pt>
                <c:pt idx="15876">
                  <c:v>0.729791666666667</c:v>
                </c:pt>
                <c:pt idx="15877">
                  <c:v>0.729814814814815</c:v>
                </c:pt>
                <c:pt idx="15878">
                  <c:v>0.729837962962963</c:v>
                </c:pt>
                <c:pt idx="15879">
                  <c:v>0.729861111111111</c:v>
                </c:pt>
                <c:pt idx="15880">
                  <c:v>0.729884259259259</c:v>
                </c:pt>
                <c:pt idx="15881">
                  <c:v>0.729907407407407</c:v>
                </c:pt>
                <c:pt idx="15882">
                  <c:v>0.729930555555556</c:v>
                </c:pt>
                <c:pt idx="15883">
                  <c:v>0.729953703703704</c:v>
                </c:pt>
                <c:pt idx="15884">
                  <c:v>0.729976851851852</c:v>
                </c:pt>
                <c:pt idx="15885">
                  <c:v>0.73</c:v>
                </c:pt>
                <c:pt idx="15886">
                  <c:v>0.730023148148148</c:v>
                </c:pt>
                <c:pt idx="15887">
                  <c:v>0.730046296296296</c:v>
                </c:pt>
                <c:pt idx="15888">
                  <c:v>0.730069444444445</c:v>
                </c:pt>
                <c:pt idx="15889">
                  <c:v>0.730092592592593</c:v>
                </c:pt>
                <c:pt idx="15890">
                  <c:v>0.730115740740741</c:v>
                </c:pt>
                <c:pt idx="15891">
                  <c:v>0.730138888888889</c:v>
                </c:pt>
                <c:pt idx="15892">
                  <c:v>0.730162037037037</c:v>
                </c:pt>
                <c:pt idx="15893">
                  <c:v>0.730185185185185</c:v>
                </c:pt>
                <c:pt idx="15894">
                  <c:v>0.730208333333333</c:v>
                </c:pt>
                <c:pt idx="15895">
                  <c:v>0.730231481481482</c:v>
                </c:pt>
                <c:pt idx="15896">
                  <c:v>0.73025462962963</c:v>
                </c:pt>
                <c:pt idx="15897">
                  <c:v>0.730277777777778</c:v>
                </c:pt>
                <c:pt idx="15898">
                  <c:v>0.730300925925926</c:v>
                </c:pt>
                <c:pt idx="15899">
                  <c:v>0.730324074074074</c:v>
                </c:pt>
                <c:pt idx="15900">
                  <c:v>0.730347222222222</c:v>
                </c:pt>
                <c:pt idx="15901">
                  <c:v>0.73037037037037</c:v>
                </c:pt>
                <c:pt idx="15902">
                  <c:v>0.730393518518519</c:v>
                </c:pt>
                <c:pt idx="15903">
                  <c:v>0.730416666666667</c:v>
                </c:pt>
                <c:pt idx="15904">
                  <c:v>0.730439814814815</c:v>
                </c:pt>
                <c:pt idx="15905">
                  <c:v>0.730462962962963</c:v>
                </c:pt>
                <c:pt idx="15906">
                  <c:v>0.730486111111111</c:v>
                </c:pt>
                <c:pt idx="15907">
                  <c:v>0.730509259259259</c:v>
                </c:pt>
                <c:pt idx="15908">
                  <c:v>0.730532407407407</c:v>
                </c:pt>
                <c:pt idx="15909">
                  <c:v>0.730555555555556</c:v>
                </c:pt>
                <c:pt idx="15910">
                  <c:v>0.730578703703704</c:v>
                </c:pt>
                <c:pt idx="15911">
                  <c:v>0.730601851851852</c:v>
                </c:pt>
                <c:pt idx="15912">
                  <c:v>0.730625</c:v>
                </c:pt>
                <c:pt idx="15913">
                  <c:v>0.730648148148148</c:v>
                </c:pt>
                <c:pt idx="15914">
                  <c:v>0.730671296296296</c:v>
                </c:pt>
                <c:pt idx="15915">
                  <c:v>0.730694444444445</c:v>
                </c:pt>
                <c:pt idx="15916">
                  <c:v>0.730717592592593</c:v>
                </c:pt>
                <c:pt idx="15917">
                  <c:v>0.730740740740741</c:v>
                </c:pt>
                <c:pt idx="15918">
                  <c:v>0.730763888888889</c:v>
                </c:pt>
                <c:pt idx="15919">
                  <c:v>0.730787037037037</c:v>
                </c:pt>
                <c:pt idx="15920">
                  <c:v>0.730810185185185</c:v>
                </c:pt>
                <c:pt idx="15921">
                  <c:v>0.730833333333333</c:v>
                </c:pt>
                <c:pt idx="15922">
                  <c:v>0.730856481481482</c:v>
                </c:pt>
                <c:pt idx="15923">
                  <c:v>0.73087962962963</c:v>
                </c:pt>
                <c:pt idx="15924">
                  <c:v>0.730902777777778</c:v>
                </c:pt>
                <c:pt idx="15925">
                  <c:v>0.730925925925926</c:v>
                </c:pt>
                <c:pt idx="15926">
                  <c:v>0.730949074074074</c:v>
                </c:pt>
                <c:pt idx="15927">
                  <c:v>0.730972222222222</c:v>
                </c:pt>
                <c:pt idx="15928">
                  <c:v>0.730995370370371</c:v>
                </c:pt>
                <c:pt idx="15929">
                  <c:v>0.731018518518519</c:v>
                </c:pt>
                <c:pt idx="15930">
                  <c:v>0.731041666666667</c:v>
                </c:pt>
                <c:pt idx="15931">
                  <c:v>0.731064814814815</c:v>
                </c:pt>
                <c:pt idx="15932">
                  <c:v>0.731087962962963</c:v>
                </c:pt>
                <c:pt idx="15933">
                  <c:v>0.731111111111111</c:v>
                </c:pt>
                <c:pt idx="15934">
                  <c:v>0.731134259259259</c:v>
                </c:pt>
                <c:pt idx="15935">
                  <c:v>0.731157407407407</c:v>
                </c:pt>
                <c:pt idx="15936">
                  <c:v>0.731180555555556</c:v>
                </c:pt>
                <c:pt idx="15937">
                  <c:v>0.731203703703704</c:v>
                </c:pt>
                <c:pt idx="15938">
                  <c:v>0.731226851851852</c:v>
                </c:pt>
                <c:pt idx="15939">
                  <c:v>0.73125</c:v>
                </c:pt>
                <c:pt idx="15940">
                  <c:v>0.731273148148148</c:v>
                </c:pt>
                <c:pt idx="15941">
                  <c:v>0.731296296296296</c:v>
                </c:pt>
                <c:pt idx="15942">
                  <c:v>0.731319444444444</c:v>
                </c:pt>
                <c:pt idx="15943">
                  <c:v>0.731342592592593</c:v>
                </c:pt>
                <c:pt idx="15944">
                  <c:v>0.73136574074074</c:v>
                </c:pt>
                <c:pt idx="15945">
                  <c:v>0.731388888888889</c:v>
                </c:pt>
                <c:pt idx="15946">
                  <c:v>0.731412037037037</c:v>
                </c:pt>
                <c:pt idx="15947">
                  <c:v>0.731435185185185</c:v>
                </c:pt>
                <c:pt idx="15948">
                  <c:v>0.731458333333333</c:v>
                </c:pt>
                <c:pt idx="15949">
                  <c:v>0.731481481481482</c:v>
                </c:pt>
                <c:pt idx="15950">
                  <c:v>0.73150462962963</c:v>
                </c:pt>
                <c:pt idx="15951">
                  <c:v>0.731527777777778</c:v>
                </c:pt>
                <c:pt idx="15952">
                  <c:v>0.731550925925926</c:v>
                </c:pt>
                <c:pt idx="15953">
                  <c:v>0.731574074074074</c:v>
                </c:pt>
                <c:pt idx="15954">
                  <c:v>0.731597222222222</c:v>
                </c:pt>
                <c:pt idx="15955">
                  <c:v>0.73162037037037</c:v>
                </c:pt>
                <c:pt idx="15956">
                  <c:v>0.731643518518519</c:v>
                </c:pt>
                <c:pt idx="15957">
                  <c:v>0.731666666666667</c:v>
                </c:pt>
                <c:pt idx="15958">
                  <c:v>0.731689814814815</c:v>
                </c:pt>
                <c:pt idx="15959">
                  <c:v>0.731712962962963</c:v>
                </c:pt>
                <c:pt idx="15960">
                  <c:v>0.731736111111111</c:v>
                </c:pt>
                <c:pt idx="15961">
                  <c:v>0.731759259259259</c:v>
                </c:pt>
                <c:pt idx="15962">
                  <c:v>0.731782407407407</c:v>
                </c:pt>
                <c:pt idx="15963">
                  <c:v>0.731805555555556</c:v>
                </c:pt>
                <c:pt idx="15964">
                  <c:v>0.731828703703704</c:v>
                </c:pt>
                <c:pt idx="15965">
                  <c:v>0.731851851851852</c:v>
                </c:pt>
                <c:pt idx="15966">
                  <c:v>0.731875</c:v>
                </c:pt>
                <c:pt idx="15967">
                  <c:v>0.731898148148148</c:v>
                </c:pt>
                <c:pt idx="15968">
                  <c:v>0.731921296296296</c:v>
                </c:pt>
                <c:pt idx="15969">
                  <c:v>0.731944444444445</c:v>
                </c:pt>
                <c:pt idx="15970">
                  <c:v>0.731967592592593</c:v>
                </c:pt>
                <c:pt idx="15971">
                  <c:v>0.731990740740741</c:v>
                </c:pt>
                <c:pt idx="15972">
                  <c:v>0.732013888888889</c:v>
                </c:pt>
                <c:pt idx="15973">
                  <c:v>0.732037037037037</c:v>
                </c:pt>
                <c:pt idx="15974">
                  <c:v>0.732060185185185</c:v>
                </c:pt>
                <c:pt idx="15975">
                  <c:v>0.732083333333333</c:v>
                </c:pt>
                <c:pt idx="15976">
                  <c:v>0.732106481481481</c:v>
                </c:pt>
                <c:pt idx="15977">
                  <c:v>0.73212962962963</c:v>
                </c:pt>
                <c:pt idx="15978">
                  <c:v>0.732152777777778</c:v>
                </c:pt>
                <c:pt idx="15979">
                  <c:v>0.732175925925926</c:v>
                </c:pt>
                <c:pt idx="15980">
                  <c:v>0.732199074074074</c:v>
                </c:pt>
                <c:pt idx="15981">
                  <c:v>0.732222222222222</c:v>
                </c:pt>
                <c:pt idx="15982">
                  <c:v>0.73224537037037</c:v>
                </c:pt>
                <c:pt idx="15983">
                  <c:v>0.732268518518519</c:v>
                </c:pt>
                <c:pt idx="15984">
                  <c:v>0.732291666666667</c:v>
                </c:pt>
                <c:pt idx="15985">
                  <c:v>0.732314814814815</c:v>
                </c:pt>
                <c:pt idx="15986">
                  <c:v>0.732337962962963</c:v>
                </c:pt>
                <c:pt idx="15987">
                  <c:v>0.732361111111111</c:v>
                </c:pt>
                <c:pt idx="15988">
                  <c:v>0.732384259259259</c:v>
                </c:pt>
                <c:pt idx="15989">
                  <c:v>0.732407407407408</c:v>
                </c:pt>
                <c:pt idx="15990">
                  <c:v>0.732430555555556</c:v>
                </c:pt>
                <c:pt idx="15991">
                  <c:v>0.732453703703704</c:v>
                </c:pt>
                <c:pt idx="15992">
                  <c:v>0.732476851851852</c:v>
                </c:pt>
                <c:pt idx="15993">
                  <c:v>0.7325</c:v>
                </c:pt>
                <c:pt idx="15994">
                  <c:v>0.732523148148148</c:v>
                </c:pt>
                <c:pt idx="15995">
                  <c:v>0.732546296296296</c:v>
                </c:pt>
                <c:pt idx="15996">
                  <c:v>0.732569444444445</c:v>
                </c:pt>
                <c:pt idx="15997">
                  <c:v>0.732592592592593</c:v>
                </c:pt>
                <c:pt idx="15998">
                  <c:v>0.732615740740741</c:v>
                </c:pt>
                <c:pt idx="15999">
                  <c:v>0.732638888888889</c:v>
                </c:pt>
                <c:pt idx="16000">
                  <c:v>0.732662037037037</c:v>
                </c:pt>
                <c:pt idx="16001">
                  <c:v>0.732685185185185</c:v>
                </c:pt>
                <c:pt idx="16002">
                  <c:v>0.732708333333334</c:v>
                </c:pt>
                <c:pt idx="16003">
                  <c:v>0.732731481481482</c:v>
                </c:pt>
                <c:pt idx="16004">
                  <c:v>0.73275462962963</c:v>
                </c:pt>
                <c:pt idx="16005">
                  <c:v>0.732777777777778</c:v>
                </c:pt>
                <c:pt idx="16006">
                  <c:v>0.732800925925926</c:v>
                </c:pt>
                <c:pt idx="16007">
                  <c:v>0.732824074074074</c:v>
                </c:pt>
                <c:pt idx="16008">
                  <c:v>0.732847222222222</c:v>
                </c:pt>
                <c:pt idx="16009">
                  <c:v>0.732870370370371</c:v>
                </c:pt>
                <c:pt idx="16010">
                  <c:v>0.732893518518519</c:v>
                </c:pt>
                <c:pt idx="16011">
                  <c:v>0.732916666666667</c:v>
                </c:pt>
                <c:pt idx="16012">
                  <c:v>0.732939814814815</c:v>
                </c:pt>
                <c:pt idx="16013">
                  <c:v>0.732962962962963</c:v>
                </c:pt>
                <c:pt idx="16014">
                  <c:v>0.732986111111111</c:v>
                </c:pt>
                <c:pt idx="16015">
                  <c:v>0.733009259259259</c:v>
                </c:pt>
                <c:pt idx="16016">
                  <c:v>0.733032407407407</c:v>
                </c:pt>
                <c:pt idx="16017">
                  <c:v>0.733055555555556</c:v>
                </c:pt>
                <c:pt idx="16018">
                  <c:v>0.733078703703704</c:v>
                </c:pt>
                <c:pt idx="16019">
                  <c:v>0.733101851851852</c:v>
                </c:pt>
                <c:pt idx="16020">
                  <c:v>0.733125</c:v>
                </c:pt>
                <c:pt idx="16021">
                  <c:v>0.733148148148148</c:v>
                </c:pt>
                <c:pt idx="16022">
                  <c:v>0.733171296296296</c:v>
                </c:pt>
                <c:pt idx="16023">
                  <c:v>0.733194444444445</c:v>
                </c:pt>
                <c:pt idx="16024">
                  <c:v>0.733217592592593</c:v>
                </c:pt>
                <c:pt idx="16025">
                  <c:v>0.733240740740741</c:v>
                </c:pt>
                <c:pt idx="16026">
                  <c:v>0.733263888888889</c:v>
                </c:pt>
                <c:pt idx="16027">
                  <c:v>0.733287037037037</c:v>
                </c:pt>
                <c:pt idx="16028">
                  <c:v>0.733310185185185</c:v>
                </c:pt>
                <c:pt idx="16029">
                  <c:v>0.733333333333333</c:v>
                </c:pt>
                <c:pt idx="16030">
                  <c:v>0.733356481481482</c:v>
                </c:pt>
                <c:pt idx="16031">
                  <c:v>0.73337962962963</c:v>
                </c:pt>
                <c:pt idx="16032">
                  <c:v>0.733402777777778</c:v>
                </c:pt>
                <c:pt idx="16033">
                  <c:v>0.733425925925926</c:v>
                </c:pt>
                <c:pt idx="16034">
                  <c:v>0.733449074074074</c:v>
                </c:pt>
                <c:pt idx="16035">
                  <c:v>0.733472222222222</c:v>
                </c:pt>
                <c:pt idx="16036">
                  <c:v>0.733495370370371</c:v>
                </c:pt>
                <c:pt idx="16037">
                  <c:v>0.733518518518519</c:v>
                </c:pt>
                <c:pt idx="16038">
                  <c:v>0.733541666666667</c:v>
                </c:pt>
                <c:pt idx="16039">
                  <c:v>0.733564814814815</c:v>
                </c:pt>
                <c:pt idx="16040">
                  <c:v>0.733587962962963</c:v>
                </c:pt>
                <c:pt idx="16041">
                  <c:v>0.733611111111111</c:v>
                </c:pt>
                <c:pt idx="16042">
                  <c:v>0.733634259259259</c:v>
                </c:pt>
                <c:pt idx="16043">
                  <c:v>0.733657407407408</c:v>
                </c:pt>
                <c:pt idx="16044">
                  <c:v>0.733680555555556</c:v>
                </c:pt>
                <c:pt idx="16045">
                  <c:v>0.733703703703704</c:v>
                </c:pt>
                <c:pt idx="16046">
                  <c:v>0.733726851851852</c:v>
                </c:pt>
                <c:pt idx="16047">
                  <c:v>0.73375</c:v>
                </c:pt>
                <c:pt idx="16048">
                  <c:v>0.733773148148148</c:v>
                </c:pt>
                <c:pt idx="16049">
                  <c:v>0.733796296296296</c:v>
                </c:pt>
                <c:pt idx="16050">
                  <c:v>0.733819444444445</c:v>
                </c:pt>
                <c:pt idx="16051">
                  <c:v>0.733842592592593</c:v>
                </c:pt>
                <c:pt idx="16052">
                  <c:v>0.733865740740741</c:v>
                </c:pt>
                <c:pt idx="16053">
                  <c:v>0.733888888888889</c:v>
                </c:pt>
                <c:pt idx="16054">
                  <c:v>0.733912037037037</c:v>
                </c:pt>
                <c:pt idx="16055">
                  <c:v>0.733935185185185</c:v>
                </c:pt>
                <c:pt idx="16056">
                  <c:v>0.733958333333333</c:v>
                </c:pt>
                <c:pt idx="16057">
                  <c:v>0.733981481481482</c:v>
                </c:pt>
                <c:pt idx="16058">
                  <c:v>0.73400462962963</c:v>
                </c:pt>
                <c:pt idx="16059">
                  <c:v>0.734027777777778</c:v>
                </c:pt>
                <c:pt idx="16060">
                  <c:v>0.734050925925926</c:v>
                </c:pt>
                <c:pt idx="16061">
                  <c:v>0.734074074074074</c:v>
                </c:pt>
                <c:pt idx="16062">
                  <c:v>0.734097222222222</c:v>
                </c:pt>
                <c:pt idx="16063">
                  <c:v>0.734120370370371</c:v>
                </c:pt>
                <c:pt idx="16064">
                  <c:v>0.734143518518519</c:v>
                </c:pt>
                <c:pt idx="16065">
                  <c:v>0.734166666666667</c:v>
                </c:pt>
                <c:pt idx="16066">
                  <c:v>0.734189814814815</c:v>
                </c:pt>
                <c:pt idx="16067">
                  <c:v>0.734212962962963</c:v>
                </c:pt>
                <c:pt idx="16068">
                  <c:v>0.734236111111111</c:v>
                </c:pt>
                <c:pt idx="16069">
                  <c:v>0.734259259259259</c:v>
                </c:pt>
                <c:pt idx="16070">
                  <c:v>0.734282407407407</c:v>
                </c:pt>
                <c:pt idx="16071">
                  <c:v>0.734305555555556</c:v>
                </c:pt>
                <c:pt idx="16072">
                  <c:v>0.734328703703704</c:v>
                </c:pt>
                <c:pt idx="16073">
                  <c:v>0.734351851851852</c:v>
                </c:pt>
                <c:pt idx="16074">
                  <c:v>0.734375</c:v>
                </c:pt>
                <c:pt idx="16075">
                  <c:v>0.734398148148148</c:v>
                </c:pt>
                <c:pt idx="16076">
                  <c:v>0.734421296296296</c:v>
                </c:pt>
                <c:pt idx="16077">
                  <c:v>0.734444444444444</c:v>
                </c:pt>
                <c:pt idx="16078">
                  <c:v>0.734467592592593</c:v>
                </c:pt>
                <c:pt idx="16079">
                  <c:v>0.734490740740741</c:v>
                </c:pt>
                <c:pt idx="16080">
                  <c:v>0.734513888888889</c:v>
                </c:pt>
                <c:pt idx="16081">
                  <c:v>0.734537037037037</c:v>
                </c:pt>
                <c:pt idx="16082">
                  <c:v>0.734560185185185</c:v>
                </c:pt>
                <c:pt idx="16083">
                  <c:v>0.734583333333333</c:v>
                </c:pt>
                <c:pt idx="16084">
                  <c:v>0.734606481481482</c:v>
                </c:pt>
                <c:pt idx="16085">
                  <c:v>0.73462962962963</c:v>
                </c:pt>
                <c:pt idx="16086">
                  <c:v>0.734652777777778</c:v>
                </c:pt>
                <c:pt idx="16087">
                  <c:v>0.734675925925926</c:v>
                </c:pt>
                <c:pt idx="16088">
                  <c:v>0.734699074074074</c:v>
                </c:pt>
                <c:pt idx="16089">
                  <c:v>0.734722222222222</c:v>
                </c:pt>
                <c:pt idx="16090">
                  <c:v>0.734745370370371</c:v>
                </c:pt>
                <c:pt idx="16091">
                  <c:v>0.734768518518519</c:v>
                </c:pt>
                <c:pt idx="16092">
                  <c:v>0.734791666666667</c:v>
                </c:pt>
                <c:pt idx="16093">
                  <c:v>0.734814814814815</c:v>
                </c:pt>
                <c:pt idx="16094">
                  <c:v>0.734837962962963</c:v>
                </c:pt>
                <c:pt idx="16095">
                  <c:v>0.734861111111111</c:v>
                </c:pt>
                <c:pt idx="16096">
                  <c:v>0.734884259259259</c:v>
                </c:pt>
                <c:pt idx="16097">
                  <c:v>0.734907407407407</c:v>
                </c:pt>
                <c:pt idx="16098">
                  <c:v>0.734930555555556</c:v>
                </c:pt>
                <c:pt idx="16099">
                  <c:v>0.734953703703704</c:v>
                </c:pt>
                <c:pt idx="16100">
                  <c:v>0.734976851851852</c:v>
                </c:pt>
                <c:pt idx="16101">
                  <c:v>0.735</c:v>
                </c:pt>
                <c:pt idx="16102">
                  <c:v>0.735023148148148</c:v>
                </c:pt>
                <c:pt idx="16103">
                  <c:v>0.735046296296297</c:v>
                </c:pt>
                <c:pt idx="16104">
                  <c:v>0.735069444444444</c:v>
                </c:pt>
                <c:pt idx="16105">
                  <c:v>0.735092592592593</c:v>
                </c:pt>
                <c:pt idx="16106">
                  <c:v>0.735115740740741</c:v>
                </c:pt>
                <c:pt idx="16107">
                  <c:v>0.735138888888889</c:v>
                </c:pt>
                <c:pt idx="16108">
                  <c:v>0.735162037037037</c:v>
                </c:pt>
                <c:pt idx="16109">
                  <c:v>0.735185185185185</c:v>
                </c:pt>
                <c:pt idx="16110">
                  <c:v>0.735208333333333</c:v>
                </c:pt>
                <c:pt idx="16111">
                  <c:v>0.735231481481482</c:v>
                </c:pt>
                <c:pt idx="16112">
                  <c:v>0.73525462962963</c:v>
                </c:pt>
                <c:pt idx="16113">
                  <c:v>0.735277777777778</c:v>
                </c:pt>
                <c:pt idx="16114">
                  <c:v>0.735300925925926</c:v>
                </c:pt>
                <c:pt idx="16115">
                  <c:v>0.735324074074074</c:v>
                </c:pt>
                <c:pt idx="16116">
                  <c:v>0.735347222222222</c:v>
                </c:pt>
                <c:pt idx="16117">
                  <c:v>0.73537037037037</c:v>
                </c:pt>
                <c:pt idx="16118">
                  <c:v>0.735393518518519</c:v>
                </c:pt>
                <c:pt idx="16119">
                  <c:v>0.735428240740741</c:v>
                </c:pt>
                <c:pt idx="16120">
                  <c:v>0.735451388888889</c:v>
                </c:pt>
                <c:pt idx="16121">
                  <c:v>0.735474537037037</c:v>
                </c:pt>
                <c:pt idx="16122">
                  <c:v>0.735497685185185</c:v>
                </c:pt>
                <c:pt idx="16123">
                  <c:v>0.735520833333333</c:v>
                </c:pt>
                <c:pt idx="16124">
                  <c:v>0.735543981481481</c:v>
                </c:pt>
                <c:pt idx="16125">
                  <c:v>0.735567129629629</c:v>
                </c:pt>
                <c:pt idx="16126">
                  <c:v>0.735590277777778</c:v>
                </c:pt>
                <c:pt idx="16127">
                  <c:v>0.735613425925926</c:v>
                </c:pt>
                <c:pt idx="16128">
                  <c:v>0.735636574074074</c:v>
                </c:pt>
                <c:pt idx="16129">
                  <c:v>0.735659722222222</c:v>
                </c:pt>
                <c:pt idx="16130">
                  <c:v>0.73568287037037</c:v>
                </c:pt>
                <c:pt idx="16131">
                  <c:v>0.735706018518519</c:v>
                </c:pt>
                <c:pt idx="16132">
                  <c:v>0.735729166666667</c:v>
                </c:pt>
                <c:pt idx="16133">
                  <c:v>0.735752314814815</c:v>
                </c:pt>
                <c:pt idx="16134">
                  <c:v>0.735775462962963</c:v>
                </c:pt>
                <c:pt idx="16135">
                  <c:v>0.735798611111111</c:v>
                </c:pt>
                <c:pt idx="16136">
                  <c:v>0.735821759259259</c:v>
                </c:pt>
                <c:pt idx="16137">
                  <c:v>0.735844907407408</c:v>
                </c:pt>
                <c:pt idx="16138">
                  <c:v>0.735868055555556</c:v>
                </c:pt>
                <c:pt idx="16139">
                  <c:v>0.735891203703704</c:v>
                </c:pt>
                <c:pt idx="16140">
                  <c:v>0.735914351851852</c:v>
                </c:pt>
                <c:pt idx="16141">
                  <c:v>0.7359375</c:v>
                </c:pt>
                <c:pt idx="16142">
                  <c:v>0.735960648148148</c:v>
                </c:pt>
                <c:pt idx="16143">
                  <c:v>0.735983796296296</c:v>
                </c:pt>
                <c:pt idx="16144">
                  <c:v>0.736006944444445</c:v>
                </c:pt>
                <c:pt idx="16145">
                  <c:v>0.736030092592593</c:v>
                </c:pt>
                <c:pt idx="16146">
                  <c:v>0.736053240740741</c:v>
                </c:pt>
                <c:pt idx="16147">
                  <c:v>0.736076388888889</c:v>
                </c:pt>
                <c:pt idx="16148">
                  <c:v>0.736099537037037</c:v>
                </c:pt>
                <c:pt idx="16149">
                  <c:v>0.736122685185185</c:v>
                </c:pt>
                <c:pt idx="16150">
                  <c:v>0.736145833333334</c:v>
                </c:pt>
                <c:pt idx="16151">
                  <c:v>0.736168981481482</c:v>
                </c:pt>
                <c:pt idx="16152">
                  <c:v>0.736192129629629</c:v>
                </c:pt>
                <c:pt idx="16153">
                  <c:v>0.736215277777778</c:v>
                </c:pt>
                <c:pt idx="16154">
                  <c:v>0.736238425925926</c:v>
                </c:pt>
                <c:pt idx="16155">
                  <c:v>0.736261574074074</c:v>
                </c:pt>
                <c:pt idx="16156">
                  <c:v>0.736284722222222</c:v>
                </c:pt>
                <c:pt idx="16157">
                  <c:v>0.736307870370371</c:v>
                </c:pt>
                <c:pt idx="16158">
                  <c:v>0.736331018518519</c:v>
                </c:pt>
                <c:pt idx="16159">
                  <c:v>0.736354166666666</c:v>
                </c:pt>
                <c:pt idx="16160">
                  <c:v>0.736377314814815</c:v>
                </c:pt>
                <c:pt idx="16161">
                  <c:v>0.736400462962963</c:v>
                </c:pt>
                <c:pt idx="16162">
                  <c:v>0.736423611111111</c:v>
                </c:pt>
                <c:pt idx="16163">
                  <c:v>0.736446759259259</c:v>
                </c:pt>
                <c:pt idx="16164">
                  <c:v>0.736469907407408</c:v>
                </c:pt>
                <c:pt idx="16165">
                  <c:v>0.736493055555556</c:v>
                </c:pt>
                <c:pt idx="16166">
                  <c:v>0.736516203703703</c:v>
                </c:pt>
                <c:pt idx="16167">
                  <c:v>0.736539351851852</c:v>
                </c:pt>
                <c:pt idx="16168">
                  <c:v>0.7365625</c:v>
                </c:pt>
                <c:pt idx="16169">
                  <c:v>0.736585648148148</c:v>
                </c:pt>
                <c:pt idx="16170">
                  <c:v>0.736608796296296</c:v>
                </c:pt>
                <c:pt idx="16171">
                  <c:v>0.736631944444445</c:v>
                </c:pt>
                <c:pt idx="16172">
                  <c:v>0.736655092592593</c:v>
                </c:pt>
                <c:pt idx="16173">
                  <c:v>0.736678240740741</c:v>
                </c:pt>
                <c:pt idx="16174">
                  <c:v>0.736701388888889</c:v>
                </c:pt>
                <c:pt idx="16175">
                  <c:v>0.736724537037037</c:v>
                </c:pt>
                <c:pt idx="16176">
                  <c:v>0.736747685185185</c:v>
                </c:pt>
                <c:pt idx="16177">
                  <c:v>0.736770833333334</c:v>
                </c:pt>
                <c:pt idx="16178">
                  <c:v>0.736793981481481</c:v>
                </c:pt>
                <c:pt idx="16179">
                  <c:v>0.736817129629629</c:v>
                </c:pt>
                <c:pt idx="16180">
                  <c:v>0.736840277777778</c:v>
                </c:pt>
                <c:pt idx="16181">
                  <c:v>0.736863425925926</c:v>
                </c:pt>
                <c:pt idx="16182">
                  <c:v>0.736886574074074</c:v>
                </c:pt>
                <c:pt idx="16183">
                  <c:v>0.736909722222222</c:v>
                </c:pt>
                <c:pt idx="16184">
                  <c:v>0.736932870370371</c:v>
                </c:pt>
                <c:pt idx="16185">
                  <c:v>0.736956018518519</c:v>
                </c:pt>
                <c:pt idx="16186">
                  <c:v>0.736979166666667</c:v>
                </c:pt>
                <c:pt idx="16187">
                  <c:v>0.737002314814815</c:v>
                </c:pt>
                <c:pt idx="16188">
                  <c:v>0.737025462962963</c:v>
                </c:pt>
                <c:pt idx="16189">
                  <c:v>0.737048611111111</c:v>
                </c:pt>
                <c:pt idx="16190">
                  <c:v>0.737071759259259</c:v>
                </c:pt>
                <c:pt idx="16191">
                  <c:v>0.737094907407407</c:v>
                </c:pt>
                <c:pt idx="16192">
                  <c:v>0.737118055555556</c:v>
                </c:pt>
                <c:pt idx="16193">
                  <c:v>0.737141203703704</c:v>
                </c:pt>
                <c:pt idx="16194">
                  <c:v>0.737164351851852</c:v>
                </c:pt>
                <c:pt idx="16195">
                  <c:v>0.7371875</c:v>
                </c:pt>
                <c:pt idx="16196">
                  <c:v>0.737210648148148</c:v>
                </c:pt>
                <c:pt idx="16197">
                  <c:v>0.737233796296296</c:v>
                </c:pt>
                <c:pt idx="16198">
                  <c:v>0.737256944444444</c:v>
                </c:pt>
                <c:pt idx="16199">
                  <c:v>0.737280092592593</c:v>
                </c:pt>
                <c:pt idx="16200">
                  <c:v>0.737303240740741</c:v>
                </c:pt>
                <c:pt idx="16201">
                  <c:v>0.737326388888889</c:v>
                </c:pt>
                <c:pt idx="16202">
                  <c:v>0.737349537037037</c:v>
                </c:pt>
                <c:pt idx="16203">
                  <c:v>0.737372685185185</c:v>
                </c:pt>
                <c:pt idx="16204">
                  <c:v>0.737395833333334</c:v>
                </c:pt>
                <c:pt idx="16205">
                  <c:v>0.737418981481481</c:v>
                </c:pt>
                <c:pt idx="16206">
                  <c:v>0.73744212962963</c:v>
                </c:pt>
                <c:pt idx="16207">
                  <c:v>0.737465277777778</c:v>
                </c:pt>
                <c:pt idx="16208">
                  <c:v>0.737488425925926</c:v>
                </c:pt>
                <c:pt idx="16209">
                  <c:v>0.737511574074074</c:v>
                </c:pt>
                <c:pt idx="16210">
                  <c:v>0.737534722222222</c:v>
                </c:pt>
                <c:pt idx="16211">
                  <c:v>0.73755787037037</c:v>
                </c:pt>
                <c:pt idx="16212">
                  <c:v>0.737581018518519</c:v>
                </c:pt>
                <c:pt idx="16213">
                  <c:v>0.737604166666667</c:v>
                </c:pt>
                <c:pt idx="16214">
                  <c:v>0.737627314814815</c:v>
                </c:pt>
                <c:pt idx="16215">
                  <c:v>0.737650462962963</c:v>
                </c:pt>
                <c:pt idx="16216">
                  <c:v>0.737673611111111</c:v>
                </c:pt>
                <c:pt idx="16217">
                  <c:v>0.737696759259259</c:v>
                </c:pt>
                <c:pt idx="16218">
                  <c:v>0.737719907407407</c:v>
                </c:pt>
                <c:pt idx="16219">
                  <c:v>0.737743055555556</c:v>
                </c:pt>
                <c:pt idx="16220">
                  <c:v>0.737766203703704</c:v>
                </c:pt>
                <c:pt idx="16221">
                  <c:v>0.737789351851852</c:v>
                </c:pt>
                <c:pt idx="16222">
                  <c:v>0.7378125</c:v>
                </c:pt>
                <c:pt idx="16223">
                  <c:v>0.737835648148148</c:v>
                </c:pt>
                <c:pt idx="16224">
                  <c:v>0.737858796296296</c:v>
                </c:pt>
                <c:pt idx="16225">
                  <c:v>0.737881944444445</c:v>
                </c:pt>
                <c:pt idx="16226">
                  <c:v>0.737905092592593</c:v>
                </c:pt>
                <c:pt idx="16227">
                  <c:v>0.737928240740741</c:v>
                </c:pt>
                <c:pt idx="16228">
                  <c:v>0.737951388888889</c:v>
                </c:pt>
                <c:pt idx="16229">
                  <c:v>0.737974537037037</c:v>
                </c:pt>
                <c:pt idx="16230">
                  <c:v>0.737997685185185</c:v>
                </c:pt>
                <c:pt idx="16231">
                  <c:v>0.738020833333333</c:v>
                </c:pt>
                <c:pt idx="16232">
                  <c:v>0.738043981481482</c:v>
                </c:pt>
                <c:pt idx="16233">
                  <c:v>0.738067129629629</c:v>
                </c:pt>
                <c:pt idx="16234">
                  <c:v>0.738090277777778</c:v>
                </c:pt>
                <c:pt idx="16235">
                  <c:v>0.738113425925926</c:v>
                </c:pt>
                <c:pt idx="16236">
                  <c:v>0.738136574074074</c:v>
                </c:pt>
                <c:pt idx="16237">
                  <c:v>0.738159722222222</c:v>
                </c:pt>
                <c:pt idx="16238">
                  <c:v>0.73818287037037</c:v>
                </c:pt>
                <c:pt idx="16239">
                  <c:v>0.738206018518519</c:v>
                </c:pt>
                <c:pt idx="16240">
                  <c:v>0.738229166666667</c:v>
                </c:pt>
                <c:pt idx="16241">
                  <c:v>0.738252314814815</c:v>
                </c:pt>
                <c:pt idx="16242">
                  <c:v>0.738275462962963</c:v>
                </c:pt>
                <c:pt idx="16243">
                  <c:v>0.738298611111111</c:v>
                </c:pt>
                <c:pt idx="16244">
                  <c:v>0.738321759259259</c:v>
                </c:pt>
                <c:pt idx="16245">
                  <c:v>0.738344907407407</c:v>
                </c:pt>
                <c:pt idx="16246">
                  <c:v>0.738368055555556</c:v>
                </c:pt>
                <c:pt idx="16247">
                  <c:v>0.738391203703704</c:v>
                </c:pt>
                <c:pt idx="16248">
                  <c:v>0.738414351851852</c:v>
                </c:pt>
                <c:pt idx="16249">
                  <c:v>0.7384375</c:v>
                </c:pt>
                <c:pt idx="16250">
                  <c:v>0.738460648148148</c:v>
                </c:pt>
                <c:pt idx="16251">
                  <c:v>0.738483796296296</c:v>
                </c:pt>
                <c:pt idx="16252">
                  <c:v>0.738506944444444</c:v>
                </c:pt>
                <c:pt idx="16253">
                  <c:v>0.738530092592593</c:v>
                </c:pt>
                <c:pt idx="16254">
                  <c:v>0.738553240740741</c:v>
                </c:pt>
                <c:pt idx="16255">
                  <c:v>0.738576388888889</c:v>
                </c:pt>
                <c:pt idx="16256">
                  <c:v>0.738599537037037</c:v>
                </c:pt>
                <c:pt idx="16257">
                  <c:v>0.738622685185185</c:v>
                </c:pt>
                <c:pt idx="16258">
                  <c:v>0.738645833333334</c:v>
                </c:pt>
                <c:pt idx="16259">
                  <c:v>0.738668981481482</c:v>
                </c:pt>
                <c:pt idx="16260">
                  <c:v>0.73869212962963</c:v>
                </c:pt>
                <c:pt idx="16261">
                  <c:v>0.738715277777778</c:v>
                </c:pt>
                <c:pt idx="16262">
                  <c:v>0.738738425925926</c:v>
                </c:pt>
                <c:pt idx="16263">
                  <c:v>0.738761574074074</c:v>
                </c:pt>
                <c:pt idx="16264">
                  <c:v>0.738784722222222</c:v>
                </c:pt>
                <c:pt idx="16265">
                  <c:v>0.738807870370371</c:v>
                </c:pt>
                <c:pt idx="16266">
                  <c:v>0.738831018518519</c:v>
                </c:pt>
                <c:pt idx="16267">
                  <c:v>0.738854166666667</c:v>
                </c:pt>
                <c:pt idx="16268">
                  <c:v>0.738877314814815</c:v>
                </c:pt>
                <c:pt idx="16269">
                  <c:v>0.738900462962963</c:v>
                </c:pt>
                <c:pt idx="16270">
                  <c:v>0.738923611111111</c:v>
                </c:pt>
                <c:pt idx="16271">
                  <c:v>0.738946759259259</c:v>
                </c:pt>
                <c:pt idx="16272">
                  <c:v>0.738969907407407</c:v>
                </c:pt>
                <c:pt idx="16273">
                  <c:v>0.738993055555556</c:v>
                </c:pt>
                <c:pt idx="16274">
                  <c:v>0.739016203703704</c:v>
                </c:pt>
                <c:pt idx="16275">
                  <c:v>0.739039351851852</c:v>
                </c:pt>
                <c:pt idx="16276">
                  <c:v>0.7390625</c:v>
                </c:pt>
                <c:pt idx="16277">
                  <c:v>0.739085648148148</c:v>
                </c:pt>
                <c:pt idx="16278">
                  <c:v>0.739108796296296</c:v>
                </c:pt>
                <c:pt idx="16279">
                  <c:v>0.739131944444444</c:v>
                </c:pt>
                <c:pt idx="16280">
                  <c:v>0.739155092592593</c:v>
                </c:pt>
                <c:pt idx="16281">
                  <c:v>0.739178240740741</c:v>
                </c:pt>
                <c:pt idx="16282">
                  <c:v>0.739201388888889</c:v>
                </c:pt>
                <c:pt idx="16283">
                  <c:v>0.739224537037037</c:v>
                </c:pt>
                <c:pt idx="16284">
                  <c:v>0.739247685185185</c:v>
                </c:pt>
                <c:pt idx="16285">
                  <c:v>0.739270833333333</c:v>
                </c:pt>
                <c:pt idx="16286">
                  <c:v>0.739293981481482</c:v>
                </c:pt>
                <c:pt idx="16287">
                  <c:v>0.73931712962963</c:v>
                </c:pt>
                <c:pt idx="16288">
                  <c:v>0.739340277777778</c:v>
                </c:pt>
                <c:pt idx="16289">
                  <c:v>0.739363425925926</c:v>
                </c:pt>
                <c:pt idx="16290">
                  <c:v>0.739386574074074</c:v>
                </c:pt>
                <c:pt idx="16291">
                  <c:v>0.739409722222222</c:v>
                </c:pt>
                <c:pt idx="16292">
                  <c:v>0.73943287037037</c:v>
                </c:pt>
                <c:pt idx="16293">
                  <c:v>0.739456018518519</c:v>
                </c:pt>
                <c:pt idx="16294">
                  <c:v>0.739479166666667</c:v>
                </c:pt>
                <c:pt idx="16295">
                  <c:v>0.739502314814815</c:v>
                </c:pt>
                <c:pt idx="16296">
                  <c:v>0.739525462962963</c:v>
                </c:pt>
                <c:pt idx="16297">
                  <c:v>0.739548611111111</c:v>
                </c:pt>
                <c:pt idx="16298">
                  <c:v>0.739571759259259</c:v>
                </c:pt>
                <c:pt idx="16299">
                  <c:v>0.739594907407407</c:v>
                </c:pt>
                <c:pt idx="16300">
                  <c:v>0.739618055555556</c:v>
                </c:pt>
                <c:pt idx="16301">
                  <c:v>0.739641203703704</c:v>
                </c:pt>
                <c:pt idx="16302">
                  <c:v>0.739664351851852</c:v>
                </c:pt>
                <c:pt idx="16303">
                  <c:v>0.7396875</c:v>
                </c:pt>
                <c:pt idx="16304">
                  <c:v>0.739710648148148</c:v>
                </c:pt>
                <c:pt idx="16305">
                  <c:v>0.739733796296296</c:v>
                </c:pt>
                <c:pt idx="16306">
                  <c:v>0.739756944444444</c:v>
                </c:pt>
                <c:pt idx="16307">
                  <c:v>0.739780092592593</c:v>
                </c:pt>
                <c:pt idx="16308">
                  <c:v>0.739803240740741</c:v>
                </c:pt>
                <c:pt idx="16309">
                  <c:v>0.739826388888889</c:v>
                </c:pt>
                <c:pt idx="16310">
                  <c:v>0.739849537037037</c:v>
                </c:pt>
                <c:pt idx="16311">
                  <c:v>0.739872685185185</c:v>
                </c:pt>
                <c:pt idx="16312">
                  <c:v>0.739895833333334</c:v>
                </c:pt>
                <c:pt idx="16313">
                  <c:v>0.739918981481481</c:v>
                </c:pt>
                <c:pt idx="16314">
                  <c:v>0.73994212962963</c:v>
                </c:pt>
                <c:pt idx="16315">
                  <c:v>0.739965277777778</c:v>
                </c:pt>
                <c:pt idx="16316">
                  <c:v>0.739988425925926</c:v>
                </c:pt>
                <c:pt idx="16317">
                  <c:v>0.740011574074074</c:v>
                </c:pt>
                <c:pt idx="16318">
                  <c:v>0.740034722222222</c:v>
                </c:pt>
                <c:pt idx="16319">
                  <c:v>0.74005787037037</c:v>
                </c:pt>
                <c:pt idx="16320">
                  <c:v>0.740081018518519</c:v>
                </c:pt>
                <c:pt idx="16321">
                  <c:v>0.740104166666667</c:v>
                </c:pt>
                <c:pt idx="16322">
                  <c:v>0.740127314814815</c:v>
                </c:pt>
                <c:pt idx="16323">
                  <c:v>0.740150462962963</c:v>
                </c:pt>
                <c:pt idx="16324">
                  <c:v>0.740173611111111</c:v>
                </c:pt>
                <c:pt idx="16325">
                  <c:v>0.740196759259259</c:v>
                </c:pt>
                <c:pt idx="16326">
                  <c:v>0.740219907407408</c:v>
                </c:pt>
                <c:pt idx="16327">
                  <c:v>0.740243055555556</c:v>
                </c:pt>
                <c:pt idx="16328">
                  <c:v>0.740266203703704</c:v>
                </c:pt>
                <c:pt idx="16329">
                  <c:v>0.740289351851852</c:v>
                </c:pt>
                <c:pt idx="16330">
                  <c:v>0.7403125</c:v>
                </c:pt>
                <c:pt idx="16331">
                  <c:v>0.740335648148148</c:v>
                </c:pt>
                <c:pt idx="16332">
                  <c:v>0.740358796296296</c:v>
                </c:pt>
                <c:pt idx="16333">
                  <c:v>0.740381944444445</c:v>
                </c:pt>
                <c:pt idx="16334">
                  <c:v>0.740405092592593</c:v>
                </c:pt>
                <c:pt idx="16335">
                  <c:v>0.740428240740741</c:v>
                </c:pt>
                <c:pt idx="16336">
                  <c:v>0.740451388888889</c:v>
                </c:pt>
                <c:pt idx="16337">
                  <c:v>0.740474537037037</c:v>
                </c:pt>
                <c:pt idx="16338">
                  <c:v>0.740497685185185</c:v>
                </c:pt>
                <c:pt idx="16339">
                  <c:v>0.740520833333334</c:v>
                </c:pt>
                <c:pt idx="16340">
                  <c:v>0.740543981481482</c:v>
                </c:pt>
                <c:pt idx="16341">
                  <c:v>0.740567129629629</c:v>
                </c:pt>
                <c:pt idx="16342">
                  <c:v>0.740590277777778</c:v>
                </c:pt>
                <c:pt idx="16343">
                  <c:v>0.740613425925926</c:v>
                </c:pt>
                <c:pt idx="16344">
                  <c:v>0.740636574074074</c:v>
                </c:pt>
                <c:pt idx="16345">
                  <c:v>0.740659722222222</c:v>
                </c:pt>
                <c:pt idx="16346">
                  <c:v>0.740682870370371</c:v>
                </c:pt>
                <c:pt idx="16347">
                  <c:v>0.740706018518519</c:v>
                </c:pt>
                <c:pt idx="16348">
                  <c:v>0.740729166666667</c:v>
                </c:pt>
                <c:pt idx="16349">
                  <c:v>0.740752314814815</c:v>
                </c:pt>
                <c:pt idx="16350">
                  <c:v>0.740775462962963</c:v>
                </c:pt>
                <c:pt idx="16351">
                  <c:v>0.740798611111111</c:v>
                </c:pt>
                <c:pt idx="16352">
                  <c:v>0.740821759259259</c:v>
                </c:pt>
                <c:pt idx="16353">
                  <c:v>0.740844907407408</c:v>
                </c:pt>
                <c:pt idx="16354">
                  <c:v>0.740868055555556</c:v>
                </c:pt>
                <c:pt idx="16355">
                  <c:v>0.740891203703704</c:v>
                </c:pt>
                <c:pt idx="16356">
                  <c:v>0.740914351851852</c:v>
                </c:pt>
                <c:pt idx="16357">
                  <c:v>0.7409375</c:v>
                </c:pt>
                <c:pt idx="16358">
                  <c:v>0.740960648148148</c:v>
                </c:pt>
                <c:pt idx="16359">
                  <c:v>0.740983796296296</c:v>
                </c:pt>
                <c:pt idx="16360">
                  <c:v>0.741006944444445</c:v>
                </c:pt>
                <c:pt idx="16361">
                  <c:v>0.741030092592593</c:v>
                </c:pt>
                <c:pt idx="16362">
                  <c:v>0.741053240740741</c:v>
                </c:pt>
                <c:pt idx="16363">
                  <c:v>0.741076388888889</c:v>
                </c:pt>
                <c:pt idx="16364">
                  <c:v>0.741099537037037</c:v>
                </c:pt>
                <c:pt idx="16365">
                  <c:v>0.741122685185185</c:v>
                </c:pt>
                <c:pt idx="16366">
                  <c:v>0.741145833333334</c:v>
                </c:pt>
                <c:pt idx="16367">
                  <c:v>0.741168981481482</c:v>
                </c:pt>
                <c:pt idx="16368">
                  <c:v>0.74119212962963</c:v>
                </c:pt>
                <c:pt idx="16369">
                  <c:v>0.741215277777778</c:v>
                </c:pt>
                <c:pt idx="16370">
                  <c:v>0.741238425925926</c:v>
                </c:pt>
                <c:pt idx="16371">
                  <c:v>0.741261574074074</c:v>
                </c:pt>
                <c:pt idx="16372">
                  <c:v>0.741284722222222</c:v>
                </c:pt>
                <c:pt idx="16373">
                  <c:v>0.741307870370371</c:v>
                </c:pt>
                <c:pt idx="16374">
                  <c:v>0.741331018518519</c:v>
                </c:pt>
                <c:pt idx="16375">
                  <c:v>0.741354166666666</c:v>
                </c:pt>
                <c:pt idx="16376">
                  <c:v>0.741377314814815</c:v>
                </c:pt>
                <c:pt idx="16377">
                  <c:v>0.741400462962963</c:v>
                </c:pt>
                <c:pt idx="16378">
                  <c:v>0.741423611111111</c:v>
                </c:pt>
                <c:pt idx="16379">
                  <c:v>0.741446759259259</c:v>
                </c:pt>
                <c:pt idx="16380">
                  <c:v>0.741469907407407</c:v>
                </c:pt>
                <c:pt idx="16381">
                  <c:v>0.741493055555556</c:v>
                </c:pt>
                <c:pt idx="16382">
                  <c:v>0.741516203703703</c:v>
                </c:pt>
                <c:pt idx="16383">
                  <c:v>0.741539351851852</c:v>
                </c:pt>
                <c:pt idx="16384">
                  <c:v>0.7415625</c:v>
                </c:pt>
                <c:pt idx="16385">
                  <c:v>0.741585648148148</c:v>
                </c:pt>
                <c:pt idx="16386">
                  <c:v>0.741608796296296</c:v>
                </c:pt>
                <c:pt idx="16387">
                  <c:v>0.741631944444445</c:v>
                </c:pt>
                <c:pt idx="16388">
                  <c:v>0.741655092592593</c:v>
                </c:pt>
                <c:pt idx="16389">
                  <c:v>0.741678240740741</c:v>
                </c:pt>
                <c:pt idx="16390">
                  <c:v>0.741701388888889</c:v>
                </c:pt>
                <c:pt idx="16391">
                  <c:v>0.741724537037037</c:v>
                </c:pt>
                <c:pt idx="16392">
                  <c:v>0.741747685185185</c:v>
                </c:pt>
                <c:pt idx="16393">
                  <c:v>0.741770833333334</c:v>
                </c:pt>
                <c:pt idx="16394">
                  <c:v>0.741793981481482</c:v>
                </c:pt>
                <c:pt idx="16395">
                  <c:v>0.741817129629629</c:v>
                </c:pt>
                <c:pt idx="16396">
                  <c:v>0.741840277777778</c:v>
                </c:pt>
                <c:pt idx="16397">
                  <c:v>0.741863425925926</c:v>
                </c:pt>
                <c:pt idx="16398">
                  <c:v>0.741886574074074</c:v>
                </c:pt>
                <c:pt idx="16399">
                  <c:v>0.741909722222222</c:v>
                </c:pt>
                <c:pt idx="16400">
                  <c:v>0.741932870370371</c:v>
                </c:pt>
                <c:pt idx="16401">
                  <c:v>0.741956018518519</c:v>
                </c:pt>
                <c:pt idx="16402">
                  <c:v>0.741979166666667</c:v>
                </c:pt>
                <c:pt idx="16403">
                  <c:v>0.742002314814815</c:v>
                </c:pt>
                <c:pt idx="16404">
                  <c:v>0.742025462962963</c:v>
                </c:pt>
                <c:pt idx="16405">
                  <c:v>0.742048611111111</c:v>
                </c:pt>
                <c:pt idx="16406">
                  <c:v>0.742071759259259</c:v>
                </c:pt>
                <c:pt idx="16407">
                  <c:v>0.742094907407408</c:v>
                </c:pt>
                <c:pt idx="16408">
                  <c:v>0.742118055555556</c:v>
                </c:pt>
                <c:pt idx="16409">
                  <c:v>0.742141203703704</c:v>
                </c:pt>
                <c:pt idx="16410">
                  <c:v>0.742164351851852</c:v>
                </c:pt>
                <c:pt idx="16411">
                  <c:v>0.7421875</c:v>
                </c:pt>
                <c:pt idx="16412">
                  <c:v>0.742210648148148</c:v>
                </c:pt>
                <c:pt idx="16413">
                  <c:v>0.742233796296296</c:v>
                </c:pt>
                <c:pt idx="16414">
                  <c:v>0.742256944444444</c:v>
                </c:pt>
                <c:pt idx="16415">
                  <c:v>0.742280092592593</c:v>
                </c:pt>
                <c:pt idx="16416">
                  <c:v>0.742303240740741</c:v>
                </c:pt>
                <c:pt idx="16417">
                  <c:v>0.742326388888889</c:v>
                </c:pt>
                <c:pt idx="16418">
                  <c:v>0.742349537037037</c:v>
                </c:pt>
                <c:pt idx="16419">
                  <c:v>0.742372685185185</c:v>
                </c:pt>
                <c:pt idx="16420">
                  <c:v>0.742395833333333</c:v>
                </c:pt>
                <c:pt idx="16421">
                  <c:v>0.742418981481481</c:v>
                </c:pt>
                <c:pt idx="16422">
                  <c:v>0.742442129629629</c:v>
                </c:pt>
                <c:pt idx="16423">
                  <c:v>0.742465277777778</c:v>
                </c:pt>
                <c:pt idx="16424">
                  <c:v>0.742488425925926</c:v>
                </c:pt>
                <c:pt idx="16425">
                  <c:v>0.742511574074074</c:v>
                </c:pt>
                <c:pt idx="16426">
                  <c:v>0.742534722222222</c:v>
                </c:pt>
                <c:pt idx="16427">
                  <c:v>0.742557870370371</c:v>
                </c:pt>
                <c:pt idx="16428">
                  <c:v>0.742581018518519</c:v>
                </c:pt>
                <c:pt idx="16429">
                  <c:v>0.742604166666667</c:v>
                </c:pt>
                <c:pt idx="16430">
                  <c:v>0.742627314814815</c:v>
                </c:pt>
                <c:pt idx="16431">
                  <c:v>0.742650462962963</c:v>
                </c:pt>
                <c:pt idx="16432">
                  <c:v>0.742673611111111</c:v>
                </c:pt>
                <c:pt idx="16433">
                  <c:v>0.742696759259259</c:v>
                </c:pt>
                <c:pt idx="16434">
                  <c:v>0.742719907407407</c:v>
                </c:pt>
                <c:pt idx="16435">
                  <c:v>0.742743055555556</c:v>
                </c:pt>
                <c:pt idx="16436">
                  <c:v>0.742766203703704</c:v>
                </c:pt>
                <c:pt idx="16437">
                  <c:v>0.742789351851852</c:v>
                </c:pt>
                <c:pt idx="16438">
                  <c:v>0.7428125</c:v>
                </c:pt>
                <c:pt idx="16439">
                  <c:v>0.742835648148148</c:v>
                </c:pt>
                <c:pt idx="16440">
                  <c:v>0.742858796296297</c:v>
                </c:pt>
                <c:pt idx="16441">
                  <c:v>0.742881944444444</c:v>
                </c:pt>
                <c:pt idx="16442">
                  <c:v>0.742905092592593</c:v>
                </c:pt>
                <c:pt idx="16443">
                  <c:v>0.742928240740741</c:v>
                </c:pt>
                <c:pt idx="16444">
                  <c:v>0.742951388888889</c:v>
                </c:pt>
                <c:pt idx="16445">
                  <c:v>0.742974537037037</c:v>
                </c:pt>
                <c:pt idx="16446">
                  <c:v>0.742997685185185</c:v>
                </c:pt>
                <c:pt idx="16447">
                  <c:v>0.743020833333333</c:v>
                </c:pt>
                <c:pt idx="16448">
                  <c:v>0.743043981481482</c:v>
                </c:pt>
                <c:pt idx="16449">
                  <c:v>0.743067129629629</c:v>
                </c:pt>
                <c:pt idx="16450">
                  <c:v>0.743090277777778</c:v>
                </c:pt>
                <c:pt idx="16451">
                  <c:v>0.743113425925926</c:v>
                </c:pt>
                <c:pt idx="16452">
                  <c:v>0.743136574074074</c:v>
                </c:pt>
                <c:pt idx="16453">
                  <c:v>0.743159722222222</c:v>
                </c:pt>
                <c:pt idx="16454">
                  <c:v>0.74318287037037</c:v>
                </c:pt>
                <c:pt idx="16455">
                  <c:v>0.743206018518519</c:v>
                </c:pt>
                <c:pt idx="16456">
                  <c:v>0.743229166666667</c:v>
                </c:pt>
                <c:pt idx="16457">
                  <c:v>0.743252314814815</c:v>
                </c:pt>
                <c:pt idx="16458">
                  <c:v>0.743275462962963</c:v>
                </c:pt>
                <c:pt idx="16459">
                  <c:v>0.743298611111111</c:v>
                </c:pt>
                <c:pt idx="16460">
                  <c:v>0.743321759259259</c:v>
                </c:pt>
                <c:pt idx="16461">
                  <c:v>0.743344907407407</c:v>
                </c:pt>
                <c:pt idx="16462">
                  <c:v>0.743368055555556</c:v>
                </c:pt>
                <c:pt idx="16463">
                  <c:v>0.743391203703704</c:v>
                </c:pt>
                <c:pt idx="16464">
                  <c:v>0.743414351851852</c:v>
                </c:pt>
                <c:pt idx="16465">
                  <c:v>0.7434375</c:v>
                </c:pt>
                <c:pt idx="16466">
                  <c:v>0.743460648148148</c:v>
                </c:pt>
                <c:pt idx="16467">
                  <c:v>0.743483796296296</c:v>
                </c:pt>
                <c:pt idx="16468">
                  <c:v>0.743506944444444</c:v>
                </c:pt>
                <c:pt idx="16469">
                  <c:v>0.743530092592593</c:v>
                </c:pt>
                <c:pt idx="16470">
                  <c:v>0.743553240740741</c:v>
                </c:pt>
                <c:pt idx="16471">
                  <c:v>0.743576388888889</c:v>
                </c:pt>
                <c:pt idx="16472">
                  <c:v>0.743599537037037</c:v>
                </c:pt>
                <c:pt idx="16473">
                  <c:v>0.743622685185185</c:v>
                </c:pt>
                <c:pt idx="16474">
                  <c:v>0.743645833333334</c:v>
                </c:pt>
                <c:pt idx="16475">
                  <c:v>0.743668981481481</c:v>
                </c:pt>
                <c:pt idx="16476">
                  <c:v>0.74369212962963</c:v>
                </c:pt>
                <c:pt idx="16477">
                  <c:v>0.743715277777778</c:v>
                </c:pt>
                <c:pt idx="16478">
                  <c:v>0.743738425925926</c:v>
                </c:pt>
                <c:pt idx="16479">
                  <c:v>0.743761574074074</c:v>
                </c:pt>
                <c:pt idx="16480">
                  <c:v>0.743784722222222</c:v>
                </c:pt>
                <c:pt idx="16481">
                  <c:v>0.74380787037037</c:v>
                </c:pt>
                <c:pt idx="16482">
                  <c:v>0.743831018518519</c:v>
                </c:pt>
                <c:pt idx="16483">
                  <c:v>0.743854166666667</c:v>
                </c:pt>
                <c:pt idx="16484">
                  <c:v>0.743877314814815</c:v>
                </c:pt>
                <c:pt idx="16485">
                  <c:v>0.743900462962963</c:v>
                </c:pt>
                <c:pt idx="16486">
                  <c:v>0.743923611111111</c:v>
                </c:pt>
                <c:pt idx="16487">
                  <c:v>0.743946759259259</c:v>
                </c:pt>
                <c:pt idx="16488">
                  <c:v>0.743969907407407</c:v>
                </c:pt>
                <c:pt idx="16489">
                  <c:v>0.743993055555556</c:v>
                </c:pt>
                <c:pt idx="16490">
                  <c:v>0.744016203703704</c:v>
                </c:pt>
                <c:pt idx="16491">
                  <c:v>0.744039351851852</c:v>
                </c:pt>
                <c:pt idx="16492">
                  <c:v>0.7440625</c:v>
                </c:pt>
                <c:pt idx="16493">
                  <c:v>0.744085648148148</c:v>
                </c:pt>
                <c:pt idx="16494">
                  <c:v>0.744108796296296</c:v>
                </c:pt>
                <c:pt idx="16495">
                  <c:v>0.744131944444444</c:v>
                </c:pt>
                <c:pt idx="16496">
                  <c:v>0.744155092592593</c:v>
                </c:pt>
                <c:pt idx="16497">
                  <c:v>0.744178240740741</c:v>
                </c:pt>
                <c:pt idx="16498">
                  <c:v>0.744201388888889</c:v>
                </c:pt>
                <c:pt idx="16499">
                  <c:v>0.744224537037037</c:v>
                </c:pt>
                <c:pt idx="16500">
                  <c:v>0.744247685185185</c:v>
                </c:pt>
                <c:pt idx="16501">
                  <c:v>0.744270833333333</c:v>
                </c:pt>
                <c:pt idx="16502">
                  <c:v>0.744293981481481</c:v>
                </c:pt>
                <c:pt idx="16503">
                  <c:v>0.74431712962963</c:v>
                </c:pt>
                <c:pt idx="16504">
                  <c:v>0.744340277777778</c:v>
                </c:pt>
                <c:pt idx="16505">
                  <c:v>0.744363425925926</c:v>
                </c:pt>
                <c:pt idx="16506">
                  <c:v>0.744386574074074</c:v>
                </c:pt>
                <c:pt idx="16507">
                  <c:v>0.744409722222222</c:v>
                </c:pt>
                <c:pt idx="16508">
                  <c:v>0.74443287037037</c:v>
                </c:pt>
                <c:pt idx="16509">
                  <c:v>0.744456018518519</c:v>
                </c:pt>
                <c:pt idx="16510">
                  <c:v>0.744479166666667</c:v>
                </c:pt>
                <c:pt idx="16511">
                  <c:v>0.744502314814815</c:v>
                </c:pt>
                <c:pt idx="16512">
                  <c:v>0.744525462962963</c:v>
                </c:pt>
                <c:pt idx="16513">
                  <c:v>0.744548611111111</c:v>
                </c:pt>
                <c:pt idx="16514">
                  <c:v>0.744571759259259</c:v>
                </c:pt>
                <c:pt idx="16515">
                  <c:v>0.744594907407407</c:v>
                </c:pt>
                <c:pt idx="16516">
                  <c:v>0.744618055555556</c:v>
                </c:pt>
                <c:pt idx="16517">
                  <c:v>0.744641203703704</c:v>
                </c:pt>
                <c:pt idx="16518">
                  <c:v>0.744664351851852</c:v>
                </c:pt>
                <c:pt idx="16519">
                  <c:v>0.7446875</c:v>
                </c:pt>
                <c:pt idx="16520">
                  <c:v>0.744710648148148</c:v>
                </c:pt>
                <c:pt idx="16521">
                  <c:v>0.744733796296296</c:v>
                </c:pt>
                <c:pt idx="16522">
                  <c:v>0.744756944444445</c:v>
                </c:pt>
                <c:pt idx="16523">
                  <c:v>0.744780092592593</c:v>
                </c:pt>
                <c:pt idx="16524">
                  <c:v>0.744803240740741</c:v>
                </c:pt>
                <c:pt idx="16525">
                  <c:v>0.744826388888889</c:v>
                </c:pt>
                <c:pt idx="16526">
                  <c:v>0.744849537037037</c:v>
                </c:pt>
                <c:pt idx="16527">
                  <c:v>0.744872685185185</c:v>
                </c:pt>
                <c:pt idx="16528">
                  <c:v>0.744895833333334</c:v>
                </c:pt>
                <c:pt idx="16529">
                  <c:v>0.744918981481482</c:v>
                </c:pt>
                <c:pt idx="16530">
                  <c:v>0.74494212962963</c:v>
                </c:pt>
                <c:pt idx="16531">
                  <c:v>0.744965277777778</c:v>
                </c:pt>
                <c:pt idx="16532">
                  <c:v>0.744988425925926</c:v>
                </c:pt>
                <c:pt idx="16533">
                  <c:v>0.745011574074074</c:v>
                </c:pt>
                <c:pt idx="16534">
                  <c:v>0.745034722222222</c:v>
                </c:pt>
                <c:pt idx="16535">
                  <c:v>0.745057870370371</c:v>
                </c:pt>
                <c:pt idx="16536">
                  <c:v>0.745081018518519</c:v>
                </c:pt>
                <c:pt idx="16537">
                  <c:v>0.745104166666667</c:v>
                </c:pt>
                <c:pt idx="16538">
                  <c:v>0.745127314814815</c:v>
                </c:pt>
                <c:pt idx="16539">
                  <c:v>0.745150462962963</c:v>
                </c:pt>
                <c:pt idx="16540">
                  <c:v>0.745173611111111</c:v>
                </c:pt>
                <c:pt idx="16541">
                  <c:v>0.745196759259259</c:v>
                </c:pt>
                <c:pt idx="16542">
                  <c:v>0.745219907407407</c:v>
                </c:pt>
                <c:pt idx="16543">
                  <c:v>0.745243055555556</c:v>
                </c:pt>
                <c:pt idx="16544">
                  <c:v>0.745266203703704</c:v>
                </c:pt>
                <c:pt idx="16545">
                  <c:v>0.745289351851852</c:v>
                </c:pt>
                <c:pt idx="16546">
                  <c:v>0.7453125</c:v>
                </c:pt>
                <c:pt idx="16547">
                  <c:v>0.745335648148148</c:v>
                </c:pt>
                <c:pt idx="16548">
                  <c:v>0.745358796296296</c:v>
                </c:pt>
                <c:pt idx="16549">
                  <c:v>0.745381944444445</c:v>
                </c:pt>
                <c:pt idx="16550">
                  <c:v>0.745405092592593</c:v>
                </c:pt>
                <c:pt idx="16551">
                  <c:v>0.745428240740741</c:v>
                </c:pt>
                <c:pt idx="16552">
                  <c:v>0.745451388888889</c:v>
                </c:pt>
                <c:pt idx="16553">
                  <c:v>0.745474537037037</c:v>
                </c:pt>
                <c:pt idx="16554">
                  <c:v>0.745497685185185</c:v>
                </c:pt>
                <c:pt idx="16555">
                  <c:v>0.745520833333333</c:v>
                </c:pt>
                <c:pt idx="16556">
                  <c:v>0.745543981481482</c:v>
                </c:pt>
                <c:pt idx="16557">
                  <c:v>0.745567129629629</c:v>
                </c:pt>
                <c:pt idx="16558">
                  <c:v>0.745590277777778</c:v>
                </c:pt>
                <c:pt idx="16559">
                  <c:v>0.745613425925926</c:v>
                </c:pt>
                <c:pt idx="16560">
                  <c:v>0.745636574074074</c:v>
                </c:pt>
                <c:pt idx="16561">
                  <c:v>0.745659722222222</c:v>
                </c:pt>
                <c:pt idx="16562">
                  <c:v>0.745682870370371</c:v>
                </c:pt>
                <c:pt idx="16563">
                  <c:v>0.745706018518519</c:v>
                </c:pt>
                <c:pt idx="16564">
                  <c:v>0.745729166666667</c:v>
                </c:pt>
                <c:pt idx="16565">
                  <c:v>0.745752314814815</c:v>
                </c:pt>
                <c:pt idx="16566">
                  <c:v>0.745775462962963</c:v>
                </c:pt>
                <c:pt idx="16567">
                  <c:v>0.745798611111111</c:v>
                </c:pt>
                <c:pt idx="16568">
                  <c:v>0.745821759259259</c:v>
                </c:pt>
                <c:pt idx="16569">
                  <c:v>0.745844907407408</c:v>
                </c:pt>
                <c:pt idx="16570">
                  <c:v>0.745868055555556</c:v>
                </c:pt>
                <c:pt idx="16571">
                  <c:v>0.745891203703704</c:v>
                </c:pt>
                <c:pt idx="16572">
                  <c:v>0.745914351851852</c:v>
                </c:pt>
                <c:pt idx="16573">
                  <c:v>0.7459375</c:v>
                </c:pt>
                <c:pt idx="16574">
                  <c:v>0.745960648148148</c:v>
                </c:pt>
                <c:pt idx="16575">
                  <c:v>0.745983796296296</c:v>
                </c:pt>
                <c:pt idx="16576">
                  <c:v>0.746006944444444</c:v>
                </c:pt>
                <c:pt idx="16577">
                  <c:v>0.746030092592593</c:v>
                </c:pt>
                <c:pt idx="16578">
                  <c:v>0.74605324074074</c:v>
                </c:pt>
                <c:pt idx="16579">
                  <c:v>0.746076388888889</c:v>
                </c:pt>
                <c:pt idx="16580">
                  <c:v>0.746099537037037</c:v>
                </c:pt>
                <c:pt idx="16581">
                  <c:v>0.746122685185185</c:v>
                </c:pt>
                <c:pt idx="16582">
                  <c:v>0.746145833333334</c:v>
                </c:pt>
                <c:pt idx="16583">
                  <c:v>0.746168981481482</c:v>
                </c:pt>
                <c:pt idx="16584">
                  <c:v>0.746192129629629</c:v>
                </c:pt>
                <c:pt idx="16585">
                  <c:v>0.746215277777778</c:v>
                </c:pt>
                <c:pt idx="16586">
                  <c:v>0.746238425925926</c:v>
                </c:pt>
                <c:pt idx="16587">
                  <c:v>0.746261574074074</c:v>
                </c:pt>
                <c:pt idx="16588">
                  <c:v>0.746284722222222</c:v>
                </c:pt>
                <c:pt idx="16589">
                  <c:v>0.746307870370371</c:v>
                </c:pt>
                <c:pt idx="16590">
                  <c:v>0.746331018518519</c:v>
                </c:pt>
                <c:pt idx="16591">
                  <c:v>0.746354166666667</c:v>
                </c:pt>
                <c:pt idx="16592">
                  <c:v>0.746377314814815</c:v>
                </c:pt>
                <c:pt idx="16593">
                  <c:v>0.746400462962963</c:v>
                </c:pt>
                <c:pt idx="16594">
                  <c:v>0.746423611111111</c:v>
                </c:pt>
                <c:pt idx="16595">
                  <c:v>0.746446759259259</c:v>
                </c:pt>
                <c:pt idx="16596">
                  <c:v>0.746469907407407</c:v>
                </c:pt>
                <c:pt idx="16597">
                  <c:v>0.746493055555555</c:v>
                </c:pt>
                <c:pt idx="16598">
                  <c:v>0.746516203703704</c:v>
                </c:pt>
                <c:pt idx="16599">
                  <c:v>0.746539351851852</c:v>
                </c:pt>
                <c:pt idx="16600">
                  <c:v>0.7465625</c:v>
                </c:pt>
                <c:pt idx="16601">
                  <c:v>0.746585648148148</c:v>
                </c:pt>
                <c:pt idx="16602">
                  <c:v>0.746608796296296</c:v>
                </c:pt>
                <c:pt idx="16603">
                  <c:v>0.746631944444445</c:v>
                </c:pt>
                <c:pt idx="16604">
                  <c:v>0.746655092592593</c:v>
                </c:pt>
                <c:pt idx="16605">
                  <c:v>0.746678240740741</c:v>
                </c:pt>
                <c:pt idx="16606">
                  <c:v>0.746701388888889</c:v>
                </c:pt>
                <c:pt idx="16607">
                  <c:v>0.746724537037037</c:v>
                </c:pt>
                <c:pt idx="16608">
                  <c:v>0.746747685185185</c:v>
                </c:pt>
                <c:pt idx="16609">
                  <c:v>0.746770833333334</c:v>
                </c:pt>
                <c:pt idx="16610">
                  <c:v>0.746793981481482</c:v>
                </c:pt>
                <c:pt idx="16611">
                  <c:v>0.746817129629629</c:v>
                </c:pt>
                <c:pt idx="16612">
                  <c:v>0.746840277777778</c:v>
                </c:pt>
                <c:pt idx="16613">
                  <c:v>0.746863425925926</c:v>
                </c:pt>
                <c:pt idx="16614">
                  <c:v>0.746886574074074</c:v>
                </c:pt>
                <c:pt idx="16615">
                  <c:v>0.746909722222222</c:v>
                </c:pt>
                <c:pt idx="16616">
                  <c:v>0.74693287037037</c:v>
                </c:pt>
                <c:pt idx="16617">
                  <c:v>0.746956018518519</c:v>
                </c:pt>
                <c:pt idx="16618">
                  <c:v>0.746979166666667</c:v>
                </c:pt>
                <c:pt idx="16619">
                  <c:v>0.747002314814815</c:v>
                </c:pt>
                <c:pt idx="16620">
                  <c:v>0.747025462962963</c:v>
                </c:pt>
                <c:pt idx="16621">
                  <c:v>0.747048611111111</c:v>
                </c:pt>
                <c:pt idx="16622">
                  <c:v>0.747071759259259</c:v>
                </c:pt>
                <c:pt idx="16623">
                  <c:v>0.747094907407408</c:v>
                </c:pt>
                <c:pt idx="16624">
                  <c:v>0.747118055555556</c:v>
                </c:pt>
                <c:pt idx="16625">
                  <c:v>0.747141203703704</c:v>
                </c:pt>
                <c:pt idx="16626">
                  <c:v>0.747164351851852</c:v>
                </c:pt>
                <c:pt idx="16627">
                  <c:v>0.7471875</c:v>
                </c:pt>
                <c:pt idx="16628">
                  <c:v>0.747210648148148</c:v>
                </c:pt>
                <c:pt idx="16629">
                  <c:v>0.747233796296296</c:v>
                </c:pt>
                <c:pt idx="16630">
                  <c:v>0.747256944444444</c:v>
                </c:pt>
                <c:pt idx="16631">
                  <c:v>0.747280092592593</c:v>
                </c:pt>
                <c:pt idx="16632">
                  <c:v>0.747303240740741</c:v>
                </c:pt>
                <c:pt idx="16633">
                  <c:v>0.747326388888889</c:v>
                </c:pt>
                <c:pt idx="16634">
                  <c:v>0.747349537037037</c:v>
                </c:pt>
                <c:pt idx="16635">
                  <c:v>0.747372685185185</c:v>
                </c:pt>
                <c:pt idx="16636">
                  <c:v>0.747395833333334</c:v>
                </c:pt>
                <c:pt idx="16637">
                  <c:v>0.747418981481481</c:v>
                </c:pt>
                <c:pt idx="16638">
                  <c:v>0.747442129629629</c:v>
                </c:pt>
                <c:pt idx="16639">
                  <c:v>0.747465277777778</c:v>
                </c:pt>
                <c:pt idx="16640">
                  <c:v>0.747488425925926</c:v>
                </c:pt>
                <c:pt idx="16641">
                  <c:v>0.747511574074074</c:v>
                </c:pt>
                <c:pt idx="16642">
                  <c:v>0.747534722222222</c:v>
                </c:pt>
                <c:pt idx="16643">
                  <c:v>0.747557870370371</c:v>
                </c:pt>
                <c:pt idx="16644">
                  <c:v>0.747581018518519</c:v>
                </c:pt>
                <c:pt idx="16645">
                  <c:v>0.747604166666667</c:v>
                </c:pt>
                <c:pt idx="16646">
                  <c:v>0.747627314814815</c:v>
                </c:pt>
                <c:pt idx="16647">
                  <c:v>0.747650462962963</c:v>
                </c:pt>
                <c:pt idx="16648">
                  <c:v>0.747673611111111</c:v>
                </c:pt>
                <c:pt idx="16649">
                  <c:v>0.747696759259259</c:v>
                </c:pt>
                <c:pt idx="16650">
                  <c:v>0.747719907407408</c:v>
                </c:pt>
                <c:pt idx="16651">
                  <c:v>0.747743055555556</c:v>
                </c:pt>
                <c:pt idx="16652">
                  <c:v>0.747766203703704</c:v>
                </c:pt>
                <c:pt idx="16653">
                  <c:v>0.747789351851852</c:v>
                </c:pt>
                <c:pt idx="16654">
                  <c:v>0.7478125</c:v>
                </c:pt>
                <c:pt idx="16655">
                  <c:v>0.747835648148148</c:v>
                </c:pt>
                <c:pt idx="16656">
                  <c:v>0.747858796296297</c:v>
                </c:pt>
                <c:pt idx="16657">
                  <c:v>0.747881944444444</c:v>
                </c:pt>
                <c:pt idx="16658">
                  <c:v>0.747905092592593</c:v>
                </c:pt>
                <c:pt idx="16659">
                  <c:v>0.747928240740741</c:v>
                </c:pt>
                <c:pt idx="16660">
                  <c:v>0.747951388888889</c:v>
                </c:pt>
                <c:pt idx="16661">
                  <c:v>0.747974537037037</c:v>
                </c:pt>
                <c:pt idx="16662">
                  <c:v>0.747997685185185</c:v>
                </c:pt>
                <c:pt idx="16663">
                  <c:v>0.748020833333334</c:v>
                </c:pt>
                <c:pt idx="16664">
                  <c:v>0.748043981481481</c:v>
                </c:pt>
                <c:pt idx="16665">
                  <c:v>0.748078703703704</c:v>
                </c:pt>
                <c:pt idx="16666">
                  <c:v>0.748101851851852</c:v>
                </c:pt>
                <c:pt idx="16667">
                  <c:v>0.748125</c:v>
                </c:pt>
                <c:pt idx="16668">
                  <c:v>0.748148148148148</c:v>
                </c:pt>
                <c:pt idx="16669">
                  <c:v>0.748171296296296</c:v>
                </c:pt>
                <c:pt idx="16670">
                  <c:v>0.748194444444445</c:v>
                </c:pt>
                <c:pt idx="16671">
                  <c:v>0.748217592592593</c:v>
                </c:pt>
                <c:pt idx="16672">
                  <c:v>0.748240740740741</c:v>
                </c:pt>
                <c:pt idx="16673">
                  <c:v>0.748263888888889</c:v>
                </c:pt>
                <c:pt idx="16674">
                  <c:v>0.748287037037037</c:v>
                </c:pt>
                <c:pt idx="16675">
                  <c:v>0.748310185185185</c:v>
                </c:pt>
                <c:pt idx="16676">
                  <c:v>0.748333333333333</c:v>
                </c:pt>
                <c:pt idx="16677">
                  <c:v>0.748356481481482</c:v>
                </c:pt>
                <c:pt idx="16678">
                  <c:v>0.74837962962963</c:v>
                </c:pt>
                <c:pt idx="16679">
                  <c:v>0.748402777777778</c:v>
                </c:pt>
                <c:pt idx="16680">
                  <c:v>0.748425925925926</c:v>
                </c:pt>
                <c:pt idx="16681">
                  <c:v>0.748449074074074</c:v>
                </c:pt>
                <c:pt idx="16682">
                  <c:v>0.748472222222222</c:v>
                </c:pt>
                <c:pt idx="16683">
                  <c:v>0.748495370370371</c:v>
                </c:pt>
                <c:pt idx="16684">
                  <c:v>0.748518518518519</c:v>
                </c:pt>
                <c:pt idx="16685">
                  <c:v>0.748541666666667</c:v>
                </c:pt>
                <c:pt idx="16686">
                  <c:v>0.748564814814815</c:v>
                </c:pt>
                <c:pt idx="16687">
                  <c:v>0.748587962962963</c:v>
                </c:pt>
                <c:pt idx="16688">
                  <c:v>0.748611111111111</c:v>
                </c:pt>
                <c:pt idx="16689">
                  <c:v>0.748634259259259</c:v>
                </c:pt>
                <c:pt idx="16690">
                  <c:v>0.748657407407408</c:v>
                </c:pt>
                <c:pt idx="16691">
                  <c:v>0.748680555555556</c:v>
                </c:pt>
                <c:pt idx="16692">
                  <c:v>0.748703703703704</c:v>
                </c:pt>
                <c:pt idx="16693">
                  <c:v>0.748726851851852</c:v>
                </c:pt>
                <c:pt idx="16694">
                  <c:v>0.74875</c:v>
                </c:pt>
                <c:pt idx="16695">
                  <c:v>0.748773148148148</c:v>
                </c:pt>
                <c:pt idx="16696">
                  <c:v>0.748796296296296</c:v>
                </c:pt>
                <c:pt idx="16697">
                  <c:v>0.748819444444445</c:v>
                </c:pt>
                <c:pt idx="16698">
                  <c:v>0.748842592592593</c:v>
                </c:pt>
                <c:pt idx="16699">
                  <c:v>0.748865740740741</c:v>
                </c:pt>
                <c:pt idx="16700">
                  <c:v>0.748888888888889</c:v>
                </c:pt>
                <c:pt idx="16701">
                  <c:v>0.748912037037037</c:v>
                </c:pt>
                <c:pt idx="16702">
                  <c:v>0.748935185185185</c:v>
                </c:pt>
                <c:pt idx="16703">
                  <c:v>0.748958333333334</c:v>
                </c:pt>
                <c:pt idx="16704">
                  <c:v>0.748981481481482</c:v>
                </c:pt>
                <c:pt idx="16705">
                  <c:v>0.74900462962963</c:v>
                </c:pt>
                <c:pt idx="16706">
                  <c:v>0.749027777777778</c:v>
                </c:pt>
                <c:pt idx="16707">
                  <c:v>0.749050925925926</c:v>
                </c:pt>
                <c:pt idx="16708">
                  <c:v>0.749074074074074</c:v>
                </c:pt>
                <c:pt idx="16709">
                  <c:v>0.749097222222222</c:v>
                </c:pt>
                <c:pt idx="16710">
                  <c:v>0.749120370370371</c:v>
                </c:pt>
                <c:pt idx="16711">
                  <c:v>0.749143518518519</c:v>
                </c:pt>
                <c:pt idx="16712">
                  <c:v>0.749166666666666</c:v>
                </c:pt>
                <c:pt idx="16713">
                  <c:v>0.749189814814815</c:v>
                </c:pt>
                <c:pt idx="16714">
                  <c:v>0.749212962962963</c:v>
                </c:pt>
                <c:pt idx="16715">
                  <c:v>0.749236111111111</c:v>
                </c:pt>
                <c:pt idx="16716">
                  <c:v>0.749259259259259</c:v>
                </c:pt>
                <c:pt idx="16717">
                  <c:v>0.749282407407407</c:v>
                </c:pt>
                <c:pt idx="16718">
                  <c:v>0.749305555555556</c:v>
                </c:pt>
                <c:pt idx="16719">
                  <c:v>0.749328703703704</c:v>
                </c:pt>
                <c:pt idx="16720">
                  <c:v>0.749351851851852</c:v>
                </c:pt>
                <c:pt idx="16721">
                  <c:v>0.749375</c:v>
                </c:pt>
                <c:pt idx="16722">
                  <c:v>0.749398148148148</c:v>
                </c:pt>
                <c:pt idx="16723">
                  <c:v>0.749421296296296</c:v>
                </c:pt>
                <c:pt idx="16724">
                  <c:v>0.749444444444445</c:v>
                </c:pt>
                <c:pt idx="16725">
                  <c:v>0.749467592592593</c:v>
                </c:pt>
                <c:pt idx="16726">
                  <c:v>0.749490740740741</c:v>
                </c:pt>
                <c:pt idx="16727">
                  <c:v>0.749513888888889</c:v>
                </c:pt>
                <c:pt idx="16728">
                  <c:v>0.749537037037037</c:v>
                </c:pt>
                <c:pt idx="16729">
                  <c:v>0.749560185185185</c:v>
                </c:pt>
                <c:pt idx="16730">
                  <c:v>0.749583333333333</c:v>
                </c:pt>
                <c:pt idx="16731">
                  <c:v>0.749606481481482</c:v>
                </c:pt>
                <c:pt idx="16732">
                  <c:v>0.74962962962963</c:v>
                </c:pt>
                <c:pt idx="16733">
                  <c:v>0.749652777777778</c:v>
                </c:pt>
                <c:pt idx="16734">
                  <c:v>0.749675925925926</c:v>
                </c:pt>
                <c:pt idx="16735">
                  <c:v>0.749699074074074</c:v>
                </c:pt>
                <c:pt idx="16736">
                  <c:v>0.749722222222222</c:v>
                </c:pt>
                <c:pt idx="16737">
                  <c:v>0.749745370370371</c:v>
                </c:pt>
                <c:pt idx="16738">
                  <c:v>0.749768518518519</c:v>
                </c:pt>
                <c:pt idx="16739">
                  <c:v>0.749791666666667</c:v>
                </c:pt>
                <c:pt idx="16740">
                  <c:v>0.749814814814815</c:v>
                </c:pt>
                <c:pt idx="16741">
                  <c:v>0.749837962962963</c:v>
                </c:pt>
                <c:pt idx="16742">
                  <c:v>0.749861111111111</c:v>
                </c:pt>
                <c:pt idx="16743">
                  <c:v>0.749884259259259</c:v>
                </c:pt>
                <c:pt idx="16744">
                  <c:v>0.749907407407408</c:v>
                </c:pt>
                <c:pt idx="16745">
                  <c:v>0.749930555555556</c:v>
                </c:pt>
                <c:pt idx="16746">
                  <c:v>0.749953703703704</c:v>
                </c:pt>
                <c:pt idx="16747">
                  <c:v>0.749976851851852</c:v>
                </c:pt>
                <c:pt idx="16748">
                  <c:v>0.75</c:v>
                </c:pt>
                <c:pt idx="16749">
                  <c:v>0.750023148148148</c:v>
                </c:pt>
                <c:pt idx="16750">
                  <c:v>0.750046296296296</c:v>
                </c:pt>
                <c:pt idx="16751">
                  <c:v>0.750069444444444</c:v>
                </c:pt>
                <c:pt idx="16752">
                  <c:v>0.750092592592593</c:v>
                </c:pt>
                <c:pt idx="16753">
                  <c:v>0.750115740740741</c:v>
                </c:pt>
                <c:pt idx="16754">
                  <c:v>0.750138888888889</c:v>
                </c:pt>
                <c:pt idx="16755">
                  <c:v>0.750162037037037</c:v>
                </c:pt>
                <c:pt idx="16756">
                  <c:v>0.750185185185185</c:v>
                </c:pt>
                <c:pt idx="16757">
                  <c:v>0.750208333333333</c:v>
                </c:pt>
                <c:pt idx="16758">
                  <c:v>0.750231481481482</c:v>
                </c:pt>
                <c:pt idx="16759">
                  <c:v>0.75025462962963</c:v>
                </c:pt>
                <c:pt idx="16760">
                  <c:v>0.750277777777778</c:v>
                </c:pt>
                <c:pt idx="16761">
                  <c:v>0.750300925925926</c:v>
                </c:pt>
                <c:pt idx="16762">
                  <c:v>0.750324074074074</c:v>
                </c:pt>
                <c:pt idx="16763">
                  <c:v>0.750347222222222</c:v>
                </c:pt>
                <c:pt idx="16764">
                  <c:v>0.750370370370371</c:v>
                </c:pt>
                <c:pt idx="16765">
                  <c:v>0.750393518518519</c:v>
                </c:pt>
                <c:pt idx="16766">
                  <c:v>0.750416666666667</c:v>
                </c:pt>
                <c:pt idx="16767">
                  <c:v>0.750439814814815</c:v>
                </c:pt>
                <c:pt idx="16768">
                  <c:v>0.750462962962963</c:v>
                </c:pt>
                <c:pt idx="16769">
                  <c:v>0.750486111111111</c:v>
                </c:pt>
                <c:pt idx="16770">
                  <c:v>0.750509259259259</c:v>
                </c:pt>
                <c:pt idx="16771">
                  <c:v>0.750532407407407</c:v>
                </c:pt>
                <c:pt idx="16772">
                  <c:v>0.750555555555556</c:v>
                </c:pt>
                <c:pt idx="16773">
                  <c:v>0.750578703703704</c:v>
                </c:pt>
                <c:pt idx="16774">
                  <c:v>0.750601851851852</c:v>
                </c:pt>
                <c:pt idx="16775">
                  <c:v>0.750625</c:v>
                </c:pt>
                <c:pt idx="16776">
                  <c:v>0.750648148148148</c:v>
                </c:pt>
                <c:pt idx="16777">
                  <c:v>0.750671296296297</c:v>
                </c:pt>
                <c:pt idx="16778">
                  <c:v>0.750694444444445</c:v>
                </c:pt>
                <c:pt idx="16779">
                  <c:v>0.750717592592593</c:v>
                </c:pt>
                <c:pt idx="16780">
                  <c:v>0.750740740740741</c:v>
                </c:pt>
                <c:pt idx="16781">
                  <c:v>0.750763888888889</c:v>
                </c:pt>
                <c:pt idx="16782">
                  <c:v>0.750787037037037</c:v>
                </c:pt>
                <c:pt idx="16783">
                  <c:v>0.750810185185185</c:v>
                </c:pt>
                <c:pt idx="16784">
                  <c:v>0.750833333333333</c:v>
                </c:pt>
                <c:pt idx="16785">
                  <c:v>0.750856481481482</c:v>
                </c:pt>
                <c:pt idx="16786">
                  <c:v>0.75087962962963</c:v>
                </c:pt>
                <c:pt idx="16787">
                  <c:v>0.750902777777778</c:v>
                </c:pt>
                <c:pt idx="16788">
                  <c:v>0.750925925925926</c:v>
                </c:pt>
                <c:pt idx="16789">
                  <c:v>0.750949074074074</c:v>
                </c:pt>
                <c:pt idx="16790">
                  <c:v>0.750972222222222</c:v>
                </c:pt>
                <c:pt idx="16791">
                  <c:v>0.75099537037037</c:v>
                </c:pt>
                <c:pt idx="16792">
                  <c:v>0.751018518518519</c:v>
                </c:pt>
                <c:pt idx="16793">
                  <c:v>0.751041666666667</c:v>
                </c:pt>
                <c:pt idx="16794">
                  <c:v>0.751064814814815</c:v>
                </c:pt>
                <c:pt idx="16795">
                  <c:v>0.751087962962963</c:v>
                </c:pt>
                <c:pt idx="16796">
                  <c:v>0.751111111111111</c:v>
                </c:pt>
                <c:pt idx="16797">
                  <c:v>0.751134259259259</c:v>
                </c:pt>
                <c:pt idx="16798">
                  <c:v>0.751157407407407</c:v>
                </c:pt>
                <c:pt idx="16799">
                  <c:v>0.751180555555556</c:v>
                </c:pt>
                <c:pt idx="16800">
                  <c:v>0.751203703703704</c:v>
                </c:pt>
                <c:pt idx="16801">
                  <c:v>0.751226851851852</c:v>
                </c:pt>
                <c:pt idx="16802">
                  <c:v>0.75125</c:v>
                </c:pt>
                <c:pt idx="16803">
                  <c:v>0.751273148148148</c:v>
                </c:pt>
                <c:pt idx="16804">
                  <c:v>0.751296296296296</c:v>
                </c:pt>
                <c:pt idx="16805">
                  <c:v>0.751319444444444</c:v>
                </c:pt>
                <c:pt idx="16806">
                  <c:v>0.751342592592593</c:v>
                </c:pt>
                <c:pt idx="16807">
                  <c:v>0.751365740740741</c:v>
                </c:pt>
                <c:pt idx="16808">
                  <c:v>0.751388888888889</c:v>
                </c:pt>
                <c:pt idx="16809">
                  <c:v>0.751412037037037</c:v>
                </c:pt>
                <c:pt idx="16810">
                  <c:v>0.751435185185185</c:v>
                </c:pt>
                <c:pt idx="16811">
                  <c:v>0.751458333333333</c:v>
                </c:pt>
                <c:pt idx="16812">
                  <c:v>0.751481481481481</c:v>
                </c:pt>
                <c:pt idx="16813">
                  <c:v>0.75150462962963</c:v>
                </c:pt>
                <c:pt idx="16814">
                  <c:v>0.751527777777778</c:v>
                </c:pt>
                <c:pt idx="16815">
                  <c:v>0.751550925925926</c:v>
                </c:pt>
                <c:pt idx="16816">
                  <c:v>0.751574074074074</c:v>
                </c:pt>
                <c:pt idx="16817">
                  <c:v>0.751597222222222</c:v>
                </c:pt>
                <c:pt idx="16818">
                  <c:v>0.75162037037037</c:v>
                </c:pt>
                <c:pt idx="16819">
                  <c:v>0.751643518518519</c:v>
                </c:pt>
                <c:pt idx="16820">
                  <c:v>0.751666666666667</c:v>
                </c:pt>
                <c:pt idx="16821">
                  <c:v>0.751689814814815</c:v>
                </c:pt>
                <c:pt idx="16822">
                  <c:v>0.751712962962963</c:v>
                </c:pt>
                <c:pt idx="16823">
                  <c:v>0.751736111111111</c:v>
                </c:pt>
                <c:pt idx="16824">
                  <c:v>0.751759259259259</c:v>
                </c:pt>
                <c:pt idx="16825">
                  <c:v>0.751782407407407</c:v>
                </c:pt>
                <c:pt idx="16826">
                  <c:v>0.751805555555556</c:v>
                </c:pt>
                <c:pt idx="16827">
                  <c:v>0.751828703703704</c:v>
                </c:pt>
                <c:pt idx="16828">
                  <c:v>0.751851851851852</c:v>
                </c:pt>
                <c:pt idx="16829">
                  <c:v>0.751875</c:v>
                </c:pt>
                <c:pt idx="16830">
                  <c:v>0.751898148148148</c:v>
                </c:pt>
                <c:pt idx="16831">
                  <c:v>0.751921296296296</c:v>
                </c:pt>
                <c:pt idx="16832">
                  <c:v>0.751944444444445</c:v>
                </c:pt>
                <c:pt idx="16833">
                  <c:v>0.751967592592593</c:v>
                </c:pt>
                <c:pt idx="16834">
                  <c:v>0.751990740740741</c:v>
                </c:pt>
                <c:pt idx="16835">
                  <c:v>0.752013888888889</c:v>
                </c:pt>
                <c:pt idx="16836">
                  <c:v>0.752037037037037</c:v>
                </c:pt>
                <c:pt idx="16837">
                  <c:v>0.752060185185185</c:v>
                </c:pt>
                <c:pt idx="16838">
                  <c:v>0.752083333333333</c:v>
                </c:pt>
                <c:pt idx="16839">
                  <c:v>0.752106481481481</c:v>
                </c:pt>
                <c:pt idx="16840">
                  <c:v>0.75212962962963</c:v>
                </c:pt>
                <c:pt idx="16841">
                  <c:v>0.752152777777778</c:v>
                </c:pt>
                <c:pt idx="16842">
                  <c:v>0.752175925925926</c:v>
                </c:pt>
                <c:pt idx="16843">
                  <c:v>0.752199074074074</c:v>
                </c:pt>
                <c:pt idx="16844">
                  <c:v>0.752222222222222</c:v>
                </c:pt>
                <c:pt idx="16845">
                  <c:v>0.75224537037037</c:v>
                </c:pt>
                <c:pt idx="16846">
                  <c:v>0.752268518518519</c:v>
                </c:pt>
                <c:pt idx="16847">
                  <c:v>0.752291666666667</c:v>
                </c:pt>
                <c:pt idx="16848">
                  <c:v>0.752314814814815</c:v>
                </c:pt>
                <c:pt idx="16849">
                  <c:v>0.752337962962963</c:v>
                </c:pt>
                <c:pt idx="16850">
                  <c:v>0.752361111111111</c:v>
                </c:pt>
                <c:pt idx="16851">
                  <c:v>0.752384259259259</c:v>
                </c:pt>
                <c:pt idx="16852">
                  <c:v>0.752407407407407</c:v>
                </c:pt>
                <c:pt idx="16853">
                  <c:v>0.752430555555556</c:v>
                </c:pt>
                <c:pt idx="16854">
                  <c:v>0.752453703703704</c:v>
                </c:pt>
                <c:pt idx="16855">
                  <c:v>0.752476851851852</c:v>
                </c:pt>
                <c:pt idx="16856">
                  <c:v>0.7525</c:v>
                </c:pt>
                <c:pt idx="16857">
                  <c:v>0.752523148148148</c:v>
                </c:pt>
                <c:pt idx="16858">
                  <c:v>0.752546296296296</c:v>
                </c:pt>
                <c:pt idx="16859">
                  <c:v>0.752569444444445</c:v>
                </c:pt>
                <c:pt idx="16860">
                  <c:v>0.752592592592593</c:v>
                </c:pt>
                <c:pt idx="16861">
                  <c:v>0.752615740740741</c:v>
                </c:pt>
                <c:pt idx="16862">
                  <c:v>0.752638888888889</c:v>
                </c:pt>
                <c:pt idx="16863">
                  <c:v>0.752662037037037</c:v>
                </c:pt>
                <c:pt idx="16864">
                  <c:v>0.752685185185185</c:v>
                </c:pt>
                <c:pt idx="16865">
                  <c:v>0.752708333333334</c:v>
                </c:pt>
                <c:pt idx="16866">
                  <c:v>0.752731481481482</c:v>
                </c:pt>
                <c:pt idx="16867">
                  <c:v>0.75275462962963</c:v>
                </c:pt>
                <c:pt idx="16868">
                  <c:v>0.752777777777778</c:v>
                </c:pt>
                <c:pt idx="16869">
                  <c:v>0.752800925925926</c:v>
                </c:pt>
                <c:pt idx="16870">
                  <c:v>0.752824074074074</c:v>
                </c:pt>
                <c:pt idx="16871">
                  <c:v>0.752847222222222</c:v>
                </c:pt>
                <c:pt idx="16872">
                  <c:v>0.752870370370371</c:v>
                </c:pt>
                <c:pt idx="16873">
                  <c:v>0.752893518518519</c:v>
                </c:pt>
                <c:pt idx="16874">
                  <c:v>0.752916666666667</c:v>
                </c:pt>
                <c:pt idx="16875">
                  <c:v>0.752939814814815</c:v>
                </c:pt>
                <c:pt idx="16876">
                  <c:v>0.752962962962963</c:v>
                </c:pt>
                <c:pt idx="16877">
                  <c:v>0.752986111111111</c:v>
                </c:pt>
                <c:pt idx="16878">
                  <c:v>0.753009259259259</c:v>
                </c:pt>
                <c:pt idx="16879">
                  <c:v>0.753032407407407</c:v>
                </c:pt>
                <c:pt idx="16880">
                  <c:v>0.753055555555556</c:v>
                </c:pt>
                <c:pt idx="16881">
                  <c:v>0.753078703703704</c:v>
                </c:pt>
                <c:pt idx="16882">
                  <c:v>0.753101851851852</c:v>
                </c:pt>
                <c:pt idx="16883">
                  <c:v>0.753125</c:v>
                </c:pt>
                <c:pt idx="16884">
                  <c:v>0.753148148148148</c:v>
                </c:pt>
                <c:pt idx="16885">
                  <c:v>0.753171296296296</c:v>
                </c:pt>
                <c:pt idx="16886">
                  <c:v>0.753194444444445</c:v>
                </c:pt>
                <c:pt idx="16887">
                  <c:v>0.753217592592593</c:v>
                </c:pt>
                <c:pt idx="16888">
                  <c:v>0.753240740740741</c:v>
                </c:pt>
                <c:pt idx="16889">
                  <c:v>0.753263888888889</c:v>
                </c:pt>
                <c:pt idx="16890">
                  <c:v>0.753287037037037</c:v>
                </c:pt>
                <c:pt idx="16891">
                  <c:v>0.753310185185185</c:v>
                </c:pt>
                <c:pt idx="16892">
                  <c:v>0.753333333333333</c:v>
                </c:pt>
                <c:pt idx="16893">
                  <c:v>0.753356481481482</c:v>
                </c:pt>
                <c:pt idx="16894">
                  <c:v>0.75337962962963</c:v>
                </c:pt>
                <c:pt idx="16895">
                  <c:v>0.753402777777778</c:v>
                </c:pt>
                <c:pt idx="16896">
                  <c:v>0.753425925925926</c:v>
                </c:pt>
                <c:pt idx="16897">
                  <c:v>0.753449074074074</c:v>
                </c:pt>
                <c:pt idx="16898">
                  <c:v>0.753472222222222</c:v>
                </c:pt>
                <c:pt idx="16899">
                  <c:v>0.753495370370371</c:v>
                </c:pt>
                <c:pt idx="16900">
                  <c:v>0.753518518518519</c:v>
                </c:pt>
                <c:pt idx="16901">
                  <c:v>0.753541666666667</c:v>
                </c:pt>
                <c:pt idx="16902">
                  <c:v>0.753564814814815</c:v>
                </c:pt>
                <c:pt idx="16903">
                  <c:v>0.753587962962963</c:v>
                </c:pt>
                <c:pt idx="16904">
                  <c:v>0.753611111111111</c:v>
                </c:pt>
                <c:pt idx="16905">
                  <c:v>0.753634259259259</c:v>
                </c:pt>
                <c:pt idx="16906">
                  <c:v>0.753657407407408</c:v>
                </c:pt>
                <c:pt idx="16907">
                  <c:v>0.753680555555556</c:v>
                </c:pt>
                <c:pt idx="16908">
                  <c:v>0.753703703703704</c:v>
                </c:pt>
                <c:pt idx="16909">
                  <c:v>0.753726851851852</c:v>
                </c:pt>
                <c:pt idx="16910">
                  <c:v>0.75375</c:v>
                </c:pt>
                <c:pt idx="16911">
                  <c:v>0.753773148148148</c:v>
                </c:pt>
                <c:pt idx="16912">
                  <c:v>0.753796296296296</c:v>
                </c:pt>
                <c:pt idx="16913">
                  <c:v>0.753819444444445</c:v>
                </c:pt>
                <c:pt idx="16914">
                  <c:v>0.753842592592593</c:v>
                </c:pt>
                <c:pt idx="16915">
                  <c:v>0.75386574074074</c:v>
                </c:pt>
                <c:pt idx="16916">
                  <c:v>0.753888888888889</c:v>
                </c:pt>
                <c:pt idx="16917">
                  <c:v>0.753912037037037</c:v>
                </c:pt>
                <c:pt idx="16918">
                  <c:v>0.753935185185185</c:v>
                </c:pt>
                <c:pt idx="16919">
                  <c:v>0.753958333333333</c:v>
                </c:pt>
                <c:pt idx="16920">
                  <c:v>0.753981481481482</c:v>
                </c:pt>
                <c:pt idx="16921">
                  <c:v>0.75400462962963</c:v>
                </c:pt>
                <c:pt idx="16922">
                  <c:v>0.754027777777778</c:v>
                </c:pt>
                <c:pt idx="16923">
                  <c:v>0.754050925925926</c:v>
                </c:pt>
                <c:pt idx="16924">
                  <c:v>0.754074074074074</c:v>
                </c:pt>
                <c:pt idx="16925">
                  <c:v>0.754097222222222</c:v>
                </c:pt>
                <c:pt idx="16926">
                  <c:v>0.754120370370371</c:v>
                </c:pt>
                <c:pt idx="16927">
                  <c:v>0.754143518518519</c:v>
                </c:pt>
                <c:pt idx="16928">
                  <c:v>0.754166666666667</c:v>
                </c:pt>
                <c:pt idx="16929">
                  <c:v>0.754189814814815</c:v>
                </c:pt>
                <c:pt idx="16930">
                  <c:v>0.754212962962963</c:v>
                </c:pt>
                <c:pt idx="16931">
                  <c:v>0.754236111111111</c:v>
                </c:pt>
                <c:pt idx="16932">
                  <c:v>0.754259259259259</c:v>
                </c:pt>
                <c:pt idx="16933">
                  <c:v>0.754282407407407</c:v>
                </c:pt>
                <c:pt idx="16934">
                  <c:v>0.754305555555555</c:v>
                </c:pt>
                <c:pt idx="16935">
                  <c:v>0.754328703703704</c:v>
                </c:pt>
                <c:pt idx="16936">
                  <c:v>0.754351851851852</c:v>
                </c:pt>
                <c:pt idx="16937">
                  <c:v>0.754375</c:v>
                </c:pt>
                <c:pt idx="16938">
                  <c:v>0.754398148148148</c:v>
                </c:pt>
                <c:pt idx="16939">
                  <c:v>0.754421296296296</c:v>
                </c:pt>
                <c:pt idx="16940">
                  <c:v>0.754444444444445</c:v>
                </c:pt>
                <c:pt idx="16941">
                  <c:v>0.754467592592593</c:v>
                </c:pt>
                <c:pt idx="16942">
                  <c:v>0.754490740740741</c:v>
                </c:pt>
                <c:pt idx="16943">
                  <c:v>0.754513888888889</c:v>
                </c:pt>
                <c:pt idx="16944">
                  <c:v>0.754537037037037</c:v>
                </c:pt>
                <c:pt idx="16945">
                  <c:v>0.754560185185185</c:v>
                </c:pt>
                <c:pt idx="16946">
                  <c:v>0.754583333333333</c:v>
                </c:pt>
                <c:pt idx="16947">
                  <c:v>0.754606481481482</c:v>
                </c:pt>
                <c:pt idx="16948">
                  <c:v>0.75462962962963</c:v>
                </c:pt>
                <c:pt idx="16949">
                  <c:v>0.754652777777778</c:v>
                </c:pt>
                <c:pt idx="16950">
                  <c:v>0.754675925925926</c:v>
                </c:pt>
                <c:pt idx="16951">
                  <c:v>0.754699074074074</c:v>
                </c:pt>
                <c:pt idx="16952">
                  <c:v>0.754722222222222</c:v>
                </c:pt>
                <c:pt idx="16953">
                  <c:v>0.754745370370371</c:v>
                </c:pt>
                <c:pt idx="16954">
                  <c:v>0.754768518518519</c:v>
                </c:pt>
                <c:pt idx="16955">
                  <c:v>0.754791666666667</c:v>
                </c:pt>
                <c:pt idx="16956">
                  <c:v>0.754814814814815</c:v>
                </c:pt>
                <c:pt idx="16957">
                  <c:v>0.754837962962963</c:v>
                </c:pt>
                <c:pt idx="16958">
                  <c:v>0.754861111111111</c:v>
                </c:pt>
                <c:pt idx="16959">
                  <c:v>0.754884259259259</c:v>
                </c:pt>
                <c:pt idx="16960">
                  <c:v>0.754907407407408</c:v>
                </c:pt>
                <c:pt idx="16961">
                  <c:v>0.754930555555556</c:v>
                </c:pt>
                <c:pt idx="16962">
                  <c:v>0.754953703703704</c:v>
                </c:pt>
                <c:pt idx="16963">
                  <c:v>0.754976851851852</c:v>
                </c:pt>
                <c:pt idx="16964">
                  <c:v>0.755</c:v>
                </c:pt>
                <c:pt idx="16965">
                  <c:v>0.755023148148148</c:v>
                </c:pt>
                <c:pt idx="16966">
                  <c:v>0.755046296296297</c:v>
                </c:pt>
                <c:pt idx="16967">
                  <c:v>0.755069444444445</c:v>
                </c:pt>
                <c:pt idx="16968">
                  <c:v>0.755092592592593</c:v>
                </c:pt>
                <c:pt idx="16969">
                  <c:v>0.755115740740741</c:v>
                </c:pt>
                <c:pt idx="16970">
                  <c:v>0.755138888888889</c:v>
                </c:pt>
                <c:pt idx="16971">
                  <c:v>0.755162037037037</c:v>
                </c:pt>
                <c:pt idx="16972">
                  <c:v>0.755185185185185</c:v>
                </c:pt>
                <c:pt idx="16973">
                  <c:v>0.755208333333334</c:v>
                </c:pt>
                <c:pt idx="16974">
                  <c:v>0.755231481481481</c:v>
                </c:pt>
                <c:pt idx="16975">
                  <c:v>0.75525462962963</c:v>
                </c:pt>
                <c:pt idx="16976">
                  <c:v>0.755277777777778</c:v>
                </c:pt>
                <c:pt idx="16977">
                  <c:v>0.755300925925926</c:v>
                </c:pt>
                <c:pt idx="16978">
                  <c:v>0.755324074074074</c:v>
                </c:pt>
                <c:pt idx="16979">
                  <c:v>0.755347222222222</c:v>
                </c:pt>
                <c:pt idx="16980">
                  <c:v>0.755370370370371</c:v>
                </c:pt>
                <c:pt idx="16981">
                  <c:v>0.755393518518519</c:v>
                </c:pt>
                <c:pt idx="16982">
                  <c:v>0.755416666666666</c:v>
                </c:pt>
                <c:pt idx="16983">
                  <c:v>0.755439814814815</c:v>
                </c:pt>
                <c:pt idx="16984">
                  <c:v>0.755462962962963</c:v>
                </c:pt>
                <c:pt idx="16985">
                  <c:v>0.755486111111111</c:v>
                </c:pt>
                <c:pt idx="16986">
                  <c:v>0.755509259259259</c:v>
                </c:pt>
                <c:pt idx="16987">
                  <c:v>0.755532407407407</c:v>
                </c:pt>
                <c:pt idx="16988">
                  <c:v>0.755555555555556</c:v>
                </c:pt>
                <c:pt idx="16989">
                  <c:v>0.755578703703704</c:v>
                </c:pt>
                <c:pt idx="16990">
                  <c:v>0.755601851851852</c:v>
                </c:pt>
                <c:pt idx="16991">
                  <c:v>0.755625</c:v>
                </c:pt>
                <c:pt idx="16992">
                  <c:v>0.755648148148148</c:v>
                </c:pt>
                <c:pt idx="16993">
                  <c:v>0.755671296296297</c:v>
                </c:pt>
                <c:pt idx="16994">
                  <c:v>0.755694444444445</c:v>
                </c:pt>
                <c:pt idx="16995">
                  <c:v>0.755717592592593</c:v>
                </c:pt>
                <c:pt idx="16996">
                  <c:v>0.755740740740741</c:v>
                </c:pt>
                <c:pt idx="16997">
                  <c:v>0.755763888888889</c:v>
                </c:pt>
                <c:pt idx="16998">
                  <c:v>0.755787037037037</c:v>
                </c:pt>
                <c:pt idx="16999">
                  <c:v>0.755810185185185</c:v>
                </c:pt>
                <c:pt idx="17000">
                  <c:v>0.755833333333334</c:v>
                </c:pt>
                <c:pt idx="17001">
                  <c:v>0.755856481481481</c:v>
                </c:pt>
                <c:pt idx="17002">
                  <c:v>0.75587962962963</c:v>
                </c:pt>
                <c:pt idx="17003">
                  <c:v>0.755902777777778</c:v>
                </c:pt>
                <c:pt idx="17004">
                  <c:v>0.755925925925926</c:v>
                </c:pt>
                <c:pt idx="17005">
                  <c:v>0.755949074074074</c:v>
                </c:pt>
                <c:pt idx="17006">
                  <c:v>0.755972222222222</c:v>
                </c:pt>
                <c:pt idx="17007">
                  <c:v>0.75599537037037</c:v>
                </c:pt>
                <c:pt idx="17008">
                  <c:v>0.756018518518519</c:v>
                </c:pt>
                <c:pt idx="17009">
                  <c:v>0.756041666666667</c:v>
                </c:pt>
                <c:pt idx="17010">
                  <c:v>0.756064814814815</c:v>
                </c:pt>
                <c:pt idx="17011">
                  <c:v>0.756087962962963</c:v>
                </c:pt>
                <c:pt idx="17012">
                  <c:v>0.756111111111111</c:v>
                </c:pt>
                <c:pt idx="17013">
                  <c:v>0.756134259259259</c:v>
                </c:pt>
                <c:pt idx="17014">
                  <c:v>0.756157407407407</c:v>
                </c:pt>
                <c:pt idx="17015">
                  <c:v>0.756180555555556</c:v>
                </c:pt>
                <c:pt idx="17016">
                  <c:v>0.756203703703704</c:v>
                </c:pt>
                <c:pt idx="17017">
                  <c:v>0.756226851851852</c:v>
                </c:pt>
                <c:pt idx="17018">
                  <c:v>0.75625</c:v>
                </c:pt>
                <c:pt idx="17019">
                  <c:v>0.756273148148148</c:v>
                </c:pt>
                <c:pt idx="17020">
                  <c:v>0.756296296296296</c:v>
                </c:pt>
                <c:pt idx="17021">
                  <c:v>0.756319444444444</c:v>
                </c:pt>
                <c:pt idx="17022">
                  <c:v>0.756342592592593</c:v>
                </c:pt>
                <c:pt idx="17023">
                  <c:v>0.756365740740741</c:v>
                </c:pt>
                <c:pt idx="17024">
                  <c:v>0.756388888888889</c:v>
                </c:pt>
                <c:pt idx="17025">
                  <c:v>0.756412037037037</c:v>
                </c:pt>
                <c:pt idx="17026">
                  <c:v>0.756435185185185</c:v>
                </c:pt>
                <c:pt idx="17027">
                  <c:v>0.756458333333333</c:v>
                </c:pt>
                <c:pt idx="17028">
                  <c:v>0.756481481481481</c:v>
                </c:pt>
                <c:pt idx="17029">
                  <c:v>0.75650462962963</c:v>
                </c:pt>
                <c:pt idx="17030">
                  <c:v>0.756527777777778</c:v>
                </c:pt>
                <c:pt idx="17031">
                  <c:v>0.756550925925926</c:v>
                </c:pt>
                <c:pt idx="17032">
                  <c:v>0.756574074074074</c:v>
                </c:pt>
                <c:pt idx="17033">
                  <c:v>0.756597222222222</c:v>
                </c:pt>
                <c:pt idx="17034">
                  <c:v>0.75662037037037</c:v>
                </c:pt>
                <c:pt idx="17035">
                  <c:v>0.756643518518519</c:v>
                </c:pt>
                <c:pt idx="17036">
                  <c:v>0.756666666666667</c:v>
                </c:pt>
                <c:pt idx="17037">
                  <c:v>0.756689814814815</c:v>
                </c:pt>
                <c:pt idx="17038">
                  <c:v>0.756712962962963</c:v>
                </c:pt>
                <c:pt idx="17039">
                  <c:v>0.756736111111111</c:v>
                </c:pt>
                <c:pt idx="17040">
                  <c:v>0.756759259259259</c:v>
                </c:pt>
                <c:pt idx="17041">
                  <c:v>0.756782407407407</c:v>
                </c:pt>
                <c:pt idx="17042">
                  <c:v>0.756805555555556</c:v>
                </c:pt>
                <c:pt idx="17043">
                  <c:v>0.756828703703704</c:v>
                </c:pt>
                <c:pt idx="17044">
                  <c:v>0.756851851851852</c:v>
                </c:pt>
                <c:pt idx="17045">
                  <c:v>0.756875</c:v>
                </c:pt>
                <c:pt idx="17046">
                  <c:v>0.756898148148148</c:v>
                </c:pt>
                <c:pt idx="17047">
                  <c:v>0.756921296296296</c:v>
                </c:pt>
                <c:pt idx="17048">
                  <c:v>0.756944444444445</c:v>
                </c:pt>
                <c:pt idx="17049">
                  <c:v>0.756967592592593</c:v>
                </c:pt>
                <c:pt idx="17050">
                  <c:v>0.756990740740741</c:v>
                </c:pt>
                <c:pt idx="17051">
                  <c:v>0.757013888888889</c:v>
                </c:pt>
                <c:pt idx="17052">
                  <c:v>0.757037037037037</c:v>
                </c:pt>
                <c:pt idx="17053">
                  <c:v>0.757060185185185</c:v>
                </c:pt>
                <c:pt idx="17054">
                  <c:v>0.757083333333333</c:v>
                </c:pt>
                <c:pt idx="17055">
                  <c:v>0.757106481481482</c:v>
                </c:pt>
                <c:pt idx="17056">
                  <c:v>0.75712962962963</c:v>
                </c:pt>
                <c:pt idx="17057">
                  <c:v>0.757152777777778</c:v>
                </c:pt>
                <c:pt idx="17058">
                  <c:v>0.757175925925926</c:v>
                </c:pt>
                <c:pt idx="17059">
                  <c:v>0.757199074074074</c:v>
                </c:pt>
                <c:pt idx="17060">
                  <c:v>0.757222222222222</c:v>
                </c:pt>
                <c:pt idx="17061">
                  <c:v>0.757245370370371</c:v>
                </c:pt>
                <c:pt idx="17062">
                  <c:v>0.757268518518519</c:v>
                </c:pt>
                <c:pt idx="17063">
                  <c:v>0.757291666666667</c:v>
                </c:pt>
                <c:pt idx="17064">
                  <c:v>0.757314814814815</c:v>
                </c:pt>
                <c:pt idx="17065">
                  <c:v>0.757337962962963</c:v>
                </c:pt>
                <c:pt idx="17066">
                  <c:v>0.757361111111111</c:v>
                </c:pt>
                <c:pt idx="17067">
                  <c:v>0.757384259259259</c:v>
                </c:pt>
                <c:pt idx="17068">
                  <c:v>0.757407407407407</c:v>
                </c:pt>
                <c:pt idx="17069">
                  <c:v>0.757430555555556</c:v>
                </c:pt>
                <c:pt idx="17070">
                  <c:v>0.757453703703704</c:v>
                </c:pt>
                <c:pt idx="17071">
                  <c:v>0.757476851851852</c:v>
                </c:pt>
                <c:pt idx="17072">
                  <c:v>0.7575</c:v>
                </c:pt>
                <c:pt idx="17073">
                  <c:v>0.757523148148148</c:v>
                </c:pt>
                <c:pt idx="17074">
                  <c:v>0.757546296296296</c:v>
                </c:pt>
                <c:pt idx="17075">
                  <c:v>0.757569444444445</c:v>
                </c:pt>
                <c:pt idx="17076">
                  <c:v>0.757592592592593</c:v>
                </c:pt>
                <c:pt idx="17077">
                  <c:v>0.757615740740741</c:v>
                </c:pt>
                <c:pt idx="17078">
                  <c:v>0.757638888888889</c:v>
                </c:pt>
                <c:pt idx="17079">
                  <c:v>0.757662037037037</c:v>
                </c:pt>
                <c:pt idx="17080">
                  <c:v>0.757685185185185</c:v>
                </c:pt>
                <c:pt idx="17081">
                  <c:v>0.757708333333333</c:v>
                </c:pt>
                <c:pt idx="17082">
                  <c:v>0.757731481481482</c:v>
                </c:pt>
                <c:pt idx="17083">
                  <c:v>0.75775462962963</c:v>
                </c:pt>
                <c:pt idx="17084">
                  <c:v>0.757777777777778</c:v>
                </c:pt>
                <c:pt idx="17085">
                  <c:v>0.757800925925926</c:v>
                </c:pt>
                <c:pt idx="17086">
                  <c:v>0.757824074074074</c:v>
                </c:pt>
                <c:pt idx="17087">
                  <c:v>0.757847222222222</c:v>
                </c:pt>
                <c:pt idx="17088">
                  <c:v>0.757870370370371</c:v>
                </c:pt>
                <c:pt idx="17089">
                  <c:v>0.757893518518519</c:v>
                </c:pt>
                <c:pt idx="17090">
                  <c:v>0.757916666666667</c:v>
                </c:pt>
                <c:pt idx="17091">
                  <c:v>0.757939814814815</c:v>
                </c:pt>
                <c:pt idx="17092">
                  <c:v>0.757962962962963</c:v>
                </c:pt>
                <c:pt idx="17093">
                  <c:v>0.757986111111111</c:v>
                </c:pt>
                <c:pt idx="17094">
                  <c:v>0.758009259259259</c:v>
                </c:pt>
                <c:pt idx="17095">
                  <c:v>0.758032407407407</c:v>
                </c:pt>
                <c:pt idx="17096">
                  <c:v>0.758055555555556</c:v>
                </c:pt>
                <c:pt idx="17097">
                  <c:v>0.758078703703704</c:v>
                </c:pt>
                <c:pt idx="17098">
                  <c:v>0.758101851851852</c:v>
                </c:pt>
                <c:pt idx="17099">
                  <c:v>0.758125</c:v>
                </c:pt>
                <c:pt idx="17100">
                  <c:v>0.758159722222222</c:v>
                </c:pt>
                <c:pt idx="17101">
                  <c:v>0.758182870370371</c:v>
                </c:pt>
                <c:pt idx="17102">
                  <c:v>0.758206018518519</c:v>
                </c:pt>
                <c:pt idx="17103">
                  <c:v>0.758229166666667</c:v>
                </c:pt>
                <c:pt idx="17104">
                  <c:v>0.758252314814815</c:v>
                </c:pt>
                <c:pt idx="17105">
                  <c:v>0.758275462962963</c:v>
                </c:pt>
                <c:pt idx="17106">
                  <c:v>0.758298611111111</c:v>
                </c:pt>
                <c:pt idx="17107">
                  <c:v>0.758321759259259</c:v>
                </c:pt>
                <c:pt idx="17108">
                  <c:v>0.758344907407407</c:v>
                </c:pt>
                <c:pt idx="17109">
                  <c:v>0.758368055555556</c:v>
                </c:pt>
                <c:pt idx="17110">
                  <c:v>0.758391203703704</c:v>
                </c:pt>
                <c:pt idx="17111">
                  <c:v>0.758414351851852</c:v>
                </c:pt>
                <c:pt idx="17112">
                  <c:v>0.7584375</c:v>
                </c:pt>
                <c:pt idx="17113">
                  <c:v>0.758460648148148</c:v>
                </c:pt>
                <c:pt idx="17114">
                  <c:v>0.758483796296296</c:v>
                </c:pt>
                <c:pt idx="17115">
                  <c:v>0.758506944444444</c:v>
                </c:pt>
                <c:pt idx="17116">
                  <c:v>0.758530092592593</c:v>
                </c:pt>
                <c:pt idx="17117">
                  <c:v>0.758553240740741</c:v>
                </c:pt>
                <c:pt idx="17118">
                  <c:v>0.758576388888889</c:v>
                </c:pt>
                <c:pt idx="17119">
                  <c:v>0.758599537037037</c:v>
                </c:pt>
                <c:pt idx="17120">
                  <c:v>0.758622685185185</c:v>
                </c:pt>
                <c:pt idx="17121">
                  <c:v>0.758645833333334</c:v>
                </c:pt>
                <c:pt idx="17122">
                  <c:v>0.758668981481482</c:v>
                </c:pt>
                <c:pt idx="17123">
                  <c:v>0.75869212962963</c:v>
                </c:pt>
                <c:pt idx="17124">
                  <c:v>0.758715277777778</c:v>
                </c:pt>
                <c:pt idx="17125">
                  <c:v>0.758738425925926</c:v>
                </c:pt>
                <c:pt idx="17126">
                  <c:v>0.758761574074074</c:v>
                </c:pt>
                <c:pt idx="17127">
                  <c:v>0.758784722222222</c:v>
                </c:pt>
                <c:pt idx="17128">
                  <c:v>0.75880787037037</c:v>
                </c:pt>
                <c:pt idx="17129">
                  <c:v>0.758831018518519</c:v>
                </c:pt>
                <c:pt idx="17130">
                  <c:v>0.758854166666667</c:v>
                </c:pt>
                <c:pt idx="17131">
                  <c:v>0.758877314814815</c:v>
                </c:pt>
                <c:pt idx="17132">
                  <c:v>0.758900462962963</c:v>
                </c:pt>
                <c:pt idx="17133">
                  <c:v>0.758923611111111</c:v>
                </c:pt>
                <c:pt idx="17134">
                  <c:v>0.758946759259259</c:v>
                </c:pt>
                <c:pt idx="17135">
                  <c:v>0.758969907407407</c:v>
                </c:pt>
                <c:pt idx="17136">
                  <c:v>0.758993055555556</c:v>
                </c:pt>
                <c:pt idx="17137">
                  <c:v>0.759016203703704</c:v>
                </c:pt>
                <c:pt idx="17138">
                  <c:v>0.759039351851852</c:v>
                </c:pt>
                <c:pt idx="17139">
                  <c:v>0.7590625</c:v>
                </c:pt>
                <c:pt idx="17140">
                  <c:v>0.759085648148148</c:v>
                </c:pt>
                <c:pt idx="17141">
                  <c:v>0.759108796296296</c:v>
                </c:pt>
                <c:pt idx="17142">
                  <c:v>0.759131944444444</c:v>
                </c:pt>
                <c:pt idx="17143">
                  <c:v>0.759155092592593</c:v>
                </c:pt>
                <c:pt idx="17144">
                  <c:v>0.759178240740741</c:v>
                </c:pt>
                <c:pt idx="17145">
                  <c:v>0.759201388888889</c:v>
                </c:pt>
                <c:pt idx="17146">
                  <c:v>0.759224537037037</c:v>
                </c:pt>
                <c:pt idx="17147">
                  <c:v>0.759247685185185</c:v>
                </c:pt>
                <c:pt idx="17148">
                  <c:v>0.759270833333333</c:v>
                </c:pt>
                <c:pt idx="17149">
                  <c:v>0.759293981481481</c:v>
                </c:pt>
                <c:pt idx="17150">
                  <c:v>0.759317129629629</c:v>
                </c:pt>
                <c:pt idx="17151">
                  <c:v>0.759340277777778</c:v>
                </c:pt>
                <c:pt idx="17152">
                  <c:v>0.759363425925926</c:v>
                </c:pt>
                <c:pt idx="17153">
                  <c:v>0.759386574074074</c:v>
                </c:pt>
                <c:pt idx="17154">
                  <c:v>0.759409722222222</c:v>
                </c:pt>
                <c:pt idx="17155">
                  <c:v>0.75943287037037</c:v>
                </c:pt>
                <c:pt idx="17156">
                  <c:v>0.759456018518519</c:v>
                </c:pt>
                <c:pt idx="17157">
                  <c:v>0.759479166666667</c:v>
                </c:pt>
                <c:pt idx="17158">
                  <c:v>0.759502314814815</c:v>
                </c:pt>
                <c:pt idx="17159">
                  <c:v>0.759525462962963</c:v>
                </c:pt>
                <c:pt idx="17160">
                  <c:v>0.759548611111111</c:v>
                </c:pt>
                <c:pt idx="17161">
                  <c:v>0.759571759259259</c:v>
                </c:pt>
                <c:pt idx="17162">
                  <c:v>0.759594907407407</c:v>
                </c:pt>
                <c:pt idx="17163">
                  <c:v>0.759618055555556</c:v>
                </c:pt>
                <c:pt idx="17164">
                  <c:v>0.759641203703704</c:v>
                </c:pt>
                <c:pt idx="17165">
                  <c:v>0.759664351851852</c:v>
                </c:pt>
                <c:pt idx="17166">
                  <c:v>0.7596875</c:v>
                </c:pt>
                <c:pt idx="17167">
                  <c:v>0.759710648148148</c:v>
                </c:pt>
                <c:pt idx="17168">
                  <c:v>0.759733796296296</c:v>
                </c:pt>
                <c:pt idx="17169">
                  <c:v>0.759756944444444</c:v>
                </c:pt>
                <c:pt idx="17170">
                  <c:v>0.759780092592593</c:v>
                </c:pt>
                <c:pt idx="17171">
                  <c:v>0.759803240740741</c:v>
                </c:pt>
                <c:pt idx="17172">
                  <c:v>0.759826388888889</c:v>
                </c:pt>
                <c:pt idx="17173">
                  <c:v>0.759849537037037</c:v>
                </c:pt>
                <c:pt idx="17174">
                  <c:v>0.759872685185185</c:v>
                </c:pt>
                <c:pt idx="17175">
                  <c:v>0.759895833333334</c:v>
                </c:pt>
                <c:pt idx="17176">
                  <c:v>0.759918981481481</c:v>
                </c:pt>
                <c:pt idx="17177">
                  <c:v>0.75994212962963</c:v>
                </c:pt>
                <c:pt idx="17178">
                  <c:v>0.759965277777778</c:v>
                </c:pt>
                <c:pt idx="17179">
                  <c:v>0.759988425925926</c:v>
                </c:pt>
                <c:pt idx="17180">
                  <c:v>0.760011574074074</c:v>
                </c:pt>
                <c:pt idx="17181">
                  <c:v>0.760034722222222</c:v>
                </c:pt>
                <c:pt idx="17182">
                  <c:v>0.76005787037037</c:v>
                </c:pt>
                <c:pt idx="17183">
                  <c:v>0.760081018518519</c:v>
                </c:pt>
                <c:pt idx="17184">
                  <c:v>0.760104166666667</c:v>
                </c:pt>
                <c:pt idx="17185">
                  <c:v>0.760127314814815</c:v>
                </c:pt>
                <c:pt idx="17186">
                  <c:v>0.760150462962963</c:v>
                </c:pt>
                <c:pt idx="17187">
                  <c:v>0.760173611111111</c:v>
                </c:pt>
                <c:pt idx="17188">
                  <c:v>0.760196759259259</c:v>
                </c:pt>
                <c:pt idx="17189">
                  <c:v>0.760219907407407</c:v>
                </c:pt>
                <c:pt idx="17190">
                  <c:v>0.760243055555556</c:v>
                </c:pt>
                <c:pt idx="17191">
                  <c:v>0.760266203703704</c:v>
                </c:pt>
                <c:pt idx="17192">
                  <c:v>0.760289351851852</c:v>
                </c:pt>
                <c:pt idx="17193">
                  <c:v>0.7603125</c:v>
                </c:pt>
                <c:pt idx="17194">
                  <c:v>0.760335648148148</c:v>
                </c:pt>
                <c:pt idx="17195">
                  <c:v>0.760358796296296</c:v>
                </c:pt>
                <c:pt idx="17196">
                  <c:v>0.760381944444445</c:v>
                </c:pt>
                <c:pt idx="17197">
                  <c:v>0.760405092592593</c:v>
                </c:pt>
                <c:pt idx="17198">
                  <c:v>0.760428240740741</c:v>
                </c:pt>
                <c:pt idx="17199">
                  <c:v>0.760451388888889</c:v>
                </c:pt>
                <c:pt idx="17200">
                  <c:v>0.760474537037037</c:v>
                </c:pt>
              </c:numCache>
            </c:numRef>
          </c:xVal>
          <c:yVal>
            <c:numRef>
              <c:f>'[2L25_warmup__May_04_2016_dist.xlsx]Sheet1'!$AD$2:$AD$17202</c:f>
              <c:numCache>
                <c:formatCode>General</c:formatCode>
                <c:ptCount val="17201"/>
                <c:pt idx="0">
                  <c:v>7.598539999999995</c:v>
                </c:pt>
                <c:pt idx="1">
                  <c:v>7.598539999999995</c:v>
                </c:pt>
                <c:pt idx="2">
                  <c:v>7.598539999999995</c:v>
                </c:pt>
                <c:pt idx="3">
                  <c:v>7.598539999999995</c:v>
                </c:pt>
                <c:pt idx="4">
                  <c:v>7.598539999999995</c:v>
                </c:pt>
                <c:pt idx="5">
                  <c:v>7.598539999999995</c:v>
                </c:pt>
                <c:pt idx="6">
                  <c:v>7.598539999999995</c:v>
                </c:pt>
                <c:pt idx="7">
                  <c:v>7.60032</c:v>
                </c:pt>
                <c:pt idx="8">
                  <c:v>7.598539999999995</c:v>
                </c:pt>
                <c:pt idx="9">
                  <c:v>7.598539999999995</c:v>
                </c:pt>
                <c:pt idx="10">
                  <c:v>7.59675</c:v>
                </c:pt>
                <c:pt idx="11">
                  <c:v>7.598539999999995</c:v>
                </c:pt>
                <c:pt idx="12">
                  <c:v>7.598539999999995</c:v>
                </c:pt>
                <c:pt idx="13">
                  <c:v>7.598539999999995</c:v>
                </c:pt>
                <c:pt idx="14">
                  <c:v>7.598539999999995</c:v>
                </c:pt>
                <c:pt idx="15">
                  <c:v>7.598539999999995</c:v>
                </c:pt>
                <c:pt idx="16">
                  <c:v>7.598539999999995</c:v>
                </c:pt>
                <c:pt idx="17">
                  <c:v>7.59675</c:v>
                </c:pt>
                <c:pt idx="18">
                  <c:v>7.59675</c:v>
                </c:pt>
                <c:pt idx="19">
                  <c:v>7.59675</c:v>
                </c:pt>
                <c:pt idx="20">
                  <c:v>7.59675</c:v>
                </c:pt>
                <c:pt idx="21">
                  <c:v>7.59675</c:v>
                </c:pt>
                <c:pt idx="22">
                  <c:v>7.598539999999995</c:v>
                </c:pt>
                <c:pt idx="23">
                  <c:v>7.59675</c:v>
                </c:pt>
                <c:pt idx="24">
                  <c:v>7.59675</c:v>
                </c:pt>
                <c:pt idx="25">
                  <c:v>7.59675</c:v>
                </c:pt>
                <c:pt idx="26">
                  <c:v>7.59675</c:v>
                </c:pt>
                <c:pt idx="27">
                  <c:v>7.59675</c:v>
                </c:pt>
                <c:pt idx="28">
                  <c:v>7.59675</c:v>
                </c:pt>
                <c:pt idx="29">
                  <c:v>7.59675</c:v>
                </c:pt>
                <c:pt idx="30">
                  <c:v>7.594969999999996</c:v>
                </c:pt>
                <c:pt idx="31">
                  <c:v>7.594969999999996</c:v>
                </c:pt>
                <c:pt idx="32">
                  <c:v>7.59675</c:v>
                </c:pt>
                <c:pt idx="33">
                  <c:v>7.598539999999995</c:v>
                </c:pt>
                <c:pt idx="34">
                  <c:v>7.598539999999995</c:v>
                </c:pt>
                <c:pt idx="35">
                  <c:v>7.598539999999995</c:v>
                </c:pt>
                <c:pt idx="36">
                  <c:v>7.598539999999995</c:v>
                </c:pt>
                <c:pt idx="37">
                  <c:v>7.598539999999995</c:v>
                </c:pt>
                <c:pt idx="38">
                  <c:v>7.60032</c:v>
                </c:pt>
                <c:pt idx="39">
                  <c:v>7.60032</c:v>
                </c:pt>
                <c:pt idx="40">
                  <c:v>7.598539999999995</c:v>
                </c:pt>
                <c:pt idx="41">
                  <c:v>7.598539999999995</c:v>
                </c:pt>
                <c:pt idx="42">
                  <c:v>7.598539999999995</c:v>
                </c:pt>
                <c:pt idx="43">
                  <c:v>7.59675</c:v>
                </c:pt>
                <c:pt idx="44">
                  <c:v>7.59675</c:v>
                </c:pt>
                <c:pt idx="45">
                  <c:v>7.59675</c:v>
                </c:pt>
                <c:pt idx="46">
                  <c:v>7.59675</c:v>
                </c:pt>
                <c:pt idx="47">
                  <c:v>7.594969999999996</c:v>
                </c:pt>
                <c:pt idx="48">
                  <c:v>7.594969999999996</c:v>
                </c:pt>
                <c:pt idx="49">
                  <c:v>7.594969999999996</c:v>
                </c:pt>
                <c:pt idx="50">
                  <c:v>7.59675</c:v>
                </c:pt>
                <c:pt idx="51">
                  <c:v>7.598539999999995</c:v>
                </c:pt>
                <c:pt idx="52">
                  <c:v>7.598539999999995</c:v>
                </c:pt>
                <c:pt idx="53">
                  <c:v>7.59675</c:v>
                </c:pt>
                <c:pt idx="54">
                  <c:v>7.59675</c:v>
                </c:pt>
                <c:pt idx="55">
                  <c:v>7.598539999999995</c:v>
                </c:pt>
                <c:pt idx="56">
                  <c:v>7.598539999999995</c:v>
                </c:pt>
                <c:pt idx="57">
                  <c:v>7.59675</c:v>
                </c:pt>
                <c:pt idx="58">
                  <c:v>7.59675</c:v>
                </c:pt>
                <c:pt idx="59">
                  <c:v>7.59675</c:v>
                </c:pt>
                <c:pt idx="60">
                  <c:v>7.59675</c:v>
                </c:pt>
                <c:pt idx="61">
                  <c:v>7.59675</c:v>
                </c:pt>
                <c:pt idx="62">
                  <c:v>7.598539999999995</c:v>
                </c:pt>
                <c:pt idx="63">
                  <c:v>7.60032</c:v>
                </c:pt>
                <c:pt idx="64">
                  <c:v>7.598539999999995</c:v>
                </c:pt>
                <c:pt idx="65">
                  <c:v>7.598539999999995</c:v>
                </c:pt>
                <c:pt idx="66">
                  <c:v>7.59675</c:v>
                </c:pt>
                <c:pt idx="67">
                  <c:v>7.598539999999995</c:v>
                </c:pt>
                <c:pt idx="68">
                  <c:v>7.598539999999995</c:v>
                </c:pt>
                <c:pt idx="69">
                  <c:v>7.598539999999995</c:v>
                </c:pt>
                <c:pt idx="70">
                  <c:v>7.60032</c:v>
                </c:pt>
                <c:pt idx="71">
                  <c:v>7.598539999999995</c:v>
                </c:pt>
                <c:pt idx="72">
                  <c:v>7.598539999999995</c:v>
                </c:pt>
                <c:pt idx="73">
                  <c:v>7.598539999999995</c:v>
                </c:pt>
                <c:pt idx="74">
                  <c:v>7.598539999999995</c:v>
                </c:pt>
                <c:pt idx="75">
                  <c:v>7.59675</c:v>
                </c:pt>
                <c:pt idx="76">
                  <c:v>7.59675</c:v>
                </c:pt>
                <c:pt idx="77">
                  <c:v>7.598539999999995</c:v>
                </c:pt>
                <c:pt idx="78">
                  <c:v>7.598539999999995</c:v>
                </c:pt>
                <c:pt idx="79">
                  <c:v>7.598539999999995</c:v>
                </c:pt>
                <c:pt idx="80">
                  <c:v>7.598539999999995</c:v>
                </c:pt>
                <c:pt idx="81">
                  <c:v>7.598539999999995</c:v>
                </c:pt>
                <c:pt idx="82">
                  <c:v>7.598539999999995</c:v>
                </c:pt>
                <c:pt idx="83">
                  <c:v>7.59675</c:v>
                </c:pt>
                <c:pt idx="84">
                  <c:v>7.598539999999995</c:v>
                </c:pt>
                <c:pt idx="85">
                  <c:v>7.59675</c:v>
                </c:pt>
                <c:pt idx="86">
                  <c:v>7.59675</c:v>
                </c:pt>
                <c:pt idx="87">
                  <c:v>7.598539999999995</c:v>
                </c:pt>
                <c:pt idx="88">
                  <c:v>7.598539999999995</c:v>
                </c:pt>
                <c:pt idx="89">
                  <c:v>7.598539999999995</c:v>
                </c:pt>
                <c:pt idx="90">
                  <c:v>7.59675</c:v>
                </c:pt>
                <c:pt idx="91">
                  <c:v>7.59675</c:v>
                </c:pt>
                <c:pt idx="92">
                  <c:v>7.598539999999995</c:v>
                </c:pt>
                <c:pt idx="93">
                  <c:v>7.60032</c:v>
                </c:pt>
                <c:pt idx="94">
                  <c:v>7.60032</c:v>
                </c:pt>
                <c:pt idx="95">
                  <c:v>7.598539999999995</c:v>
                </c:pt>
                <c:pt idx="96">
                  <c:v>7.598539999999995</c:v>
                </c:pt>
                <c:pt idx="97">
                  <c:v>7.598539999999995</c:v>
                </c:pt>
                <c:pt idx="98">
                  <c:v>7.598539999999995</c:v>
                </c:pt>
                <c:pt idx="99">
                  <c:v>7.598539999999995</c:v>
                </c:pt>
                <c:pt idx="100">
                  <c:v>7.598539999999995</c:v>
                </c:pt>
                <c:pt idx="101">
                  <c:v>7.598539999999995</c:v>
                </c:pt>
                <c:pt idx="102">
                  <c:v>7.59675</c:v>
                </c:pt>
                <c:pt idx="103">
                  <c:v>7.59675</c:v>
                </c:pt>
                <c:pt idx="104">
                  <c:v>7.598539999999995</c:v>
                </c:pt>
                <c:pt idx="105">
                  <c:v>7.598539999999995</c:v>
                </c:pt>
                <c:pt idx="106">
                  <c:v>7.598539999999995</c:v>
                </c:pt>
                <c:pt idx="107">
                  <c:v>7.598539999999995</c:v>
                </c:pt>
                <c:pt idx="108">
                  <c:v>7.59675</c:v>
                </c:pt>
                <c:pt idx="109">
                  <c:v>7.598539999999995</c:v>
                </c:pt>
                <c:pt idx="110">
                  <c:v>7.598539999999995</c:v>
                </c:pt>
                <c:pt idx="111">
                  <c:v>7.598539999999995</c:v>
                </c:pt>
                <c:pt idx="112">
                  <c:v>7.598539999999995</c:v>
                </c:pt>
                <c:pt idx="113">
                  <c:v>7.598539999999995</c:v>
                </c:pt>
                <c:pt idx="114">
                  <c:v>7.60032</c:v>
                </c:pt>
                <c:pt idx="115">
                  <c:v>7.60032</c:v>
                </c:pt>
                <c:pt idx="116">
                  <c:v>7.60032</c:v>
                </c:pt>
                <c:pt idx="117">
                  <c:v>7.60032</c:v>
                </c:pt>
                <c:pt idx="118">
                  <c:v>7.598539999999995</c:v>
                </c:pt>
                <c:pt idx="119">
                  <c:v>7.598539999999995</c:v>
                </c:pt>
                <c:pt idx="120">
                  <c:v>7.598539999999995</c:v>
                </c:pt>
                <c:pt idx="121">
                  <c:v>7.59675</c:v>
                </c:pt>
                <c:pt idx="122">
                  <c:v>7.59675</c:v>
                </c:pt>
                <c:pt idx="123">
                  <c:v>7.59675</c:v>
                </c:pt>
                <c:pt idx="124">
                  <c:v>7.598539999999995</c:v>
                </c:pt>
                <c:pt idx="125">
                  <c:v>7.598539999999995</c:v>
                </c:pt>
                <c:pt idx="126">
                  <c:v>7.598539999999995</c:v>
                </c:pt>
                <c:pt idx="127">
                  <c:v>7.60032</c:v>
                </c:pt>
                <c:pt idx="128">
                  <c:v>7.60032</c:v>
                </c:pt>
                <c:pt idx="129">
                  <c:v>7.598539999999995</c:v>
                </c:pt>
                <c:pt idx="130">
                  <c:v>7.598539999999995</c:v>
                </c:pt>
                <c:pt idx="131">
                  <c:v>7.598539999999995</c:v>
                </c:pt>
                <c:pt idx="132">
                  <c:v>7.598539999999995</c:v>
                </c:pt>
                <c:pt idx="133">
                  <c:v>7.598539999999995</c:v>
                </c:pt>
                <c:pt idx="134">
                  <c:v>7.598539999999995</c:v>
                </c:pt>
                <c:pt idx="135">
                  <c:v>7.598539999999995</c:v>
                </c:pt>
                <c:pt idx="136">
                  <c:v>7.598539999999995</c:v>
                </c:pt>
                <c:pt idx="137">
                  <c:v>7.598539999999995</c:v>
                </c:pt>
                <c:pt idx="138">
                  <c:v>7.598539999999995</c:v>
                </c:pt>
                <c:pt idx="139">
                  <c:v>7.598539999999995</c:v>
                </c:pt>
                <c:pt idx="140">
                  <c:v>7.59675</c:v>
                </c:pt>
                <c:pt idx="141">
                  <c:v>7.59675</c:v>
                </c:pt>
                <c:pt idx="142">
                  <c:v>7.59675</c:v>
                </c:pt>
                <c:pt idx="143">
                  <c:v>7.598539999999995</c:v>
                </c:pt>
                <c:pt idx="144">
                  <c:v>7.598539999999995</c:v>
                </c:pt>
                <c:pt idx="145">
                  <c:v>7.598539999999995</c:v>
                </c:pt>
                <c:pt idx="146">
                  <c:v>7.59675</c:v>
                </c:pt>
                <c:pt idx="147">
                  <c:v>7.59675</c:v>
                </c:pt>
                <c:pt idx="148">
                  <c:v>7.598539999999995</c:v>
                </c:pt>
                <c:pt idx="149">
                  <c:v>7.60032</c:v>
                </c:pt>
                <c:pt idx="150">
                  <c:v>7.598539999999995</c:v>
                </c:pt>
                <c:pt idx="151">
                  <c:v>7.598539999999995</c:v>
                </c:pt>
                <c:pt idx="152">
                  <c:v>7.598539999999995</c:v>
                </c:pt>
                <c:pt idx="153">
                  <c:v>7.598539999999995</c:v>
                </c:pt>
                <c:pt idx="154">
                  <c:v>7.598539999999995</c:v>
                </c:pt>
                <c:pt idx="155">
                  <c:v>7.59675</c:v>
                </c:pt>
                <c:pt idx="156">
                  <c:v>7.59675</c:v>
                </c:pt>
                <c:pt idx="157">
                  <c:v>7.598539999999995</c:v>
                </c:pt>
                <c:pt idx="158">
                  <c:v>7.598539999999995</c:v>
                </c:pt>
                <c:pt idx="159">
                  <c:v>7.598539999999995</c:v>
                </c:pt>
                <c:pt idx="160">
                  <c:v>7.598539999999995</c:v>
                </c:pt>
                <c:pt idx="161">
                  <c:v>7.60032</c:v>
                </c:pt>
                <c:pt idx="162">
                  <c:v>7.598539999999995</c:v>
                </c:pt>
                <c:pt idx="163">
                  <c:v>7.598539999999995</c:v>
                </c:pt>
                <c:pt idx="164">
                  <c:v>7.598539999999995</c:v>
                </c:pt>
                <c:pt idx="165">
                  <c:v>7.59675</c:v>
                </c:pt>
                <c:pt idx="166">
                  <c:v>7.598539999999995</c:v>
                </c:pt>
                <c:pt idx="167">
                  <c:v>7.598539999999995</c:v>
                </c:pt>
                <c:pt idx="168">
                  <c:v>7.598539999999995</c:v>
                </c:pt>
                <c:pt idx="169">
                  <c:v>7.59675</c:v>
                </c:pt>
                <c:pt idx="170">
                  <c:v>7.598539999999995</c:v>
                </c:pt>
                <c:pt idx="171">
                  <c:v>7.598539999999995</c:v>
                </c:pt>
                <c:pt idx="172">
                  <c:v>7.598539999999995</c:v>
                </c:pt>
                <c:pt idx="173">
                  <c:v>7.598539999999995</c:v>
                </c:pt>
                <c:pt idx="174">
                  <c:v>7.59675</c:v>
                </c:pt>
                <c:pt idx="175">
                  <c:v>7.598539999999995</c:v>
                </c:pt>
                <c:pt idx="176">
                  <c:v>7.59675</c:v>
                </c:pt>
                <c:pt idx="177">
                  <c:v>7.598539999999995</c:v>
                </c:pt>
                <c:pt idx="178">
                  <c:v>7.598539999999995</c:v>
                </c:pt>
                <c:pt idx="179">
                  <c:v>7.598539999999995</c:v>
                </c:pt>
                <c:pt idx="180">
                  <c:v>7.598539999999995</c:v>
                </c:pt>
                <c:pt idx="181">
                  <c:v>7.598539999999995</c:v>
                </c:pt>
                <c:pt idx="182">
                  <c:v>7.598539999999995</c:v>
                </c:pt>
                <c:pt idx="183">
                  <c:v>7.598539999999995</c:v>
                </c:pt>
                <c:pt idx="184">
                  <c:v>7.598539999999995</c:v>
                </c:pt>
                <c:pt idx="185">
                  <c:v>7.59675</c:v>
                </c:pt>
                <c:pt idx="186">
                  <c:v>7.59675</c:v>
                </c:pt>
                <c:pt idx="187">
                  <c:v>7.59675</c:v>
                </c:pt>
                <c:pt idx="188">
                  <c:v>7.598539999999995</c:v>
                </c:pt>
                <c:pt idx="189">
                  <c:v>7.598539999999995</c:v>
                </c:pt>
                <c:pt idx="190">
                  <c:v>7.598539999999995</c:v>
                </c:pt>
                <c:pt idx="191">
                  <c:v>7.598539999999995</c:v>
                </c:pt>
                <c:pt idx="192">
                  <c:v>7.598539999999995</c:v>
                </c:pt>
                <c:pt idx="193">
                  <c:v>7.59675</c:v>
                </c:pt>
                <c:pt idx="194">
                  <c:v>7.59675</c:v>
                </c:pt>
                <c:pt idx="195">
                  <c:v>7.598539999999995</c:v>
                </c:pt>
                <c:pt idx="196">
                  <c:v>7.598539999999995</c:v>
                </c:pt>
                <c:pt idx="197">
                  <c:v>7.598539999999995</c:v>
                </c:pt>
                <c:pt idx="198">
                  <c:v>7.59675</c:v>
                </c:pt>
                <c:pt idx="199">
                  <c:v>7.598539999999995</c:v>
                </c:pt>
                <c:pt idx="200">
                  <c:v>7.59675</c:v>
                </c:pt>
                <c:pt idx="201">
                  <c:v>7.598539999999995</c:v>
                </c:pt>
                <c:pt idx="202">
                  <c:v>7.598539999999995</c:v>
                </c:pt>
                <c:pt idx="203">
                  <c:v>7.598539999999995</c:v>
                </c:pt>
                <c:pt idx="204">
                  <c:v>7.598539999999995</c:v>
                </c:pt>
                <c:pt idx="205">
                  <c:v>7.598539999999995</c:v>
                </c:pt>
                <c:pt idx="206">
                  <c:v>7.598539999999995</c:v>
                </c:pt>
                <c:pt idx="207">
                  <c:v>7.598539999999995</c:v>
                </c:pt>
                <c:pt idx="208">
                  <c:v>7.60032</c:v>
                </c:pt>
                <c:pt idx="209">
                  <c:v>7.598539999999995</c:v>
                </c:pt>
                <c:pt idx="210">
                  <c:v>7.598539999999995</c:v>
                </c:pt>
                <c:pt idx="211">
                  <c:v>7.598539999999995</c:v>
                </c:pt>
                <c:pt idx="212">
                  <c:v>7.598539999999995</c:v>
                </c:pt>
                <c:pt idx="213">
                  <c:v>7.60032</c:v>
                </c:pt>
                <c:pt idx="214">
                  <c:v>7.598539999999995</c:v>
                </c:pt>
                <c:pt idx="215">
                  <c:v>7.59675</c:v>
                </c:pt>
                <c:pt idx="216">
                  <c:v>7.59675</c:v>
                </c:pt>
                <c:pt idx="217">
                  <c:v>7.598539999999995</c:v>
                </c:pt>
                <c:pt idx="218">
                  <c:v>7.598539999999995</c:v>
                </c:pt>
                <c:pt idx="219">
                  <c:v>7.598539999999995</c:v>
                </c:pt>
                <c:pt idx="220">
                  <c:v>7.598539999999995</c:v>
                </c:pt>
                <c:pt idx="221">
                  <c:v>7.598539999999995</c:v>
                </c:pt>
                <c:pt idx="222">
                  <c:v>7.598539999999995</c:v>
                </c:pt>
                <c:pt idx="223">
                  <c:v>7.598539999999995</c:v>
                </c:pt>
                <c:pt idx="224">
                  <c:v>7.598539999999995</c:v>
                </c:pt>
                <c:pt idx="225">
                  <c:v>7.598539999999995</c:v>
                </c:pt>
                <c:pt idx="226">
                  <c:v>7.598539999999995</c:v>
                </c:pt>
                <c:pt idx="227">
                  <c:v>7.598539999999995</c:v>
                </c:pt>
                <c:pt idx="228">
                  <c:v>7.598539999999995</c:v>
                </c:pt>
                <c:pt idx="229">
                  <c:v>7.598539999999995</c:v>
                </c:pt>
                <c:pt idx="230">
                  <c:v>7.598539999999995</c:v>
                </c:pt>
                <c:pt idx="231">
                  <c:v>7.598539999999995</c:v>
                </c:pt>
                <c:pt idx="232">
                  <c:v>7.598539999999995</c:v>
                </c:pt>
                <c:pt idx="233">
                  <c:v>7.59675</c:v>
                </c:pt>
                <c:pt idx="234">
                  <c:v>7.59675</c:v>
                </c:pt>
                <c:pt idx="235">
                  <c:v>7.59675</c:v>
                </c:pt>
                <c:pt idx="236">
                  <c:v>7.598539999999995</c:v>
                </c:pt>
                <c:pt idx="237">
                  <c:v>7.59675</c:v>
                </c:pt>
                <c:pt idx="238">
                  <c:v>7.59675</c:v>
                </c:pt>
                <c:pt idx="239">
                  <c:v>7.59675</c:v>
                </c:pt>
                <c:pt idx="240">
                  <c:v>7.598539999999995</c:v>
                </c:pt>
                <c:pt idx="241">
                  <c:v>7.598539999999995</c:v>
                </c:pt>
                <c:pt idx="242">
                  <c:v>7.598539999999995</c:v>
                </c:pt>
                <c:pt idx="243">
                  <c:v>7.598539999999995</c:v>
                </c:pt>
                <c:pt idx="244">
                  <c:v>7.598539999999995</c:v>
                </c:pt>
                <c:pt idx="245">
                  <c:v>7.59675</c:v>
                </c:pt>
                <c:pt idx="246">
                  <c:v>7.59675</c:v>
                </c:pt>
                <c:pt idx="247">
                  <c:v>7.59675</c:v>
                </c:pt>
                <c:pt idx="248">
                  <c:v>7.59675</c:v>
                </c:pt>
                <c:pt idx="249">
                  <c:v>7.59675</c:v>
                </c:pt>
                <c:pt idx="250">
                  <c:v>7.59675</c:v>
                </c:pt>
                <c:pt idx="251">
                  <c:v>7.598539999999995</c:v>
                </c:pt>
                <c:pt idx="252">
                  <c:v>7.598539999999995</c:v>
                </c:pt>
                <c:pt idx="253">
                  <c:v>7.59675</c:v>
                </c:pt>
                <c:pt idx="254">
                  <c:v>7.59675</c:v>
                </c:pt>
                <c:pt idx="255">
                  <c:v>7.59675</c:v>
                </c:pt>
                <c:pt idx="256">
                  <c:v>7.59675</c:v>
                </c:pt>
                <c:pt idx="257">
                  <c:v>7.59675</c:v>
                </c:pt>
                <c:pt idx="258">
                  <c:v>7.59675</c:v>
                </c:pt>
                <c:pt idx="259">
                  <c:v>7.598539999999995</c:v>
                </c:pt>
                <c:pt idx="260">
                  <c:v>7.59675</c:v>
                </c:pt>
                <c:pt idx="261">
                  <c:v>7.598539999999995</c:v>
                </c:pt>
                <c:pt idx="262">
                  <c:v>7.598539999999995</c:v>
                </c:pt>
                <c:pt idx="263">
                  <c:v>7.598539999999995</c:v>
                </c:pt>
                <c:pt idx="264">
                  <c:v>7.59675</c:v>
                </c:pt>
                <c:pt idx="265">
                  <c:v>7.59675</c:v>
                </c:pt>
                <c:pt idx="266">
                  <c:v>7.598539999999995</c:v>
                </c:pt>
                <c:pt idx="267">
                  <c:v>7.598539999999995</c:v>
                </c:pt>
                <c:pt idx="268">
                  <c:v>7.598539999999995</c:v>
                </c:pt>
                <c:pt idx="269">
                  <c:v>7.59675</c:v>
                </c:pt>
                <c:pt idx="270">
                  <c:v>7.59675</c:v>
                </c:pt>
                <c:pt idx="271">
                  <c:v>7.60032</c:v>
                </c:pt>
                <c:pt idx="272">
                  <c:v>7.60032</c:v>
                </c:pt>
                <c:pt idx="273">
                  <c:v>7.598539999999995</c:v>
                </c:pt>
                <c:pt idx="274">
                  <c:v>7.59675</c:v>
                </c:pt>
                <c:pt idx="275">
                  <c:v>7.59675</c:v>
                </c:pt>
                <c:pt idx="276">
                  <c:v>7.59675</c:v>
                </c:pt>
                <c:pt idx="277">
                  <c:v>7.59675</c:v>
                </c:pt>
                <c:pt idx="278">
                  <c:v>7.59675</c:v>
                </c:pt>
                <c:pt idx="279">
                  <c:v>7.59675</c:v>
                </c:pt>
                <c:pt idx="280">
                  <c:v>7.59675</c:v>
                </c:pt>
                <c:pt idx="281">
                  <c:v>7.59675</c:v>
                </c:pt>
                <c:pt idx="282">
                  <c:v>7.59675</c:v>
                </c:pt>
                <c:pt idx="283">
                  <c:v>7.59675</c:v>
                </c:pt>
                <c:pt idx="284">
                  <c:v>7.598539999999995</c:v>
                </c:pt>
                <c:pt idx="285">
                  <c:v>7.598539999999995</c:v>
                </c:pt>
                <c:pt idx="286">
                  <c:v>7.598539999999995</c:v>
                </c:pt>
                <c:pt idx="287">
                  <c:v>7.59675</c:v>
                </c:pt>
                <c:pt idx="288">
                  <c:v>7.59675</c:v>
                </c:pt>
                <c:pt idx="289">
                  <c:v>7.59675</c:v>
                </c:pt>
                <c:pt idx="290">
                  <c:v>7.598539999999995</c:v>
                </c:pt>
                <c:pt idx="291">
                  <c:v>7.598539999999995</c:v>
                </c:pt>
                <c:pt idx="292">
                  <c:v>7.598539999999995</c:v>
                </c:pt>
                <c:pt idx="293">
                  <c:v>7.598539999999995</c:v>
                </c:pt>
                <c:pt idx="294">
                  <c:v>7.59675</c:v>
                </c:pt>
                <c:pt idx="295">
                  <c:v>7.59675</c:v>
                </c:pt>
                <c:pt idx="296">
                  <c:v>7.59675</c:v>
                </c:pt>
                <c:pt idx="297">
                  <c:v>7.59675</c:v>
                </c:pt>
                <c:pt idx="298">
                  <c:v>7.598539999999995</c:v>
                </c:pt>
                <c:pt idx="299">
                  <c:v>7.598539999999995</c:v>
                </c:pt>
                <c:pt idx="300">
                  <c:v>7.598539999999995</c:v>
                </c:pt>
                <c:pt idx="301">
                  <c:v>7.598539999999995</c:v>
                </c:pt>
                <c:pt idx="302">
                  <c:v>7.598539999999995</c:v>
                </c:pt>
                <c:pt idx="303">
                  <c:v>7.60032</c:v>
                </c:pt>
                <c:pt idx="304">
                  <c:v>7.598539999999995</c:v>
                </c:pt>
                <c:pt idx="305">
                  <c:v>7.598539999999995</c:v>
                </c:pt>
                <c:pt idx="306">
                  <c:v>7.59675</c:v>
                </c:pt>
                <c:pt idx="307">
                  <c:v>7.59675</c:v>
                </c:pt>
                <c:pt idx="308">
                  <c:v>7.598539999999995</c:v>
                </c:pt>
                <c:pt idx="309">
                  <c:v>7.60032</c:v>
                </c:pt>
                <c:pt idx="310">
                  <c:v>7.60032</c:v>
                </c:pt>
                <c:pt idx="311">
                  <c:v>7.598539999999995</c:v>
                </c:pt>
                <c:pt idx="312">
                  <c:v>7.598539999999995</c:v>
                </c:pt>
                <c:pt idx="313">
                  <c:v>7.598539999999995</c:v>
                </c:pt>
                <c:pt idx="314">
                  <c:v>7.598539999999995</c:v>
                </c:pt>
                <c:pt idx="315">
                  <c:v>7.594969999999996</c:v>
                </c:pt>
                <c:pt idx="316">
                  <c:v>7.598539999999995</c:v>
                </c:pt>
                <c:pt idx="317">
                  <c:v>7.59675</c:v>
                </c:pt>
                <c:pt idx="318">
                  <c:v>7.598539999999995</c:v>
                </c:pt>
                <c:pt idx="319">
                  <c:v>7.59675</c:v>
                </c:pt>
                <c:pt idx="320">
                  <c:v>7.598539999999995</c:v>
                </c:pt>
                <c:pt idx="321">
                  <c:v>7.59675</c:v>
                </c:pt>
                <c:pt idx="322">
                  <c:v>7.59675</c:v>
                </c:pt>
                <c:pt idx="323">
                  <c:v>7.59675</c:v>
                </c:pt>
                <c:pt idx="324">
                  <c:v>7.59675</c:v>
                </c:pt>
                <c:pt idx="325">
                  <c:v>7.598539999999995</c:v>
                </c:pt>
                <c:pt idx="326">
                  <c:v>7.598539999999995</c:v>
                </c:pt>
                <c:pt idx="327">
                  <c:v>7.59675</c:v>
                </c:pt>
                <c:pt idx="328">
                  <c:v>7.59675</c:v>
                </c:pt>
                <c:pt idx="329">
                  <c:v>7.598539999999995</c:v>
                </c:pt>
                <c:pt idx="330">
                  <c:v>7.598539999999995</c:v>
                </c:pt>
                <c:pt idx="331">
                  <c:v>7.59675</c:v>
                </c:pt>
                <c:pt idx="332">
                  <c:v>7.594969999999996</c:v>
                </c:pt>
                <c:pt idx="333">
                  <c:v>7.59675</c:v>
                </c:pt>
                <c:pt idx="334">
                  <c:v>7.598539999999995</c:v>
                </c:pt>
                <c:pt idx="335">
                  <c:v>7.598539999999995</c:v>
                </c:pt>
                <c:pt idx="336">
                  <c:v>7.598539999999995</c:v>
                </c:pt>
                <c:pt idx="337">
                  <c:v>7.598539999999995</c:v>
                </c:pt>
                <c:pt idx="338">
                  <c:v>7.598539999999995</c:v>
                </c:pt>
                <c:pt idx="339">
                  <c:v>7.59675</c:v>
                </c:pt>
                <c:pt idx="340">
                  <c:v>7.59675</c:v>
                </c:pt>
                <c:pt idx="341">
                  <c:v>7.59675</c:v>
                </c:pt>
                <c:pt idx="342">
                  <c:v>7.59675</c:v>
                </c:pt>
                <c:pt idx="343">
                  <c:v>7.59675</c:v>
                </c:pt>
                <c:pt idx="344">
                  <c:v>7.59675</c:v>
                </c:pt>
                <c:pt idx="345">
                  <c:v>7.598539999999995</c:v>
                </c:pt>
                <c:pt idx="346">
                  <c:v>7.598539999999995</c:v>
                </c:pt>
                <c:pt idx="347">
                  <c:v>7.598539999999995</c:v>
                </c:pt>
                <c:pt idx="348">
                  <c:v>7.59675</c:v>
                </c:pt>
                <c:pt idx="349">
                  <c:v>7.59675</c:v>
                </c:pt>
                <c:pt idx="350">
                  <c:v>7.59675</c:v>
                </c:pt>
                <c:pt idx="351">
                  <c:v>7.594969999999996</c:v>
                </c:pt>
                <c:pt idx="352">
                  <c:v>7.59675</c:v>
                </c:pt>
                <c:pt idx="353">
                  <c:v>7.59675</c:v>
                </c:pt>
                <c:pt idx="354">
                  <c:v>7.59675</c:v>
                </c:pt>
                <c:pt idx="355">
                  <c:v>7.598539999999995</c:v>
                </c:pt>
                <c:pt idx="356">
                  <c:v>7.598539999999995</c:v>
                </c:pt>
                <c:pt idx="357">
                  <c:v>7.59675</c:v>
                </c:pt>
                <c:pt idx="358">
                  <c:v>7.598539999999995</c:v>
                </c:pt>
                <c:pt idx="359">
                  <c:v>7.598539999999995</c:v>
                </c:pt>
                <c:pt idx="360">
                  <c:v>7.598539999999995</c:v>
                </c:pt>
                <c:pt idx="361">
                  <c:v>7.59675</c:v>
                </c:pt>
                <c:pt idx="362">
                  <c:v>7.59675</c:v>
                </c:pt>
                <c:pt idx="363">
                  <c:v>7.59675</c:v>
                </c:pt>
                <c:pt idx="364">
                  <c:v>7.59675</c:v>
                </c:pt>
                <c:pt idx="365">
                  <c:v>7.60032</c:v>
                </c:pt>
                <c:pt idx="366">
                  <c:v>7.59675</c:v>
                </c:pt>
                <c:pt idx="367">
                  <c:v>7.59675</c:v>
                </c:pt>
                <c:pt idx="368">
                  <c:v>7.59675</c:v>
                </c:pt>
                <c:pt idx="369">
                  <c:v>7.59675</c:v>
                </c:pt>
                <c:pt idx="370">
                  <c:v>7.59675</c:v>
                </c:pt>
                <c:pt idx="371">
                  <c:v>7.59675</c:v>
                </c:pt>
                <c:pt idx="372">
                  <c:v>7.598539999999995</c:v>
                </c:pt>
                <c:pt idx="373">
                  <c:v>7.60032</c:v>
                </c:pt>
                <c:pt idx="374">
                  <c:v>7.602099999999996</c:v>
                </c:pt>
                <c:pt idx="375">
                  <c:v>7.60032</c:v>
                </c:pt>
                <c:pt idx="376">
                  <c:v>7.598539999999995</c:v>
                </c:pt>
                <c:pt idx="377">
                  <c:v>7.598539999999995</c:v>
                </c:pt>
                <c:pt idx="378">
                  <c:v>7.60032</c:v>
                </c:pt>
                <c:pt idx="379">
                  <c:v>7.598539999999995</c:v>
                </c:pt>
                <c:pt idx="380">
                  <c:v>7.598539999999995</c:v>
                </c:pt>
                <c:pt idx="381">
                  <c:v>7.59675</c:v>
                </c:pt>
                <c:pt idx="382">
                  <c:v>7.59675</c:v>
                </c:pt>
                <c:pt idx="383">
                  <c:v>7.59675</c:v>
                </c:pt>
                <c:pt idx="384">
                  <c:v>7.59675</c:v>
                </c:pt>
                <c:pt idx="385">
                  <c:v>7.59675</c:v>
                </c:pt>
                <c:pt idx="386">
                  <c:v>7.59675</c:v>
                </c:pt>
                <c:pt idx="387">
                  <c:v>7.59675</c:v>
                </c:pt>
                <c:pt idx="388">
                  <c:v>7.59675</c:v>
                </c:pt>
                <c:pt idx="389">
                  <c:v>7.59675</c:v>
                </c:pt>
                <c:pt idx="390">
                  <c:v>7.59675</c:v>
                </c:pt>
                <c:pt idx="391">
                  <c:v>7.59675</c:v>
                </c:pt>
                <c:pt idx="392">
                  <c:v>7.598539999999995</c:v>
                </c:pt>
                <c:pt idx="393">
                  <c:v>7.59675</c:v>
                </c:pt>
                <c:pt idx="394">
                  <c:v>7.59675</c:v>
                </c:pt>
                <c:pt idx="395">
                  <c:v>7.59675</c:v>
                </c:pt>
                <c:pt idx="396">
                  <c:v>7.59675</c:v>
                </c:pt>
                <c:pt idx="397">
                  <c:v>7.59675</c:v>
                </c:pt>
                <c:pt idx="398">
                  <c:v>7.598539999999995</c:v>
                </c:pt>
                <c:pt idx="399">
                  <c:v>7.598539999999995</c:v>
                </c:pt>
                <c:pt idx="400">
                  <c:v>7.59675</c:v>
                </c:pt>
                <c:pt idx="401">
                  <c:v>7.59675</c:v>
                </c:pt>
                <c:pt idx="402">
                  <c:v>7.59675</c:v>
                </c:pt>
                <c:pt idx="403">
                  <c:v>7.598539999999995</c:v>
                </c:pt>
                <c:pt idx="404">
                  <c:v>7.59675</c:v>
                </c:pt>
                <c:pt idx="405">
                  <c:v>7.59675</c:v>
                </c:pt>
                <c:pt idx="406">
                  <c:v>7.598539999999995</c:v>
                </c:pt>
                <c:pt idx="407">
                  <c:v>7.598539999999995</c:v>
                </c:pt>
                <c:pt idx="408">
                  <c:v>7.60032</c:v>
                </c:pt>
                <c:pt idx="409">
                  <c:v>7.598539999999995</c:v>
                </c:pt>
                <c:pt idx="410">
                  <c:v>7.594969999999996</c:v>
                </c:pt>
                <c:pt idx="411">
                  <c:v>7.594969999999996</c:v>
                </c:pt>
                <c:pt idx="412">
                  <c:v>7.59675</c:v>
                </c:pt>
                <c:pt idx="413">
                  <c:v>7.598539999999995</c:v>
                </c:pt>
                <c:pt idx="414">
                  <c:v>7.598539999999995</c:v>
                </c:pt>
                <c:pt idx="415">
                  <c:v>7.59675</c:v>
                </c:pt>
                <c:pt idx="416">
                  <c:v>7.59675</c:v>
                </c:pt>
                <c:pt idx="417">
                  <c:v>7.59675</c:v>
                </c:pt>
                <c:pt idx="418">
                  <c:v>7.59675</c:v>
                </c:pt>
                <c:pt idx="419">
                  <c:v>7.59675</c:v>
                </c:pt>
                <c:pt idx="420">
                  <c:v>7.59675</c:v>
                </c:pt>
                <c:pt idx="421">
                  <c:v>7.59675</c:v>
                </c:pt>
                <c:pt idx="422">
                  <c:v>7.59675</c:v>
                </c:pt>
                <c:pt idx="423">
                  <c:v>7.598539999999995</c:v>
                </c:pt>
                <c:pt idx="424">
                  <c:v>7.59675</c:v>
                </c:pt>
                <c:pt idx="425">
                  <c:v>7.59675</c:v>
                </c:pt>
                <c:pt idx="426">
                  <c:v>7.594969999999996</c:v>
                </c:pt>
                <c:pt idx="427">
                  <c:v>7.59675</c:v>
                </c:pt>
                <c:pt idx="428">
                  <c:v>7.59675</c:v>
                </c:pt>
                <c:pt idx="429">
                  <c:v>7.59675</c:v>
                </c:pt>
                <c:pt idx="430">
                  <c:v>7.598539999999995</c:v>
                </c:pt>
                <c:pt idx="431">
                  <c:v>7.598539999999995</c:v>
                </c:pt>
                <c:pt idx="432">
                  <c:v>7.598539999999995</c:v>
                </c:pt>
                <c:pt idx="433">
                  <c:v>7.598539999999995</c:v>
                </c:pt>
                <c:pt idx="434">
                  <c:v>7.59675</c:v>
                </c:pt>
                <c:pt idx="435">
                  <c:v>7.59675</c:v>
                </c:pt>
                <c:pt idx="436">
                  <c:v>7.59675</c:v>
                </c:pt>
                <c:pt idx="437">
                  <c:v>7.59675</c:v>
                </c:pt>
                <c:pt idx="438">
                  <c:v>7.594969999999996</c:v>
                </c:pt>
                <c:pt idx="439">
                  <c:v>7.594969999999996</c:v>
                </c:pt>
                <c:pt idx="440">
                  <c:v>7.59675</c:v>
                </c:pt>
                <c:pt idx="441">
                  <c:v>7.598539999999995</c:v>
                </c:pt>
                <c:pt idx="442">
                  <c:v>7.60032</c:v>
                </c:pt>
                <c:pt idx="443">
                  <c:v>7.602099999999996</c:v>
                </c:pt>
                <c:pt idx="444">
                  <c:v>7.60032</c:v>
                </c:pt>
                <c:pt idx="445">
                  <c:v>7.598539999999995</c:v>
                </c:pt>
                <c:pt idx="446">
                  <c:v>7.59675</c:v>
                </c:pt>
                <c:pt idx="447">
                  <c:v>7.594969999999996</c:v>
                </c:pt>
                <c:pt idx="448">
                  <c:v>7.598539999999995</c:v>
                </c:pt>
                <c:pt idx="449">
                  <c:v>7.60032</c:v>
                </c:pt>
                <c:pt idx="450">
                  <c:v>7.60032</c:v>
                </c:pt>
                <c:pt idx="451">
                  <c:v>7.59675</c:v>
                </c:pt>
                <c:pt idx="452">
                  <c:v>7.59675</c:v>
                </c:pt>
                <c:pt idx="453">
                  <c:v>7.59675</c:v>
                </c:pt>
                <c:pt idx="454">
                  <c:v>7.59675</c:v>
                </c:pt>
                <c:pt idx="455">
                  <c:v>7.59675</c:v>
                </c:pt>
                <c:pt idx="456">
                  <c:v>7.59675</c:v>
                </c:pt>
                <c:pt idx="457">
                  <c:v>7.59675</c:v>
                </c:pt>
                <c:pt idx="458">
                  <c:v>7.59675</c:v>
                </c:pt>
                <c:pt idx="459">
                  <c:v>7.598539999999995</c:v>
                </c:pt>
                <c:pt idx="460">
                  <c:v>7.598539999999995</c:v>
                </c:pt>
                <c:pt idx="461">
                  <c:v>7.598539999999995</c:v>
                </c:pt>
                <c:pt idx="462">
                  <c:v>7.598539999999995</c:v>
                </c:pt>
                <c:pt idx="463">
                  <c:v>7.59675</c:v>
                </c:pt>
                <c:pt idx="464">
                  <c:v>7.59675</c:v>
                </c:pt>
                <c:pt idx="465">
                  <c:v>7.598539999999995</c:v>
                </c:pt>
                <c:pt idx="466">
                  <c:v>7.598539999999995</c:v>
                </c:pt>
                <c:pt idx="467">
                  <c:v>7.59675</c:v>
                </c:pt>
                <c:pt idx="468">
                  <c:v>7.59675</c:v>
                </c:pt>
                <c:pt idx="469">
                  <c:v>7.59675</c:v>
                </c:pt>
                <c:pt idx="470">
                  <c:v>7.594969999999996</c:v>
                </c:pt>
                <c:pt idx="471">
                  <c:v>7.594969999999996</c:v>
                </c:pt>
                <c:pt idx="472">
                  <c:v>7.594969999999996</c:v>
                </c:pt>
                <c:pt idx="473">
                  <c:v>7.594969999999996</c:v>
                </c:pt>
                <c:pt idx="474">
                  <c:v>7.594969999999996</c:v>
                </c:pt>
                <c:pt idx="475">
                  <c:v>7.59675</c:v>
                </c:pt>
                <c:pt idx="476">
                  <c:v>7.59675</c:v>
                </c:pt>
                <c:pt idx="477">
                  <c:v>7.59675</c:v>
                </c:pt>
                <c:pt idx="478">
                  <c:v>7.594969999999996</c:v>
                </c:pt>
                <c:pt idx="479">
                  <c:v>7.594969999999996</c:v>
                </c:pt>
                <c:pt idx="480">
                  <c:v>7.594969999999996</c:v>
                </c:pt>
                <c:pt idx="481">
                  <c:v>7.594969999999996</c:v>
                </c:pt>
                <c:pt idx="482">
                  <c:v>7.594969999999996</c:v>
                </c:pt>
                <c:pt idx="483">
                  <c:v>7.593189999999995</c:v>
                </c:pt>
                <c:pt idx="484">
                  <c:v>7.594969999999996</c:v>
                </c:pt>
                <c:pt idx="485">
                  <c:v>7.594969999999996</c:v>
                </c:pt>
                <c:pt idx="486">
                  <c:v>7.598539999999995</c:v>
                </c:pt>
                <c:pt idx="487">
                  <c:v>7.59675</c:v>
                </c:pt>
                <c:pt idx="488">
                  <c:v>7.594969999999996</c:v>
                </c:pt>
                <c:pt idx="489">
                  <c:v>7.594969999999996</c:v>
                </c:pt>
                <c:pt idx="490">
                  <c:v>7.594969999999996</c:v>
                </c:pt>
                <c:pt idx="491">
                  <c:v>7.59675</c:v>
                </c:pt>
                <c:pt idx="492">
                  <c:v>7.59675</c:v>
                </c:pt>
                <c:pt idx="493">
                  <c:v>7.59675</c:v>
                </c:pt>
                <c:pt idx="494">
                  <c:v>7.59675</c:v>
                </c:pt>
                <c:pt idx="495">
                  <c:v>7.59675</c:v>
                </c:pt>
                <c:pt idx="496">
                  <c:v>7.594969999999996</c:v>
                </c:pt>
                <c:pt idx="497">
                  <c:v>7.59675</c:v>
                </c:pt>
                <c:pt idx="498">
                  <c:v>7.598539999999995</c:v>
                </c:pt>
                <c:pt idx="499">
                  <c:v>7.598539999999995</c:v>
                </c:pt>
                <c:pt idx="500">
                  <c:v>7.598539999999995</c:v>
                </c:pt>
                <c:pt idx="501">
                  <c:v>7.59675</c:v>
                </c:pt>
                <c:pt idx="502">
                  <c:v>7.59675</c:v>
                </c:pt>
                <c:pt idx="503">
                  <c:v>7.594969999999996</c:v>
                </c:pt>
                <c:pt idx="504">
                  <c:v>7.594969999999996</c:v>
                </c:pt>
                <c:pt idx="505">
                  <c:v>7.59675</c:v>
                </c:pt>
                <c:pt idx="506">
                  <c:v>7.59675</c:v>
                </c:pt>
                <c:pt idx="507">
                  <c:v>7.59675</c:v>
                </c:pt>
                <c:pt idx="508">
                  <c:v>7.598539999999995</c:v>
                </c:pt>
                <c:pt idx="509">
                  <c:v>7.59675</c:v>
                </c:pt>
                <c:pt idx="510">
                  <c:v>7.59675</c:v>
                </c:pt>
                <c:pt idx="511">
                  <c:v>7.59675</c:v>
                </c:pt>
                <c:pt idx="512">
                  <c:v>7.59675</c:v>
                </c:pt>
                <c:pt idx="513">
                  <c:v>7.59675</c:v>
                </c:pt>
                <c:pt idx="514">
                  <c:v>7.598539999999995</c:v>
                </c:pt>
                <c:pt idx="515">
                  <c:v>7.598539999999995</c:v>
                </c:pt>
                <c:pt idx="516">
                  <c:v>7.598539999999995</c:v>
                </c:pt>
                <c:pt idx="517">
                  <c:v>7.59675</c:v>
                </c:pt>
                <c:pt idx="518">
                  <c:v>7.594969999999996</c:v>
                </c:pt>
                <c:pt idx="519">
                  <c:v>7.59675</c:v>
                </c:pt>
                <c:pt idx="520">
                  <c:v>7.598539999999995</c:v>
                </c:pt>
                <c:pt idx="521">
                  <c:v>7.59675</c:v>
                </c:pt>
                <c:pt idx="522">
                  <c:v>7.598539999999995</c:v>
                </c:pt>
                <c:pt idx="523">
                  <c:v>7.59675</c:v>
                </c:pt>
                <c:pt idx="524">
                  <c:v>7.594969999999996</c:v>
                </c:pt>
                <c:pt idx="525">
                  <c:v>7.593189999999995</c:v>
                </c:pt>
                <c:pt idx="526">
                  <c:v>7.594969999999996</c:v>
                </c:pt>
                <c:pt idx="527">
                  <c:v>7.594969999999996</c:v>
                </c:pt>
                <c:pt idx="528">
                  <c:v>7.59675</c:v>
                </c:pt>
                <c:pt idx="529">
                  <c:v>7.594969999999996</c:v>
                </c:pt>
                <c:pt idx="530">
                  <c:v>7.594969999999996</c:v>
                </c:pt>
                <c:pt idx="531">
                  <c:v>7.59675</c:v>
                </c:pt>
                <c:pt idx="532">
                  <c:v>7.59675</c:v>
                </c:pt>
                <c:pt idx="533">
                  <c:v>7.59675</c:v>
                </c:pt>
                <c:pt idx="534">
                  <c:v>7.59675</c:v>
                </c:pt>
                <c:pt idx="535">
                  <c:v>7.59675</c:v>
                </c:pt>
                <c:pt idx="536">
                  <c:v>7.594969999999996</c:v>
                </c:pt>
                <c:pt idx="537">
                  <c:v>7.594969999999996</c:v>
                </c:pt>
                <c:pt idx="538">
                  <c:v>7.594969999999996</c:v>
                </c:pt>
                <c:pt idx="539">
                  <c:v>7.59675</c:v>
                </c:pt>
                <c:pt idx="540">
                  <c:v>7.59675</c:v>
                </c:pt>
                <c:pt idx="541">
                  <c:v>7.59675</c:v>
                </c:pt>
                <c:pt idx="542">
                  <c:v>7.59675</c:v>
                </c:pt>
                <c:pt idx="543">
                  <c:v>7.59675</c:v>
                </c:pt>
                <c:pt idx="544">
                  <c:v>7.59675</c:v>
                </c:pt>
                <c:pt idx="545">
                  <c:v>7.598539999999995</c:v>
                </c:pt>
                <c:pt idx="546">
                  <c:v>7.59675</c:v>
                </c:pt>
                <c:pt idx="547">
                  <c:v>7.59675</c:v>
                </c:pt>
                <c:pt idx="548">
                  <c:v>7.594969999999996</c:v>
                </c:pt>
                <c:pt idx="549">
                  <c:v>7.59675</c:v>
                </c:pt>
                <c:pt idx="550">
                  <c:v>7.59675</c:v>
                </c:pt>
                <c:pt idx="551">
                  <c:v>7.59675</c:v>
                </c:pt>
                <c:pt idx="552">
                  <c:v>7.594969999999996</c:v>
                </c:pt>
                <c:pt idx="553">
                  <c:v>7.594969999999996</c:v>
                </c:pt>
                <c:pt idx="554">
                  <c:v>7.59675</c:v>
                </c:pt>
                <c:pt idx="555">
                  <c:v>7.59675</c:v>
                </c:pt>
                <c:pt idx="556">
                  <c:v>7.59675</c:v>
                </c:pt>
                <c:pt idx="557">
                  <c:v>7.598539999999995</c:v>
                </c:pt>
                <c:pt idx="558">
                  <c:v>7.598539999999995</c:v>
                </c:pt>
                <c:pt idx="559">
                  <c:v>7.59675</c:v>
                </c:pt>
                <c:pt idx="560">
                  <c:v>7.598539999999995</c:v>
                </c:pt>
                <c:pt idx="561">
                  <c:v>7.598539999999995</c:v>
                </c:pt>
                <c:pt idx="562">
                  <c:v>7.59675</c:v>
                </c:pt>
                <c:pt idx="563">
                  <c:v>7.598539999999995</c:v>
                </c:pt>
                <c:pt idx="564">
                  <c:v>7.59675</c:v>
                </c:pt>
                <c:pt idx="565">
                  <c:v>7.59675</c:v>
                </c:pt>
                <c:pt idx="566">
                  <c:v>7.59675</c:v>
                </c:pt>
                <c:pt idx="567">
                  <c:v>7.598539999999995</c:v>
                </c:pt>
                <c:pt idx="568">
                  <c:v>7.594969999999996</c:v>
                </c:pt>
                <c:pt idx="569">
                  <c:v>7.59675</c:v>
                </c:pt>
                <c:pt idx="570">
                  <c:v>7.598539999999995</c:v>
                </c:pt>
                <c:pt idx="571">
                  <c:v>7.59675</c:v>
                </c:pt>
                <c:pt idx="572">
                  <c:v>7.59675</c:v>
                </c:pt>
                <c:pt idx="573">
                  <c:v>7.59675</c:v>
                </c:pt>
                <c:pt idx="574">
                  <c:v>7.594969999999996</c:v>
                </c:pt>
                <c:pt idx="575">
                  <c:v>7.59675</c:v>
                </c:pt>
                <c:pt idx="576">
                  <c:v>7.59675</c:v>
                </c:pt>
                <c:pt idx="577">
                  <c:v>7.59675</c:v>
                </c:pt>
                <c:pt idx="578">
                  <c:v>7.59675</c:v>
                </c:pt>
                <c:pt idx="579">
                  <c:v>7.598539999999995</c:v>
                </c:pt>
                <c:pt idx="580">
                  <c:v>7.59675</c:v>
                </c:pt>
                <c:pt idx="581">
                  <c:v>7.59675</c:v>
                </c:pt>
                <c:pt idx="582">
                  <c:v>7.59675</c:v>
                </c:pt>
                <c:pt idx="583">
                  <c:v>7.59675</c:v>
                </c:pt>
                <c:pt idx="584">
                  <c:v>7.59675</c:v>
                </c:pt>
                <c:pt idx="585">
                  <c:v>7.59675</c:v>
                </c:pt>
                <c:pt idx="586">
                  <c:v>7.59675</c:v>
                </c:pt>
                <c:pt idx="587">
                  <c:v>7.59675</c:v>
                </c:pt>
                <c:pt idx="588">
                  <c:v>7.594969999999996</c:v>
                </c:pt>
                <c:pt idx="589">
                  <c:v>7.594969999999996</c:v>
                </c:pt>
                <c:pt idx="590">
                  <c:v>7.594969999999996</c:v>
                </c:pt>
                <c:pt idx="591">
                  <c:v>7.59675</c:v>
                </c:pt>
                <c:pt idx="592">
                  <c:v>7.59675</c:v>
                </c:pt>
                <c:pt idx="593">
                  <c:v>7.598539999999995</c:v>
                </c:pt>
                <c:pt idx="594">
                  <c:v>7.598539999999995</c:v>
                </c:pt>
                <c:pt idx="595">
                  <c:v>7.59675</c:v>
                </c:pt>
                <c:pt idx="596">
                  <c:v>7.59675</c:v>
                </c:pt>
                <c:pt idx="597">
                  <c:v>7.598539999999995</c:v>
                </c:pt>
                <c:pt idx="598">
                  <c:v>7.59675</c:v>
                </c:pt>
                <c:pt idx="599">
                  <c:v>7.59675</c:v>
                </c:pt>
                <c:pt idx="600">
                  <c:v>7.59675</c:v>
                </c:pt>
                <c:pt idx="601">
                  <c:v>7.598539999999995</c:v>
                </c:pt>
                <c:pt idx="602">
                  <c:v>7.59675</c:v>
                </c:pt>
                <c:pt idx="603">
                  <c:v>7.59675</c:v>
                </c:pt>
                <c:pt idx="604">
                  <c:v>7.59675</c:v>
                </c:pt>
                <c:pt idx="605">
                  <c:v>7.598539999999995</c:v>
                </c:pt>
                <c:pt idx="606">
                  <c:v>7.59675</c:v>
                </c:pt>
                <c:pt idx="607">
                  <c:v>7.598539999999995</c:v>
                </c:pt>
                <c:pt idx="608">
                  <c:v>7.59675</c:v>
                </c:pt>
                <c:pt idx="609">
                  <c:v>7.59675</c:v>
                </c:pt>
                <c:pt idx="610">
                  <c:v>7.59675</c:v>
                </c:pt>
                <c:pt idx="611">
                  <c:v>7.59675</c:v>
                </c:pt>
                <c:pt idx="612">
                  <c:v>7.59675</c:v>
                </c:pt>
                <c:pt idx="613">
                  <c:v>7.59675</c:v>
                </c:pt>
                <c:pt idx="614">
                  <c:v>7.59675</c:v>
                </c:pt>
                <c:pt idx="615">
                  <c:v>7.59675</c:v>
                </c:pt>
                <c:pt idx="616">
                  <c:v>7.59675</c:v>
                </c:pt>
                <c:pt idx="617">
                  <c:v>7.59675</c:v>
                </c:pt>
                <c:pt idx="618">
                  <c:v>7.598539999999995</c:v>
                </c:pt>
                <c:pt idx="619">
                  <c:v>7.59675</c:v>
                </c:pt>
                <c:pt idx="620">
                  <c:v>7.59675</c:v>
                </c:pt>
                <c:pt idx="621">
                  <c:v>7.594969999999996</c:v>
                </c:pt>
                <c:pt idx="622">
                  <c:v>7.598539999999995</c:v>
                </c:pt>
                <c:pt idx="623">
                  <c:v>7.59675</c:v>
                </c:pt>
                <c:pt idx="624">
                  <c:v>7.594969999999996</c:v>
                </c:pt>
                <c:pt idx="625">
                  <c:v>7.594969999999996</c:v>
                </c:pt>
                <c:pt idx="626">
                  <c:v>7.594969999999996</c:v>
                </c:pt>
                <c:pt idx="627">
                  <c:v>7.59675</c:v>
                </c:pt>
                <c:pt idx="628">
                  <c:v>7.598539999999995</c:v>
                </c:pt>
                <c:pt idx="629">
                  <c:v>7.598539999999995</c:v>
                </c:pt>
                <c:pt idx="630">
                  <c:v>7.59675</c:v>
                </c:pt>
                <c:pt idx="631">
                  <c:v>7.594969999999996</c:v>
                </c:pt>
                <c:pt idx="632">
                  <c:v>7.59675</c:v>
                </c:pt>
                <c:pt idx="633">
                  <c:v>7.598539999999995</c:v>
                </c:pt>
                <c:pt idx="634">
                  <c:v>7.598539999999995</c:v>
                </c:pt>
                <c:pt idx="635">
                  <c:v>7.598539999999995</c:v>
                </c:pt>
                <c:pt idx="636">
                  <c:v>7.598539999999995</c:v>
                </c:pt>
                <c:pt idx="637">
                  <c:v>7.59675</c:v>
                </c:pt>
                <c:pt idx="638">
                  <c:v>7.59675</c:v>
                </c:pt>
                <c:pt idx="639">
                  <c:v>7.594969999999996</c:v>
                </c:pt>
                <c:pt idx="640">
                  <c:v>7.594969999999996</c:v>
                </c:pt>
                <c:pt idx="641">
                  <c:v>7.59675</c:v>
                </c:pt>
                <c:pt idx="642">
                  <c:v>7.594969999999996</c:v>
                </c:pt>
                <c:pt idx="643">
                  <c:v>7.59675</c:v>
                </c:pt>
                <c:pt idx="644">
                  <c:v>7.594969999999996</c:v>
                </c:pt>
                <c:pt idx="645">
                  <c:v>7.59675</c:v>
                </c:pt>
                <c:pt idx="646">
                  <c:v>7.594969999999996</c:v>
                </c:pt>
                <c:pt idx="647">
                  <c:v>7.59675</c:v>
                </c:pt>
                <c:pt idx="648">
                  <c:v>7.59675</c:v>
                </c:pt>
                <c:pt idx="649">
                  <c:v>7.59675</c:v>
                </c:pt>
                <c:pt idx="650">
                  <c:v>7.59675</c:v>
                </c:pt>
                <c:pt idx="651">
                  <c:v>7.59675</c:v>
                </c:pt>
                <c:pt idx="652">
                  <c:v>7.598539999999995</c:v>
                </c:pt>
                <c:pt idx="653">
                  <c:v>7.598539999999995</c:v>
                </c:pt>
                <c:pt idx="654">
                  <c:v>7.598539999999995</c:v>
                </c:pt>
                <c:pt idx="655">
                  <c:v>7.598539999999995</c:v>
                </c:pt>
                <c:pt idx="656">
                  <c:v>7.59675</c:v>
                </c:pt>
                <c:pt idx="657">
                  <c:v>7.59675</c:v>
                </c:pt>
                <c:pt idx="658">
                  <c:v>7.59675</c:v>
                </c:pt>
                <c:pt idx="659">
                  <c:v>7.59675</c:v>
                </c:pt>
                <c:pt idx="660">
                  <c:v>7.59675</c:v>
                </c:pt>
                <c:pt idx="661">
                  <c:v>7.60032</c:v>
                </c:pt>
                <c:pt idx="662">
                  <c:v>7.60032</c:v>
                </c:pt>
                <c:pt idx="663">
                  <c:v>7.60032</c:v>
                </c:pt>
                <c:pt idx="664">
                  <c:v>7.598539999999995</c:v>
                </c:pt>
                <c:pt idx="665">
                  <c:v>7.59675</c:v>
                </c:pt>
                <c:pt idx="666">
                  <c:v>7.59675</c:v>
                </c:pt>
                <c:pt idx="667">
                  <c:v>7.59675</c:v>
                </c:pt>
                <c:pt idx="668">
                  <c:v>7.59675</c:v>
                </c:pt>
                <c:pt idx="669">
                  <c:v>7.59675</c:v>
                </c:pt>
                <c:pt idx="670">
                  <c:v>7.59675</c:v>
                </c:pt>
                <c:pt idx="671">
                  <c:v>7.59675</c:v>
                </c:pt>
                <c:pt idx="672">
                  <c:v>7.59675</c:v>
                </c:pt>
                <c:pt idx="673">
                  <c:v>7.59675</c:v>
                </c:pt>
                <c:pt idx="674">
                  <c:v>7.59675</c:v>
                </c:pt>
                <c:pt idx="675">
                  <c:v>7.59675</c:v>
                </c:pt>
                <c:pt idx="676">
                  <c:v>7.594969999999996</c:v>
                </c:pt>
                <c:pt idx="677">
                  <c:v>7.59675</c:v>
                </c:pt>
                <c:pt idx="678">
                  <c:v>7.598539999999995</c:v>
                </c:pt>
                <c:pt idx="679">
                  <c:v>7.60032</c:v>
                </c:pt>
                <c:pt idx="680">
                  <c:v>7.598539999999995</c:v>
                </c:pt>
                <c:pt idx="681">
                  <c:v>7.59675</c:v>
                </c:pt>
                <c:pt idx="682">
                  <c:v>7.598539999999995</c:v>
                </c:pt>
                <c:pt idx="683">
                  <c:v>7.598539999999995</c:v>
                </c:pt>
                <c:pt idx="684">
                  <c:v>7.59675</c:v>
                </c:pt>
                <c:pt idx="685">
                  <c:v>7.594969999999996</c:v>
                </c:pt>
                <c:pt idx="686">
                  <c:v>7.59675</c:v>
                </c:pt>
                <c:pt idx="687">
                  <c:v>7.594969999999996</c:v>
                </c:pt>
                <c:pt idx="688">
                  <c:v>7.594969999999996</c:v>
                </c:pt>
                <c:pt idx="689">
                  <c:v>7.594969999999996</c:v>
                </c:pt>
                <c:pt idx="690">
                  <c:v>7.59675</c:v>
                </c:pt>
                <c:pt idx="691">
                  <c:v>7.59675</c:v>
                </c:pt>
                <c:pt idx="692">
                  <c:v>7.594969999999996</c:v>
                </c:pt>
                <c:pt idx="693">
                  <c:v>7.59675</c:v>
                </c:pt>
                <c:pt idx="694">
                  <c:v>7.59675</c:v>
                </c:pt>
                <c:pt idx="695">
                  <c:v>7.598539999999995</c:v>
                </c:pt>
                <c:pt idx="696">
                  <c:v>7.598539999999995</c:v>
                </c:pt>
                <c:pt idx="697">
                  <c:v>7.59675</c:v>
                </c:pt>
                <c:pt idx="698">
                  <c:v>7.598539999999995</c:v>
                </c:pt>
                <c:pt idx="699">
                  <c:v>7.598539999999995</c:v>
                </c:pt>
                <c:pt idx="700">
                  <c:v>7.59675</c:v>
                </c:pt>
                <c:pt idx="701">
                  <c:v>7.59675</c:v>
                </c:pt>
                <c:pt idx="702">
                  <c:v>7.598539999999995</c:v>
                </c:pt>
                <c:pt idx="703">
                  <c:v>7.598539999999995</c:v>
                </c:pt>
                <c:pt idx="704">
                  <c:v>7.598539999999995</c:v>
                </c:pt>
                <c:pt idx="705">
                  <c:v>7.598539999999995</c:v>
                </c:pt>
                <c:pt idx="706">
                  <c:v>7.598539999999995</c:v>
                </c:pt>
                <c:pt idx="707">
                  <c:v>7.59675</c:v>
                </c:pt>
                <c:pt idx="708">
                  <c:v>7.59675</c:v>
                </c:pt>
                <c:pt idx="709">
                  <c:v>7.59675</c:v>
                </c:pt>
                <c:pt idx="710">
                  <c:v>7.59675</c:v>
                </c:pt>
                <c:pt idx="711">
                  <c:v>7.59675</c:v>
                </c:pt>
                <c:pt idx="712">
                  <c:v>7.59675</c:v>
                </c:pt>
                <c:pt idx="713">
                  <c:v>7.59675</c:v>
                </c:pt>
                <c:pt idx="714">
                  <c:v>7.598539999999995</c:v>
                </c:pt>
                <c:pt idx="715">
                  <c:v>7.59675</c:v>
                </c:pt>
                <c:pt idx="716">
                  <c:v>7.59675</c:v>
                </c:pt>
                <c:pt idx="717">
                  <c:v>7.594969999999996</c:v>
                </c:pt>
                <c:pt idx="718">
                  <c:v>7.594969999999996</c:v>
                </c:pt>
                <c:pt idx="719">
                  <c:v>7.59675</c:v>
                </c:pt>
                <c:pt idx="720">
                  <c:v>7.598539999999995</c:v>
                </c:pt>
                <c:pt idx="721">
                  <c:v>7.59675</c:v>
                </c:pt>
                <c:pt idx="722">
                  <c:v>7.59675</c:v>
                </c:pt>
                <c:pt idx="723">
                  <c:v>7.59675</c:v>
                </c:pt>
                <c:pt idx="724">
                  <c:v>7.59675</c:v>
                </c:pt>
                <c:pt idx="725">
                  <c:v>7.59675</c:v>
                </c:pt>
                <c:pt idx="726">
                  <c:v>7.598539999999995</c:v>
                </c:pt>
                <c:pt idx="727">
                  <c:v>7.59675</c:v>
                </c:pt>
                <c:pt idx="728">
                  <c:v>7.598539999999995</c:v>
                </c:pt>
                <c:pt idx="729">
                  <c:v>7.59675</c:v>
                </c:pt>
                <c:pt idx="730">
                  <c:v>7.59675</c:v>
                </c:pt>
                <c:pt idx="731">
                  <c:v>7.59675</c:v>
                </c:pt>
                <c:pt idx="732">
                  <c:v>7.59675</c:v>
                </c:pt>
                <c:pt idx="733">
                  <c:v>7.594969999999996</c:v>
                </c:pt>
                <c:pt idx="734">
                  <c:v>7.59675</c:v>
                </c:pt>
                <c:pt idx="735">
                  <c:v>7.59675</c:v>
                </c:pt>
                <c:pt idx="736">
                  <c:v>7.59675</c:v>
                </c:pt>
                <c:pt idx="737">
                  <c:v>7.59675</c:v>
                </c:pt>
                <c:pt idx="738">
                  <c:v>7.59675</c:v>
                </c:pt>
                <c:pt idx="739">
                  <c:v>7.59675</c:v>
                </c:pt>
                <c:pt idx="740">
                  <c:v>7.59675</c:v>
                </c:pt>
                <c:pt idx="741">
                  <c:v>7.59675</c:v>
                </c:pt>
                <c:pt idx="742">
                  <c:v>7.59675</c:v>
                </c:pt>
                <c:pt idx="743">
                  <c:v>7.59675</c:v>
                </c:pt>
                <c:pt idx="744">
                  <c:v>7.59675</c:v>
                </c:pt>
                <c:pt idx="745">
                  <c:v>7.598539999999995</c:v>
                </c:pt>
                <c:pt idx="746">
                  <c:v>7.59675</c:v>
                </c:pt>
                <c:pt idx="747">
                  <c:v>7.59675</c:v>
                </c:pt>
                <c:pt idx="748">
                  <c:v>7.594969999999996</c:v>
                </c:pt>
                <c:pt idx="749">
                  <c:v>7.59675</c:v>
                </c:pt>
                <c:pt idx="750">
                  <c:v>7.598539999999995</c:v>
                </c:pt>
                <c:pt idx="751">
                  <c:v>7.598539999999995</c:v>
                </c:pt>
                <c:pt idx="752">
                  <c:v>7.598539999999995</c:v>
                </c:pt>
                <c:pt idx="753">
                  <c:v>7.59675</c:v>
                </c:pt>
                <c:pt idx="754">
                  <c:v>7.598539999999995</c:v>
                </c:pt>
                <c:pt idx="755">
                  <c:v>7.59675</c:v>
                </c:pt>
                <c:pt idx="756">
                  <c:v>7.59675</c:v>
                </c:pt>
                <c:pt idx="757">
                  <c:v>7.594969999999996</c:v>
                </c:pt>
                <c:pt idx="758">
                  <c:v>7.594969999999996</c:v>
                </c:pt>
                <c:pt idx="759">
                  <c:v>7.594969999999996</c:v>
                </c:pt>
                <c:pt idx="760">
                  <c:v>7.594969999999996</c:v>
                </c:pt>
                <c:pt idx="761">
                  <c:v>7.59675</c:v>
                </c:pt>
                <c:pt idx="762">
                  <c:v>7.59675</c:v>
                </c:pt>
                <c:pt idx="763">
                  <c:v>7.59675</c:v>
                </c:pt>
                <c:pt idx="764">
                  <c:v>7.59675</c:v>
                </c:pt>
                <c:pt idx="765">
                  <c:v>7.59675</c:v>
                </c:pt>
                <c:pt idx="766">
                  <c:v>7.59675</c:v>
                </c:pt>
                <c:pt idx="767">
                  <c:v>7.59675</c:v>
                </c:pt>
                <c:pt idx="768">
                  <c:v>7.59675</c:v>
                </c:pt>
                <c:pt idx="769">
                  <c:v>7.59675</c:v>
                </c:pt>
                <c:pt idx="770">
                  <c:v>7.594969999999996</c:v>
                </c:pt>
                <c:pt idx="771">
                  <c:v>7.594969999999996</c:v>
                </c:pt>
                <c:pt idx="772">
                  <c:v>7.59675</c:v>
                </c:pt>
                <c:pt idx="773">
                  <c:v>7.59675</c:v>
                </c:pt>
                <c:pt idx="774">
                  <c:v>7.59675</c:v>
                </c:pt>
                <c:pt idx="775">
                  <c:v>7.59675</c:v>
                </c:pt>
                <c:pt idx="776">
                  <c:v>7.59675</c:v>
                </c:pt>
                <c:pt idx="777">
                  <c:v>7.59675</c:v>
                </c:pt>
                <c:pt idx="778">
                  <c:v>7.59675</c:v>
                </c:pt>
                <c:pt idx="779">
                  <c:v>7.59675</c:v>
                </c:pt>
                <c:pt idx="780">
                  <c:v>7.59675</c:v>
                </c:pt>
                <c:pt idx="781">
                  <c:v>7.59675</c:v>
                </c:pt>
                <c:pt idx="782">
                  <c:v>7.598539999999995</c:v>
                </c:pt>
                <c:pt idx="783">
                  <c:v>7.598539999999995</c:v>
                </c:pt>
                <c:pt idx="784">
                  <c:v>7.59675</c:v>
                </c:pt>
                <c:pt idx="785">
                  <c:v>7.598539999999995</c:v>
                </c:pt>
                <c:pt idx="786">
                  <c:v>7.59675</c:v>
                </c:pt>
                <c:pt idx="787">
                  <c:v>7.59675</c:v>
                </c:pt>
                <c:pt idx="788">
                  <c:v>7.594969999999996</c:v>
                </c:pt>
                <c:pt idx="789">
                  <c:v>7.59675</c:v>
                </c:pt>
                <c:pt idx="790">
                  <c:v>7.59675</c:v>
                </c:pt>
                <c:pt idx="791">
                  <c:v>7.598539999999995</c:v>
                </c:pt>
                <c:pt idx="792">
                  <c:v>7.598539999999995</c:v>
                </c:pt>
                <c:pt idx="793">
                  <c:v>7.598539999999995</c:v>
                </c:pt>
                <c:pt idx="794">
                  <c:v>7.59675</c:v>
                </c:pt>
                <c:pt idx="795">
                  <c:v>7.594969999999996</c:v>
                </c:pt>
                <c:pt idx="796">
                  <c:v>7.59675</c:v>
                </c:pt>
                <c:pt idx="797">
                  <c:v>7.59675</c:v>
                </c:pt>
                <c:pt idx="798">
                  <c:v>7.598539999999995</c:v>
                </c:pt>
                <c:pt idx="799">
                  <c:v>7.59675</c:v>
                </c:pt>
                <c:pt idx="800">
                  <c:v>7.59675</c:v>
                </c:pt>
                <c:pt idx="801">
                  <c:v>7.594969999999996</c:v>
                </c:pt>
                <c:pt idx="802">
                  <c:v>7.594969999999996</c:v>
                </c:pt>
                <c:pt idx="803">
                  <c:v>7.59675</c:v>
                </c:pt>
                <c:pt idx="804">
                  <c:v>7.598539999999995</c:v>
                </c:pt>
                <c:pt idx="805">
                  <c:v>7.598539999999995</c:v>
                </c:pt>
                <c:pt idx="806">
                  <c:v>7.59675</c:v>
                </c:pt>
                <c:pt idx="807">
                  <c:v>7.59675</c:v>
                </c:pt>
                <c:pt idx="808">
                  <c:v>7.59675</c:v>
                </c:pt>
                <c:pt idx="809">
                  <c:v>7.59675</c:v>
                </c:pt>
                <c:pt idx="810">
                  <c:v>7.59675</c:v>
                </c:pt>
                <c:pt idx="811">
                  <c:v>7.59675</c:v>
                </c:pt>
                <c:pt idx="812">
                  <c:v>7.59675</c:v>
                </c:pt>
                <c:pt idx="813">
                  <c:v>7.59675</c:v>
                </c:pt>
                <c:pt idx="814">
                  <c:v>7.59675</c:v>
                </c:pt>
                <c:pt idx="815">
                  <c:v>7.59675</c:v>
                </c:pt>
                <c:pt idx="816">
                  <c:v>7.59675</c:v>
                </c:pt>
                <c:pt idx="817">
                  <c:v>7.598539999999995</c:v>
                </c:pt>
                <c:pt idx="818">
                  <c:v>7.598539999999995</c:v>
                </c:pt>
                <c:pt idx="819">
                  <c:v>7.59675</c:v>
                </c:pt>
                <c:pt idx="820">
                  <c:v>7.598539999999995</c:v>
                </c:pt>
                <c:pt idx="821">
                  <c:v>7.59675</c:v>
                </c:pt>
                <c:pt idx="822">
                  <c:v>7.59675</c:v>
                </c:pt>
                <c:pt idx="823">
                  <c:v>7.59675</c:v>
                </c:pt>
                <c:pt idx="824">
                  <c:v>7.59675</c:v>
                </c:pt>
                <c:pt idx="825">
                  <c:v>7.59675</c:v>
                </c:pt>
                <c:pt idx="826">
                  <c:v>7.59675</c:v>
                </c:pt>
                <c:pt idx="827">
                  <c:v>7.59675</c:v>
                </c:pt>
                <c:pt idx="828">
                  <c:v>7.59675</c:v>
                </c:pt>
                <c:pt idx="829">
                  <c:v>7.59675</c:v>
                </c:pt>
                <c:pt idx="830">
                  <c:v>7.59675</c:v>
                </c:pt>
                <c:pt idx="831">
                  <c:v>7.594969999999996</c:v>
                </c:pt>
                <c:pt idx="832">
                  <c:v>7.594969999999996</c:v>
                </c:pt>
                <c:pt idx="833">
                  <c:v>7.59675</c:v>
                </c:pt>
                <c:pt idx="834">
                  <c:v>7.59675</c:v>
                </c:pt>
                <c:pt idx="835">
                  <c:v>7.59675</c:v>
                </c:pt>
                <c:pt idx="836">
                  <c:v>7.594969999999996</c:v>
                </c:pt>
                <c:pt idx="837">
                  <c:v>7.59675</c:v>
                </c:pt>
                <c:pt idx="838">
                  <c:v>7.59675</c:v>
                </c:pt>
                <c:pt idx="839">
                  <c:v>7.598539999999995</c:v>
                </c:pt>
                <c:pt idx="840">
                  <c:v>7.59675</c:v>
                </c:pt>
                <c:pt idx="841">
                  <c:v>7.59675</c:v>
                </c:pt>
                <c:pt idx="842">
                  <c:v>7.59675</c:v>
                </c:pt>
                <c:pt idx="843">
                  <c:v>7.598539999999995</c:v>
                </c:pt>
                <c:pt idx="844">
                  <c:v>7.59675</c:v>
                </c:pt>
                <c:pt idx="845">
                  <c:v>7.59675</c:v>
                </c:pt>
                <c:pt idx="846">
                  <c:v>7.598539999999995</c:v>
                </c:pt>
                <c:pt idx="847">
                  <c:v>7.598539999999995</c:v>
                </c:pt>
                <c:pt idx="848">
                  <c:v>7.59675</c:v>
                </c:pt>
                <c:pt idx="849">
                  <c:v>7.598539999999995</c:v>
                </c:pt>
                <c:pt idx="850">
                  <c:v>7.598539999999995</c:v>
                </c:pt>
                <c:pt idx="851">
                  <c:v>7.598539999999995</c:v>
                </c:pt>
                <c:pt idx="852">
                  <c:v>7.59675</c:v>
                </c:pt>
                <c:pt idx="853">
                  <c:v>7.59675</c:v>
                </c:pt>
                <c:pt idx="854">
                  <c:v>7.59675</c:v>
                </c:pt>
                <c:pt idx="855">
                  <c:v>7.59675</c:v>
                </c:pt>
                <c:pt idx="856">
                  <c:v>7.59675</c:v>
                </c:pt>
                <c:pt idx="857">
                  <c:v>7.598539999999995</c:v>
                </c:pt>
                <c:pt idx="858">
                  <c:v>7.598539999999995</c:v>
                </c:pt>
                <c:pt idx="859">
                  <c:v>7.59675</c:v>
                </c:pt>
                <c:pt idx="860">
                  <c:v>7.594969999999996</c:v>
                </c:pt>
                <c:pt idx="861">
                  <c:v>7.594969999999996</c:v>
                </c:pt>
                <c:pt idx="862">
                  <c:v>7.59675</c:v>
                </c:pt>
                <c:pt idx="863">
                  <c:v>7.59675</c:v>
                </c:pt>
                <c:pt idx="864">
                  <c:v>7.59675</c:v>
                </c:pt>
                <c:pt idx="865">
                  <c:v>7.59675</c:v>
                </c:pt>
                <c:pt idx="866">
                  <c:v>7.598539999999995</c:v>
                </c:pt>
                <c:pt idx="867">
                  <c:v>7.598539999999995</c:v>
                </c:pt>
                <c:pt idx="868">
                  <c:v>7.59675</c:v>
                </c:pt>
                <c:pt idx="869">
                  <c:v>7.59675</c:v>
                </c:pt>
                <c:pt idx="870">
                  <c:v>7.59675</c:v>
                </c:pt>
                <c:pt idx="871">
                  <c:v>7.598539999999995</c:v>
                </c:pt>
                <c:pt idx="872">
                  <c:v>7.598539999999995</c:v>
                </c:pt>
                <c:pt idx="873">
                  <c:v>7.598539999999995</c:v>
                </c:pt>
                <c:pt idx="874">
                  <c:v>7.598539999999995</c:v>
                </c:pt>
                <c:pt idx="875">
                  <c:v>7.59675</c:v>
                </c:pt>
                <c:pt idx="876">
                  <c:v>7.59675</c:v>
                </c:pt>
                <c:pt idx="877">
                  <c:v>7.59675</c:v>
                </c:pt>
                <c:pt idx="878">
                  <c:v>7.59675</c:v>
                </c:pt>
                <c:pt idx="879">
                  <c:v>7.59675</c:v>
                </c:pt>
                <c:pt idx="880">
                  <c:v>7.59675</c:v>
                </c:pt>
                <c:pt idx="881">
                  <c:v>7.59675</c:v>
                </c:pt>
                <c:pt idx="882">
                  <c:v>7.59675</c:v>
                </c:pt>
                <c:pt idx="883">
                  <c:v>7.59675</c:v>
                </c:pt>
                <c:pt idx="884">
                  <c:v>7.59675</c:v>
                </c:pt>
                <c:pt idx="885">
                  <c:v>7.59675</c:v>
                </c:pt>
                <c:pt idx="886">
                  <c:v>7.598539999999995</c:v>
                </c:pt>
                <c:pt idx="887">
                  <c:v>7.598539999999995</c:v>
                </c:pt>
                <c:pt idx="888">
                  <c:v>7.59675</c:v>
                </c:pt>
                <c:pt idx="889">
                  <c:v>7.59675</c:v>
                </c:pt>
                <c:pt idx="890">
                  <c:v>7.594969999999996</c:v>
                </c:pt>
                <c:pt idx="891">
                  <c:v>7.594969999999996</c:v>
                </c:pt>
                <c:pt idx="892">
                  <c:v>7.594969999999996</c:v>
                </c:pt>
                <c:pt idx="893">
                  <c:v>7.59675</c:v>
                </c:pt>
                <c:pt idx="894">
                  <c:v>7.59675</c:v>
                </c:pt>
                <c:pt idx="895">
                  <c:v>7.59675</c:v>
                </c:pt>
                <c:pt idx="896">
                  <c:v>7.59675</c:v>
                </c:pt>
                <c:pt idx="897">
                  <c:v>7.59675</c:v>
                </c:pt>
                <c:pt idx="898">
                  <c:v>7.594969999999996</c:v>
                </c:pt>
                <c:pt idx="899">
                  <c:v>7.594969999999996</c:v>
                </c:pt>
                <c:pt idx="900">
                  <c:v>7.59675</c:v>
                </c:pt>
                <c:pt idx="901">
                  <c:v>7.598539999999995</c:v>
                </c:pt>
                <c:pt idx="902">
                  <c:v>7.598539999999995</c:v>
                </c:pt>
                <c:pt idx="903">
                  <c:v>7.59675</c:v>
                </c:pt>
                <c:pt idx="904">
                  <c:v>7.59675</c:v>
                </c:pt>
                <c:pt idx="905">
                  <c:v>7.59675</c:v>
                </c:pt>
                <c:pt idx="906">
                  <c:v>7.59675</c:v>
                </c:pt>
                <c:pt idx="907">
                  <c:v>7.59675</c:v>
                </c:pt>
                <c:pt idx="908">
                  <c:v>7.59675</c:v>
                </c:pt>
                <c:pt idx="909">
                  <c:v>7.59675</c:v>
                </c:pt>
                <c:pt idx="910">
                  <c:v>7.594969999999996</c:v>
                </c:pt>
                <c:pt idx="911">
                  <c:v>7.59675</c:v>
                </c:pt>
                <c:pt idx="912">
                  <c:v>7.59675</c:v>
                </c:pt>
                <c:pt idx="913">
                  <c:v>7.59675</c:v>
                </c:pt>
                <c:pt idx="914">
                  <c:v>7.594969999999996</c:v>
                </c:pt>
                <c:pt idx="915">
                  <c:v>7.59675</c:v>
                </c:pt>
                <c:pt idx="916">
                  <c:v>7.59675</c:v>
                </c:pt>
                <c:pt idx="917">
                  <c:v>7.59675</c:v>
                </c:pt>
                <c:pt idx="918">
                  <c:v>7.59675</c:v>
                </c:pt>
                <c:pt idx="919">
                  <c:v>7.59675</c:v>
                </c:pt>
                <c:pt idx="920">
                  <c:v>7.594969999999996</c:v>
                </c:pt>
                <c:pt idx="921">
                  <c:v>7.59675</c:v>
                </c:pt>
                <c:pt idx="922">
                  <c:v>7.59675</c:v>
                </c:pt>
                <c:pt idx="923">
                  <c:v>7.598539999999995</c:v>
                </c:pt>
                <c:pt idx="924">
                  <c:v>7.598539999999995</c:v>
                </c:pt>
                <c:pt idx="925">
                  <c:v>7.59675</c:v>
                </c:pt>
                <c:pt idx="926">
                  <c:v>7.59675</c:v>
                </c:pt>
                <c:pt idx="927">
                  <c:v>7.594969999999996</c:v>
                </c:pt>
                <c:pt idx="928">
                  <c:v>7.594969999999996</c:v>
                </c:pt>
                <c:pt idx="929">
                  <c:v>7.594969999999996</c:v>
                </c:pt>
                <c:pt idx="930">
                  <c:v>7.594969999999996</c:v>
                </c:pt>
                <c:pt idx="931">
                  <c:v>7.594969999999996</c:v>
                </c:pt>
                <c:pt idx="932">
                  <c:v>7.594969999999996</c:v>
                </c:pt>
                <c:pt idx="933">
                  <c:v>7.59675</c:v>
                </c:pt>
                <c:pt idx="934">
                  <c:v>7.59675</c:v>
                </c:pt>
                <c:pt idx="935">
                  <c:v>7.598539999999995</c:v>
                </c:pt>
                <c:pt idx="936">
                  <c:v>7.598539999999995</c:v>
                </c:pt>
                <c:pt idx="937">
                  <c:v>7.60032</c:v>
                </c:pt>
                <c:pt idx="938">
                  <c:v>7.60032</c:v>
                </c:pt>
                <c:pt idx="939">
                  <c:v>7.60032</c:v>
                </c:pt>
                <c:pt idx="940">
                  <c:v>7.598539999999995</c:v>
                </c:pt>
                <c:pt idx="941">
                  <c:v>7.59675</c:v>
                </c:pt>
                <c:pt idx="942">
                  <c:v>7.59675</c:v>
                </c:pt>
                <c:pt idx="943">
                  <c:v>7.598539999999995</c:v>
                </c:pt>
                <c:pt idx="944">
                  <c:v>7.598539999999995</c:v>
                </c:pt>
                <c:pt idx="945">
                  <c:v>7.59675</c:v>
                </c:pt>
                <c:pt idx="946">
                  <c:v>7.59675</c:v>
                </c:pt>
                <c:pt idx="947">
                  <c:v>7.59675</c:v>
                </c:pt>
                <c:pt idx="948">
                  <c:v>7.59675</c:v>
                </c:pt>
                <c:pt idx="949">
                  <c:v>7.59675</c:v>
                </c:pt>
                <c:pt idx="950">
                  <c:v>7.59675</c:v>
                </c:pt>
                <c:pt idx="951">
                  <c:v>7.59675</c:v>
                </c:pt>
                <c:pt idx="952">
                  <c:v>7.59675</c:v>
                </c:pt>
                <c:pt idx="953">
                  <c:v>7.59675</c:v>
                </c:pt>
                <c:pt idx="954">
                  <c:v>7.59675</c:v>
                </c:pt>
                <c:pt idx="955">
                  <c:v>7.59675</c:v>
                </c:pt>
                <c:pt idx="956">
                  <c:v>7.594969999999996</c:v>
                </c:pt>
                <c:pt idx="957">
                  <c:v>7.59675</c:v>
                </c:pt>
                <c:pt idx="958">
                  <c:v>7.59675</c:v>
                </c:pt>
                <c:pt idx="959">
                  <c:v>7.59675</c:v>
                </c:pt>
                <c:pt idx="960">
                  <c:v>7.59675</c:v>
                </c:pt>
                <c:pt idx="961">
                  <c:v>7.59675</c:v>
                </c:pt>
                <c:pt idx="962">
                  <c:v>7.59675</c:v>
                </c:pt>
                <c:pt idx="963">
                  <c:v>7.59675</c:v>
                </c:pt>
                <c:pt idx="964">
                  <c:v>7.59675</c:v>
                </c:pt>
                <c:pt idx="965">
                  <c:v>7.59675</c:v>
                </c:pt>
                <c:pt idx="966">
                  <c:v>7.594969999999996</c:v>
                </c:pt>
                <c:pt idx="967">
                  <c:v>7.594969999999996</c:v>
                </c:pt>
                <c:pt idx="968">
                  <c:v>7.594969999999996</c:v>
                </c:pt>
                <c:pt idx="969">
                  <c:v>7.59675</c:v>
                </c:pt>
                <c:pt idx="970">
                  <c:v>7.59675</c:v>
                </c:pt>
                <c:pt idx="971">
                  <c:v>7.594969999999996</c:v>
                </c:pt>
                <c:pt idx="972">
                  <c:v>7.594969999999996</c:v>
                </c:pt>
                <c:pt idx="973">
                  <c:v>7.594969999999996</c:v>
                </c:pt>
                <c:pt idx="974">
                  <c:v>7.594969999999996</c:v>
                </c:pt>
                <c:pt idx="975">
                  <c:v>7.59675</c:v>
                </c:pt>
                <c:pt idx="976">
                  <c:v>7.59675</c:v>
                </c:pt>
                <c:pt idx="977">
                  <c:v>7.594969999999996</c:v>
                </c:pt>
                <c:pt idx="978">
                  <c:v>7.594969999999996</c:v>
                </c:pt>
                <c:pt idx="979">
                  <c:v>7.59675</c:v>
                </c:pt>
                <c:pt idx="980">
                  <c:v>7.598539999999995</c:v>
                </c:pt>
                <c:pt idx="981">
                  <c:v>7.59675</c:v>
                </c:pt>
                <c:pt idx="982">
                  <c:v>7.59675</c:v>
                </c:pt>
                <c:pt idx="983">
                  <c:v>7.59675</c:v>
                </c:pt>
                <c:pt idx="984">
                  <c:v>7.59675</c:v>
                </c:pt>
                <c:pt idx="985">
                  <c:v>7.59675</c:v>
                </c:pt>
                <c:pt idx="986">
                  <c:v>7.59675</c:v>
                </c:pt>
                <c:pt idx="987">
                  <c:v>7.59675</c:v>
                </c:pt>
                <c:pt idx="988">
                  <c:v>7.59675</c:v>
                </c:pt>
                <c:pt idx="989">
                  <c:v>7.59675</c:v>
                </c:pt>
                <c:pt idx="990">
                  <c:v>7.59675</c:v>
                </c:pt>
                <c:pt idx="991">
                  <c:v>7.59675</c:v>
                </c:pt>
                <c:pt idx="992">
                  <c:v>7.59675</c:v>
                </c:pt>
                <c:pt idx="993">
                  <c:v>7.59675</c:v>
                </c:pt>
                <c:pt idx="994">
                  <c:v>7.59675</c:v>
                </c:pt>
                <c:pt idx="995">
                  <c:v>7.59675</c:v>
                </c:pt>
                <c:pt idx="996">
                  <c:v>7.59675</c:v>
                </c:pt>
                <c:pt idx="997">
                  <c:v>7.598539999999995</c:v>
                </c:pt>
                <c:pt idx="998">
                  <c:v>7.59675</c:v>
                </c:pt>
                <c:pt idx="999">
                  <c:v>7.59675</c:v>
                </c:pt>
                <c:pt idx="1000">
                  <c:v>7.59675</c:v>
                </c:pt>
                <c:pt idx="1001">
                  <c:v>7.59675</c:v>
                </c:pt>
                <c:pt idx="1002">
                  <c:v>7.59675</c:v>
                </c:pt>
                <c:pt idx="1003">
                  <c:v>7.59675</c:v>
                </c:pt>
                <c:pt idx="1004">
                  <c:v>7.59675</c:v>
                </c:pt>
                <c:pt idx="1005">
                  <c:v>7.59675</c:v>
                </c:pt>
                <c:pt idx="1006">
                  <c:v>7.59675</c:v>
                </c:pt>
                <c:pt idx="1007">
                  <c:v>7.598539999999995</c:v>
                </c:pt>
                <c:pt idx="1008">
                  <c:v>7.59675</c:v>
                </c:pt>
                <c:pt idx="1009">
                  <c:v>7.59675</c:v>
                </c:pt>
                <c:pt idx="1010">
                  <c:v>7.594969999999996</c:v>
                </c:pt>
                <c:pt idx="1011">
                  <c:v>7.59675</c:v>
                </c:pt>
                <c:pt idx="1012">
                  <c:v>7.59675</c:v>
                </c:pt>
                <c:pt idx="1013">
                  <c:v>7.598539999999995</c:v>
                </c:pt>
                <c:pt idx="1014">
                  <c:v>7.59675</c:v>
                </c:pt>
                <c:pt idx="1015">
                  <c:v>7.594969999999996</c:v>
                </c:pt>
                <c:pt idx="1016">
                  <c:v>7.594969999999996</c:v>
                </c:pt>
                <c:pt idx="1017">
                  <c:v>7.59675</c:v>
                </c:pt>
                <c:pt idx="1018">
                  <c:v>7.59675</c:v>
                </c:pt>
                <c:pt idx="1019">
                  <c:v>7.59675</c:v>
                </c:pt>
                <c:pt idx="1020">
                  <c:v>7.59675</c:v>
                </c:pt>
                <c:pt idx="1021">
                  <c:v>7.59675</c:v>
                </c:pt>
                <c:pt idx="1022">
                  <c:v>7.594969999999996</c:v>
                </c:pt>
                <c:pt idx="1023">
                  <c:v>7.594969999999996</c:v>
                </c:pt>
                <c:pt idx="1024">
                  <c:v>7.59675</c:v>
                </c:pt>
                <c:pt idx="1025">
                  <c:v>7.59675</c:v>
                </c:pt>
                <c:pt idx="1026">
                  <c:v>7.594969999999996</c:v>
                </c:pt>
                <c:pt idx="1027">
                  <c:v>7.594969999999996</c:v>
                </c:pt>
                <c:pt idx="1028">
                  <c:v>7.59675</c:v>
                </c:pt>
                <c:pt idx="1029">
                  <c:v>7.598539999999995</c:v>
                </c:pt>
                <c:pt idx="1030">
                  <c:v>7.59675</c:v>
                </c:pt>
                <c:pt idx="1031">
                  <c:v>7.598539999999995</c:v>
                </c:pt>
                <c:pt idx="1032">
                  <c:v>7.59675</c:v>
                </c:pt>
                <c:pt idx="1033">
                  <c:v>7.59675</c:v>
                </c:pt>
                <c:pt idx="1034">
                  <c:v>7.59675</c:v>
                </c:pt>
                <c:pt idx="1035">
                  <c:v>7.59675</c:v>
                </c:pt>
                <c:pt idx="1036">
                  <c:v>7.59675</c:v>
                </c:pt>
                <c:pt idx="1037">
                  <c:v>7.59675</c:v>
                </c:pt>
                <c:pt idx="1038">
                  <c:v>7.59675</c:v>
                </c:pt>
                <c:pt idx="1039">
                  <c:v>7.59675</c:v>
                </c:pt>
                <c:pt idx="1040">
                  <c:v>7.59675</c:v>
                </c:pt>
                <c:pt idx="1041">
                  <c:v>7.59675</c:v>
                </c:pt>
                <c:pt idx="1042">
                  <c:v>7.59675</c:v>
                </c:pt>
                <c:pt idx="1043">
                  <c:v>7.594969999999996</c:v>
                </c:pt>
                <c:pt idx="1044">
                  <c:v>7.59675</c:v>
                </c:pt>
                <c:pt idx="1045">
                  <c:v>7.59675</c:v>
                </c:pt>
                <c:pt idx="1046">
                  <c:v>7.59675</c:v>
                </c:pt>
                <c:pt idx="1047">
                  <c:v>7.59675</c:v>
                </c:pt>
                <c:pt idx="1048">
                  <c:v>7.59675</c:v>
                </c:pt>
                <c:pt idx="1049">
                  <c:v>7.594969999999996</c:v>
                </c:pt>
                <c:pt idx="1050">
                  <c:v>7.59675</c:v>
                </c:pt>
                <c:pt idx="1051">
                  <c:v>7.594969999999996</c:v>
                </c:pt>
                <c:pt idx="1052">
                  <c:v>7.59675</c:v>
                </c:pt>
                <c:pt idx="1053">
                  <c:v>7.59675</c:v>
                </c:pt>
                <c:pt idx="1054">
                  <c:v>7.59675</c:v>
                </c:pt>
                <c:pt idx="1055">
                  <c:v>7.598539999999995</c:v>
                </c:pt>
                <c:pt idx="1056">
                  <c:v>7.598539999999995</c:v>
                </c:pt>
                <c:pt idx="1057">
                  <c:v>7.598539999999995</c:v>
                </c:pt>
                <c:pt idx="1058">
                  <c:v>7.598539999999995</c:v>
                </c:pt>
                <c:pt idx="1059">
                  <c:v>7.598539999999995</c:v>
                </c:pt>
                <c:pt idx="1060">
                  <c:v>7.598539999999995</c:v>
                </c:pt>
                <c:pt idx="1061">
                  <c:v>7.598539999999995</c:v>
                </c:pt>
                <c:pt idx="1062">
                  <c:v>7.59675</c:v>
                </c:pt>
                <c:pt idx="1063">
                  <c:v>7.59675</c:v>
                </c:pt>
                <c:pt idx="1064">
                  <c:v>7.598539999999995</c:v>
                </c:pt>
                <c:pt idx="1065">
                  <c:v>7.59675</c:v>
                </c:pt>
                <c:pt idx="1066">
                  <c:v>7.598539999999995</c:v>
                </c:pt>
                <c:pt idx="1067">
                  <c:v>7.598539999999995</c:v>
                </c:pt>
                <c:pt idx="1068">
                  <c:v>7.60032</c:v>
                </c:pt>
                <c:pt idx="1069">
                  <c:v>7.598539999999995</c:v>
                </c:pt>
                <c:pt idx="1070">
                  <c:v>7.598539999999995</c:v>
                </c:pt>
                <c:pt idx="1071">
                  <c:v>7.598539999999995</c:v>
                </c:pt>
                <c:pt idx="1072">
                  <c:v>7.598539999999995</c:v>
                </c:pt>
                <c:pt idx="1073">
                  <c:v>7.598539999999995</c:v>
                </c:pt>
                <c:pt idx="1074">
                  <c:v>7.598539999999995</c:v>
                </c:pt>
                <c:pt idx="1075">
                  <c:v>7.598539999999995</c:v>
                </c:pt>
                <c:pt idx="1076">
                  <c:v>7.60032</c:v>
                </c:pt>
                <c:pt idx="1077">
                  <c:v>7.60032</c:v>
                </c:pt>
                <c:pt idx="1078">
                  <c:v>7.60032</c:v>
                </c:pt>
                <c:pt idx="1079">
                  <c:v>7.598539999999995</c:v>
                </c:pt>
                <c:pt idx="1080">
                  <c:v>7.598539999999995</c:v>
                </c:pt>
                <c:pt idx="1081">
                  <c:v>7.60032</c:v>
                </c:pt>
                <c:pt idx="1082">
                  <c:v>7.60032</c:v>
                </c:pt>
                <c:pt idx="1083">
                  <c:v>7.602099999999996</c:v>
                </c:pt>
                <c:pt idx="1084">
                  <c:v>7.602099999999996</c:v>
                </c:pt>
                <c:pt idx="1085">
                  <c:v>7.60032</c:v>
                </c:pt>
                <c:pt idx="1086">
                  <c:v>7.60032</c:v>
                </c:pt>
                <c:pt idx="1087">
                  <c:v>7.60032</c:v>
                </c:pt>
                <c:pt idx="1088">
                  <c:v>7.60032</c:v>
                </c:pt>
                <c:pt idx="1089">
                  <c:v>7.60032</c:v>
                </c:pt>
                <c:pt idx="1090">
                  <c:v>7.60032</c:v>
                </c:pt>
                <c:pt idx="1091">
                  <c:v>7.60032</c:v>
                </c:pt>
                <c:pt idx="1092">
                  <c:v>7.60032</c:v>
                </c:pt>
                <c:pt idx="1093">
                  <c:v>7.60032</c:v>
                </c:pt>
                <c:pt idx="1094">
                  <c:v>7.60032</c:v>
                </c:pt>
                <c:pt idx="1095">
                  <c:v>7.60032</c:v>
                </c:pt>
                <c:pt idx="1096">
                  <c:v>7.60032</c:v>
                </c:pt>
                <c:pt idx="1097">
                  <c:v>7.602099999999996</c:v>
                </c:pt>
                <c:pt idx="1098">
                  <c:v>7.60032</c:v>
                </c:pt>
                <c:pt idx="1099">
                  <c:v>7.60032</c:v>
                </c:pt>
                <c:pt idx="1100">
                  <c:v>7.60032</c:v>
                </c:pt>
                <c:pt idx="1101">
                  <c:v>7.602099999999996</c:v>
                </c:pt>
                <c:pt idx="1102">
                  <c:v>7.602099999999996</c:v>
                </c:pt>
                <c:pt idx="1103">
                  <c:v>7.60032</c:v>
                </c:pt>
                <c:pt idx="1104">
                  <c:v>7.602099999999996</c:v>
                </c:pt>
                <c:pt idx="1105">
                  <c:v>7.602099999999996</c:v>
                </c:pt>
                <c:pt idx="1106">
                  <c:v>7.602099999999996</c:v>
                </c:pt>
                <c:pt idx="1107">
                  <c:v>7.60032</c:v>
                </c:pt>
                <c:pt idx="1108">
                  <c:v>7.602099999999996</c:v>
                </c:pt>
                <c:pt idx="1109">
                  <c:v>7.603879999999997</c:v>
                </c:pt>
                <c:pt idx="1110">
                  <c:v>7.603879999999997</c:v>
                </c:pt>
                <c:pt idx="1111">
                  <c:v>7.603879999999997</c:v>
                </c:pt>
                <c:pt idx="1112">
                  <c:v>7.603879999999997</c:v>
                </c:pt>
                <c:pt idx="1113">
                  <c:v>7.602099999999996</c:v>
                </c:pt>
                <c:pt idx="1114">
                  <c:v>7.602099999999996</c:v>
                </c:pt>
                <c:pt idx="1115">
                  <c:v>7.602099999999996</c:v>
                </c:pt>
                <c:pt idx="1116">
                  <c:v>7.602099999999996</c:v>
                </c:pt>
                <c:pt idx="1117">
                  <c:v>7.602099999999996</c:v>
                </c:pt>
                <c:pt idx="1118">
                  <c:v>7.602099999999996</c:v>
                </c:pt>
                <c:pt idx="1119">
                  <c:v>7.602099999999996</c:v>
                </c:pt>
                <c:pt idx="1120">
                  <c:v>7.602099999999996</c:v>
                </c:pt>
                <c:pt idx="1121">
                  <c:v>7.602099999999996</c:v>
                </c:pt>
                <c:pt idx="1122">
                  <c:v>7.602099999999996</c:v>
                </c:pt>
                <c:pt idx="1123">
                  <c:v>7.602099999999996</c:v>
                </c:pt>
                <c:pt idx="1124">
                  <c:v>7.602099999999996</c:v>
                </c:pt>
                <c:pt idx="1125">
                  <c:v>7.603879999999997</c:v>
                </c:pt>
                <c:pt idx="1126">
                  <c:v>7.60567</c:v>
                </c:pt>
                <c:pt idx="1127">
                  <c:v>7.603879999999997</c:v>
                </c:pt>
                <c:pt idx="1128">
                  <c:v>7.603879999999997</c:v>
                </c:pt>
                <c:pt idx="1129">
                  <c:v>7.603879999999997</c:v>
                </c:pt>
                <c:pt idx="1130">
                  <c:v>7.603879999999997</c:v>
                </c:pt>
                <c:pt idx="1131">
                  <c:v>7.603879999999997</c:v>
                </c:pt>
                <c:pt idx="1132">
                  <c:v>7.602099999999996</c:v>
                </c:pt>
                <c:pt idx="1133">
                  <c:v>7.602099999999996</c:v>
                </c:pt>
                <c:pt idx="1134">
                  <c:v>7.602099999999996</c:v>
                </c:pt>
                <c:pt idx="1135">
                  <c:v>7.602099999999996</c:v>
                </c:pt>
                <c:pt idx="1136">
                  <c:v>7.603879999999997</c:v>
                </c:pt>
                <c:pt idx="1137">
                  <c:v>7.603879999999997</c:v>
                </c:pt>
                <c:pt idx="1138">
                  <c:v>7.603879999999997</c:v>
                </c:pt>
                <c:pt idx="1139">
                  <c:v>7.603879999999997</c:v>
                </c:pt>
                <c:pt idx="1140">
                  <c:v>7.603879999999997</c:v>
                </c:pt>
                <c:pt idx="1141">
                  <c:v>7.602099999999996</c:v>
                </c:pt>
                <c:pt idx="1142">
                  <c:v>7.602099999999996</c:v>
                </c:pt>
                <c:pt idx="1143">
                  <c:v>7.602099999999996</c:v>
                </c:pt>
                <c:pt idx="1144">
                  <c:v>7.603879999999997</c:v>
                </c:pt>
                <c:pt idx="1145">
                  <c:v>7.603879999999997</c:v>
                </c:pt>
                <c:pt idx="1146">
                  <c:v>7.603879999999997</c:v>
                </c:pt>
                <c:pt idx="1147">
                  <c:v>7.603879999999997</c:v>
                </c:pt>
                <c:pt idx="1148">
                  <c:v>7.603879999999997</c:v>
                </c:pt>
                <c:pt idx="1149">
                  <c:v>7.603879999999997</c:v>
                </c:pt>
                <c:pt idx="1150">
                  <c:v>7.603879999999997</c:v>
                </c:pt>
                <c:pt idx="1151">
                  <c:v>7.603879999999997</c:v>
                </c:pt>
                <c:pt idx="1152">
                  <c:v>7.60567</c:v>
                </c:pt>
                <c:pt idx="1153">
                  <c:v>7.603879999999997</c:v>
                </c:pt>
                <c:pt idx="1154">
                  <c:v>7.603879999999997</c:v>
                </c:pt>
                <c:pt idx="1155">
                  <c:v>7.603879999999997</c:v>
                </c:pt>
                <c:pt idx="1156">
                  <c:v>7.603879999999997</c:v>
                </c:pt>
                <c:pt idx="1157">
                  <c:v>7.603879999999997</c:v>
                </c:pt>
                <c:pt idx="1158">
                  <c:v>7.603879999999997</c:v>
                </c:pt>
                <c:pt idx="1159">
                  <c:v>7.603879999999997</c:v>
                </c:pt>
                <c:pt idx="1160">
                  <c:v>7.603879999999997</c:v>
                </c:pt>
                <c:pt idx="1161">
                  <c:v>7.603879999999997</c:v>
                </c:pt>
                <c:pt idx="1162">
                  <c:v>7.602099999999996</c:v>
                </c:pt>
                <c:pt idx="1163">
                  <c:v>7.602099999999996</c:v>
                </c:pt>
                <c:pt idx="1164">
                  <c:v>7.602099999999996</c:v>
                </c:pt>
                <c:pt idx="1165">
                  <c:v>7.60567</c:v>
                </c:pt>
                <c:pt idx="1166">
                  <c:v>7.603879999999997</c:v>
                </c:pt>
                <c:pt idx="1167">
                  <c:v>7.603879999999997</c:v>
                </c:pt>
                <c:pt idx="1168">
                  <c:v>7.602099999999996</c:v>
                </c:pt>
                <c:pt idx="1169">
                  <c:v>7.603879999999997</c:v>
                </c:pt>
                <c:pt idx="1170">
                  <c:v>7.603879999999997</c:v>
                </c:pt>
                <c:pt idx="1171">
                  <c:v>7.603879999999997</c:v>
                </c:pt>
                <c:pt idx="1172">
                  <c:v>7.603879999999997</c:v>
                </c:pt>
                <c:pt idx="1173">
                  <c:v>7.603879999999997</c:v>
                </c:pt>
                <c:pt idx="1174">
                  <c:v>7.603879999999997</c:v>
                </c:pt>
                <c:pt idx="1175">
                  <c:v>7.603879999999997</c:v>
                </c:pt>
                <c:pt idx="1176">
                  <c:v>7.603879999999997</c:v>
                </c:pt>
                <c:pt idx="1177">
                  <c:v>7.603879999999997</c:v>
                </c:pt>
                <c:pt idx="1178">
                  <c:v>7.603879999999997</c:v>
                </c:pt>
                <c:pt idx="1179">
                  <c:v>7.603879999999997</c:v>
                </c:pt>
                <c:pt idx="1180">
                  <c:v>7.602099999999996</c:v>
                </c:pt>
                <c:pt idx="1181">
                  <c:v>7.602099999999996</c:v>
                </c:pt>
                <c:pt idx="1182">
                  <c:v>7.603879999999997</c:v>
                </c:pt>
                <c:pt idx="1183">
                  <c:v>7.603879999999997</c:v>
                </c:pt>
                <c:pt idx="1184">
                  <c:v>7.60567</c:v>
                </c:pt>
                <c:pt idx="1185">
                  <c:v>7.603879999999997</c:v>
                </c:pt>
                <c:pt idx="1186">
                  <c:v>7.603879999999997</c:v>
                </c:pt>
                <c:pt idx="1187">
                  <c:v>7.603879999999997</c:v>
                </c:pt>
                <c:pt idx="1188">
                  <c:v>7.603879999999997</c:v>
                </c:pt>
                <c:pt idx="1189">
                  <c:v>7.603879999999997</c:v>
                </c:pt>
                <c:pt idx="1190">
                  <c:v>7.603879999999997</c:v>
                </c:pt>
                <c:pt idx="1191">
                  <c:v>7.603879999999997</c:v>
                </c:pt>
                <c:pt idx="1192">
                  <c:v>7.60567</c:v>
                </c:pt>
                <c:pt idx="1193">
                  <c:v>7.60567</c:v>
                </c:pt>
                <c:pt idx="1194">
                  <c:v>7.603879999999997</c:v>
                </c:pt>
                <c:pt idx="1195">
                  <c:v>7.603879999999997</c:v>
                </c:pt>
                <c:pt idx="1196">
                  <c:v>7.602099999999996</c:v>
                </c:pt>
                <c:pt idx="1197">
                  <c:v>7.602099999999996</c:v>
                </c:pt>
                <c:pt idx="1198">
                  <c:v>7.603879999999997</c:v>
                </c:pt>
                <c:pt idx="1199">
                  <c:v>7.603879999999997</c:v>
                </c:pt>
                <c:pt idx="1200">
                  <c:v>7.603879999999997</c:v>
                </c:pt>
                <c:pt idx="1201">
                  <c:v>7.60567</c:v>
                </c:pt>
                <c:pt idx="1202">
                  <c:v>7.60567</c:v>
                </c:pt>
                <c:pt idx="1203">
                  <c:v>7.603879999999997</c:v>
                </c:pt>
                <c:pt idx="1204">
                  <c:v>7.603879999999997</c:v>
                </c:pt>
                <c:pt idx="1205">
                  <c:v>7.60567</c:v>
                </c:pt>
                <c:pt idx="1206">
                  <c:v>7.603879999999997</c:v>
                </c:pt>
                <c:pt idx="1207">
                  <c:v>7.603879999999997</c:v>
                </c:pt>
                <c:pt idx="1208">
                  <c:v>7.60567</c:v>
                </c:pt>
                <c:pt idx="1209">
                  <c:v>7.60567</c:v>
                </c:pt>
                <c:pt idx="1210">
                  <c:v>7.603879999999997</c:v>
                </c:pt>
                <c:pt idx="1211">
                  <c:v>7.603879999999997</c:v>
                </c:pt>
                <c:pt idx="1212">
                  <c:v>7.603879999999997</c:v>
                </c:pt>
                <c:pt idx="1213">
                  <c:v>7.603879999999997</c:v>
                </c:pt>
                <c:pt idx="1214">
                  <c:v>7.60567</c:v>
                </c:pt>
                <c:pt idx="1215">
                  <c:v>7.60567</c:v>
                </c:pt>
                <c:pt idx="1216">
                  <c:v>7.60567</c:v>
                </c:pt>
                <c:pt idx="1217">
                  <c:v>7.60567</c:v>
                </c:pt>
                <c:pt idx="1218">
                  <c:v>7.607449999999996</c:v>
                </c:pt>
                <c:pt idx="1219">
                  <c:v>7.60567</c:v>
                </c:pt>
                <c:pt idx="1220">
                  <c:v>7.60567</c:v>
                </c:pt>
                <c:pt idx="1221">
                  <c:v>7.603879999999997</c:v>
                </c:pt>
                <c:pt idx="1222">
                  <c:v>7.60567</c:v>
                </c:pt>
                <c:pt idx="1223">
                  <c:v>7.60567</c:v>
                </c:pt>
                <c:pt idx="1224">
                  <c:v>7.60567</c:v>
                </c:pt>
                <c:pt idx="1225">
                  <c:v>7.60567</c:v>
                </c:pt>
                <c:pt idx="1226">
                  <c:v>7.603879999999997</c:v>
                </c:pt>
                <c:pt idx="1227">
                  <c:v>7.602099999999996</c:v>
                </c:pt>
                <c:pt idx="1228">
                  <c:v>7.603879999999997</c:v>
                </c:pt>
                <c:pt idx="1229">
                  <c:v>7.603879999999997</c:v>
                </c:pt>
                <c:pt idx="1230">
                  <c:v>7.60567</c:v>
                </c:pt>
                <c:pt idx="1231">
                  <c:v>7.603879999999997</c:v>
                </c:pt>
                <c:pt idx="1232">
                  <c:v>7.603879999999997</c:v>
                </c:pt>
                <c:pt idx="1233">
                  <c:v>7.603879999999997</c:v>
                </c:pt>
                <c:pt idx="1234">
                  <c:v>7.60567</c:v>
                </c:pt>
                <c:pt idx="1235">
                  <c:v>7.60567</c:v>
                </c:pt>
                <c:pt idx="1236">
                  <c:v>7.603879999999997</c:v>
                </c:pt>
                <c:pt idx="1237">
                  <c:v>7.60567</c:v>
                </c:pt>
                <c:pt idx="1238">
                  <c:v>7.60567</c:v>
                </c:pt>
                <c:pt idx="1239">
                  <c:v>7.603879999999997</c:v>
                </c:pt>
                <c:pt idx="1240">
                  <c:v>7.602099999999996</c:v>
                </c:pt>
                <c:pt idx="1241">
                  <c:v>7.602099999999996</c:v>
                </c:pt>
                <c:pt idx="1242">
                  <c:v>7.60567</c:v>
                </c:pt>
                <c:pt idx="1243">
                  <c:v>7.60567</c:v>
                </c:pt>
                <c:pt idx="1244">
                  <c:v>7.603879999999997</c:v>
                </c:pt>
                <c:pt idx="1245">
                  <c:v>7.603879999999997</c:v>
                </c:pt>
                <c:pt idx="1246">
                  <c:v>7.603879999999997</c:v>
                </c:pt>
                <c:pt idx="1247">
                  <c:v>7.60567</c:v>
                </c:pt>
                <c:pt idx="1248">
                  <c:v>7.60567</c:v>
                </c:pt>
                <c:pt idx="1249">
                  <c:v>7.60567</c:v>
                </c:pt>
                <c:pt idx="1250">
                  <c:v>7.603879999999997</c:v>
                </c:pt>
                <c:pt idx="1251">
                  <c:v>7.60567</c:v>
                </c:pt>
                <c:pt idx="1252">
                  <c:v>7.60567</c:v>
                </c:pt>
                <c:pt idx="1253">
                  <c:v>7.60567</c:v>
                </c:pt>
                <c:pt idx="1254">
                  <c:v>7.60567</c:v>
                </c:pt>
                <c:pt idx="1255">
                  <c:v>7.603879999999997</c:v>
                </c:pt>
                <c:pt idx="1256">
                  <c:v>7.60567</c:v>
                </c:pt>
                <c:pt idx="1257">
                  <c:v>7.60567</c:v>
                </c:pt>
                <c:pt idx="1258">
                  <c:v>7.60567</c:v>
                </c:pt>
                <c:pt idx="1259">
                  <c:v>7.60567</c:v>
                </c:pt>
                <c:pt idx="1260">
                  <c:v>7.60567</c:v>
                </c:pt>
                <c:pt idx="1261">
                  <c:v>7.60567</c:v>
                </c:pt>
                <c:pt idx="1262">
                  <c:v>7.60567</c:v>
                </c:pt>
                <c:pt idx="1263">
                  <c:v>7.60567</c:v>
                </c:pt>
                <c:pt idx="1264">
                  <c:v>7.60567</c:v>
                </c:pt>
                <c:pt idx="1265">
                  <c:v>7.60567</c:v>
                </c:pt>
                <c:pt idx="1266">
                  <c:v>7.60567</c:v>
                </c:pt>
                <c:pt idx="1267">
                  <c:v>7.60567</c:v>
                </c:pt>
                <c:pt idx="1268">
                  <c:v>7.60567</c:v>
                </c:pt>
                <c:pt idx="1269">
                  <c:v>7.603879999999997</c:v>
                </c:pt>
                <c:pt idx="1270">
                  <c:v>7.603879999999997</c:v>
                </c:pt>
                <c:pt idx="1271">
                  <c:v>7.603879999999997</c:v>
                </c:pt>
                <c:pt idx="1272">
                  <c:v>7.603879999999997</c:v>
                </c:pt>
                <c:pt idx="1273">
                  <c:v>7.60567</c:v>
                </c:pt>
                <c:pt idx="1274">
                  <c:v>7.603879999999997</c:v>
                </c:pt>
                <c:pt idx="1275">
                  <c:v>7.60567</c:v>
                </c:pt>
                <c:pt idx="1276">
                  <c:v>7.60567</c:v>
                </c:pt>
                <c:pt idx="1277">
                  <c:v>7.60567</c:v>
                </c:pt>
                <c:pt idx="1278">
                  <c:v>7.60567</c:v>
                </c:pt>
                <c:pt idx="1279">
                  <c:v>7.60567</c:v>
                </c:pt>
                <c:pt idx="1280">
                  <c:v>7.60567</c:v>
                </c:pt>
                <c:pt idx="1281">
                  <c:v>7.607449999999996</c:v>
                </c:pt>
                <c:pt idx="1282">
                  <c:v>7.607449999999996</c:v>
                </c:pt>
                <c:pt idx="1283">
                  <c:v>7.607449999999996</c:v>
                </c:pt>
                <c:pt idx="1284">
                  <c:v>7.60567</c:v>
                </c:pt>
                <c:pt idx="1285">
                  <c:v>7.60567</c:v>
                </c:pt>
                <c:pt idx="1286">
                  <c:v>7.60567</c:v>
                </c:pt>
                <c:pt idx="1287">
                  <c:v>7.603879999999997</c:v>
                </c:pt>
                <c:pt idx="1288">
                  <c:v>7.602099999999996</c:v>
                </c:pt>
                <c:pt idx="1289">
                  <c:v>7.603879999999997</c:v>
                </c:pt>
                <c:pt idx="1290">
                  <c:v>7.60567</c:v>
                </c:pt>
                <c:pt idx="1291">
                  <c:v>7.60567</c:v>
                </c:pt>
                <c:pt idx="1292">
                  <c:v>7.60567</c:v>
                </c:pt>
                <c:pt idx="1293">
                  <c:v>7.607449999999996</c:v>
                </c:pt>
                <c:pt idx="1294">
                  <c:v>7.607449999999996</c:v>
                </c:pt>
                <c:pt idx="1295">
                  <c:v>7.60923</c:v>
                </c:pt>
                <c:pt idx="1296">
                  <c:v>7.60923</c:v>
                </c:pt>
                <c:pt idx="1297">
                  <c:v>7.607449999999996</c:v>
                </c:pt>
                <c:pt idx="1298">
                  <c:v>7.607449999999996</c:v>
                </c:pt>
                <c:pt idx="1299">
                  <c:v>7.607449999999996</c:v>
                </c:pt>
                <c:pt idx="1300">
                  <c:v>7.60567</c:v>
                </c:pt>
                <c:pt idx="1301">
                  <c:v>7.60567</c:v>
                </c:pt>
                <c:pt idx="1302">
                  <c:v>7.60567</c:v>
                </c:pt>
                <c:pt idx="1303">
                  <c:v>7.60567</c:v>
                </c:pt>
                <c:pt idx="1304">
                  <c:v>7.60567</c:v>
                </c:pt>
                <c:pt idx="1305">
                  <c:v>7.60567</c:v>
                </c:pt>
                <c:pt idx="1306">
                  <c:v>7.60567</c:v>
                </c:pt>
                <c:pt idx="1307">
                  <c:v>7.60567</c:v>
                </c:pt>
                <c:pt idx="1308">
                  <c:v>7.60567</c:v>
                </c:pt>
                <c:pt idx="1309">
                  <c:v>7.60567</c:v>
                </c:pt>
                <c:pt idx="1310">
                  <c:v>7.60567</c:v>
                </c:pt>
                <c:pt idx="1311">
                  <c:v>7.607449999999996</c:v>
                </c:pt>
                <c:pt idx="1312">
                  <c:v>7.607449999999996</c:v>
                </c:pt>
                <c:pt idx="1313">
                  <c:v>7.60567</c:v>
                </c:pt>
                <c:pt idx="1314">
                  <c:v>7.60567</c:v>
                </c:pt>
                <c:pt idx="1315">
                  <c:v>7.603879999999997</c:v>
                </c:pt>
                <c:pt idx="1316">
                  <c:v>7.60567</c:v>
                </c:pt>
                <c:pt idx="1317">
                  <c:v>7.60567</c:v>
                </c:pt>
                <c:pt idx="1318">
                  <c:v>7.607449999999996</c:v>
                </c:pt>
                <c:pt idx="1319">
                  <c:v>7.607449999999996</c:v>
                </c:pt>
                <c:pt idx="1320">
                  <c:v>7.60923</c:v>
                </c:pt>
                <c:pt idx="1321">
                  <c:v>7.60923</c:v>
                </c:pt>
                <c:pt idx="1322">
                  <c:v>7.607449999999996</c:v>
                </c:pt>
                <c:pt idx="1323">
                  <c:v>7.607449999999996</c:v>
                </c:pt>
                <c:pt idx="1324">
                  <c:v>7.60567</c:v>
                </c:pt>
                <c:pt idx="1325">
                  <c:v>7.60567</c:v>
                </c:pt>
                <c:pt idx="1326">
                  <c:v>7.607449999999996</c:v>
                </c:pt>
                <c:pt idx="1327">
                  <c:v>7.607449999999996</c:v>
                </c:pt>
                <c:pt idx="1328">
                  <c:v>7.60923</c:v>
                </c:pt>
                <c:pt idx="1329">
                  <c:v>7.607449999999996</c:v>
                </c:pt>
                <c:pt idx="1330">
                  <c:v>7.60923</c:v>
                </c:pt>
                <c:pt idx="1331">
                  <c:v>7.607449999999996</c:v>
                </c:pt>
                <c:pt idx="1332">
                  <c:v>7.607449999999996</c:v>
                </c:pt>
                <c:pt idx="1333">
                  <c:v>7.60567</c:v>
                </c:pt>
                <c:pt idx="1334">
                  <c:v>7.60567</c:v>
                </c:pt>
                <c:pt idx="1335">
                  <c:v>7.60567</c:v>
                </c:pt>
                <c:pt idx="1336">
                  <c:v>7.60567</c:v>
                </c:pt>
                <c:pt idx="1337">
                  <c:v>7.60567</c:v>
                </c:pt>
                <c:pt idx="1338">
                  <c:v>7.60567</c:v>
                </c:pt>
                <c:pt idx="1339">
                  <c:v>7.60567</c:v>
                </c:pt>
                <c:pt idx="1340">
                  <c:v>7.60567</c:v>
                </c:pt>
                <c:pt idx="1341">
                  <c:v>7.607449999999996</c:v>
                </c:pt>
                <c:pt idx="1342">
                  <c:v>7.60567</c:v>
                </c:pt>
                <c:pt idx="1343">
                  <c:v>7.60567</c:v>
                </c:pt>
                <c:pt idx="1344">
                  <c:v>7.60567</c:v>
                </c:pt>
                <c:pt idx="1345">
                  <c:v>7.60567</c:v>
                </c:pt>
                <c:pt idx="1346">
                  <c:v>7.60567</c:v>
                </c:pt>
                <c:pt idx="1347">
                  <c:v>7.60567</c:v>
                </c:pt>
                <c:pt idx="1348">
                  <c:v>7.60567</c:v>
                </c:pt>
                <c:pt idx="1349">
                  <c:v>7.607449999999996</c:v>
                </c:pt>
                <c:pt idx="1350">
                  <c:v>7.60567</c:v>
                </c:pt>
                <c:pt idx="1351">
                  <c:v>7.60567</c:v>
                </c:pt>
                <c:pt idx="1352">
                  <c:v>7.607449999999996</c:v>
                </c:pt>
                <c:pt idx="1353">
                  <c:v>7.60567</c:v>
                </c:pt>
                <c:pt idx="1354">
                  <c:v>7.60567</c:v>
                </c:pt>
                <c:pt idx="1355">
                  <c:v>7.60567</c:v>
                </c:pt>
                <c:pt idx="1356">
                  <c:v>7.60567</c:v>
                </c:pt>
                <c:pt idx="1357">
                  <c:v>7.60567</c:v>
                </c:pt>
                <c:pt idx="1358">
                  <c:v>7.60567</c:v>
                </c:pt>
                <c:pt idx="1359">
                  <c:v>7.60567</c:v>
                </c:pt>
                <c:pt idx="1360">
                  <c:v>7.607449999999996</c:v>
                </c:pt>
                <c:pt idx="1361">
                  <c:v>7.60567</c:v>
                </c:pt>
                <c:pt idx="1362">
                  <c:v>7.60567</c:v>
                </c:pt>
                <c:pt idx="1363">
                  <c:v>7.607449999999996</c:v>
                </c:pt>
                <c:pt idx="1364">
                  <c:v>7.607449999999996</c:v>
                </c:pt>
                <c:pt idx="1365">
                  <c:v>7.607449999999996</c:v>
                </c:pt>
                <c:pt idx="1366">
                  <c:v>7.607449999999996</c:v>
                </c:pt>
                <c:pt idx="1367">
                  <c:v>7.607449999999996</c:v>
                </c:pt>
                <c:pt idx="1368">
                  <c:v>7.60567</c:v>
                </c:pt>
                <c:pt idx="1369">
                  <c:v>7.603879999999997</c:v>
                </c:pt>
                <c:pt idx="1370">
                  <c:v>7.60567</c:v>
                </c:pt>
                <c:pt idx="1371">
                  <c:v>7.607449999999996</c:v>
                </c:pt>
                <c:pt idx="1372">
                  <c:v>7.60567</c:v>
                </c:pt>
                <c:pt idx="1373">
                  <c:v>7.603879999999997</c:v>
                </c:pt>
                <c:pt idx="1374">
                  <c:v>7.603879999999997</c:v>
                </c:pt>
                <c:pt idx="1375">
                  <c:v>7.603879999999997</c:v>
                </c:pt>
                <c:pt idx="1376">
                  <c:v>7.603879999999997</c:v>
                </c:pt>
                <c:pt idx="1377">
                  <c:v>7.603879999999997</c:v>
                </c:pt>
                <c:pt idx="1378">
                  <c:v>7.603879999999997</c:v>
                </c:pt>
                <c:pt idx="1379">
                  <c:v>7.60567</c:v>
                </c:pt>
                <c:pt idx="1380">
                  <c:v>7.60567</c:v>
                </c:pt>
                <c:pt idx="1381">
                  <c:v>7.60567</c:v>
                </c:pt>
                <c:pt idx="1382">
                  <c:v>7.603879999999997</c:v>
                </c:pt>
                <c:pt idx="1383">
                  <c:v>7.603879999999997</c:v>
                </c:pt>
                <c:pt idx="1384">
                  <c:v>7.603879999999997</c:v>
                </c:pt>
                <c:pt idx="1385">
                  <c:v>7.60567</c:v>
                </c:pt>
                <c:pt idx="1386">
                  <c:v>7.60567</c:v>
                </c:pt>
                <c:pt idx="1387">
                  <c:v>7.60567</c:v>
                </c:pt>
                <c:pt idx="1388">
                  <c:v>7.60567</c:v>
                </c:pt>
                <c:pt idx="1389">
                  <c:v>7.603879999999997</c:v>
                </c:pt>
                <c:pt idx="1390">
                  <c:v>7.603879999999997</c:v>
                </c:pt>
                <c:pt idx="1391">
                  <c:v>7.60567</c:v>
                </c:pt>
                <c:pt idx="1392">
                  <c:v>7.60567</c:v>
                </c:pt>
                <c:pt idx="1393">
                  <c:v>7.60567</c:v>
                </c:pt>
                <c:pt idx="1394">
                  <c:v>7.60567</c:v>
                </c:pt>
                <c:pt idx="1395">
                  <c:v>7.60567</c:v>
                </c:pt>
                <c:pt idx="1396">
                  <c:v>7.60567</c:v>
                </c:pt>
                <c:pt idx="1397">
                  <c:v>7.60567</c:v>
                </c:pt>
                <c:pt idx="1398">
                  <c:v>7.603879999999997</c:v>
                </c:pt>
                <c:pt idx="1399">
                  <c:v>7.603879999999997</c:v>
                </c:pt>
                <c:pt idx="1400">
                  <c:v>7.602099999999996</c:v>
                </c:pt>
                <c:pt idx="1401">
                  <c:v>7.603879999999997</c:v>
                </c:pt>
                <c:pt idx="1402">
                  <c:v>7.603879999999997</c:v>
                </c:pt>
                <c:pt idx="1403">
                  <c:v>7.603879999999997</c:v>
                </c:pt>
                <c:pt idx="1404">
                  <c:v>7.603879999999997</c:v>
                </c:pt>
                <c:pt idx="1405">
                  <c:v>7.603879999999997</c:v>
                </c:pt>
                <c:pt idx="1406">
                  <c:v>7.60567</c:v>
                </c:pt>
                <c:pt idx="1407">
                  <c:v>7.60567</c:v>
                </c:pt>
                <c:pt idx="1408">
                  <c:v>7.60567</c:v>
                </c:pt>
                <c:pt idx="1409">
                  <c:v>7.60567</c:v>
                </c:pt>
                <c:pt idx="1410">
                  <c:v>7.603879999999997</c:v>
                </c:pt>
                <c:pt idx="1411">
                  <c:v>7.60567</c:v>
                </c:pt>
                <c:pt idx="1412">
                  <c:v>7.60567</c:v>
                </c:pt>
                <c:pt idx="1413">
                  <c:v>7.60567</c:v>
                </c:pt>
                <c:pt idx="1414">
                  <c:v>7.60567</c:v>
                </c:pt>
                <c:pt idx="1415">
                  <c:v>7.60567</c:v>
                </c:pt>
                <c:pt idx="1416">
                  <c:v>7.603879999999997</c:v>
                </c:pt>
                <c:pt idx="1417">
                  <c:v>7.603879999999997</c:v>
                </c:pt>
                <c:pt idx="1418">
                  <c:v>7.603879999999997</c:v>
                </c:pt>
                <c:pt idx="1419">
                  <c:v>7.603879999999997</c:v>
                </c:pt>
                <c:pt idx="1420">
                  <c:v>7.603879999999997</c:v>
                </c:pt>
                <c:pt idx="1421">
                  <c:v>7.603879999999997</c:v>
                </c:pt>
                <c:pt idx="1422">
                  <c:v>7.603879999999997</c:v>
                </c:pt>
                <c:pt idx="1423">
                  <c:v>7.60567</c:v>
                </c:pt>
                <c:pt idx="1424">
                  <c:v>7.60567</c:v>
                </c:pt>
                <c:pt idx="1425">
                  <c:v>7.60567</c:v>
                </c:pt>
                <c:pt idx="1426">
                  <c:v>7.60567</c:v>
                </c:pt>
                <c:pt idx="1427">
                  <c:v>7.60567</c:v>
                </c:pt>
                <c:pt idx="1428">
                  <c:v>7.60567</c:v>
                </c:pt>
                <c:pt idx="1429">
                  <c:v>7.60567</c:v>
                </c:pt>
                <c:pt idx="1430">
                  <c:v>7.60567</c:v>
                </c:pt>
                <c:pt idx="1431">
                  <c:v>7.60567</c:v>
                </c:pt>
                <c:pt idx="1432">
                  <c:v>7.60567</c:v>
                </c:pt>
                <c:pt idx="1433">
                  <c:v>7.60567</c:v>
                </c:pt>
                <c:pt idx="1434">
                  <c:v>7.603879999999997</c:v>
                </c:pt>
                <c:pt idx="1435">
                  <c:v>7.603879999999997</c:v>
                </c:pt>
                <c:pt idx="1436">
                  <c:v>7.60567</c:v>
                </c:pt>
                <c:pt idx="1437">
                  <c:v>7.60567</c:v>
                </c:pt>
                <c:pt idx="1438">
                  <c:v>7.607449999999996</c:v>
                </c:pt>
                <c:pt idx="1439">
                  <c:v>7.60567</c:v>
                </c:pt>
                <c:pt idx="1440">
                  <c:v>7.60567</c:v>
                </c:pt>
                <c:pt idx="1441">
                  <c:v>7.603879999999997</c:v>
                </c:pt>
                <c:pt idx="1442">
                  <c:v>7.60567</c:v>
                </c:pt>
                <c:pt idx="1443">
                  <c:v>7.60567</c:v>
                </c:pt>
                <c:pt idx="1444">
                  <c:v>7.60567</c:v>
                </c:pt>
                <c:pt idx="1445">
                  <c:v>7.60567</c:v>
                </c:pt>
                <c:pt idx="1446">
                  <c:v>7.60567</c:v>
                </c:pt>
                <c:pt idx="1447">
                  <c:v>7.60567</c:v>
                </c:pt>
                <c:pt idx="1448">
                  <c:v>7.60567</c:v>
                </c:pt>
                <c:pt idx="1449">
                  <c:v>7.60567</c:v>
                </c:pt>
                <c:pt idx="1450">
                  <c:v>7.60567</c:v>
                </c:pt>
                <c:pt idx="1451">
                  <c:v>7.60567</c:v>
                </c:pt>
                <c:pt idx="1452">
                  <c:v>7.60567</c:v>
                </c:pt>
                <c:pt idx="1453">
                  <c:v>7.60567</c:v>
                </c:pt>
                <c:pt idx="1454">
                  <c:v>7.60567</c:v>
                </c:pt>
                <c:pt idx="1455">
                  <c:v>7.607449999999996</c:v>
                </c:pt>
                <c:pt idx="1456">
                  <c:v>7.60567</c:v>
                </c:pt>
                <c:pt idx="1457">
                  <c:v>7.607449999999996</c:v>
                </c:pt>
                <c:pt idx="1458">
                  <c:v>7.60567</c:v>
                </c:pt>
                <c:pt idx="1459">
                  <c:v>7.607449999999996</c:v>
                </c:pt>
                <c:pt idx="1460">
                  <c:v>7.60567</c:v>
                </c:pt>
                <c:pt idx="1461">
                  <c:v>7.60567</c:v>
                </c:pt>
                <c:pt idx="1462">
                  <c:v>7.60567</c:v>
                </c:pt>
                <c:pt idx="1463">
                  <c:v>7.60567</c:v>
                </c:pt>
                <c:pt idx="1464">
                  <c:v>7.60567</c:v>
                </c:pt>
                <c:pt idx="1465">
                  <c:v>7.60567</c:v>
                </c:pt>
                <c:pt idx="1466">
                  <c:v>7.60567</c:v>
                </c:pt>
                <c:pt idx="1467">
                  <c:v>7.60567</c:v>
                </c:pt>
                <c:pt idx="1468">
                  <c:v>7.603879999999997</c:v>
                </c:pt>
                <c:pt idx="1469">
                  <c:v>7.607449999999996</c:v>
                </c:pt>
                <c:pt idx="1470">
                  <c:v>7.60567</c:v>
                </c:pt>
                <c:pt idx="1471">
                  <c:v>7.603879999999997</c:v>
                </c:pt>
                <c:pt idx="1472">
                  <c:v>7.602099999999996</c:v>
                </c:pt>
                <c:pt idx="1473">
                  <c:v>7.603879999999997</c:v>
                </c:pt>
                <c:pt idx="1474">
                  <c:v>7.603879999999997</c:v>
                </c:pt>
                <c:pt idx="1475">
                  <c:v>7.60567</c:v>
                </c:pt>
                <c:pt idx="1476">
                  <c:v>7.607449999999996</c:v>
                </c:pt>
                <c:pt idx="1477">
                  <c:v>7.607449999999996</c:v>
                </c:pt>
                <c:pt idx="1478">
                  <c:v>7.60567</c:v>
                </c:pt>
                <c:pt idx="1479">
                  <c:v>7.607449999999996</c:v>
                </c:pt>
                <c:pt idx="1480">
                  <c:v>7.607449999999996</c:v>
                </c:pt>
                <c:pt idx="1481">
                  <c:v>7.607449999999996</c:v>
                </c:pt>
                <c:pt idx="1482">
                  <c:v>7.603879999999997</c:v>
                </c:pt>
                <c:pt idx="1483">
                  <c:v>7.603879999999997</c:v>
                </c:pt>
                <c:pt idx="1484">
                  <c:v>7.603879999999997</c:v>
                </c:pt>
                <c:pt idx="1485">
                  <c:v>7.60567</c:v>
                </c:pt>
                <c:pt idx="1486">
                  <c:v>7.60567</c:v>
                </c:pt>
                <c:pt idx="1487">
                  <c:v>7.60567</c:v>
                </c:pt>
                <c:pt idx="1488">
                  <c:v>7.607449999999996</c:v>
                </c:pt>
                <c:pt idx="1489">
                  <c:v>7.607449999999996</c:v>
                </c:pt>
                <c:pt idx="1490">
                  <c:v>7.60567</c:v>
                </c:pt>
                <c:pt idx="1491">
                  <c:v>7.603879999999997</c:v>
                </c:pt>
                <c:pt idx="1492">
                  <c:v>7.603879999999997</c:v>
                </c:pt>
                <c:pt idx="1493">
                  <c:v>7.603879999999997</c:v>
                </c:pt>
                <c:pt idx="1494">
                  <c:v>7.60567</c:v>
                </c:pt>
                <c:pt idx="1495">
                  <c:v>7.607449999999996</c:v>
                </c:pt>
                <c:pt idx="1496">
                  <c:v>7.607449999999996</c:v>
                </c:pt>
                <c:pt idx="1497">
                  <c:v>7.607449999999996</c:v>
                </c:pt>
                <c:pt idx="1498">
                  <c:v>7.60567</c:v>
                </c:pt>
                <c:pt idx="1499">
                  <c:v>7.60567</c:v>
                </c:pt>
                <c:pt idx="1500">
                  <c:v>7.607449999999996</c:v>
                </c:pt>
                <c:pt idx="1501">
                  <c:v>7.607449999999996</c:v>
                </c:pt>
                <c:pt idx="1502">
                  <c:v>7.607449999999996</c:v>
                </c:pt>
                <c:pt idx="1503">
                  <c:v>7.60567</c:v>
                </c:pt>
                <c:pt idx="1504">
                  <c:v>7.60567</c:v>
                </c:pt>
                <c:pt idx="1505">
                  <c:v>7.60567</c:v>
                </c:pt>
                <c:pt idx="1506">
                  <c:v>7.60567</c:v>
                </c:pt>
                <c:pt idx="1507">
                  <c:v>7.603879999999997</c:v>
                </c:pt>
                <c:pt idx="1508">
                  <c:v>7.602099999999996</c:v>
                </c:pt>
                <c:pt idx="1509">
                  <c:v>7.603879999999997</c:v>
                </c:pt>
                <c:pt idx="1510">
                  <c:v>7.603879999999997</c:v>
                </c:pt>
                <c:pt idx="1511">
                  <c:v>7.60567</c:v>
                </c:pt>
                <c:pt idx="1512">
                  <c:v>7.60567</c:v>
                </c:pt>
                <c:pt idx="1513">
                  <c:v>7.603879999999997</c:v>
                </c:pt>
                <c:pt idx="1514">
                  <c:v>7.60567</c:v>
                </c:pt>
                <c:pt idx="1515">
                  <c:v>7.60567</c:v>
                </c:pt>
                <c:pt idx="1516">
                  <c:v>7.60567</c:v>
                </c:pt>
                <c:pt idx="1517">
                  <c:v>7.603879999999997</c:v>
                </c:pt>
                <c:pt idx="1518">
                  <c:v>7.603879999999997</c:v>
                </c:pt>
                <c:pt idx="1519">
                  <c:v>7.60567</c:v>
                </c:pt>
                <c:pt idx="1520">
                  <c:v>7.60567</c:v>
                </c:pt>
                <c:pt idx="1521">
                  <c:v>7.603879999999997</c:v>
                </c:pt>
                <c:pt idx="1522">
                  <c:v>7.603879999999997</c:v>
                </c:pt>
                <c:pt idx="1523">
                  <c:v>7.603879999999997</c:v>
                </c:pt>
                <c:pt idx="1524">
                  <c:v>7.603879999999997</c:v>
                </c:pt>
                <c:pt idx="1525">
                  <c:v>7.60567</c:v>
                </c:pt>
                <c:pt idx="1526">
                  <c:v>7.60567</c:v>
                </c:pt>
                <c:pt idx="1527">
                  <c:v>7.60567</c:v>
                </c:pt>
                <c:pt idx="1528">
                  <c:v>7.607449999999996</c:v>
                </c:pt>
                <c:pt idx="1529">
                  <c:v>7.607449999999996</c:v>
                </c:pt>
                <c:pt idx="1530">
                  <c:v>7.607449999999996</c:v>
                </c:pt>
                <c:pt idx="1531">
                  <c:v>7.60567</c:v>
                </c:pt>
                <c:pt idx="1532">
                  <c:v>7.607449999999996</c:v>
                </c:pt>
                <c:pt idx="1533">
                  <c:v>7.60567</c:v>
                </c:pt>
                <c:pt idx="1534">
                  <c:v>7.60567</c:v>
                </c:pt>
                <c:pt idx="1535">
                  <c:v>7.607449999999996</c:v>
                </c:pt>
                <c:pt idx="1536">
                  <c:v>7.60567</c:v>
                </c:pt>
                <c:pt idx="1537">
                  <c:v>7.60567</c:v>
                </c:pt>
                <c:pt idx="1538">
                  <c:v>7.602099999999996</c:v>
                </c:pt>
                <c:pt idx="1539">
                  <c:v>7.603879999999997</c:v>
                </c:pt>
                <c:pt idx="1540">
                  <c:v>7.60567</c:v>
                </c:pt>
                <c:pt idx="1541">
                  <c:v>7.60567</c:v>
                </c:pt>
                <c:pt idx="1542">
                  <c:v>7.60567</c:v>
                </c:pt>
                <c:pt idx="1543">
                  <c:v>7.607449999999996</c:v>
                </c:pt>
                <c:pt idx="1544">
                  <c:v>7.607449999999996</c:v>
                </c:pt>
                <c:pt idx="1545">
                  <c:v>7.607449999999996</c:v>
                </c:pt>
                <c:pt idx="1546">
                  <c:v>7.60567</c:v>
                </c:pt>
                <c:pt idx="1547">
                  <c:v>7.60567</c:v>
                </c:pt>
                <c:pt idx="1548">
                  <c:v>7.60567</c:v>
                </c:pt>
                <c:pt idx="1549">
                  <c:v>7.60567</c:v>
                </c:pt>
                <c:pt idx="1550">
                  <c:v>7.60567</c:v>
                </c:pt>
                <c:pt idx="1551">
                  <c:v>7.60923</c:v>
                </c:pt>
                <c:pt idx="1552">
                  <c:v>7.60923</c:v>
                </c:pt>
                <c:pt idx="1553">
                  <c:v>7.60923</c:v>
                </c:pt>
                <c:pt idx="1554">
                  <c:v>7.607449999999996</c:v>
                </c:pt>
                <c:pt idx="1555">
                  <c:v>7.607449999999996</c:v>
                </c:pt>
                <c:pt idx="1556">
                  <c:v>7.607449999999996</c:v>
                </c:pt>
                <c:pt idx="1557">
                  <c:v>7.60567</c:v>
                </c:pt>
                <c:pt idx="1558">
                  <c:v>7.60567</c:v>
                </c:pt>
                <c:pt idx="1559">
                  <c:v>7.607449999999996</c:v>
                </c:pt>
                <c:pt idx="1560">
                  <c:v>7.607449999999996</c:v>
                </c:pt>
                <c:pt idx="1561">
                  <c:v>7.60567</c:v>
                </c:pt>
                <c:pt idx="1562">
                  <c:v>7.60567</c:v>
                </c:pt>
                <c:pt idx="1563">
                  <c:v>7.603879999999997</c:v>
                </c:pt>
                <c:pt idx="1564">
                  <c:v>7.60567</c:v>
                </c:pt>
                <c:pt idx="1565">
                  <c:v>7.607449999999996</c:v>
                </c:pt>
                <c:pt idx="1566">
                  <c:v>7.60923</c:v>
                </c:pt>
                <c:pt idx="1567">
                  <c:v>7.607449999999996</c:v>
                </c:pt>
                <c:pt idx="1568">
                  <c:v>7.60567</c:v>
                </c:pt>
                <c:pt idx="1569">
                  <c:v>7.603879999999997</c:v>
                </c:pt>
                <c:pt idx="1570">
                  <c:v>7.603879999999997</c:v>
                </c:pt>
                <c:pt idx="1571">
                  <c:v>7.603879999999997</c:v>
                </c:pt>
                <c:pt idx="1572">
                  <c:v>7.60567</c:v>
                </c:pt>
                <c:pt idx="1573">
                  <c:v>7.60567</c:v>
                </c:pt>
                <c:pt idx="1574">
                  <c:v>7.60567</c:v>
                </c:pt>
                <c:pt idx="1575">
                  <c:v>7.60567</c:v>
                </c:pt>
                <c:pt idx="1576">
                  <c:v>7.60567</c:v>
                </c:pt>
                <c:pt idx="1577">
                  <c:v>7.607449999999996</c:v>
                </c:pt>
                <c:pt idx="1578">
                  <c:v>7.607449999999996</c:v>
                </c:pt>
                <c:pt idx="1579">
                  <c:v>7.60567</c:v>
                </c:pt>
                <c:pt idx="1580">
                  <c:v>7.60567</c:v>
                </c:pt>
                <c:pt idx="1581">
                  <c:v>7.607449999999996</c:v>
                </c:pt>
                <c:pt idx="1582">
                  <c:v>7.607449999999996</c:v>
                </c:pt>
                <c:pt idx="1583">
                  <c:v>7.607449999999996</c:v>
                </c:pt>
                <c:pt idx="1584">
                  <c:v>7.607449999999996</c:v>
                </c:pt>
                <c:pt idx="1585">
                  <c:v>7.60567</c:v>
                </c:pt>
                <c:pt idx="1586">
                  <c:v>7.607449999999996</c:v>
                </c:pt>
                <c:pt idx="1587">
                  <c:v>7.607449999999996</c:v>
                </c:pt>
                <c:pt idx="1588">
                  <c:v>7.607449999999996</c:v>
                </c:pt>
                <c:pt idx="1589">
                  <c:v>7.607449999999996</c:v>
                </c:pt>
                <c:pt idx="1590">
                  <c:v>7.60567</c:v>
                </c:pt>
                <c:pt idx="1591">
                  <c:v>7.60567</c:v>
                </c:pt>
                <c:pt idx="1592">
                  <c:v>7.607449999999996</c:v>
                </c:pt>
                <c:pt idx="1593">
                  <c:v>7.60923</c:v>
                </c:pt>
                <c:pt idx="1594">
                  <c:v>7.607449999999996</c:v>
                </c:pt>
                <c:pt idx="1595">
                  <c:v>7.60567</c:v>
                </c:pt>
                <c:pt idx="1596">
                  <c:v>7.60567</c:v>
                </c:pt>
                <c:pt idx="1597">
                  <c:v>7.60567</c:v>
                </c:pt>
                <c:pt idx="1598">
                  <c:v>7.60567</c:v>
                </c:pt>
                <c:pt idx="1599">
                  <c:v>7.607449999999996</c:v>
                </c:pt>
                <c:pt idx="1600">
                  <c:v>7.60567</c:v>
                </c:pt>
                <c:pt idx="1601">
                  <c:v>7.607449999999996</c:v>
                </c:pt>
                <c:pt idx="1602">
                  <c:v>7.60567</c:v>
                </c:pt>
                <c:pt idx="1603">
                  <c:v>7.60567</c:v>
                </c:pt>
                <c:pt idx="1604">
                  <c:v>7.607449999999996</c:v>
                </c:pt>
                <c:pt idx="1605">
                  <c:v>7.607449999999996</c:v>
                </c:pt>
                <c:pt idx="1606">
                  <c:v>7.60567</c:v>
                </c:pt>
                <c:pt idx="1607">
                  <c:v>7.60567</c:v>
                </c:pt>
                <c:pt idx="1608">
                  <c:v>7.60567</c:v>
                </c:pt>
                <c:pt idx="1609">
                  <c:v>7.60567</c:v>
                </c:pt>
                <c:pt idx="1610">
                  <c:v>7.60567</c:v>
                </c:pt>
                <c:pt idx="1611">
                  <c:v>7.60567</c:v>
                </c:pt>
                <c:pt idx="1612">
                  <c:v>7.60567</c:v>
                </c:pt>
                <c:pt idx="1613">
                  <c:v>7.60567</c:v>
                </c:pt>
                <c:pt idx="1614">
                  <c:v>7.60567</c:v>
                </c:pt>
                <c:pt idx="1615">
                  <c:v>7.60567</c:v>
                </c:pt>
                <c:pt idx="1616">
                  <c:v>7.60567</c:v>
                </c:pt>
                <c:pt idx="1617">
                  <c:v>7.60567</c:v>
                </c:pt>
                <c:pt idx="1618">
                  <c:v>7.607449999999996</c:v>
                </c:pt>
                <c:pt idx="1619">
                  <c:v>7.60567</c:v>
                </c:pt>
                <c:pt idx="1620">
                  <c:v>7.60567</c:v>
                </c:pt>
                <c:pt idx="1621">
                  <c:v>7.603879999999997</c:v>
                </c:pt>
                <c:pt idx="1622">
                  <c:v>7.60567</c:v>
                </c:pt>
                <c:pt idx="1623">
                  <c:v>7.607449999999996</c:v>
                </c:pt>
                <c:pt idx="1624">
                  <c:v>7.60567</c:v>
                </c:pt>
                <c:pt idx="1625">
                  <c:v>7.60567</c:v>
                </c:pt>
                <c:pt idx="1626">
                  <c:v>7.60567</c:v>
                </c:pt>
                <c:pt idx="1627">
                  <c:v>7.607449999999996</c:v>
                </c:pt>
                <c:pt idx="1628">
                  <c:v>7.607449999999996</c:v>
                </c:pt>
                <c:pt idx="1629">
                  <c:v>7.607449999999996</c:v>
                </c:pt>
                <c:pt idx="1630">
                  <c:v>7.607449999999996</c:v>
                </c:pt>
                <c:pt idx="1631">
                  <c:v>7.607449999999996</c:v>
                </c:pt>
                <c:pt idx="1632">
                  <c:v>7.607449999999996</c:v>
                </c:pt>
                <c:pt idx="1633">
                  <c:v>7.60567</c:v>
                </c:pt>
                <c:pt idx="1634">
                  <c:v>7.60567</c:v>
                </c:pt>
                <c:pt idx="1635">
                  <c:v>7.60567</c:v>
                </c:pt>
                <c:pt idx="1636">
                  <c:v>7.60567</c:v>
                </c:pt>
                <c:pt idx="1637">
                  <c:v>7.60567</c:v>
                </c:pt>
                <c:pt idx="1638">
                  <c:v>7.607449999999996</c:v>
                </c:pt>
                <c:pt idx="1639">
                  <c:v>7.60567</c:v>
                </c:pt>
                <c:pt idx="1640">
                  <c:v>7.60567</c:v>
                </c:pt>
                <c:pt idx="1641">
                  <c:v>7.60567</c:v>
                </c:pt>
                <c:pt idx="1642">
                  <c:v>7.607449999999996</c:v>
                </c:pt>
                <c:pt idx="1643">
                  <c:v>7.60567</c:v>
                </c:pt>
                <c:pt idx="1644">
                  <c:v>7.607449999999996</c:v>
                </c:pt>
                <c:pt idx="1645">
                  <c:v>7.607449999999996</c:v>
                </c:pt>
                <c:pt idx="1646">
                  <c:v>7.60567</c:v>
                </c:pt>
                <c:pt idx="1647">
                  <c:v>7.60567</c:v>
                </c:pt>
                <c:pt idx="1648">
                  <c:v>7.60567</c:v>
                </c:pt>
                <c:pt idx="1649">
                  <c:v>7.607449999999996</c:v>
                </c:pt>
                <c:pt idx="1650">
                  <c:v>7.607449999999996</c:v>
                </c:pt>
                <c:pt idx="1651">
                  <c:v>7.60567</c:v>
                </c:pt>
                <c:pt idx="1652">
                  <c:v>7.607449999999996</c:v>
                </c:pt>
                <c:pt idx="1653">
                  <c:v>7.607449999999996</c:v>
                </c:pt>
                <c:pt idx="1654">
                  <c:v>7.607449999999996</c:v>
                </c:pt>
                <c:pt idx="1655">
                  <c:v>7.60567</c:v>
                </c:pt>
                <c:pt idx="1656">
                  <c:v>7.607449999999996</c:v>
                </c:pt>
                <c:pt idx="1657">
                  <c:v>7.607449999999996</c:v>
                </c:pt>
                <c:pt idx="1658">
                  <c:v>7.607449999999996</c:v>
                </c:pt>
                <c:pt idx="1659">
                  <c:v>7.607449999999996</c:v>
                </c:pt>
                <c:pt idx="1660">
                  <c:v>7.607449999999996</c:v>
                </c:pt>
                <c:pt idx="1661">
                  <c:v>7.607449999999996</c:v>
                </c:pt>
                <c:pt idx="1662">
                  <c:v>7.607449999999996</c:v>
                </c:pt>
                <c:pt idx="1663">
                  <c:v>7.607449999999996</c:v>
                </c:pt>
                <c:pt idx="1664">
                  <c:v>7.60567</c:v>
                </c:pt>
                <c:pt idx="1665">
                  <c:v>7.60567</c:v>
                </c:pt>
                <c:pt idx="1666">
                  <c:v>7.607449999999996</c:v>
                </c:pt>
                <c:pt idx="1667">
                  <c:v>7.607449999999996</c:v>
                </c:pt>
                <c:pt idx="1668">
                  <c:v>7.607449999999996</c:v>
                </c:pt>
                <c:pt idx="1669">
                  <c:v>7.60923</c:v>
                </c:pt>
                <c:pt idx="1670">
                  <c:v>7.60923</c:v>
                </c:pt>
                <c:pt idx="1671">
                  <c:v>7.611009999999998</c:v>
                </c:pt>
                <c:pt idx="1672">
                  <c:v>7.60923</c:v>
                </c:pt>
                <c:pt idx="1673">
                  <c:v>7.607449999999996</c:v>
                </c:pt>
                <c:pt idx="1674">
                  <c:v>7.607449999999996</c:v>
                </c:pt>
                <c:pt idx="1675">
                  <c:v>7.60567</c:v>
                </c:pt>
                <c:pt idx="1676">
                  <c:v>7.60923</c:v>
                </c:pt>
                <c:pt idx="1677">
                  <c:v>7.607449999999996</c:v>
                </c:pt>
                <c:pt idx="1678">
                  <c:v>7.607449999999996</c:v>
                </c:pt>
                <c:pt idx="1679">
                  <c:v>7.607449999999996</c:v>
                </c:pt>
                <c:pt idx="1680">
                  <c:v>7.607449999999996</c:v>
                </c:pt>
                <c:pt idx="1681">
                  <c:v>7.607449999999996</c:v>
                </c:pt>
                <c:pt idx="1682">
                  <c:v>7.607449999999996</c:v>
                </c:pt>
                <c:pt idx="1683">
                  <c:v>7.60923</c:v>
                </c:pt>
                <c:pt idx="1684">
                  <c:v>7.60923</c:v>
                </c:pt>
                <c:pt idx="1685">
                  <c:v>7.607449999999996</c:v>
                </c:pt>
                <c:pt idx="1686">
                  <c:v>7.607449999999996</c:v>
                </c:pt>
                <c:pt idx="1687">
                  <c:v>7.607449999999996</c:v>
                </c:pt>
                <c:pt idx="1688">
                  <c:v>7.60923</c:v>
                </c:pt>
                <c:pt idx="1689">
                  <c:v>7.60923</c:v>
                </c:pt>
                <c:pt idx="1690">
                  <c:v>7.60923</c:v>
                </c:pt>
                <c:pt idx="1691">
                  <c:v>7.607449999999996</c:v>
                </c:pt>
                <c:pt idx="1692">
                  <c:v>7.60567</c:v>
                </c:pt>
                <c:pt idx="1693">
                  <c:v>7.607449999999996</c:v>
                </c:pt>
                <c:pt idx="1694">
                  <c:v>7.607449999999996</c:v>
                </c:pt>
                <c:pt idx="1695">
                  <c:v>7.60923</c:v>
                </c:pt>
                <c:pt idx="1696">
                  <c:v>7.60923</c:v>
                </c:pt>
                <c:pt idx="1697">
                  <c:v>7.607449999999996</c:v>
                </c:pt>
                <c:pt idx="1698">
                  <c:v>7.607449999999996</c:v>
                </c:pt>
                <c:pt idx="1699">
                  <c:v>7.607449999999996</c:v>
                </c:pt>
                <c:pt idx="1700">
                  <c:v>7.607449999999996</c:v>
                </c:pt>
                <c:pt idx="1701">
                  <c:v>7.607449999999996</c:v>
                </c:pt>
                <c:pt idx="1702">
                  <c:v>7.60567</c:v>
                </c:pt>
                <c:pt idx="1703">
                  <c:v>7.607449999999996</c:v>
                </c:pt>
                <c:pt idx="1704">
                  <c:v>7.607449999999996</c:v>
                </c:pt>
                <c:pt idx="1705">
                  <c:v>7.607449999999996</c:v>
                </c:pt>
                <c:pt idx="1706">
                  <c:v>7.607449999999996</c:v>
                </c:pt>
                <c:pt idx="1707">
                  <c:v>7.60567</c:v>
                </c:pt>
                <c:pt idx="1708">
                  <c:v>7.607449999999996</c:v>
                </c:pt>
                <c:pt idx="1709">
                  <c:v>7.607449999999996</c:v>
                </c:pt>
                <c:pt idx="1710">
                  <c:v>7.60923</c:v>
                </c:pt>
                <c:pt idx="1711">
                  <c:v>7.607449999999996</c:v>
                </c:pt>
                <c:pt idx="1712">
                  <c:v>7.607449999999996</c:v>
                </c:pt>
                <c:pt idx="1713">
                  <c:v>7.607449999999996</c:v>
                </c:pt>
                <c:pt idx="1714">
                  <c:v>7.60923</c:v>
                </c:pt>
                <c:pt idx="1715">
                  <c:v>7.607449999999996</c:v>
                </c:pt>
                <c:pt idx="1716">
                  <c:v>7.607449999999996</c:v>
                </c:pt>
                <c:pt idx="1717">
                  <c:v>7.607449999999996</c:v>
                </c:pt>
                <c:pt idx="1718">
                  <c:v>7.607449999999996</c:v>
                </c:pt>
                <c:pt idx="1719">
                  <c:v>7.607449999999996</c:v>
                </c:pt>
                <c:pt idx="1720">
                  <c:v>7.60567</c:v>
                </c:pt>
                <c:pt idx="1721">
                  <c:v>7.60567</c:v>
                </c:pt>
                <c:pt idx="1722">
                  <c:v>7.607449999999996</c:v>
                </c:pt>
                <c:pt idx="1723">
                  <c:v>7.60923</c:v>
                </c:pt>
                <c:pt idx="1724">
                  <c:v>7.607449999999996</c:v>
                </c:pt>
                <c:pt idx="1725">
                  <c:v>7.60923</c:v>
                </c:pt>
                <c:pt idx="1726">
                  <c:v>7.60923</c:v>
                </c:pt>
                <c:pt idx="1727">
                  <c:v>7.607449999999996</c:v>
                </c:pt>
                <c:pt idx="1728">
                  <c:v>7.607449999999996</c:v>
                </c:pt>
                <c:pt idx="1729">
                  <c:v>7.60923</c:v>
                </c:pt>
                <c:pt idx="1730">
                  <c:v>7.611009999999998</c:v>
                </c:pt>
                <c:pt idx="1731">
                  <c:v>7.611009999999998</c:v>
                </c:pt>
                <c:pt idx="1732">
                  <c:v>7.611009999999998</c:v>
                </c:pt>
                <c:pt idx="1733">
                  <c:v>7.611009999999998</c:v>
                </c:pt>
                <c:pt idx="1734">
                  <c:v>7.611009999999998</c:v>
                </c:pt>
                <c:pt idx="1735">
                  <c:v>7.611009999999998</c:v>
                </c:pt>
                <c:pt idx="1736">
                  <c:v>7.611009999999998</c:v>
                </c:pt>
                <c:pt idx="1737">
                  <c:v>7.611009999999998</c:v>
                </c:pt>
                <c:pt idx="1738">
                  <c:v>7.60923</c:v>
                </c:pt>
                <c:pt idx="1739">
                  <c:v>7.611009999999998</c:v>
                </c:pt>
                <c:pt idx="1740">
                  <c:v>7.612799999999995</c:v>
                </c:pt>
                <c:pt idx="1741">
                  <c:v>7.612799999999995</c:v>
                </c:pt>
                <c:pt idx="1742">
                  <c:v>7.612799999999995</c:v>
                </c:pt>
                <c:pt idx="1743">
                  <c:v>7.614579999999993</c:v>
                </c:pt>
                <c:pt idx="1744">
                  <c:v>7.612799999999995</c:v>
                </c:pt>
                <c:pt idx="1745">
                  <c:v>7.612799999999995</c:v>
                </c:pt>
                <c:pt idx="1746">
                  <c:v>7.612799999999995</c:v>
                </c:pt>
                <c:pt idx="1747">
                  <c:v>7.612799999999995</c:v>
                </c:pt>
                <c:pt idx="1748">
                  <c:v>7.612799999999995</c:v>
                </c:pt>
                <c:pt idx="1749">
                  <c:v>7.614579999999993</c:v>
                </c:pt>
                <c:pt idx="1750">
                  <c:v>7.612799999999995</c:v>
                </c:pt>
                <c:pt idx="1751">
                  <c:v>7.612799999999995</c:v>
                </c:pt>
                <c:pt idx="1752">
                  <c:v>7.612799999999995</c:v>
                </c:pt>
                <c:pt idx="1753">
                  <c:v>7.611009999999998</c:v>
                </c:pt>
                <c:pt idx="1754">
                  <c:v>7.611009999999998</c:v>
                </c:pt>
                <c:pt idx="1755">
                  <c:v>7.612799999999995</c:v>
                </c:pt>
                <c:pt idx="1756">
                  <c:v>7.611009999999998</c:v>
                </c:pt>
                <c:pt idx="1757">
                  <c:v>7.612799999999995</c:v>
                </c:pt>
                <c:pt idx="1758">
                  <c:v>7.614579999999993</c:v>
                </c:pt>
                <c:pt idx="1759">
                  <c:v>7.614579999999993</c:v>
                </c:pt>
                <c:pt idx="1760">
                  <c:v>7.612799999999995</c:v>
                </c:pt>
                <c:pt idx="1761">
                  <c:v>7.612799999999995</c:v>
                </c:pt>
                <c:pt idx="1762">
                  <c:v>7.611009999999998</c:v>
                </c:pt>
                <c:pt idx="1763">
                  <c:v>7.611009999999998</c:v>
                </c:pt>
                <c:pt idx="1764">
                  <c:v>7.611009999999998</c:v>
                </c:pt>
                <c:pt idx="1765">
                  <c:v>7.612799999999995</c:v>
                </c:pt>
                <c:pt idx="1766">
                  <c:v>7.611009999999998</c:v>
                </c:pt>
                <c:pt idx="1767">
                  <c:v>7.611009999999998</c:v>
                </c:pt>
                <c:pt idx="1768">
                  <c:v>7.612799999999995</c:v>
                </c:pt>
                <c:pt idx="1769">
                  <c:v>7.611009999999998</c:v>
                </c:pt>
                <c:pt idx="1770">
                  <c:v>7.612799999999995</c:v>
                </c:pt>
                <c:pt idx="1771">
                  <c:v>7.612799999999995</c:v>
                </c:pt>
                <c:pt idx="1772">
                  <c:v>7.612799999999995</c:v>
                </c:pt>
                <c:pt idx="1773">
                  <c:v>7.611009999999998</c:v>
                </c:pt>
                <c:pt idx="1774">
                  <c:v>7.611009999999998</c:v>
                </c:pt>
                <c:pt idx="1775">
                  <c:v>7.60923</c:v>
                </c:pt>
                <c:pt idx="1776">
                  <c:v>7.60923</c:v>
                </c:pt>
                <c:pt idx="1777">
                  <c:v>7.60923</c:v>
                </c:pt>
                <c:pt idx="1778">
                  <c:v>7.607449999999996</c:v>
                </c:pt>
                <c:pt idx="1779">
                  <c:v>7.607449999999996</c:v>
                </c:pt>
                <c:pt idx="1780">
                  <c:v>7.60923</c:v>
                </c:pt>
                <c:pt idx="1781">
                  <c:v>7.611009999999998</c:v>
                </c:pt>
                <c:pt idx="1782">
                  <c:v>7.611009999999998</c:v>
                </c:pt>
                <c:pt idx="1783">
                  <c:v>7.60923</c:v>
                </c:pt>
                <c:pt idx="1784">
                  <c:v>7.60923</c:v>
                </c:pt>
                <c:pt idx="1785">
                  <c:v>7.60923</c:v>
                </c:pt>
                <c:pt idx="1786">
                  <c:v>7.60923</c:v>
                </c:pt>
                <c:pt idx="1787">
                  <c:v>7.607449999999996</c:v>
                </c:pt>
                <c:pt idx="1788">
                  <c:v>7.60923</c:v>
                </c:pt>
                <c:pt idx="1789">
                  <c:v>7.607449999999996</c:v>
                </c:pt>
                <c:pt idx="1790">
                  <c:v>7.607449999999996</c:v>
                </c:pt>
                <c:pt idx="1791">
                  <c:v>7.607449999999996</c:v>
                </c:pt>
                <c:pt idx="1792">
                  <c:v>7.60923</c:v>
                </c:pt>
                <c:pt idx="1793">
                  <c:v>7.60923</c:v>
                </c:pt>
                <c:pt idx="1794">
                  <c:v>7.60923</c:v>
                </c:pt>
                <c:pt idx="1795">
                  <c:v>7.60923</c:v>
                </c:pt>
                <c:pt idx="1796">
                  <c:v>7.60923</c:v>
                </c:pt>
                <c:pt idx="1797">
                  <c:v>7.60923</c:v>
                </c:pt>
                <c:pt idx="1798">
                  <c:v>7.60923</c:v>
                </c:pt>
                <c:pt idx="1799">
                  <c:v>7.607449999999996</c:v>
                </c:pt>
                <c:pt idx="1800">
                  <c:v>7.607449999999996</c:v>
                </c:pt>
                <c:pt idx="1801">
                  <c:v>7.60923</c:v>
                </c:pt>
                <c:pt idx="1802">
                  <c:v>7.60923</c:v>
                </c:pt>
                <c:pt idx="1803">
                  <c:v>7.60923</c:v>
                </c:pt>
                <c:pt idx="1804">
                  <c:v>7.607449999999996</c:v>
                </c:pt>
                <c:pt idx="1805">
                  <c:v>7.607449999999996</c:v>
                </c:pt>
                <c:pt idx="1806">
                  <c:v>7.60923</c:v>
                </c:pt>
                <c:pt idx="1807">
                  <c:v>7.60923</c:v>
                </c:pt>
                <c:pt idx="1808">
                  <c:v>7.60923</c:v>
                </c:pt>
                <c:pt idx="1809">
                  <c:v>7.607449999999996</c:v>
                </c:pt>
                <c:pt idx="1810">
                  <c:v>7.607449999999996</c:v>
                </c:pt>
                <c:pt idx="1811">
                  <c:v>7.607449999999996</c:v>
                </c:pt>
                <c:pt idx="1812">
                  <c:v>7.607449999999996</c:v>
                </c:pt>
                <c:pt idx="1813">
                  <c:v>7.607449999999996</c:v>
                </c:pt>
                <c:pt idx="1814">
                  <c:v>7.607449999999996</c:v>
                </c:pt>
                <c:pt idx="1815">
                  <c:v>7.60923</c:v>
                </c:pt>
                <c:pt idx="1816">
                  <c:v>7.607449999999996</c:v>
                </c:pt>
                <c:pt idx="1817">
                  <c:v>7.607449999999996</c:v>
                </c:pt>
                <c:pt idx="1818">
                  <c:v>7.607449999999996</c:v>
                </c:pt>
                <c:pt idx="1819">
                  <c:v>7.607449999999996</c:v>
                </c:pt>
                <c:pt idx="1820">
                  <c:v>7.607449999999996</c:v>
                </c:pt>
                <c:pt idx="1821">
                  <c:v>7.607449999999996</c:v>
                </c:pt>
                <c:pt idx="1822">
                  <c:v>7.60923</c:v>
                </c:pt>
                <c:pt idx="1823">
                  <c:v>7.60923</c:v>
                </c:pt>
                <c:pt idx="1824">
                  <c:v>7.611009999999998</c:v>
                </c:pt>
                <c:pt idx="1825">
                  <c:v>7.60923</c:v>
                </c:pt>
                <c:pt idx="1826">
                  <c:v>7.60923</c:v>
                </c:pt>
                <c:pt idx="1827">
                  <c:v>7.60923</c:v>
                </c:pt>
                <c:pt idx="1828">
                  <c:v>7.60923</c:v>
                </c:pt>
                <c:pt idx="1829">
                  <c:v>7.60923</c:v>
                </c:pt>
                <c:pt idx="1830">
                  <c:v>7.60923</c:v>
                </c:pt>
                <c:pt idx="1831">
                  <c:v>7.60923</c:v>
                </c:pt>
                <c:pt idx="1832">
                  <c:v>7.60923</c:v>
                </c:pt>
                <c:pt idx="1833">
                  <c:v>7.611009999999998</c:v>
                </c:pt>
                <c:pt idx="1834">
                  <c:v>7.60923</c:v>
                </c:pt>
                <c:pt idx="1835">
                  <c:v>7.60923</c:v>
                </c:pt>
                <c:pt idx="1836">
                  <c:v>7.60923</c:v>
                </c:pt>
                <c:pt idx="1837">
                  <c:v>7.60923</c:v>
                </c:pt>
                <c:pt idx="1838">
                  <c:v>7.60923</c:v>
                </c:pt>
                <c:pt idx="1839">
                  <c:v>7.60923</c:v>
                </c:pt>
                <c:pt idx="1840">
                  <c:v>7.60923</c:v>
                </c:pt>
                <c:pt idx="1841">
                  <c:v>7.611009999999998</c:v>
                </c:pt>
                <c:pt idx="1842">
                  <c:v>7.611009999999998</c:v>
                </c:pt>
                <c:pt idx="1843">
                  <c:v>7.60923</c:v>
                </c:pt>
                <c:pt idx="1844">
                  <c:v>7.611009999999998</c:v>
                </c:pt>
                <c:pt idx="1845">
                  <c:v>7.611009999999998</c:v>
                </c:pt>
                <c:pt idx="1846">
                  <c:v>7.611009999999998</c:v>
                </c:pt>
                <c:pt idx="1847">
                  <c:v>7.607449999999996</c:v>
                </c:pt>
                <c:pt idx="1848">
                  <c:v>7.60923</c:v>
                </c:pt>
                <c:pt idx="1849">
                  <c:v>7.611009999999998</c:v>
                </c:pt>
                <c:pt idx="1850">
                  <c:v>7.611009999999998</c:v>
                </c:pt>
                <c:pt idx="1851">
                  <c:v>7.60923</c:v>
                </c:pt>
                <c:pt idx="1852">
                  <c:v>7.60923</c:v>
                </c:pt>
                <c:pt idx="1853">
                  <c:v>7.611009999999998</c:v>
                </c:pt>
                <c:pt idx="1854">
                  <c:v>7.611009999999998</c:v>
                </c:pt>
                <c:pt idx="1855">
                  <c:v>7.611009999999998</c:v>
                </c:pt>
                <c:pt idx="1856">
                  <c:v>7.60923</c:v>
                </c:pt>
                <c:pt idx="1857">
                  <c:v>7.60923</c:v>
                </c:pt>
                <c:pt idx="1858">
                  <c:v>7.611009999999998</c:v>
                </c:pt>
                <c:pt idx="1859">
                  <c:v>7.611009999999998</c:v>
                </c:pt>
                <c:pt idx="1860">
                  <c:v>7.611009999999998</c:v>
                </c:pt>
                <c:pt idx="1861">
                  <c:v>7.612799999999995</c:v>
                </c:pt>
                <c:pt idx="1862">
                  <c:v>7.612799999999995</c:v>
                </c:pt>
                <c:pt idx="1863">
                  <c:v>7.611009999999998</c:v>
                </c:pt>
                <c:pt idx="1864">
                  <c:v>7.60923</c:v>
                </c:pt>
                <c:pt idx="1865">
                  <c:v>7.60923</c:v>
                </c:pt>
                <c:pt idx="1866">
                  <c:v>7.60923</c:v>
                </c:pt>
                <c:pt idx="1867">
                  <c:v>7.611009999999998</c:v>
                </c:pt>
                <c:pt idx="1868">
                  <c:v>7.611009999999998</c:v>
                </c:pt>
                <c:pt idx="1869">
                  <c:v>7.612799999999995</c:v>
                </c:pt>
                <c:pt idx="1870">
                  <c:v>7.611009999999998</c:v>
                </c:pt>
                <c:pt idx="1871">
                  <c:v>7.611009999999998</c:v>
                </c:pt>
                <c:pt idx="1872">
                  <c:v>7.612799999999995</c:v>
                </c:pt>
                <c:pt idx="1873">
                  <c:v>7.612799999999995</c:v>
                </c:pt>
                <c:pt idx="1874">
                  <c:v>7.612799999999995</c:v>
                </c:pt>
                <c:pt idx="1875">
                  <c:v>7.611009999999998</c:v>
                </c:pt>
                <c:pt idx="1876">
                  <c:v>7.612799999999995</c:v>
                </c:pt>
                <c:pt idx="1877">
                  <c:v>7.612799999999995</c:v>
                </c:pt>
                <c:pt idx="1878">
                  <c:v>7.612799999999995</c:v>
                </c:pt>
                <c:pt idx="1879">
                  <c:v>7.611009999999998</c:v>
                </c:pt>
                <c:pt idx="1880">
                  <c:v>7.60923</c:v>
                </c:pt>
                <c:pt idx="1881">
                  <c:v>7.611009999999998</c:v>
                </c:pt>
                <c:pt idx="1882">
                  <c:v>7.611009999999998</c:v>
                </c:pt>
                <c:pt idx="1883">
                  <c:v>7.611009999999998</c:v>
                </c:pt>
                <c:pt idx="1884">
                  <c:v>7.611009999999998</c:v>
                </c:pt>
                <c:pt idx="1885">
                  <c:v>7.611009999999998</c:v>
                </c:pt>
                <c:pt idx="1886">
                  <c:v>7.612799999999995</c:v>
                </c:pt>
                <c:pt idx="1887">
                  <c:v>7.611009999999998</c:v>
                </c:pt>
                <c:pt idx="1888">
                  <c:v>7.612799999999995</c:v>
                </c:pt>
                <c:pt idx="1889">
                  <c:v>7.611009999999998</c:v>
                </c:pt>
                <c:pt idx="1890">
                  <c:v>7.611009999999998</c:v>
                </c:pt>
                <c:pt idx="1891">
                  <c:v>7.612799999999995</c:v>
                </c:pt>
                <c:pt idx="1892">
                  <c:v>7.611009999999998</c:v>
                </c:pt>
                <c:pt idx="1893">
                  <c:v>7.611009999999998</c:v>
                </c:pt>
                <c:pt idx="1894">
                  <c:v>7.611009999999998</c:v>
                </c:pt>
                <c:pt idx="1895">
                  <c:v>7.611009999999998</c:v>
                </c:pt>
                <c:pt idx="1896">
                  <c:v>7.611009999999998</c:v>
                </c:pt>
                <c:pt idx="1897">
                  <c:v>7.612799999999995</c:v>
                </c:pt>
                <c:pt idx="1898">
                  <c:v>7.612799999999995</c:v>
                </c:pt>
                <c:pt idx="1899">
                  <c:v>7.611009999999998</c:v>
                </c:pt>
                <c:pt idx="1900">
                  <c:v>7.611009999999998</c:v>
                </c:pt>
                <c:pt idx="1901">
                  <c:v>7.60923</c:v>
                </c:pt>
                <c:pt idx="1902">
                  <c:v>7.611009999999998</c:v>
                </c:pt>
                <c:pt idx="1903">
                  <c:v>7.611009999999998</c:v>
                </c:pt>
                <c:pt idx="1904">
                  <c:v>7.60923</c:v>
                </c:pt>
                <c:pt idx="1905">
                  <c:v>7.60923</c:v>
                </c:pt>
                <c:pt idx="1906">
                  <c:v>7.611009999999998</c:v>
                </c:pt>
                <c:pt idx="1907">
                  <c:v>7.611009999999998</c:v>
                </c:pt>
                <c:pt idx="1908">
                  <c:v>7.611009999999998</c:v>
                </c:pt>
                <c:pt idx="1909">
                  <c:v>7.612799999999995</c:v>
                </c:pt>
                <c:pt idx="1910">
                  <c:v>7.611009999999998</c:v>
                </c:pt>
                <c:pt idx="1911">
                  <c:v>7.611009999999998</c:v>
                </c:pt>
                <c:pt idx="1912">
                  <c:v>7.611009999999998</c:v>
                </c:pt>
                <c:pt idx="1913">
                  <c:v>7.611009999999998</c:v>
                </c:pt>
                <c:pt idx="1914">
                  <c:v>7.612799999999995</c:v>
                </c:pt>
                <c:pt idx="1915">
                  <c:v>7.612799999999995</c:v>
                </c:pt>
                <c:pt idx="1916">
                  <c:v>7.612799999999995</c:v>
                </c:pt>
                <c:pt idx="1917">
                  <c:v>7.612799999999995</c:v>
                </c:pt>
                <c:pt idx="1918">
                  <c:v>7.612799999999995</c:v>
                </c:pt>
                <c:pt idx="1919">
                  <c:v>7.612799999999995</c:v>
                </c:pt>
                <c:pt idx="1920">
                  <c:v>7.612799999999995</c:v>
                </c:pt>
                <c:pt idx="1921">
                  <c:v>7.611009999999998</c:v>
                </c:pt>
                <c:pt idx="1922">
                  <c:v>7.611009999999998</c:v>
                </c:pt>
                <c:pt idx="1923">
                  <c:v>7.612799999999995</c:v>
                </c:pt>
                <c:pt idx="1924">
                  <c:v>7.611009999999998</c:v>
                </c:pt>
                <c:pt idx="1925">
                  <c:v>7.611009999999998</c:v>
                </c:pt>
                <c:pt idx="1926">
                  <c:v>7.611009999999998</c:v>
                </c:pt>
                <c:pt idx="1927">
                  <c:v>7.611009999999998</c:v>
                </c:pt>
                <c:pt idx="1928">
                  <c:v>7.611009999999998</c:v>
                </c:pt>
                <c:pt idx="1929">
                  <c:v>7.612799999999995</c:v>
                </c:pt>
                <c:pt idx="1930">
                  <c:v>7.612799999999995</c:v>
                </c:pt>
                <c:pt idx="1931">
                  <c:v>7.612799999999995</c:v>
                </c:pt>
                <c:pt idx="1932">
                  <c:v>7.611009999999998</c:v>
                </c:pt>
                <c:pt idx="1933">
                  <c:v>7.612799999999995</c:v>
                </c:pt>
                <c:pt idx="1934">
                  <c:v>7.612799999999995</c:v>
                </c:pt>
                <c:pt idx="1935">
                  <c:v>7.612799999999995</c:v>
                </c:pt>
                <c:pt idx="1936">
                  <c:v>7.612799999999995</c:v>
                </c:pt>
                <c:pt idx="1937">
                  <c:v>7.611009999999998</c:v>
                </c:pt>
                <c:pt idx="1938">
                  <c:v>7.612799999999995</c:v>
                </c:pt>
                <c:pt idx="1939">
                  <c:v>7.611009999999998</c:v>
                </c:pt>
                <c:pt idx="1940">
                  <c:v>7.611009999999998</c:v>
                </c:pt>
                <c:pt idx="1941">
                  <c:v>7.611009999999998</c:v>
                </c:pt>
                <c:pt idx="1942">
                  <c:v>7.612799999999995</c:v>
                </c:pt>
                <c:pt idx="1943">
                  <c:v>7.614579999999993</c:v>
                </c:pt>
                <c:pt idx="1944">
                  <c:v>7.611009999999998</c:v>
                </c:pt>
                <c:pt idx="1945">
                  <c:v>7.611009999999998</c:v>
                </c:pt>
                <c:pt idx="1946">
                  <c:v>7.612799999999995</c:v>
                </c:pt>
                <c:pt idx="1947">
                  <c:v>7.612799999999995</c:v>
                </c:pt>
                <c:pt idx="1948">
                  <c:v>7.612799999999995</c:v>
                </c:pt>
                <c:pt idx="1949">
                  <c:v>7.611009999999998</c:v>
                </c:pt>
                <c:pt idx="1950">
                  <c:v>7.60923</c:v>
                </c:pt>
                <c:pt idx="1951">
                  <c:v>7.611009999999998</c:v>
                </c:pt>
                <c:pt idx="1952">
                  <c:v>7.611009999999998</c:v>
                </c:pt>
                <c:pt idx="1953">
                  <c:v>7.611009999999998</c:v>
                </c:pt>
                <c:pt idx="1954">
                  <c:v>7.611009999999998</c:v>
                </c:pt>
                <c:pt idx="1955">
                  <c:v>7.60923</c:v>
                </c:pt>
                <c:pt idx="1956">
                  <c:v>7.60923</c:v>
                </c:pt>
                <c:pt idx="1957">
                  <c:v>7.611009999999998</c:v>
                </c:pt>
                <c:pt idx="1958">
                  <c:v>7.611009999999998</c:v>
                </c:pt>
                <c:pt idx="1959">
                  <c:v>7.611009999999998</c:v>
                </c:pt>
                <c:pt idx="1960">
                  <c:v>7.611009999999998</c:v>
                </c:pt>
                <c:pt idx="1961">
                  <c:v>7.611009999999998</c:v>
                </c:pt>
                <c:pt idx="1962">
                  <c:v>7.611009999999998</c:v>
                </c:pt>
                <c:pt idx="1963">
                  <c:v>7.60923</c:v>
                </c:pt>
                <c:pt idx="1964">
                  <c:v>7.611009999999998</c:v>
                </c:pt>
                <c:pt idx="1965">
                  <c:v>7.611009999999998</c:v>
                </c:pt>
                <c:pt idx="1966">
                  <c:v>7.612799999999995</c:v>
                </c:pt>
                <c:pt idx="1967">
                  <c:v>7.611009999999998</c:v>
                </c:pt>
                <c:pt idx="1968">
                  <c:v>7.611009999999998</c:v>
                </c:pt>
                <c:pt idx="1969">
                  <c:v>7.611009999999998</c:v>
                </c:pt>
                <c:pt idx="1970">
                  <c:v>7.611009999999998</c:v>
                </c:pt>
                <c:pt idx="1971">
                  <c:v>7.611009999999998</c:v>
                </c:pt>
                <c:pt idx="1972">
                  <c:v>7.611009999999998</c:v>
                </c:pt>
                <c:pt idx="1973">
                  <c:v>7.611009999999998</c:v>
                </c:pt>
                <c:pt idx="1974">
                  <c:v>7.611009999999998</c:v>
                </c:pt>
                <c:pt idx="1975">
                  <c:v>7.611009999999998</c:v>
                </c:pt>
                <c:pt idx="1976">
                  <c:v>7.611009999999998</c:v>
                </c:pt>
                <c:pt idx="1977">
                  <c:v>7.611009999999998</c:v>
                </c:pt>
                <c:pt idx="1978">
                  <c:v>7.611009999999998</c:v>
                </c:pt>
                <c:pt idx="1979">
                  <c:v>7.612799999999995</c:v>
                </c:pt>
                <c:pt idx="1980">
                  <c:v>7.614579999999993</c:v>
                </c:pt>
                <c:pt idx="1981">
                  <c:v>7.611009999999998</c:v>
                </c:pt>
                <c:pt idx="1982">
                  <c:v>7.60923</c:v>
                </c:pt>
                <c:pt idx="1983">
                  <c:v>7.60923</c:v>
                </c:pt>
                <c:pt idx="1984">
                  <c:v>7.60923</c:v>
                </c:pt>
                <c:pt idx="1985">
                  <c:v>7.60923</c:v>
                </c:pt>
                <c:pt idx="1986">
                  <c:v>7.611009999999998</c:v>
                </c:pt>
                <c:pt idx="1987">
                  <c:v>7.611009999999998</c:v>
                </c:pt>
                <c:pt idx="1988">
                  <c:v>7.611009999999998</c:v>
                </c:pt>
                <c:pt idx="1989">
                  <c:v>7.611009999999998</c:v>
                </c:pt>
                <c:pt idx="1990">
                  <c:v>7.611009999999998</c:v>
                </c:pt>
                <c:pt idx="1991">
                  <c:v>7.612799999999995</c:v>
                </c:pt>
                <c:pt idx="1992">
                  <c:v>7.611009999999998</c:v>
                </c:pt>
                <c:pt idx="1993">
                  <c:v>7.611009999999998</c:v>
                </c:pt>
                <c:pt idx="1994">
                  <c:v>7.611009999999998</c:v>
                </c:pt>
                <c:pt idx="1995">
                  <c:v>7.612799999999995</c:v>
                </c:pt>
                <c:pt idx="1996">
                  <c:v>7.611009999999998</c:v>
                </c:pt>
                <c:pt idx="1997">
                  <c:v>7.611009999999998</c:v>
                </c:pt>
                <c:pt idx="1998">
                  <c:v>7.611009999999998</c:v>
                </c:pt>
                <c:pt idx="1999">
                  <c:v>7.611009999999998</c:v>
                </c:pt>
                <c:pt idx="2000">
                  <c:v>7.60923</c:v>
                </c:pt>
                <c:pt idx="2001">
                  <c:v>7.611009999999998</c:v>
                </c:pt>
                <c:pt idx="2002">
                  <c:v>7.611009999999998</c:v>
                </c:pt>
                <c:pt idx="2003">
                  <c:v>7.611009999999998</c:v>
                </c:pt>
                <c:pt idx="2004">
                  <c:v>7.611009999999998</c:v>
                </c:pt>
                <c:pt idx="2005">
                  <c:v>7.611009999999998</c:v>
                </c:pt>
                <c:pt idx="2006">
                  <c:v>7.611009999999998</c:v>
                </c:pt>
                <c:pt idx="2007">
                  <c:v>7.611009999999998</c:v>
                </c:pt>
                <c:pt idx="2008">
                  <c:v>7.60923</c:v>
                </c:pt>
                <c:pt idx="2009">
                  <c:v>7.611009999999998</c:v>
                </c:pt>
                <c:pt idx="2010">
                  <c:v>7.612799999999995</c:v>
                </c:pt>
                <c:pt idx="2011">
                  <c:v>7.612799999999995</c:v>
                </c:pt>
                <c:pt idx="2012">
                  <c:v>7.611009999999998</c:v>
                </c:pt>
                <c:pt idx="2013">
                  <c:v>7.611009999999998</c:v>
                </c:pt>
                <c:pt idx="2014">
                  <c:v>7.611009999999998</c:v>
                </c:pt>
                <c:pt idx="2015">
                  <c:v>7.611009999999998</c:v>
                </c:pt>
                <c:pt idx="2016">
                  <c:v>7.60923</c:v>
                </c:pt>
                <c:pt idx="2017">
                  <c:v>7.60923</c:v>
                </c:pt>
                <c:pt idx="2018">
                  <c:v>7.611009999999998</c:v>
                </c:pt>
                <c:pt idx="2019">
                  <c:v>7.612799999999995</c:v>
                </c:pt>
                <c:pt idx="2020">
                  <c:v>7.611009999999998</c:v>
                </c:pt>
                <c:pt idx="2021">
                  <c:v>7.611009999999998</c:v>
                </c:pt>
                <c:pt idx="2022">
                  <c:v>7.612799999999995</c:v>
                </c:pt>
                <c:pt idx="2023">
                  <c:v>7.611009999999998</c:v>
                </c:pt>
                <c:pt idx="2024">
                  <c:v>7.612799999999995</c:v>
                </c:pt>
                <c:pt idx="2025">
                  <c:v>7.611009999999998</c:v>
                </c:pt>
                <c:pt idx="2026">
                  <c:v>7.611009999999998</c:v>
                </c:pt>
                <c:pt idx="2027">
                  <c:v>7.60923</c:v>
                </c:pt>
                <c:pt idx="2028">
                  <c:v>7.611009999999998</c:v>
                </c:pt>
                <c:pt idx="2029">
                  <c:v>7.612799999999995</c:v>
                </c:pt>
                <c:pt idx="2030">
                  <c:v>7.611009999999998</c:v>
                </c:pt>
                <c:pt idx="2031">
                  <c:v>7.611009999999998</c:v>
                </c:pt>
                <c:pt idx="2032">
                  <c:v>7.611009999999998</c:v>
                </c:pt>
                <c:pt idx="2033">
                  <c:v>7.611009999999998</c:v>
                </c:pt>
                <c:pt idx="2034">
                  <c:v>7.611009999999998</c:v>
                </c:pt>
                <c:pt idx="2035">
                  <c:v>7.611009999999998</c:v>
                </c:pt>
                <c:pt idx="2036">
                  <c:v>7.612799999999995</c:v>
                </c:pt>
                <c:pt idx="2037">
                  <c:v>7.612799999999995</c:v>
                </c:pt>
                <c:pt idx="2038">
                  <c:v>7.612799999999995</c:v>
                </c:pt>
                <c:pt idx="2039">
                  <c:v>7.60923</c:v>
                </c:pt>
                <c:pt idx="2040">
                  <c:v>7.60923</c:v>
                </c:pt>
                <c:pt idx="2041">
                  <c:v>7.60923</c:v>
                </c:pt>
                <c:pt idx="2042">
                  <c:v>7.611009999999998</c:v>
                </c:pt>
                <c:pt idx="2043">
                  <c:v>7.611009999999998</c:v>
                </c:pt>
                <c:pt idx="2044">
                  <c:v>7.611009999999998</c:v>
                </c:pt>
                <c:pt idx="2045">
                  <c:v>7.611009999999998</c:v>
                </c:pt>
                <c:pt idx="2046">
                  <c:v>7.611009999999998</c:v>
                </c:pt>
                <c:pt idx="2047">
                  <c:v>7.612799999999995</c:v>
                </c:pt>
                <c:pt idx="2048">
                  <c:v>7.612799999999995</c:v>
                </c:pt>
                <c:pt idx="2049">
                  <c:v>7.612799999999995</c:v>
                </c:pt>
                <c:pt idx="2050">
                  <c:v>7.612799999999995</c:v>
                </c:pt>
                <c:pt idx="2051">
                  <c:v>7.612799999999995</c:v>
                </c:pt>
                <c:pt idx="2052">
                  <c:v>7.611009999999998</c:v>
                </c:pt>
                <c:pt idx="2053">
                  <c:v>7.611009999999998</c:v>
                </c:pt>
                <c:pt idx="2054">
                  <c:v>7.611009999999998</c:v>
                </c:pt>
                <c:pt idx="2055">
                  <c:v>7.611009999999998</c:v>
                </c:pt>
                <c:pt idx="2056">
                  <c:v>7.611009999999998</c:v>
                </c:pt>
                <c:pt idx="2057">
                  <c:v>7.612799999999995</c:v>
                </c:pt>
                <c:pt idx="2058">
                  <c:v>7.612799999999995</c:v>
                </c:pt>
                <c:pt idx="2059">
                  <c:v>7.612799999999995</c:v>
                </c:pt>
                <c:pt idx="2060">
                  <c:v>7.611009999999998</c:v>
                </c:pt>
                <c:pt idx="2061">
                  <c:v>7.60923</c:v>
                </c:pt>
                <c:pt idx="2062">
                  <c:v>7.60923</c:v>
                </c:pt>
                <c:pt idx="2063">
                  <c:v>7.611009999999998</c:v>
                </c:pt>
                <c:pt idx="2064">
                  <c:v>7.60923</c:v>
                </c:pt>
                <c:pt idx="2065">
                  <c:v>7.60923</c:v>
                </c:pt>
                <c:pt idx="2066">
                  <c:v>7.60923</c:v>
                </c:pt>
                <c:pt idx="2067">
                  <c:v>7.60923</c:v>
                </c:pt>
                <c:pt idx="2068">
                  <c:v>7.611009999999998</c:v>
                </c:pt>
                <c:pt idx="2069">
                  <c:v>7.611009999999998</c:v>
                </c:pt>
                <c:pt idx="2070">
                  <c:v>7.611009999999998</c:v>
                </c:pt>
                <c:pt idx="2071">
                  <c:v>7.611009999999998</c:v>
                </c:pt>
                <c:pt idx="2072">
                  <c:v>7.611009999999998</c:v>
                </c:pt>
                <c:pt idx="2073">
                  <c:v>7.612799999999995</c:v>
                </c:pt>
                <c:pt idx="2074">
                  <c:v>7.612799999999995</c:v>
                </c:pt>
                <c:pt idx="2075">
                  <c:v>7.612799999999995</c:v>
                </c:pt>
                <c:pt idx="2076">
                  <c:v>7.612799999999995</c:v>
                </c:pt>
                <c:pt idx="2077">
                  <c:v>7.612799999999995</c:v>
                </c:pt>
                <c:pt idx="2078">
                  <c:v>7.612799999999995</c:v>
                </c:pt>
                <c:pt idx="2079">
                  <c:v>7.612799999999995</c:v>
                </c:pt>
                <c:pt idx="2080">
                  <c:v>7.611009999999998</c:v>
                </c:pt>
                <c:pt idx="2081">
                  <c:v>7.60923</c:v>
                </c:pt>
                <c:pt idx="2082">
                  <c:v>7.60923</c:v>
                </c:pt>
                <c:pt idx="2083">
                  <c:v>7.611009999999998</c:v>
                </c:pt>
                <c:pt idx="2084">
                  <c:v>7.60923</c:v>
                </c:pt>
                <c:pt idx="2085">
                  <c:v>7.611009999999998</c:v>
                </c:pt>
                <c:pt idx="2086">
                  <c:v>7.611009999999998</c:v>
                </c:pt>
                <c:pt idx="2087">
                  <c:v>7.611009999999998</c:v>
                </c:pt>
                <c:pt idx="2088">
                  <c:v>7.611009999999998</c:v>
                </c:pt>
                <c:pt idx="2089">
                  <c:v>7.611009999999998</c:v>
                </c:pt>
                <c:pt idx="2090">
                  <c:v>7.611009999999998</c:v>
                </c:pt>
                <c:pt idx="2091">
                  <c:v>7.611009999999998</c:v>
                </c:pt>
                <c:pt idx="2092">
                  <c:v>7.612799999999995</c:v>
                </c:pt>
                <c:pt idx="2093">
                  <c:v>7.612799999999995</c:v>
                </c:pt>
                <c:pt idx="2094">
                  <c:v>7.612799999999995</c:v>
                </c:pt>
                <c:pt idx="2095">
                  <c:v>7.612799999999995</c:v>
                </c:pt>
                <c:pt idx="2096">
                  <c:v>7.611009999999998</c:v>
                </c:pt>
                <c:pt idx="2097">
                  <c:v>7.612799999999995</c:v>
                </c:pt>
                <c:pt idx="2098">
                  <c:v>7.612799999999995</c:v>
                </c:pt>
                <c:pt idx="2099">
                  <c:v>7.612799999999995</c:v>
                </c:pt>
                <c:pt idx="2100">
                  <c:v>7.611009999999998</c:v>
                </c:pt>
                <c:pt idx="2101">
                  <c:v>7.611009999999998</c:v>
                </c:pt>
                <c:pt idx="2102">
                  <c:v>7.611009999999998</c:v>
                </c:pt>
                <c:pt idx="2103">
                  <c:v>7.611009999999998</c:v>
                </c:pt>
                <c:pt idx="2104">
                  <c:v>7.611009999999998</c:v>
                </c:pt>
                <c:pt idx="2105">
                  <c:v>7.612799999999995</c:v>
                </c:pt>
                <c:pt idx="2106">
                  <c:v>7.611009999999998</c:v>
                </c:pt>
                <c:pt idx="2107">
                  <c:v>7.611009999999998</c:v>
                </c:pt>
                <c:pt idx="2108">
                  <c:v>7.611009999999998</c:v>
                </c:pt>
                <c:pt idx="2109">
                  <c:v>7.611009999999998</c:v>
                </c:pt>
                <c:pt idx="2110">
                  <c:v>7.60923</c:v>
                </c:pt>
                <c:pt idx="2111">
                  <c:v>7.611009999999998</c:v>
                </c:pt>
                <c:pt idx="2112">
                  <c:v>7.611009999999998</c:v>
                </c:pt>
                <c:pt idx="2113">
                  <c:v>7.611009999999998</c:v>
                </c:pt>
                <c:pt idx="2114">
                  <c:v>7.611009999999998</c:v>
                </c:pt>
                <c:pt idx="2115">
                  <c:v>7.612799999999995</c:v>
                </c:pt>
                <c:pt idx="2116">
                  <c:v>7.60923</c:v>
                </c:pt>
                <c:pt idx="2117">
                  <c:v>7.60923</c:v>
                </c:pt>
                <c:pt idx="2118">
                  <c:v>7.60923</c:v>
                </c:pt>
                <c:pt idx="2119">
                  <c:v>7.611009999999998</c:v>
                </c:pt>
                <c:pt idx="2120">
                  <c:v>7.611009999999998</c:v>
                </c:pt>
                <c:pt idx="2121">
                  <c:v>7.612799999999995</c:v>
                </c:pt>
                <c:pt idx="2122">
                  <c:v>7.611009999999998</c:v>
                </c:pt>
                <c:pt idx="2123">
                  <c:v>7.611009999999998</c:v>
                </c:pt>
                <c:pt idx="2124">
                  <c:v>7.612799999999995</c:v>
                </c:pt>
                <c:pt idx="2125">
                  <c:v>7.611009999999998</c:v>
                </c:pt>
                <c:pt idx="2126">
                  <c:v>7.60923</c:v>
                </c:pt>
                <c:pt idx="2127">
                  <c:v>7.611009999999998</c:v>
                </c:pt>
                <c:pt idx="2128">
                  <c:v>7.60923</c:v>
                </c:pt>
                <c:pt idx="2129">
                  <c:v>7.60923</c:v>
                </c:pt>
                <c:pt idx="2130">
                  <c:v>7.60923</c:v>
                </c:pt>
                <c:pt idx="2131">
                  <c:v>7.611009999999998</c:v>
                </c:pt>
                <c:pt idx="2132">
                  <c:v>7.612799999999995</c:v>
                </c:pt>
                <c:pt idx="2133">
                  <c:v>7.612799999999995</c:v>
                </c:pt>
                <c:pt idx="2134">
                  <c:v>7.611009999999998</c:v>
                </c:pt>
                <c:pt idx="2135">
                  <c:v>7.611009999999998</c:v>
                </c:pt>
                <c:pt idx="2136">
                  <c:v>7.611009999999998</c:v>
                </c:pt>
                <c:pt idx="2137">
                  <c:v>7.612799999999995</c:v>
                </c:pt>
                <c:pt idx="2138">
                  <c:v>7.612799999999995</c:v>
                </c:pt>
                <c:pt idx="2139">
                  <c:v>7.612799999999995</c:v>
                </c:pt>
                <c:pt idx="2140">
                  <c:v>7.611009999999998</c:v>
                </c:pt>
                <c:pt idx="2141">
                  <c:v>7.611009999999998</c:v>
                </c:pt>
                <c:pt idx="2142">
                  <c:v>7.612799999999995</c:v>
                </c:pt>
                <c:pt idx="2143">
                  <c:v>7.612799999999995</c:v>
                </c:pt>
                <c:pt idx="2144">
                  <c:v>7.612799999999995</c:v>
                </c:pt>
                <c:pt idx="2145">
                  <c:v>7.611009999999998</c:v>
                </c:pt>
                <c:pt idx="2146">
                  <c:v>7.612799999999995</c:v>
                </c:pt>
                <c:pt idx="2147">
                  <c:v>7.611009999999998</c:v>
                </c:pt>
                <c:pt idx="2148">
                  <c:v>7.60923</c:v>
                </c:pt>
                <c:pt idx="2149">
                  <c:v>7.60923</c:v>
                </c:pt>
                <c:pt idx="2150">
                  <c:v>7.60923</c:v>
                </c:pt>
                <c:pt idx="2151">
                  <c:v>7.611009999999998</c:v>
                </c:pt>
                <c:pt idx="2152">
                  <c:v>7.612799999999995</c:v>
                </c:pt>
                <c:pt idx="2153">
                  <c:v>7.611009999999998</c:v>
                </c:pt>
                <c:pt idx="2154">
                  <c:v>7.611009999999998</c:v>
                </c:pt>
                <c:pt idx="2155">
                  <c:v>7.614579999999993</c:v>
                </c:pt>
                <c:pt idx="2156">
                  <c:v>7.612799999999995</c:v>
                </c:pt>
                <c:pt idx="2157">
                  <c:v>7.611009999999998</c:v>
                </c:pt>
                <c:pt idx="2158">
                  <c:v>7.611009999999998</c:v>
                </c:pt>
                <c:pt idx="2159">
                  <c:v>7.612799999999995</c:v>
                </c:pt>
                <c:pt idx="2160">
                  <c:v>7.612799999999995</c:v>
                </c:pt>
                <c:pt idx="2161">
                  <c:v>7.612799999999995</c:v>
                </c:pt>
                <c:pt idx="2162">
                  <c:v>7.612799999999995</c:v>
                </c:pt>
                <c:pt idx="2163">
                  <c:v>7.612799999999995</c:v>
                </c:pt>
                <c:pt idx="2164">
                  <c:v>7.612799999999995</c:v>
                </c:pt>
                <c:pt idx="2165">
                  <c:v>7.611009999999998</c:v>
                </c:pt>
                <c:pt idx="2166">
                  <c:v>7.611009999999998</c:v>
                </c:pt>
                <c:pt idx="2167">
                  <c:v>7.611009999999998</c:v>
                </c:pt>
                <c:pt idx="2168">
                  <c:v>7.611009999999998</c:v>
                </c:pt>
                <c:pt idx="2169">
                  <c:v>7.612799999999995</c:v>
                </c:pt>
                <c:pt idx="2170">
                  <c:v>7.612799999999995</c:v>
                </c:pt>
                <c:pt idx="2171">
                  <c:v>7.611009999999998</c:v>
                </c:pt>
                <c:pt idx="2172">
                  <c:v>7.611009999999998</c:v>
                </c:pt>
                <c:pt idx="2173">
                  <c:v>7.611009999999998</c:v>
                </c:pt>
                <c:pt idx="2174">
                  <c:v>7.611009999999998</c:v>
                </c:pt>
                <c:pt idx="2175">
                  <c:v>7.611009999999998</c:v>
                </c:pt>
                <c:pt idx="2176">
                  <c:v>7.611009999999998</c:v>
                </c:pt>
                <c:pt idx="2177">
                  <c:v>7.611009999999998</c:v>
                </c:pt>
                <c:pt idx="2178">
                  <c:v>7.611009999999998</c:v>
                </c:pt>
                <c:pt idx="2179">
                  <c:v>7.611009999999998</c:v>
                </c:pt>
                <c:pt idx="2180">
                  <c:v>7.611009999999998</c:v>
                </c:pt>
                <c:pt idx="2181">
                  <c:v>7.611009999999998</c:v>
                </c:pt>
                <c:pt idx="2182">
                  <c:v>7.60923</c:v>
                </c:pt>
                <c:pt idx="2183">
                  <c:v>7.611009999999998</c:v>
                </c:pt>
                <c:pt idx="2184">
                  <c:v>7.611009999999998</c:v>
                </c:pt>
                <c:pt idx="2185">
                  <c:v>7.611009999999998</c:v>
                </c:pt>
                <c:pt idx="2186">
                  <c:v>7.611009999999998</c:v>
                </c:pt>
                <c:pt idx="2187">
                  <c:v>7.611009999999998</c:v>
                </c:pt>
                <c:pt idx="2188">
                  <c:v>7.611009999999998</c:v>
                </c:pt>
                <c:pt idx="2189">
                  <c:v>7.611009999999998</c:v>
                </c:pt>
                <c:pt idx="2190">
                  <c:v>7.611009999999998</c:v>
                </c:pt>
                <c:pt idx="2191">
                  <c:v>7.612799999999995</c:v>
                </c:pt>
                <c:pt idx="2192">
                  <c:v>7.612799999999995</c:v>
                </c:pt>
                <c:pt idx="2193">
                  <c:v>7.612799999999995</c:v>
                </c:pt>
                <c:pt idx="2194">
                  <c:v>7.612799999999995</c:v>
                </c:pt>
                <c:pt idx="2195">
                  <c:v>7.612799999999995</c:v>
                </c:pt>
                <c:pt idx="2196">
                  <c:v>7.612799999999995</c:v>
                </c:pt>
                <c:pt idx="2197">
                  <c:v>7.611009999999998</c:v>
                </c:pt>
                <c:pt idx="2198">
                  <c:v>7.611009999999998</c:v>
                </c:pt>
                <c:pt idx="2199">
                  <c:v>7.60923</c:v>
                </c:pt>
                <c:pt idx="2200">
                  <c:v>7.611009999999998</c:v>
                </c:pt>
                <c:pt idx="2201">
                  <c:v>7.611009999999998</c:v>
                </c:pt>
                <c:pt idx="2202">
                  <c:v>7.611009999999998</c:v>
                </c:pt>
                <c:pt idx="2203">
                  <c:v>7.612799999999995</c:v>
                </c:pt>
                <c:pt idx="2204">
                  <c:v>7.612799999999995</c:v>
                </c:pt>
                <c:pt idx="2205">
                  <c:v>7.612799999999995</c:v>
                </c:pt>
                <c:pt idx="2206">
                  <c:v>7.612799999999995</c:v>
                </c:pt>
                <c:pt idx="2207">
                  <c:v>7.611009999999998</c:v>
                </c:pt>
                <c:pt idx="2208">
                  <c:v>7.611009999999998</c:v>
                </c:pt>
                <c:pt idx="2209">
                  <c:v>7.611009999999998</c:v>
                </c:pt>
                <c:pt idx="2210">
                  <c:v>7.611009999999998</c:v>
                </c:pt>
                <c:pt idx="2211">
                  <c:v>7.611009999999998</c:v>
                </c:pt>
                <c:pt idx="2212">
                  <c:v>7.611009999999998</c:v>
                </c:pt>
                <c:pt idx="2213">
                  <c:v>7.611009999999998</c:v>
                </c:pt>
                <c:pt idx="2214">
                  <c:v>7.611009999999998</c:v>
                </c:pt>
                <c:pt idx="2215">
                  <c:v>7.611009999999998</c:v>
                </c:pt>
                <c:pt idx="2216">
                  <c:v>7.612799999999995</c:v>
                </c:pt>
                <c:pt idx="2217">
                  <c:v>7.612799999999995</c:v>
                </c:pt>
                <c:pt idx="2218">
                  <c:v>7.612799999999995</c:v>
                </c:pt>
                <c:pt idx="2219">
                  <c:v>7.612799999999995</c:v>
                </c:pt>
                <c:pt idx="2220">
                  <c:v>7.612799999999995</c:v>
                </c:pt>
                <c:pt idx="2221">
                  <c:v>7.612799999999995</c:v>
                </c:pt>
                <c:pt idx="2222">
                  <c:v>7.612799999999995</c:v>
                </c:pt>
                <c:pt idx="2223">
                  <c:v>7.612799999999995</c:v>
                </c:pt>
                <c:pt idx="2224">
                  <c:v>7.612799999999995</c:v>
                </c:pt>
                <c:pt idx="2225">
                  <c:v>7.612799999999995</c:v>
                </c:pt>
                <c:pt idx="2226">
                  <c:v>7.612799999999995</c:v>
                </c:pt>
                <c:pt idx="2227">
                  <c:v>7.611009999999998</c:v>
                </c:pt>
                <c:pt idx="2228">
                  <c:v>7.611009999999998</c:v>
                </c:pt>
                <c:pt idx="2229">
                  <c:v>7.611009999999998</c:v>
                </c:pt>
                <c:pt idx="2230">
                  <c:v>7.614579999999993</c:v>
                </c:pt>
                <c:pt idx="2231">
                  <c:v>7.612799999999995</c:v>
                </c:pt>
                <c:pt idx="2232">
                  <c:v>7.612799999999995</c:v>
                </c:pt>
                <c:pt idx="2233">
                  <c:v>7.611009999999998</c:v>
                </c:pt>
                <c:pt idx="2234">
                  <c:v>7.611009999999998</c:v>
                </c:pt>
                <c:pt idx="2235">
                  <c:v>7.612799999999995</c:v>
                </c:pt>
                <c:pt idx="2236">
                  <c:v>7.612799999999995</c:v>
                </c:pt>
                <c:pt idx="2237">
                  <c:v>7.612799999999995</c:v>
                </c:pt>
                <c:pt idx="2238">
                  <c:v>7.612799999999995</c:v>
                </c:pt>
                <c:pt idx="2239">
                  <c:v>7.611009999999998</c:v>
                </c:pt>
                <c:pt idx="2240">
                  <c:v>7.611009999999998</c:v>
                </c:pt>
                <c:pt idx="2241">
                  <c:v>7.60923</c:v>
                </c:pt>
                <c:pt idx="2242">
                  <c:v>7.60923</c:v>
                </c:pt>
                <c:pt idx="2243">
                  <c:v>7.611009999999998</c:v>
                </c:pt>
                <c:pt idx="2244">
                  <c:v>7.611009999999998</c:v>
                </c:pt>
                <c:pt idx="2245">
                  <c:v>7.611009999999998</c:v>
                </c:pt>
                <c:pt idx="2246">
                  <c:v>7.612799999999995</c:v>
                </c:pt>
                <c:pt idx="2247">
                  <c:v>7.612799999999995</c:v>
                </c:pt>
                <c:pt idx="2248">
                  <c:v>7.612799999999995</c:v>
                </c:pt>
                <c:pt idx="2249">
                  <c:v>7.612799999999995</c:v>
                </c:pt>
                <c:pt idx="2250">
                  <c:v>7.612799999999995</c:v>
                </c:pt>
                <c:pt idx="2251">
                  <c:v>7.612799999999995</c:v>
                </c:pt>
                <c:pt idx="2252">
                  <c:v>7.612799999999995</c:v>
                </c:pt>
                <c:pt idx="2253">
                  <c:v>7.614579999999993</c:v>
                </c:pt>
                <c:pt idx="2254">
                  <c:v>7.612799999999995</c:v>
                </c:pt>
                <c:pt idx="2255">
                  <c:v>7.612799999999995</c:v>
                </c:pt>
                <c:pt idx="2256">
                  <c:v>7.612799999999995</c:v>
                </c:pt>
                <c:pt idx="2257">
                  <c:v>7.612799999999995</c:v>
                </c:pt>
                <c:pt idx="2258">
                  <c:v>7.612799999999995</c:v>
                </c:pt>
                <c:pt idx="2259">
                  <c:v>7.612799999999995</c:v>
                </c:pt>
                <c:pt idx="2260">
                  <c:v>7.612799999999995</c:v>
                </c:pt>
                <c:pt idx="2261">
                  <c:v>7.612799999999995</c:v>
                </c:pt>
                <c:pt idx="2262">
                  <c:v>7.612799999999995</c:v>
                </c:pt>
                <c:pt idx="2263">
                  <c:v>7.612799999999995</c:v>
                </c:pt>
                <c:pt idx="2264">
                  <c:v>7.612799999999995</c:v>
                </c:pt>
                <c:pt idx="2265">
                  <c:v>7.611009999999998</c:v>
                </c:pt>
                <c:pt idx="2266">
                  <c:v>7.611009999999998</c:v>
                </c:pt>
                <c:pt idx="2267">
                  <c:v>7.612799999999995</c:v>
                </c:pt>
                <c:pt idx="2268">
                  <c:v>7.612799999999995</c:v>
                </c:pt>
                <c:pt idx="2269">
                  <c:v>7.614579999999993</c:v>
                </c:pt>
                <c:pt idx="2270">
                  <c:v>7.612799999999995</c:v>
                </c:pt>
                <c:pt idx="2271">
                  <c:v>7.612799999999995</c:v>
                </c:pt>
                <c:pt idx="2272">
                  <c:v>7.614579999999993</c:v>
                </c:pt>
                <c:pt idx="2273">
                  <c:v>7.614579999999993</c:v>
                </c:pt>
                <c:pt idx="2274">
                  <c:v>7.614579999999993</c:v>
                </c:pt>
                <c:pt idx="2275">
                  <c:v>7.612799999999995</c:v>
                </c:pt>
                <c:pt idx="2276">
                  <c:v>7.612799999999995</c:v>
                </c:pt>
                <c:pt idx="2277">
                  <c:v>7.612799999999995</c:v>
                </c:pt>
                <c:pt idx="2278">
                  <c:v>7.614579999999993</c:v>
                </c:pt>
                <c:pt idx="2279">
                  <c:v>7.612799999999995</c:v>
                </c:pt>
                <c:pt idx="2280">
                  <c:v>7.612799999999995</c:v>
                </c:pt>
                <c:pt idx="2281">
                  <c:v>7.612799999999995</c:v>
                </c:pt>
                <c:pt idx="2282">
                  <c:v>7.612799999999995</c:v>
                </c:pt>
                <c:pt idx="2283">
                  <c:v>7.612799999999995</c:v>
                </c:pt>
                <c:pt idx="2284">
                  <c:v>7.611009999999998</c:v>
                </c:pt>
                <c:pt idx="2285">
                  <c:v>7.611009999999998</c:v>
                </c:pt>
                <c:pt idx="2286">
                  <c:v>7.612799999999995</c:v>
                </c:pt>
                <c:pt idx="2287">
                  <c:v>7.612799999999995</c:v>
                </c:pt>
                <c:pt idx="2288">
                  <c:v>7.611009999999998</c:v>
                </c:pt>
                <c:pt idx="2289">
                  <c:v>7.611009999999998</c:v>
                </c:pt>
                <c:pt idx="2290">
                  <c:v>7.612799999999995</c:v>
                </c:pt>
                <c:pt idx="2291">
                  <c:v>7.612799999999995</c:v>
                </c:pt>
                <c:pt idx="2292">
                  <c:v>7.614579999999993</c:v>
                </c:pt>
                <c:pt idx="2293">
                  <c:v>7.614579999999993</c:v>
                </c:pt>
                <c:pt idx="2294">
                  <c:v>7.612799999999995</c:v>
                </c:pt>
                <c:pt idx="2295">
                  <c:v>7.612799999999995</c:v>
                </c:pt>
                <c:pt idx="2296">
                  <c:v>7.612799999999995</c:v>
                </c:pt>
                <c:pt idx="2297">
                  <c:v>7.612799999999995</c:v>
                </c:pt>
                <c:pt idx="2298">
                  <c:v>7.612799999999995</c:v>
                </c:pt>
                <c:pt idx="2299">
                  <c:v>7.612799999999995</c:v>
                </c:pt>
                <c:pt idx="2300">
                  <c:v>7.612799999999995</c:v>
                </c:pt>
                <c:pt idx="2301">
                  <c:v>7.614579999999993</c:v>
                </c:pt>
                <c:pt idx="2302">
                  <c:v>7.614579999999993</c:v>
                </c:pt>
                <c:pt idx="2303">
                  <c:v>7.61636</c:v>
                </c:pt>
                <c:pt idx="2304">
                  <c:v>7.614579999999993</c:v>
                </c:pt>
                <c:pt idx="2305">
                  <c:v>7.612799999999995</c:v>
                </c:pt>
                <c:pt idx="2306">
                  <c:v>7.612799999999995</c:v>
                </c:pt>
                <c:pt idx="2307">
                  <c:v>7.612799999999995</c:v>
                </c:pt>
                <c:pt idx="2308">
                  <c:v>7.612799999999995</c:v>
                </c:pt>
                <c:pt idx="2309">
                  <c:v>7.612799999999995</c:v>
                </c:pt>
                <c:pt idx="2310">
                  <c:v>7.612799999999995</c:v>
                </c:pt>
                <c:pt idx="2311">
                  <c:v>7.614579999999993</c:v>
                </c:pt>
                <c:pt idx="2312">
                  <c:v>7.614579999999993</c:v>
                </c:pt>
                <c:pt idx="2313">
                  <c:v>7.614579999999993</c:v>
                </c:pt>
                <c:pt idx="2314">
                  <c:v>7.612799999999995</c:v>
                </c:pt>
                <c:pt idx="2315">
                  <c:v>7.612799999999995</c:v>
                </c:pt>
                <c:pt idx="2316">
                  <c:v>7.612799999999995</c:v>
                </c:pt>
                <c:pt idx="2317">
                  <c:v>7.614579999999993</c:v>
                </c:pt>
                <c:pt idx="2318">
                  <c:v>7.612799999999995</c:v>
                </c:pt>
                <c:pt idx="2319">
                  <c:v>7.612799999999995</c:v>
                </c:pt>
                <c:pt idx="2320">
                  <c:v>7.612799999999995</c:v>
                </c:pt>
                <c:pt idx="2321">
                  <c:v>7.614579999999993</c:v>
                </c:pt>
                <c:pt idx="2322">
                  <c:v>7.614579999999993</c:v>
                </c:pt>
                <c:pt idx="2323">
                  <c:v>7.612799999999995</c:v>
                </c:pt>
                <c:pt idx="2324">
                  <c:v>7.611009999999998</c:v>
                </c:pt>
                <c:pt idx="2325">
                  <c:v>7.612799999999995</c:v>
                </c:pt>
                <c:pt idx="2326">
                  <c:v>7.614579999999993</c:v>
                </c:pt>
                <c:pt idx="2327">
                  <c:v>7.614579999999993</c:v>
                </c:pt>
                <c:pt idx="2328">
                  <c:v>7.61636</c:v>
                </c:pt>
                <c:pt idx="2329">
                  <c:v>7.614579999999993</c:v>
                </c:pt>
                <c:pt idx="2330">
                  <c:v>7.614579999999993</c:v>
                </c:pt>
                <c:pt idx="2331">
                  <c:v>7.614579999999993</c:v>
                </c:pt>
                <c:pt idx="2332">
                  <c:v>7.614579999999993</c:v>
                </c:pt>
                <c:pt idx="2333">
                  <c:v>7.61636</c:v>
                </c:pt>
                <c:pt idx="2334">
                  <c:v>7.614579999999993</c:v>
                </c:pt>
                <c:pt idx="2335">
                  <c:v>7.614579999999993</c:v>
                </c:pt>
                <c:pt idx="2336">
                  <c:v>7.612799999999995</c:v>
                </c:pt>
                <c:pt idx="2337">
                  <c:v>7.612799999999995</c:v>
                </c:pt>
                <c:pt idx="2338">
                  <c:v>7.611009999999998</c:v>
                </c:pt>
                <c:pt idx="2339">
                  <c:v>7.611009999999998</c:v>
                </c:pt>
                <c:pt idx="2340">
                  <c:v>7.611009999999998</c:v>
                </c:pt>
                <c:pt idx="2341">
                  <c:v>7.611009999999998</c:v>
                </c:pt>
                <c:pt idx="2342">
                  <c:v>7.611009999999998</c:v>
                </c:pt>
                <c:pt idx="2343">
                  <c:v>7.612799999999995</c:v>
                </c:pt>
                <c:pt idx="2344">
                  <c:v>7.612799999999995</c:v>
                </c:pt>
                <c:pt idx="2345">
                  <c:v>7.612799999999995</c:v>
                </c:pt>
                <c:pt idx="2346">
                  <c:v>7.611009999999998</c:v>
                </c:pt>
                <c:pt idx="2347">
                  <c:v>7.611009999999998</c:v>
                </c:pt>
                <c:pt idx="2348">
                  <c:v>7.60923</c:v>
                </c:pt>
                <c:pt idx="2349">
                  <c:v>7.612799999999995</c:v>
                </c:pt>
                <c:pt idx="2350">
                  <c:v>7.612799999999995</c:v>
                </c:pt>
                <c:pt idx="2351">
                  <c:v>7.614579999999993</c:v>
                </c:pt>
                <c:pt idx="2352">
                  <c:v>7.612799999999995</c:v>
                </c:pt>
                <c:pt idx="2353">
                  <c:v>7.612799999999995</c:v>
                </c:pt>
                <c:pt idx="2354">
                  <c:v>7.612799999999995</c:v>
                </c:pt>
                <c:pt idx="2355">
                  <c:v>7.614579999999993</c:v>
                </c:pt>
                <c:pt idx="2356">
                  <c:v>7.614579999999993</c:v>
                </c:pt>
                <c:pt idx="2357">
                  <c:v>7.612799999999995</c:v>
                </c:pt>
                <c:pt idx="2358">
                  <c:v>7.612799999999995</c:v>
                </c:pt>
                <c:pt idx="2359">
                  <c:v>7.611009999999998</c:v>
                </c:pt>
                <c:pt idx="2360">
                  <c:v>7.612799999999995</c:v>
                </c:pt>
                <c:pt idx="2361">
                  <c:v>7.612799999999995</c:v>
                </c:pt>
                <c:pt idx="2362">
                  <c:v>7.612799999999995</c:v>
                </c:pt>
                <c:pt idx="2363">
                  <c:v>7.612799999999995</c:v>
                </c:pt>
                <c:pt idx="2364">
                  <c:v>7.612799999999995</c:v>
                </c:pt>
                <c:pt idx="2365">
                  <c:v>7.612799999999995</c:v>
                </c:pt>
                <c:pt idx="2366">
                  <c:v>7.612799999999995</c:v>
                </c:pt>
                <c:pt idx="2367">
                  <c:v>7.611009999999998</c:v>
                </c:pt>
                <c:pt idx="2368">
                  <c:v>7.611009999999998</c:v>
                </c:pt>
                <c:pt idx="2369">
                  <c:v>7.611009999999998</c:v>
                </c:pt>
                <c:pt idx="2370">
                  <c:v>7.611009999999998</c:v>
                </c:pt>
                <c:pt idx="2371">
                  <c:v>7.611009999999998</c:v>
                </c:pt>
                <c:pt idx="2372">
                  <c:v>7.611009999999998</c:v>
                </c:pt>
                <c:pt idx="2373">
                  <c:v>7.612799999999995</c:v>
                </c:pt>
                <c:pt idx="2374">
                  <c:v>7.612799999999995</c:v>
                </c:pt>
                <c:pt idx="2375">
                  <c:v>7.611009999999998</c:v>
                </c:pt>
                <c:pt idx="2376">
                  <c:v>7.611009999999998</c:v>
                </c:pt>
                <c:pt idx="2377">
                  <c:v>7.611009999999998</c:v>
                </c:pt>
                <c:pt idx="2378">
                  <c:v>7.611009999999998</c:v>
                </c:pt>
                <c:pt idx="2379">
                  <c:v>7.612799999999995</c:v>
                </c:pt>
                <c:pt idx="2380">
                  <c:v>7.614579999999993</c:v>
                </c:pt>
                <c:pt idx="2381">
                  <c:v>7.614579999999993</c:v>
                </c:pt>
                <c:pt idx="2382">
                  <c:v>7.612799999999995</c:v>
                </c:pt>
                <c:pt idx="2383">
                  <c:v>7.611009999999998</c:v>
                </c:pt>
                <c:pt idx="2384">
                  <c:v>7.611009999999998</c:v>
                </c:pt>
                <c:pt idx="2385">
                  <c:v>7.611009999999998</c:v>
                </c:pt>
                <c:pt idx="2386">
                  <c:v>7.611009999999998</c:v>
                </c:pt>
                <c:pt idx="2387">
                  <c:v>7.611009999999998</c:v>
                </c:pt>
                <c:pt idx="2388">
                  <c:v>7.612799999999995</c:v>
                </c:pt>
                <c:pt idx="2389">
                  <c:v>7.611009999999998</c:v>
                </c:pt>
                <c:pt idx="2390">
                  <c:v>7.611009999999998</c:v>
                </c:pt>
                <c:pt idx="2391">
                  <c:v>7.612799999999995</c:v>
                </c:pt>
                <c:pt idx="2392">
                  <c:v>7.614579999999993</c:v>
                </c:pt>
                <c:pt idx="2393">
                  <c:v>7.614579999999993</c:v>
                </c:pt>
                <c:pt idx="2394">
                  <c:v>7.612799999999995</c:v>
                </c:pt>
                <c:pt idx="2395">
                  <c:v>7.612799999999995</c:v>
                </c:pt>
                <c:pt idx="2396">
                  <c:v>7.614579999999993</c:v>
                </c:pt>
                <c:pt idx="2397">
                  <c:v>7.614579999999993</c:v>
                </c:pt>
                <c:pt idx="2398">
                  <c:v>7.612799999999995</c:v>
                </c:pt>
                <c:pt idx="2399">
                  <c:v>7.611009999999998</c:v>
                </c:pt>
                <c:pt idx="2400">
                  <c:v>7.612799999999995</c:v>
                </c:pt>
                <c:pt idx="2401">
                  <c:v>7.612799999999995</c:v>
                </c:pt>
                <c:pt idx="2402">
                  <c:v>7.612799999999995</c:v>
                </c:pt>
                <c:pt idx="2403">
                  <c:v>7.611009999999998</c:v>
                </c:pt>
                <c:pt idx="2404">
                  <c:v>7.611009999999998</c:v>
                </c:pt>
                <c:pt idx="2405">
                  <c:v>7.611009999999998</c:v>
                </c:pt>
                <c:pt idx="2406">
                  <c:v>7.611009999999998</c:v>
                </c:pt>
                <c:pt idx="2407">
                  <c:v>7.612799999999995</c:v>
                </c:pt>
                <c:pt idx="2408">
                  <c:v>7.614579999999993</c:v>
                </c:pt>
                <c:pt idx="2409">
                  <c:v>7.614579999999993</c:v>
                </c:pt>
                <c:pt idx="2410">
                  <c:v>7.612799999999995</c:v>
                </c:pt>
                <c:pt idx="2411">
                  <c:v>7.612799999999995</c:v>
                </c:pt>
                <c:pt idx="2412">
                  <c:v>7.611009999999998</c:v>
                </c:pt>
                <c:pt idx="2413">
                  <c:v>7.611009999999998</c:v>
                </c:pt>
                <c:pt idx="2414">
                  <c:v>7.611009999999998</c:v>
                </c:pt>
                <c:pt idx="2415">
                  <c:v>7.612799999999995</c:v>
                </c:pt>
                <c:pt idx="2416">
                  <c:v>7.612799999999995</c:v>
                </c:pt>
                <c:pt idx="2417">
                  <c:v>7.612799999999995</c:v>
                </c:pt>
                <c:pt idx="2418">
                  <c:v>7.612799999999995</c:v>
                </c:pt>
                <c:pt idx="2419">
                  <c:v>7.611009999999998</c:v>
                </c:pt>
                <c:pt idx="2420">
                  <c:v>7.611009999999998</c:v>
                </c:pt>
                <c:pt idx="2421">
                  <c:v>7.611009999999998</c:v>
                </c:pt>
                <c:pt idx="2422">
                  <c:v>7.611009999999998</c:v>
                </c:pt>
                <c:pt idx="2423">
                  <c:v>7.611009999999998</c:v>
                </c:pt>
                <c:pt idx="2424">
                  <c:v>7.611009999999998</c:v>
                </c:pt>
                <c:pt idx="2425">
                  <c:v>7.612799999999995</c:v>
                </c:pt>
                <c:pt idx="2426">
                  <c:v>7.612799999999995</c:v>
                </c:pt>
                <c:pt idx="2427">
                  <c:v>7.612799999999995</c:v>
                </c:pt>
                <c:pt idx="2428">
                  <c:v>7.612799999999995</c:v>
                </c:pt>
                <c:pt idx="2429">
                  <c:v>7.612799999999995</c:v>
                </c:pt>
                <c:pt idx="2430">
                  <c:v>7.612799999999995</c:v>
                </c:pt>
                <c:pt idx="2431">
                  <c:v>7.611009999999998</c:v>
                </c:pt>
                <c:pt idx="2432">
                  <c:v>7.612799999999995</c:v>
                </c:pt>
                <c:pt idx="2433">
                  <c:v>7.611009999999998</c:v>
                </c:pt>
                <c:pt idx="2434">
                  <c:v>7.614579999999993</c:v>
                </c:pt>
                <c:pt idx="2435">
                  <c:v>7.614579999999993</c:v>
                </c:pt>
                <c:pt idx="2436">
                  <c:v>7.612799999999995</c:v>
                </c:pt>
                <c:pt idx="2437">
                  <c:v>7.612799999999995</c:v>
                </c:pt>
                <c:pt idx="2438">
                  <c:v>7.612799999999995</c:v>
                </c:pt>
                <c:pt idx="2439">
                  <c:v>7.612799999999995</c:v>
                </c:pt>
                <c:pt idx="2440">
                  <c:v>7.60923</c:v>
                </c:pt>
                <c:pt idx="2441">
                  <c:v>7.60923</c:v>
                </c:pt>
                <c:pt idx="2442">
                  <c:v>7.607449999999996</c:v>
                </c:pt>
                <c:pt idx="2443">
                  <c:v>7.60923</c:v>
                </c:pt>
                <c:pt idx="2444">
                  <c:v>7.607449999999996</c:v>
                </c:pt>
                <c:pt idx="2445">
                  <c:v>7.60923</c:v>
                </c:pt>
                <c:pt idx="2446">
                  <c:v>7.60923</c:v>
                </c:pt>
                <c:pt idx="2447">
                  <c:v>7.611009999999998</c:v>
                </c:pt>
                <c:pt idx="2448">
                  <c:v>7.611009999999998</c:v>
                </c:pt>
                <c:pt idx="2449">
                  <c:v>7.611009999999998</c:v>
                </c:pt>
                <c:pt idx="2450">
                  <c:v>7.612799999999995</c:v>
                </c:pt>
                <c:pt idx="2451">
                  <c:v>7.612799999999995</c:v>
                </c:pt>
                <c:pt idx="2452">
                  <c:v>7.614579999999993</c:v>
                </c:pt>
                <c:pt idx="2453">
                  <c:v>7.614579999999993</c:v>
                </c:pt>
                <c:pt idx="2454">
                  <c:v>7.612799999999995</c:v>
                </c:pt>
                <c:pt idx="2455">
                  <c:v>7.612799999999995</c:v>
                </c:pt>
                <c:pt idx="2456">
                  <c:v>7.612799999999995</c:v>
                </c:pt>
                <c:pt idx="2457">
                  <c:v>7.611009999999998</c:v>
                </c:pt>
                <c:pt idx="2458">
                  <c:v>7.612799999999995</c:v>
                </c:pt>
                <c:pt idx="2459">
                  <c:v>7.611009999999998</c:v>
                </c:pt>
                <c:pt idx="2460">
                  <c:v>7.611009999999998</c:v>
                </c:pt>
                <c:pt idx="2461">
                  <c:v>7.612799999999995</c:v>
                </c:pt>
                <c:pt idx="2462">
                  <c:v>7.612799999999995</c:v>
                </c:pt>
                <c:pt idx="2463">
                  <c:v>7.612799999999995</c:v>
                </c:pt>
                <c:pt idx="2464">
                  <c:v>7.612799999999995</c:v>
                </c:pt>
                <c:pt idx="2465">
                  <c:v>7.612799999999995</c:v>
                </c:pt>
                <c:pt idx="2466">
                  <c:v>7.614579999999993</c:v>
                </c:pt>
                <c:pt idx="2467">
                  <c:v>7.612799999999995</c:v>
                </c:pt>
                <c:pt idx="2468">
                  <c:v>7.612799999999995</c:v>
                </c:pt>
                <c:pt idx="2469">
                  <c:v>7.612799999999995</c:v>
                </c:pt>
                <c:pt idx="2470">
                  <c:v>7.614579999999993</c:v>
                </c:pt>
                <c:pt idx="2471">
                  <c:v>7.612799999999995</c:v>
                </c:pt>
                <c:pt idx="2472">
                  <c:v>7.611009999999998</c:v>
                </c:pt>
                <c:pt idx="2473">
                  <c:v>7.60923</c:v>
                </c:pt>
                <c:pt idx="2474">
                  <c:v>7.611009999999998</c:v>
                </c:pt>
                <c:pt idx="2475">
                  <c:v>7.612799999999995</c:v>
                </c:pt>
                <c:pt idx="2476">
                  <c:v>7.612799999999995</c:v>
                </c:pt>
                <c:pt idx="2477">
                  <c:v>7.612799999999995</c:v>
                </c:pt>
                <c:pt idx="2478">
                  <c:v>7.612799999999995</c:v>
                </c:pt>
                <c:pt idx="2479">
                  <c:v>7.614579999999993</c:v>
                </c:pt>
                <c:pt idx="2480">
                  <c:v>7.612799999999995</c:v>
                </c:pt>
                <c:pt idx="2481">
                  <c:v>7.612799999999995</c:v>
                </c:pt>
                <c:pt idx="2482">
                  <c:v>7.611009999999998</c:v>
                </c:pt>
                <c:pt idx="2483">
                  <c:v>7.611009999999998</c:v>
                </c:pt>
                <c:pt idx="2484">
                  <c:v>7.612799999999995</c:v>
                </c:pt>
                <c:pt idx="2485">
                  <c:v>7.612799999999995</c:v>
                </c:pt>
                <c:pt idx="2486">
                  <c:v>7.611009999999998</c:v>
                </c:pt>
                <c:pt idx="2487">
                  <c:v>7.611009999999998</c:v>
                </c:pt>
                <c:pt idx="2488">
                  <c:v>7.612799999999995</c:v>
                </c:pt>
                <c:pt idx="2489">
                  <c:v>7.612799999999995</c:v>
                </c:pt>
                <c:pt idx="2490">
                  <c:v>7.614579999999993</c:v>
                </c:pt>
                <c:pt idx="2491">
                  <c:v>7.612799999999995</c:v>
                </c:pt>
                <c:pt idx="2492">
                  <c:v>7.611009999999998</c:v>
                </c:pt>
                <c:pt idx="2493">
                  <c:v>7.611009999999998</c:v>
                </c:pt>
                <c:pt idx="2494">
                  <c:v>7.614579999999993</c:v>
                </c:pt>
                <c:pt idx="2495">
                  <c:v>7.614579999999993</c:v>
                </c:pt>
                <c:pt idx="2496">
                  <c:v>7.612799999999995</c:v>
                </c:pt>
                <c:pt idx="2497">
                  <c:v>7.612799999999995</c:v>
                </c:pt>
                <c:pt idx="2498">
                  <c:v>7.611009999999998</c:v>
                </c:pt>
                <c:pt idx="2499">
                  <c:v>7.612799999999995</c:v>
                </c:pt>
                <c:pt idx="2500">
                  <c:v>7.612799999999995</c:v>
                </c:pt>
                <c:pt idx="2501">
                  <c:v>7.611009999999998</c:v>
                </c:pt>
                <c:pt idx="2502">
                  <c:v>7.611009999999998</c:v>
                </c:pt>
                <c:pt idx="2503">
                  <c:v>7.612799999999995</c:v>
                </c:pt>
                <c:pt idx="2504">
                  <c:v>7.614579999999993</c:v>
                </c:pt>
                <c:pt idx="2505">
                  <c:v>7.614579999999993</c:v>
                </c:pt>
                <c:pt idx="2506">
                  <c:v>7.612799999999995</c:v>
                </c:pt>
                <c:pt idx="2507">
                  <c:v>7.612799999999995</c:v>
                </c:pt>
                <c:pt idx="2508">
                  <c:v>7.612799999999995</c:v>
                </c:pt>
                <c:pt idx="2509">
                  <c:v>7.612799999999995</c:v>
                </c:pt>
                <c:pt idx="2510">
                  <c:v>7.612799999999995</c:v>
                </c:pt>
                <c:pt idx="2511">
                  <c:v>7.612799999999995</c:v>
                </c:pt>
                <c:pt idx="2512">
                  <c:v>7.61636</c:v>
                </c:pt>
                <c:pt idx="2513">
                  <c:v>7.61636</c:v>
                </c:pt>
                <c:pt idx="2514">
                  <c:v>7.614579999999993</c:v>
                </c:pt>
                <c:pt idx="2515">
                  <c:v>7.614579999999993</c:v>
                </c:pt>
                <c:pt idx="2516">
                  <c:v>7.614579999999993</c:v>
                </c:pt>
                <c:pt idx="2517">
                  <c:v>7.614579999999993</c:v>
                </c:pt>
                <c:pt idx="2518">
                  <c:v>7.61636</c:v>
                </c:pt>
                <c:pt idx="2519">
                  <c:v>7.614579999999993</c:v>
                </c:pt>
                <c:pt idx="2520">
                  <c:v>7.614579999999993</c:v>
                </c:pt>
                <c:pt idx="2521">
                  <c:v>7.614579999999993</c:v>
                </c:pt>
                <c:pt idx="2522">
                  <c:v>7.612799999999995</c:v>
                </c:pt>
                <c:pt idx="2523">
                  <c:v>7.612799999999995</c:v>
                </c:pt>
                <c:pt idx="2524">
                  <c:v>7.612799999999995</c:v>
                </c:pt>
                <c:pt idx="2525">
                  <c:v>7.612799999999995</c:v>
                </c:pt>
                <c:pt idx="2526">
                  <c:v>7.611009999999998</c:v>
                </c:pt>
                <c:pt idx="2527">
                  <c:v>7.612799999999995</c:v>
                </c:pt>
                <c:pt idx="2528">
                  <c:v>7.614579999999993</c:v>
                </c:pt>
                <c:pt idx="2529">
                  <c:v>7.614579999999993</c:v>
                </c:pt>
                <c:pt idx="2530">
                  <c:v>7.612799999999995</c:v>
                </c:pt>
                <c:pt idx="2531">
                  <c:v>7.612799999999995</c:v>
                </c:pt>
                <c:pt idx="2532">
                  <c:v>7.612799999999995</c:v>
                </c:pt>
                <c:pt idx="2533">
                  <c:v>7.614579999999993</c:v>
                </c:pt>
                <c:pt idx="2534">
                  <c:v>7.614579999999993</c:v>
                </c:pt>
                <c:pt idx="2535">
                  <c:v>7.614579999999993</c:v>
                </c:pt>
                <c:pt idx="2536">
                  <c:v>7.612799999999995</c:v>
                </c:pt>
                <c:pt idx="2537">
                  <c:v>7.611009999999998</c:v>
                </c:pt>
                <c:pt idx="2538">
                  <c:v>7.611009999999998</c:v>
                </c:pt>
                <c:pt idx="2539">
                  <c:v>7.611009999999998</c:v>
                </c:pt>
                <c:pt idx="2540">
                  <c:v>7.612799999999995</c:v>
                </c:pt>
                <c:pt idx="2541">
                  <c:v>7.614579999999993</c:v>
                </c:pt>
                <c:pt idx="2542">
                  <c:v>7.614579999999993</c:v>
                </c:pt>
                <c:pt idx="2543">
                  <c:v>7.612799999999995</c:v>
                </c:pt>
                <c:pt idx="2544">
                  <c:v>7.614579999999993</c:v>
                </c:pt>
                <c:pt idx="2545">
                  <c:v>7.614579999999993</c:v>
                </c:pt>
                <c:pt idx="2546">
                  <c:v>7.614579999999993</c:v>
                </c:pt>
                <c:pt idx="2547">
                  <c:v>7.612799999999995</c:v>
                </c:pt>
                <c:pt idx="2548">
                  <c:v>7.612799999999995</c:v>
                </c:pt>
                <c:pt idx="2549">
                  <c:v>7.612799999999995</c:v>
                </c:pt>
                <c:pt idx="2550">
                  <c:v>7.611009999999998</c:v>
                </c:pt>
                <c:pt idx="2551">
                  <c:v>7.612799999999995</c:v>
                </c:pt>
                <c:pt idx="2552">
                  <c:v>7.612799999999995</c:v>
                </c:pt>
                <c:pt idx="2553">
                  <c:v>7.612799999999995</c:v>
                </c:pt>
                <c:pt idx="2554">
                  <c:v>7.612799999999995</c:v>
                </c:pt>
                <c:pt idx="2555">
                  <c:v>7.612799999999995</c:v>
                </c:pt>
                <c:pt idx="2556">
                  <c:v>7.612799999999995</c:v>
                </c:pt>
                <c:pt idx="2557">
                  <c:v>7.612799999999995</c:v>
                </c:pt>
                <c:pt idx="2558">
                  <c:v>7.612799999999995</c:v>
                </c:pt>
                <c:pt idx="2559">
                  <c:v>7.611009999999998</c:v>
                </c:pt>
                <c:pt idx="2560">
                  <c:v>7.612799999999995</c:v>
                </c:pt>
                <c:pt idx="2561">
                  <c:v>7.611009999999998</c:v>
                </c:pt>
                <c:pt idx="2562">
                  <c:v>7.612799999999995</c:v>
                </c:pt>
                <c:pt idx="2563">
                  <c:v>7.614579999999993</c:v>
                </c:pt>
                <c:pt idx="2564">
                  <c:v>7.614579999999993</c:v>
                </c:pt>
                <c:pt idx="2565">
                  <c:v>7.614579999999993</c:v>
                </c:pt>
                <c:pt idx="2566">
                  <c:v>7.614579999999993</c:v>
                </c:pt>
                <c:pt idx="2567">
                  <c:v>7.614579999999993</c:v>
                </c:pt>
                <c:pt idx="2568">
                  <c:v>7.612799999999995</c:v>
                </c:pt>
                <c:pt idx="2569">
                  <c:v>7.611009999999998</c:v>
                </c:pt>
                <c:pt idx="2570">
                  <c:v>7.611009999999998</c:v>
                </c:pt>
                <c:pt idx="2571">
                  <c:v>7.611009999999998</c:v>
                </c:pt>
                <c:pt idx="2572">
                  <c:v>7.611009999999998</c:v>
                </c:pt>
                <c:pt idx="2573">
                  <c:v>7.611009999999998</c:v>
                </c:pt>
                <c:pt idx="2574">
                  <c:v>7.612799999999995</c:v>
                </c:pt>
                <c:pt idx="2575">
                  <c:v>7.614579999999993</c:v>
                </c:pt>
                <c:pt idx="2576">
                  <c:v>7.614579999999993</c:v>
                </c:pt>
                <c:pt idx="2577">
                  <c:v>7.612799999999995</c:v>
                </c:pt>
                <c:pt idx="2578">
                  <c:v>7.612799999999995</c:v>
                </c:pt>
                <c:pt idx="2579">
                  <c:v>7.614579999999993</c:v>
                </c:pt>
                <c:pt idx="2580">
                  <c:v>7.612799999999995</c:v>
                </c:pt>
                <c:pt idx="2581">
                  <c:v>7.614579999999993</c:v>
                </c:pt>
                <c:pt idx="2582">
                  <c:v>7.612799999999995</c:v>
                </c:pt>
                <c:pt idx="2583">
                  <c:v>7.612799999999995</c:v>
                </c:pt>
                <c:pt idx="2584">
                  <c:v>7.612799999999995</c:v>
                </c:pt>
                <c:pt idx="2585">
                  <c:v>7.611009999999998</c:v>
                </c:pt>
                <c:pt idx="2586">
                  <c:v>7.611009999999998</c:v>
                </c:pt>
                <c:pt idx="2587">
                  <c:v>7.611009999999998</c:v>
                </c:pt>
                <c:pt idx="2588">
                  <c:v>7.612799999999995</c:v>
                </c:pt>
                <c:pt idx="2589">
                  <c:v>7.612799999999995</c:v>
                </c:pt>
                <c:pt idx="2590">
                  <c:v>7.614579999999993</c:v>
                </c:pt>
                <c:pt idx="2591">
                  <c:v>7.612799999999995</c:v>
                </c:pt>
                <c:pt idx="2592">
                  <c:v>7.611009999999998</c:v>
                </c:pt>
                <c:pt idx="2593">
                  <c:v>7.611009999999998</c:v>
                </c:pt>
                <c:pt idx="2594">
                  <c:v>7.612799999999995</c:v>
                </c:pt>
                <c:pt idx="2595">
                  <c:v>7.614579999999993</c:v>
                </c:pt>
                <c:pt idx="2596">
                  <c:v>7.612799999999995</c:v>
                </c:pt>
                <c:pt idx="2597">
                  <c:v>7.612799999999995</c:v>
                </c:pt>
                <c:pt idx="2598">
                  <c:v>7.612799999999995</c:v>
                </c:pt>
                <c:pt idx="2599">
                  <c:v>7.612799999999995</c:v>
                </c:pt>
                <c:pt idx="2600">
                  <c:v>7.612799999999995</c:v>
                </c:pt>
                <c:pt idx="2601">
                  <c:v>7.612799999999995</c:v>
                </c:pt>
                <c:pt idx="2602">
                  <c:v>7.612799999999995</c:v>
                </c:pt>
                <c:pt idx="2603">
                  <c:v>7.612799999999995</c:v>
                </c:pt>
                <c:pt idx="2604">
                  <c:v>7.614579999999993</c:v>
                </c:pt>
                <c:pt idx="2605">
                  <c:v>7.612799999999995</c:v>
                </c:pt>
                <c:pt idx="2606">
                  <c:v>7.612799999999995</c:v>
                </c:pt>
                <c:pt idx="2607">
                  <c:v>7.612799999999995</c:v>
                </c:pt>
                <c:pt idx="2608">
                  <c:v>7.612799999999995</c:v>
                </c:pt>
                <c:pt idx="2609">
                  <c:v>7.614579999999993</c:v>
                </c:pt>
                <c:pt idx="2610">
                  <c:v>7.612799999999995</c:v>
                </c:pt>
                <c:pt idx="2611">
                  <c:v>7.614579999999993</c:v>
                </c:pt>
                <c:pt idx="2612">
                  <c:v>7.614579999999993</c:v>
                </c:pt>
                <c:pt idx="2613">
                  <c:v>7.614579999999993</c:v>
                </c:pt>
                <c:pt idx="2614">
                  <c:v>7.612799999999995</c:v>
                </c:pt>
                <c:pt idx="2615">
                  <c:v>7.612799999999995</c:v>
                </c:pt>
                <c:pt idx="2616">
                  <c:v>7.612799999999995</c:v>
                </c:pt>
                <c:pt idx="2617">
                  <c:v>7.612799999999995</c:v>
                </c:pt>
                <c:pt idx="2618">
                  <c:v>7.612799999999995</c:v>
                </c:pt>
                <c:pt idx="2619">
                  <c:v>7.614579999999993</c:v>
                </c:pt>
                <c:pt idx="2620">
                  <c:v>7.614579999999993</c:v>
                </c:pt>
                <c:pt idx="2621">
                  <c:v>7.61636</c:v>
                </c:pt>
                <c:pt idx="2622">
                  <c:v>7.614579999999993</c:v>
                </c:pt>
                <c:pt idx="2623">
                  <c:v>7.612799999999995</c:v>
                </c:pt>
                <c:pt idx="2624">
                  <c:v>7.612799999999995</c:v>
                </c:pt>
                <c:pt idx="2625">
                  <c:v>7.614579999999993</c:v>
                </c:pt>
                <c:pt idx="2626">
                  <c:v>7.614579999999993</c:v>
                </c:pt>
                <c:pt idx="2627">
                  <c:v>7.614579999999993</c:v>
                </c:pt>
                <c:pt idx="2628">
                  <c:v>7.614579999999993</c:v>
                </c:pt>
                <c:pt idx="2629">
                  <c:v>7.614579999999993</c:v>
                </c:pt>
                <c:pt idx="2630">
                  <c:v>7.614579999999993</c:v>
                </c:pt>
                <c:pt idx="2631">
                  <c:v>7.614579999999993</c:v>
                </c:pt>
                <c:pt idx="2632">
                  <c:v>7.612799999999995</c:v>
                </c:pt>
                <c:pt idx="2633">
                  <c:v>7.612799999999995</c:v>
                </c:pt>
                <c:pt idx="2634">
                  <c:v>7.612799999999995</c:v>
                </c:pt>
                <c:pt idx="2635">
                  <c:v>7.612799999999995</c:v>
                </c:pt>
                <c:pt idx="2636">
                  <c:v>7.614579999999993</c:v>
                </c:pt>
                <c:pt idx="2637">
                  <c:v>7.614579999999993</c:v>
                </c:pt>
                <c:pt idx="2638">
                  <c:v>7.614579999999993</c:v>
                </c:pt>
                <c:pt idx="2639">
                  <c:v>7.612799999999995</c:v>
                </c:pt>
                <c:pt idx="2640">
                  <c:v>7.612799999999995</c:v>
                </c:pt>
                <c:pt idx="2641">
                  <c:v>7.611009999999998</c:v>
                </c:pt>
                <c:pt idx="2642">
                  <c:v>7.612799999999995</c:v>
                </c:pt>
                <c:pt idx="2643">
                  <c:v>7.614579999999993</c:v>
                </c:pt>
                <c:pt idx="2644">
                  <c:v>7.614579999999993</c:v>
                </c:pt>
                <c:pt idx="2645">
                  <c:v>7.614579999999993</c:v>
                </c:pt>
                <c:pt idx="2646">
                  <c:v>7.614579999999993</c:v>
                </c:pt>
                <c:pt idx="2647">
                  <c:v>7.614579999999993</c:v>
                </c:pt>
                <c:pt idx="2648">
                  <c:v>7.614579999999993</c:v>
                </c:pt>
                <c:pt idx="2649">
                  <c:v>7.614579999999993</c:v>
                </c:pt>
                <c:pt idx="2650">
                  <c:v>7.614579999999993</c:v>
                </c:pt>
                <c:pt idx="2651">
                  <c:v>7.614579999999993</c:v>
                </c:pt>
                <c:pt idx="2652">
                  <c:v>7.612799999999995</c:v>
                </c:pt>
                <c:pt idx="2653">
                  <c:v>7.614579999999993</c:v>
                </c:pt>
                <c:pt idx="2654">
                  <c:v>7.614579999999993</c:v>
                </c:pt>
                <c:pt idx="2655">
                  <c:v>7.614579999999993</c:v>
                </c:pt>
                <c:pt idx="2656">
                  <c:v>7.612799999999995</c:v>
                </c:pt>
                <c:pt idx="2657">
                  <c:v>7.612799999999995</c:v>
                </c:pt>
                <c:pt idx="2658">
                  <c:v>7.611009999999998</c:v>
                </c:pt>
                <c:pt idx="2659">
                  <c:v>7.612799999999995</c:v>
                </c:pt>
                <c:pt idx="2660">
                  <c:v>7.612799999999995</c:v>
                </c:pt>
                <c:pt idx="2661">
                  <c:v>7.612799999999995</c:v>
                </c:pt>
                <c:pt idx="2662">
                  <c:v>7.612799999999995</c:v>
                </c:pt>
                <c:pt idx="2663">
                  <c:v>7.612799999999995</c:v>
                </c:pt>
                <c:pt idx="2664">
                  <c:v>7.612799999999995</c:v>
                </c:pt>
                <c:pt idx="2665">
                  <c:v>7.612799999999995</c:v>
                </c:pt>
                <c:pt idx="2666">
                  <c:v>7.612799999999995</c:v>
                </c:pt>
                <c:pt idx="2667">
                  <c:v>7.612799999999995</c:v>
                </c:pt>
                <c:pt idx="2668">
                  <c:v>7.614579999999993</c:v>
                </c:pt>
                <c:pt idx="2669">
                  <c:v>7.612799999999995</c:v>
                </c:pt>
                <c:pt idx="2670">
                  <c:v>7.614579999999993</c:v>
                </c:pt>
                <c:pt idx="2671">
                  <c:v>7.614579999999993</c:v>
                </c:pt>
                <c:pt idx="2672">
                  <c:v>7.614579999999993</c:v>
                </c:pt>
                <c:pt idx="2673">
                  <c:v>7.614579999999993</c:v>
                </c:pt>
                <c:pt idx="2674">
                  <c:v>7.614579999999993</c:v>
                </c:pt>
                <c:pt idx="2675">
                  <c:v>7.614579999999993</c:v>
                </c:pt>
                <c:pt idx="2676">
                  <c:v>7.614579999999993</c:v>
                </c:pt>
                <c:pt idx="2677">
                  <c:v>7.612799999999995</c:v>
                </c:pt>
                <c:pt idx="2678">
                  <c:v>7.611009999999998</c:v>
                </c:pt>
                <c:pt idx="2679">
                  <c:v>7.611009999999998</c:v>
                </c:pt>
                <c:pt idx="2680">
                  <c:v>7.612799999999995</c:v>
                </c:pt>
                <c:pt idx="2681">
                  <c:v>7.614579999999993</c:v>
                </c:pt>
                <c:pt idx="2682">
                  <c:v>7.614579999999993</c:v>
                </c:pt>
                <c:pt idx="2683">
                  <c:v>7.614579999999993</c:v>
                </c:pt>
                <c:pt idx="2684">
                  <c:v>7.612799999999995</c:v>
                </c:pt>
                <c:pt idx="2685">
                  <c:v>7.614579999999993</c:v>
                </c:pt>
                <c:pt idx="2686">
                  <c:v>7.612799999999995</c:v>
                </c:pt>
                <c:pt idx="2687">
                  <c:v>7.612799999999995</c:v>
                </c:pt>
                <c:pt idx="2688">
                  <c:v>7.612799999999995</c:v>
                </c:pt>
                <c:pt idx="2689">
                  <c:v>7.612799999999995</c:v>
                </c:pt>
                <c:pt idx="2690">
                  <c:v>7.612799999999995</c:v>
                </c:pt>
                <c:pt idx="2691">
                  <c:v>7.612799999999995</c:v>
                </c:pt>
                <c:pt idx="2692">
                  <c:v>7.611009999999998</c:v>
                </c:pt>
                <c:pt idx="2693">
                  <c:v>7.612799999999995</c:v>
                </c:pt>
                <c:pt idx="2694">
                  <c:v>7.612799999999995</c:v>
                </c:pt>
                <c:pt idx="2695">
                  <c:v>7.612799999999995</c:v>
                </c:pt>
                <c:pt idx="2696">
                  <c:v>7.614579999999993</c:v>
                </c:pt>
                <c:pt idx="2697">
                  <c:v>7.612799999999995</c:v>
                </c:pt>
                <c:pt idx="2698">
                  <c:v>7.612799999999995</c:v>
                </c:pt>
                <c:pt idx="2699">
                  <c:v>7.612799999999995</c:v>
                </c:pt>
                <c:pt idx="2700">
                  <c:v>7.614579999999993</c:v>
                </c:pt>
                <c:pt idx="2701">
                  <c:v>7.614579999999993</c:v>
                </c:pt>
                <c:pt idx="2702">
                  <c:v>7.614579999999993</c:v>
                </c:pt>
                <c:pt idx="2703">
                  <c:v>7.612799999999995</c:v>
                </c:pt>
                <c:pt idx="2704">
                  <c:v>7.612799999999995</c:v>
                </c:pt>
                <c:pt idx="2705">
                  <c:v>7.611009999999998</c:v>
                </c:pt>
                <c:pt idx="2706">
                  <c:v>7.612799999999995</c:v>
                </c:pt>
                <c:pt idx="2707">
                  <c:v>7.612799999999995</c:v>
                </c:pt>
                <c:pt idx="2708">
                  <c:v>7.614579999999993</c:v>
                </c:pt>
                <c:pt idx="2709">
                  <c:v>7.612799999999995</c:v>
                </c:pt>
                <c:pt idx="2710">
                  <c:v>7.614579999999993</c:v>
                </c:pt>
                <c:pt idx="2711">
                  <c:v>7.612799999999995</c:v>
                </c:pt>
                <c:pt idx="2712">
                  <c:v>7.612799999999995</c:v>
                </c:pt>
                <c:pt idx="2713">
                  <c:v>7.612799999999995</c:v>
                </c:pt>
                <c:pt idx="2714">
                  <c:v>7.611009999999998</c:v>
                </c:pt>
                <c:pt idx="2715">
                  <c:v>7.612799999999995</c:v>
                </c:pt>
                <c:pt idx="2716">
                  <c:v>7.614579999999993</c:v>
                </c:pt>
                <c:pt idx="2717">
                  <c:v>7.614579999999993</c:v>
                </c:pt>
                <c:pt idx="2718">
                  <c:v>7.612799999999995</c:v>
                </c:pt>
                <c:pt idx="2719">
                  <c:v>7.612799999999995</c:v>
                </c:pt>
                <c:pt idx="2720">
                  <c:v>7.614579999999993</c:v>
                </c:pt>
                <c:pt idx="2721">
                  <c:v>7.614579999999993</c:v>
                </c:pt>
                <c:pt idx="2722">
                  <c:v>7.614579999999993</c:v>
                </c:pt>
                <c:pt idx="2723">
                  <c:v>7.612799999999995</c:v>
                </c:pt>
                <c:pt idx="2724">
                  <c:v>7.612799999999995</c:v>
                </c:pt>
                <c:pt idx="2725">
                  <c:v>7.614579999999993</c:v>
                </c:pt>
                <c:pt idx="2726">
                  <c:v>7.614579999999993</c:v>
                </c:pt>
                <c:pt idx="2727">
                  <c:v>7.612799999999995</c:v>
                </c:pt>
                <c:pt idx="2728">
                  <c:v>7.612799999999995</c:v>
                </c:pt>
                <c:pt idx="2729">
                  <c:v>7.612799999999995</c:v>
                </c:pt>
                <c:pt idx="2730">
                  <c:v>7.612799999999995</c:v>
                </c:pt>
                <c:pt idx="2731">
                  <c:v>7.611009999999998</c:v>
                </c:pt>
                <c:pt idx="2732">
                  <c:v>7.612799999999995</c:v>
                </c:pt>
                <c:pt idx="2733">
                  <c:v>7.612799999999995</c:v>
                </c:pt>
                <c:pt idx="2734">
                  <c:v>7.612799999999995</c:v>
                </c:pt>
                <c:pt idx="2735">
                  <c:v>7.611009999999998</c:v>
                </c:pt>
                <c:pt idx="2736">
                  <c:v>7.611009999999998</c:v>
                </c:pt>
                <c:pt idx="2737">
                  <c:v>7.611009999999998</c:v>
                </c:pt>
                <c:pt idx="2738">
                  <c:v>7.611009999999998</c:v>
                </c:pt>
                <c:pt idx="2739">
                  <c:v>7.612799999999995</c:v>
                </c:pt>
                <c:pt idx="2740">
                  <c:v>7.614579999999993</c:v>
                </c:pt>
                <c:pt idx="2741">
                  <c:v>7.612799999999995</c:v>
                </c:pt>
                <c:pt idx="2742">
                  <c:v>7.612799999999995</c:v>
                </c:pt>
                <c:pt idx="2743">
                  <c:v>7.612799999999995</c:v>
                </c:pt>
                <c:pt idx="2744">
                  <c:v>7.612799999999995</c:v>
                </c:pt>
                <c:pt idx="2745">
                  <c:v>7.612799999999995</c:v>
                </c:pt>
                <c:pt idx="2746">
                  <c:v>7.612799999999995</c:v>
                </c:pt>
                <c:pt idx="2747">
                  <c:v>7.612799999999995</c:v>
                </c:pt>
                <c:pt idx="2748">
                  <c:v>7.612799999999995</c:v>
                </c:pt>
                <c:pt idx="2749">
                  <c:v>7.612799999999995</c:v>
                </c:pt>
                <c:pt idx="2750">
                  <c:v>7.612799999999995</c:v>
                </c:pt>
                <c:pt idx="2751">
                  <c:v>7.612799999999995</c:v>
                </c:pt>
                <c:pt idx="2752">
                  <c:v>7.612799999999995</c:v>
                </c:pt>
                <c:pt idx="2753">
                  <c:v>7.612799999999995</c:v>
                </c:pt>
                <c:pt idx="2754">
                  <c:v>7.611009999999998</c:v>
                </c:pt>
                <c:pt idx="2755">
                  <c:v>7.611009999999998</c:v>
                </c:pt>
                <c:pt idx="2756">
                  <c:v>7.611009999999998</c:v>
                </c:pt>
                <c:pt idx="2757">
                  <c:v>7.612799999999995</c:v>
                </c:pt>
                <c:pt idx="2758">
                  <c:v>7.612799999999995</c:v>
                </c:pt>
                <c:pt idx="2759">
                  <c:v>7.612799999999995</c:v>
                </c:pt>
                <c:pt idx="2760">
                  <c:v>7.611009999999998</c:v>
                </c:pt>
                <c:pt idx="2761">
                  <c:v>7.612799999999995</c:v>
                </c:pt>
                <c:pt idx="2762">
                  <c:v>7.612799999999995</c:v>
                </c:pt>
                <c:pt idx="2763">
                  <c:v>7.612799999999995</c:v>
                </c:pt>
                <c:pt idx="2764">
                  <c:v>7.614579999999993</c:v>
                </c:pt>
                <c:pt idx="2765">
                  <c:v>7.612799999999995</c:v>
                </c:pt>
                <c:pt idx="2766">
                  <c:v>7.612799999999995</c:v>
                </c:pt>
                <c:pt idx="2767">
                  <c:v>7.612799999999995</c:v>
                </c:pt>
                <c:pt idx="2768">
                  <c:v>7.612799999999995</c:v>
                </c:pt>
                <c:pt idx="2769">
                  <c:v>7.612799999999995</c:v>
                </c:pt>
                <c:pt idx="2770">
                  <c:v>7.611009999999998</c:v>
                </c:pt>
                <c:pt idx="2771">
                  <c:v>7.611009999999998</c:v>
                </c:pt>
                <c:pt idx="2772">
                  <c:v>7.612799999999995</c:v>
                </c:pt>
                <c:pt idx="2773">
                  <c:v>7.611009999999998</c:v>
                </c:pt>
                <c:pt idx="2774">
                  <c:v>7.611009999999998</c:v>
                </c:pt>
                <c:pt idx="2775">
                  <c:v>7.611009999999998</c:v>
                </c:pt>
                <c:pt idx="2776">
                  <c:v>7.612799999999995</c:v>
                </c:pt>
                <c:pt idx="2777">
                  <c:v>7.612799999999995</c:v>
                </c:pt>
                <c:pt idx="2778">
                  <c:v>7.611009999999998</c:v>
                </c:pt>
                <c:pt idx="2779">
                  <c:v>7.612799999999995</c:v>
                </c:pt>
                <c:pt idx="2780">
                  <c:v>7.614579999999993</c:v>
                </c:pt>
                <c:pt idx="2781">
                  <c:v>7.614579999999993</c:v>
                </c:pt>
                <c:pt idx="2782">
                  <c:v>7.611009999999998</c:v>
                </c:pt>
                <c:pt idx="2783">
                  <c:v>7.611009999999998</c:v>
                </c:pt>
                <c:pt idx="2784">
                  <c:v>7.612799999999995</c:v>
                </c:pt>
                <c:pt idx="2785">
                  <c:v>7.611009999999998</c:v>
                </c:pt>
                <c:pt idx="2786">
                  <c:v>7.611009999999998</c:v>
                </c:pt>
                <c:pt idx="2787">
                  <c:v>7.612799999999995</c:v>
                </c:pt>
                <c:pt idx="2788">
                  <c:v>7.612799999999995</c:v>
                </c:pt>
                <c:pt idx="2789">
                  <c:v>7.612799999999995</c:v>
                </c:pt>
                <c:pt idx="2790">
                  <c:v>7.612799999999995</c:v>
                </c:pt>
                <c:pt idx="2791">
                  <c:v>7.612799999999995</c:v>
                </c:pt>
                <c:pt idx="2792">
                  <c:v>7.612799999999995</c:v>
                </c:pt>
                <c:pt idx="2793">
                  <c:v>7.611009999999998</c:v>
                </c:pt>
                <c:pt idx="2794">
                  <c:v>7.611009999999998</c:v>
                </c:pt>
                <c:pt idx="2795">
                  <c:v>7.612799999999995</c:v>
                </c:pt>
                <c:pt idx="2796">
                  <c:v>7.612799999999995</c:v>
                </c:pt>
                <c:pt idx="2797">
                  <c:v>7.612799999999995</c:v>
                </c:pt>
                <c:pt idx="2798">
                  <c:v>7.612799999999995</c:v>
                </c:pt>
                <c:pt idx="2799">
                  <c:v>7.611009999999998</c:v>
                </c:pt>
                <c:pt idx="2800">
                  <c:v>7.611009999999998</c:v>
                </c:pt>
                <c:pt idx="2801">
                  <c:v>7.612799999999995</c:v>
                </c:pt>
                <c:pt idx="2802">
                  <c:v>7.614579999999993</c:v>
                </c:pt>
                <c:pt idx="2803">
                  <c:v>7.612799999999995</c:v>
                </c:pt>
                <c:pt idx="2804">
                  <c:v>7.611009999999998</c:v>
                </c:pt>
                <c:pt idx="2805">
                  <c:v>7.611009999999998</c:v>
                </c:pt>
                <c:pt idx="2806">
                  <c:v>7.612799999999995</c:v>
                </c:pt>
                <c:pt idx="2807">
                  <c:v>7.612799999999995</c:v>
                </c:pt>
                <c:pt idx="2808">
                  <c:v>7.612799999999995</c:v>
                </c:pt>
                <c:pt idx="2809">
                  <c:v>7.612799999999995</c:v>
                </c:pt>
                <c:pt idx="2810">
                  <c:v>7.612799999999995</c:v>
                </c:pt>
                <c:pt idx="2811">
                  <c:v>7.612799999999995</c:v>
                </c:pt>
                <c:pt idx="2812">
                  <c:v>7.611009999999998</c:v>
                </c:pt>
                <c:pt idx="2813">
                  <c:v>7.614579999999993</c:v>
                </c:pt>
                <c:pt idx="2814">
                  <c:v>7.612799999999995</c:v>
                </c:pt>
                <c:pt idx="2815">
                  <c:v>7.611009999999998</c:v>
                </c:pt>
                <c:pt idx="2816">
                  <c:v>7.611009999999998</c:v>
                </c:pt>
                <c:pt idx="2817">
                  <c:v>7.612799999999995</c:v>
                </c:pt>
                <c:pt idx="2818">
                  <c:v>7.612799999999995</c:v>
                </c:pt>
                <c:pt idx="2819">
                  <c:v>7.614579999999993</c:v>
                </c:pt>
                <c:pt idx="2820">
                  <c:v>7.612799999999995</c:v>
                </c:pt>
                <c:pt idx="2821">
                  <c:v>7.611009999999998</c:v>
                </c:pt>
                <c:pt idx="2822">
                  <c:v>7.611009999999998</c:v>
                </c:pt>
                <c:pt idx="2823">
                  <c:v>7.611009999999998</c:v>
                </c:pt>
                <c:pt idx="2824">
                  <c:v>7.611009999999998</c:v>
                </c:pt>
                <c:pt idx="2825">
                  <c:v>7.612799999999995</c:v>
                </c:pt>
                <c:pt idx="2826">
                  <c:v>7.612799999999995</c:v>
                </c:pt>
                <c:pt idx="2827">
                  <c:v>7.612799999999995</c:v>
                </c:pt>
                <c:pt idx="2828">
                  <c:v>7.60923</c:v>
                </c:pt>
                <c:pt idx="2829">
                  <c:v>7.60923</c:v>
                </c:pt>
                <c:pt idx="2830">
                  <c:v>7.612799999999995</c:v>
                </c:pt>
                <c:pt idx="2831">
                  <c:v>7.612799999999995</c:v>
                </c:pt>
                <c:pt idx="2832">
                  <c:v>7.612799999999995</c:v>
                </c:pt>
                <c:pt idx="2833">
                  <c:v>7.612799999999995</c:v>
                </c:pt>
                <c:pt idx="2834">
                  <c:v>7.612799999999995</c:v>
                </c:pt>
                <c:pt idx="2835">
                  <c:v>7.614579999999993</c:v>
                </c:pt>
                <c:pt idx="2836">
                  <c:v>7.614579999999993</c:v>
                </c:pt>
                <c:pt idx="2837">
                  <c:v>7.614579999999993</c:v>
                </c:pt>
                <c:pt idx="2838">
                  <c:v>7.614579999999993</c:v>
                </c:pt>
                <c:pt idx="2839">
                  <c:v>7.614579999999993</c:v>
                </c:pt>
                <c:pt idx="2840">
                  <c:v>7.614579999999993</c:v>
                </c:pt>
                <c:pt idx="2841">
                  <c:v>7.612799999999995</c:v>
                </c:pt>
                <c:pt idx="2842">
                  <c:v>7.612799999999995</c:v>
                </c:pt>
                <c:pt idx="2843">
                  <c:v>7.612799999999995</c:v>
                </c:pt>
                <c:pt idx="2844">
                  <c:v>7.614579999999993</c:v>
                </c:pt>
                <c:pt idx="2845">
                  <c:v>7.614579999999993</c:v>
                </c:pt>
                <c:pt idx="2846">
                  <c:v>7.614579999999993</c:v>
                </c:pt>
                <c:pt idx="2847">
                  <c:v>7.611009999999998</c:v>
                </c:pt>
                <c:pt idx="2848">
                  <c:v>7.611009999999998</c:v>
                </c:pt>
                <c:pt idx="2849">
                  <c:v>7.611009999999998</c:v>
                </c:pt>
                <c:pt idx="2850">
                  <c:v>7.611009999999998</c:v>
                </c:pt>
                <c:pt idx="2851">
                  <c:v>7.611009999999998</c:v>
                </c:pt>
                <c:pt idx="2852">
                  <c:v>7.611009999999998</c:v>
                </c:pt>
                <c:pt idx="2853">
                  <c:v>7.614579999999993</c:v>
                </c:pt>
                <c:pt idx="2854">
                  <c:v>7.618139999999995</c:v>
                </c:pt>
                <c:pt idx="2855">
                  <c:v>7.614579999999993</c:v>
                </c:pt>
                <c:pt idx="2856">
                  <c:v>7.612799999999995</c:v>
                </c:pt>
                <c:pt idx="2857">
                  <c:v>7.611009999999998</c:v>
                </c:pt>
                <c:pt idx="2858">
                  <c:v>7.612799999999995</c:v>
                </c:pt>
                <c:pt idx="2859">
                  <c:v>7.612799999999995</c:v>
                </c:pt>
                <c:pt idx="2860">
                  <c:v>7.612799999999995</c:v>
                </c:pt>
                <c:pt idx="2861">
                  <c:v>7.61636</c:v>
                </c:pt>
                <c:pt idx="2862">
                  <c:v>7.61636</c:v>
                </c:pt>
                <c:pt idx="2863">
                  <c:v>7.614579999999993</c:v>
                </c:pt>
                <c:pt idx="2864">
                  <c:v>7.612799999999995</c:v>
                </c:pt>
                <c:pt idx="2865">
                  <c:v>7.612799999999995</c:v>
                </c:pt>
                <c:pt idx="2866">
                  <c:v>7.612799999999995</c:v>
                </c:pt>
                <c:pt idx="2867">
                  <c:v>7.614579999999993</c:v>
                </c:pt>
                <c:pt idx="2868">
                  <c:v>7.614579999999993</c:v>
                </c:pt>
                <c:pt idx="2869">
                  <c:v>7.614579999999993</c:v>
                </c:pt>
                <c:pt idx="2870">
                  <c:v>7.614579999999993</c:v>
                </c:pt>
                <c:pt idx="2871">
                  <c:v>7.614579999999993</c:v>
                </c:pt>
                <c:pt idx="2872">
                  <c:v>7.614579999999993</c:v>
                </c:pt>
                <c:pt idx="2873">
                  <c:v>7.612799999999995</c:v>
                </c:pt>
                <c:pt idx="2874">
                  <c:v>7.612799999999995</c:v>
                </c:pt>
                <c:pt idx="2875">
                  <c:v>7.614579999999993</c:v>
                </c:pt>
                <c:pt idx="2876">
                  <c:v>7.612799999999995</c:v>
                </c:pt>
                <c:pt idx="2877">
                  <c:v>7.612799999999995</c:v>
                </c:pt>
                <c:pt idx="2878">
                  <c:v>7.612799999999995</c:v>
                </c:pt>
                <c:pt idx="2879">
                  <c:v>7.614579999999993</c:v>
                </c:pt>
                <c:pt idx="2880">
                  <c:v>7.612799999999995</c:v>
                </c:pt>
                <c:pt idx="2881">
                  <c:v>7.614579999999993</c:v>
                </c:pt>
                <c:pt idx="2882">
                  <c:v>7.612799999999995</c:v>
                </c:pt>
                <c:pt idx="2883">
                  <c:v>7.612799999999995</c:v>
                </c:pt>
                <c:pt idx="2884">
                  <c:v>7.612799999999995</c:v>
                </c:pt>
                <c:pt idx="2885">
                  <c:v>7.611009999999998</c:v>
                </c:pt>
                <c:pt idx="2886">
                  <c:v>7.60923</c:v>
                </c:pt>
                <c:pt idx="2887">
                  <c:v>7.607449999999996</c:v>
                </c:pt>
                <c:pt idx="2888">
                  <c:v>7.60923</c:v>
                </c:pt>
                <c:pt idx="2889">
                  <c:v>7.611009999999998</c:v>
                </c:pt>
                <c:pt idx="2890">
                  <c:v>7.611009999999998</c:v>
                </c:pt>
                <c:pt idx="2891">
                  <c:v>7.611009999999998</c:v>
                </c:pt>
                <c:pt idx="2892">
                  <c:v>7.611009999999998</c:v>
                </c:pt>
                <c:pt idx="2893">
                  <c:v>7.612799999999995</c:v>
                </c:pt>
                <c:pt idx="2894">
                  <c:v>7.611009999999998</c:v>
                </c:pt>
                <c:pt idx="2895">
                  <c:v>7.612799999999995</c:v>
                </c:pt>
                <c:pt idx="2896">
                  <c:v>7.612799999999995</c:v>
                </c:pt>
                <c:pt idx="2897">
                  <c:v>7.611009999999998</c:v>
                </c:pt>
                <c:pt idx="2898">
                  <c:v>7.612799999999995</c:v>
                </c:pt>
                <c:pt idx="2899">
                  <c:v>7.611009999999998</c:v>
                </c:pt>
                <c:pt idx="2900">
                  <c:v>7.611009999999998</c:v>
                </c:pt>
                <c:pt idx="2901">
                  <c:v>7.60923</c:v>
                </c:pt>
                <c:pt idx="2902">
                  <c:v>7.612799999999995</c:v>
                </c:pt>
                <c:pt idx="2903">
                  <c:v>7.611009999999998</c:v>
                </c:pt>
                <c:pt idx="2904">
                  <c:v>7.611009999999998</c:v>
                </c:pt>
                <c:pt idx="2905">
                  <c:v>7.611009999999998</c:v>
                </c:pt>
                <c:pt idx="2906">
                  <c:v>7.612799999999995</c:v>
                </c:pt>
                <c:pt idx="2907">
                  <c:v>7.612799999999995</c:v>
                </c:pt>
                <c:pt idx="2908">
                  <c:v>7.611009999999998</c:v>
                </c:pt>
                <c:pt idx="2909">
                  <c:v>7.611009999999998</c:v>
                </c:pt>
                <c:pt idx="2910">
                  <c:v>7.611009999999998</c:v>
                </c:pt>
                <c:pt idx="2911">
                  <c:v>7.611009999999998</c:v>
                </c:pt>
                <c:pt idx="2912">
                  <c:v>7.612799999999995</c:v>
                </c:pt>
                <c:pt idx="2913">
                  <c:v>7.611009999999998</c:v>
                </c:pt>
                <c:pt idx="2914">
                  <c:v>7.611009999999998</c:v>
                </c:pt>
                <c:pt idx="2915">
                  <c:v>7.612799999999995</c:v>
                </c:pt>
                <c:pt idx="2916">
                  <c:v>7.612799999999995</c:v>
                </c:pt>
                <c:pt idx="2917">
                  <c:v>7.612799999999995</c:v>
                </c:pt>
                <c:pt idx="2918">
                  <c:v>7.611009999999998</c:v>
                </c:pt>
                <c:pt idx="2919">
                  <c:v>7.611009999999998</c:v>
                </c:pt>
                <c:pt idx="2920">
                  <c:v>7.611009999999998</c:v>
                </c:pt>
                <c:pt idx="2921">
                  <c:v>7.611009999999998</c:v>
                </c:pt>
                <c:pt idx="2922">
                  <c:v>7.612799999999995</c:v>
                </c:pt>
                <c:pt idx="2923">
                  <c:v>7.612799999999995</c:v>
                </c:pt>
                <c:pt idx="2924">
                  <c:v>7.611009999999998</c:v>
                </c:pt>
                <c:pt idx="2925">
                  <c:v>7.60923</c:v>
                </c:pt>
                <c:pt idx="2926">
                  <c:v>7.60923</c:v>
                </c:pt>
                <c:pt idx="2927">
                  <c:v>7.611009999999998</c:v>
                </c:pt>
                <c:pt idx="2928">
                  <c:v>7.611009999999998</c:v>
                </c:pt>
                <c:pt idx="2929">
                  <c:v>7.611009999999998</c:v>
                </c:pt>
                <c:pt idx="2930">
                  <c:v>7.612799999999995</c:v>
                </c:pt>
                <c:pt idx="2931">
                  <c:v>7.612799999999995</c:v>
                </c:pt>
                <c:pt idx="2932">
                  <c:v>7.611009999999998</c:v>
                </c:pt>
                <c:pt idx="2933">
                  <c:v>7.611009999999998</c:v>
                </c:pt>
                <c:pt idx="2934">
                  <c:v>7.611009999999998</c:v>
                </c:pt>
                <c:pt idx="2935">
                  <c:v>7.612799999999995</c:v>
                </c:pt>
                <c:pt idx="2936">
                  <c:v>7.611009999999998</c:v>
                </c:pt>
                <c:pt idx="2937">
                  <c:v>7.60923</c:v>
                </c:pt>
                <c:pt idx="2938">
                  <c:v>7.611009999999998</c:v>
                </c:pt>
                <c:pt idx="2939">
                  <c:v>7.612799999999995</c:v>
                </c:pt>
                <c:pt idx="2940">
                  <c:v>7.614579999999993</c:v>
                </c:pt>
                <c:pt idx="2941">
                  <c:v>7.614579999999993</c:v>
                </c:pt>
                <c:pt idx="2942">
                  <c:v>7.612799999999995</c:v>
                </c:pt>
                <c:pt idx="2943">
                  <c:v>7.611009999999998</c:v>
                </c:pt>
                <c:pt idx="2944">
                  <c:v>7.611009999999998</c:v>
                </c:pt>
                <c:pt idx="2945">
                  <c:v>7.611009999999998</c:v>
                </c:pt>
                <c:pt idx="2946">
                  <c:v>7.612799999999995</c:v>
                </c:pt>
                <c:pt idx="2947">
                  <c:v>7.612799999999995</c:v>
                </c:pt>
                <c:pt idx="2948">
                  <c:v>7.612799999999995</c:v>
                </c:pt>
                <c:pt idx="2949">
                  <c:v>7.612799999999995</c:v>
                </c:pt>
                <c:pt idx="2950">
                  <c:v>7.611009999999998</c:v>
                </c:pt>
                <c:pt idx="2951">
                  <c:v>7.611009999999998</c:v>
                </c:pt>
                <c:pt idx="2952">
                  <c:v>7.611009999999998</c:v>
                </c:pt>
                <c:pt idx="2953">
                  <c:v>7.611009999999998</c:v>
                </c:pt>
                <c:pt idx="2954">
                  <c:v>7.611009999999998</c:v>
                </c:pt>
                <c:pt idx="2955">
                  <c:v>7.611009999999998</c:v>
                </c:pt>
                <c:pt idx="2956">
                  <c:v>7.611009999999998</c:v>
                </c:pt>
                <c:pt idx="2957">
                  <c:v>7.612799999999995</c:v>
                </c:pt>
                <c:pt idx="2958">
                  <c:v>7.612799999999995</c:v>
                </c:pt>
                <c:pt idx="2959">
                  <c:v>7.614579999999993</c:v>
                </c:pt>
                <c:pt idx="2960">
                  <c:v>7.612799999999995</c:v>
                </c:pt>
                <c:pt idx="2961">
                  <c:v>7.614579999999993</c:v>
                </c:pt>
                <c:pt idx="2962">
                  <c:v>7.612799999999995</c:v>
                </c:pt>
                <c:pt idx="2963">
                  <c:v>7.612799999999995</c:v>
                </c:pt>
                <c:pt idx="2964">
                  <c:v>7.60923</c:v>
                </c:pt>
                <c:pt idx="2965">
                  <c:v>7.612799999999995</c:v>
                </c:pt>
                <c:pt idx="2966">
                  <c:v>7.612799999999995</c:v>
                </c:pt>
                <c:pt idx="2967">
                  <c:v>7.612799999999995</c:v>
                </c:pt>
                <c:pt idx="2968">
                  <c:v>7.612799999999995</c:v>
                </c:pt>
                <c:pt idx="2969">
                  <c:v>7.611009999999998</c:v>
                </c:pt>
                <c:pt idx="2970">
                  <c:v>7.611009999999998</c:v>
                </c:pt>
                <c:pt idx="2971">
                  <c:v>7.611009999999998</c:v>
                </c:pt>
                <c:pt idx="2972">
                  <c:v>7.612799999999995</c:v>
                </c:pt>
                <c:pt idx="2973">
                  <c:v>7.612799999999995</c:v>
                </c:pt>
                <c:pt idx="2974">
                  <c:v>7.612799999999995</c:v>
                </c:pt>
                <c:pt idx="2975">
                  <c:v>7.612799999999995</c:v>
                </c:pt>
                <c:pt idx="2976">
                  <c:v>7.614579999999993</c:v>
                </c:pt>
                <c:pt idx="2977">
                  <c:v>7.614579999999993</c:v>
                </c:pt>
                <c:pt idx="2978">
                  <c:v>7.614579999999993</c:v>
                </c:pt>
                <c:pt idx="2979">
                  <c:v>7.612799999999995</c:v>
                </c:pt>
                <c:pt idx="2980">
                  <c:v>7.611009999999998</c:v>
                </c:pt>
                <c:pt idx="2981">
                  <c:v>7.611009999999998</c:v>
                </c:pt>
                <c:pt idx="2982">
                  <c:v>7.611009999999998</c:v>
                </c:pt>
                <c:pt idx="2983">
                  <c:v>7.60923</c:v>
                </c:pt>
                <c:pt idx="2984">
                  <c:v>7.611009999999998</c:v>
                </c:pt>
                <c:pt idx="2985">
                  <c:v>7.611009999999998</c:v>
                </c:pt>
                <c:pt idx="2986">
                  <c:v>7.611009999999998</c:v>
                </c:pt>
                <c:pt idx="2987">
                  <c:v>7.611009999999998</c:v>
                </c:pt>
                <c:pt idx="2988">
                  <c:v>7.611009999999998</c:v>
                </c:pt>
                <c:pt idx="2989">
                  <c:v>7.60923</c:v>
                </c:pt>
                <c:pt idx="2990">
                  <c:v>7.611009999999998</c:v>
                </c:pt>
                <c:pt idx="2991">
                  <c:v>7.612799999999995</c:v>
                </c:pt>
                <c:pt idx="2992">
                  <c:v>7.612799999999995</c:v>
                </c:pt>
                <c:pt idx="2993">
                  <c:v>7.612799999999995</c:v>
                </c:pt>
                <c:pt idx="2994">
                  <c:v>7.612799999999995</c:v>
                </c:pt>
                <c:pt idx="2995">
                  <c:v>7.614579999999993</c:v>
                </c:pt>
                <c:pt idx="2996">
                  <c:v>7.614579999999993</c:v>
                </c:pt>
                <c:pt idx="2997">
                  <c:v>7.614579999999993</c:v>
                </c:pt>
                <c:pt idx="2998">
                  <c:v>7.614579999999993</c:v>
                </c:pt>
                <c:pt idx="2999">
                  <c:v>7.614579999999993</c:v>
                </c:pt>
                <c:pt idx="3000">
                  <c:v>7.612799999999995</c:v>
                </c:pt>
                <c:pt idx="3001">
                  <c:v>7.611009999999998</c:v>
                </c:pt>
                <c:pt idx="3002">
                  <c:v>7.611009999999998</c:v>
                </c:pt>
                <c:pt idx="3003">
                  <c:v>7.611009999999998</c:v>
                </c:pt>
                <c:pt idx="3004">
                  <c:v>7.612799999999995</c:v>
                </c:pt>
                <c:pt idx="3005">
                  <c:v>7.612799999999995</c:v>
                </c:pt>
                <c:pt idx="3006">
                  <c:v>7.612799999999995</c:v>
                </c:pt>
                <c:pt idx="3007">
                  <c:v>7.611009999999998</c:v>
                </c:pt>
                <c:pt idx="3008">
                  <c:v>7.612799999999995</c:v>
                </c:pt>
                <c:pt idx="3009">
                  <c:v>7.611009999999998</c:v>
                </c:pt>
                <c:pt idx="3010">
                  <c:v>7.611009999999998</c:v>
                </c:pt>
                <c:pt idx="3011">
                  <c:v>7.611009999999998</c:v>
                </c:pt>
                <c:pt idx="3012">
                  <c:v>7.612799999999995</c:v>
                </c:pt>
                <c:pt idx="3013">
                  <c:v>7.612799999999995</c:v>
                </c:pt>
                <c:pt idx="3014">
                  <c:v>7.611009999999998</c:v>
                </c:pt>
                <c:pt idx="3015">
                  <c:v>7.611009999999998</c:v>
                </c:pt>
                <c:pt idx="3016">
                  <c:v>7.611009999999998</c:v>
                </c:pt>
                <c:pt idx="3017">
                  <c:v>7.611009999999998</c:v>
                </c:pt>
                <c:pt idx="3018">
                  <c:v>7.611009999999998</c:v>
                </c:pt>
                <c:pt idx="3019">
                  <c:v>7.611009999999998</c:v>
                </c:pt>
                <c:pt idx="3020">
                  <c:v>7.611009999999998</c:v>
                </c:pt>
                <c:pt idx="3021">
                  <c:v>7.611009999999998</c:v>
                </c:pt>
                <c:pt idx="3022">
                  <c:v>7.611009999999998</c:v>
                </c:pt>
                <c:pt idx="3023">
                  <c:v>7.611009999999998</c:v>
                </c:pt>
                <c:pt idx="3024">
                  <c:v>7.611009999999998</c:v>
                </c:pt>
                <c:pt idx="3025">
                  <c:v>7.611009999999998</c:v>
                </c:pt>
                <c:pt idx="3026">
                  <c:v>7.611009999999998</c:v>
                </c:pt>
                <c:pt idx="3027">
                  <c:v>7.612799999999995</c:v>
                </c:pt>
                <c:pt idx="3028">
                  <c:v>7.612799999999995</c:v>
                </c:pt>
                <c:pt idx="3029">
                  <c:v>7.611009999999998</c:v>
                </c:pt>
                <c:pt idx="3030">
                  <c:v>7.611009999999998</c:v>
                </c:pt>
                <c:pt idx="3031">
                  <c:v>7.60923</c:v>
                </c:pt>
                <c:pt idx="3032">
                  <c:v>7.60923</c:v>
                </c:pt>
                <c:pt idx="3033">
                  <c:v>7.611009999999998</c:v>
                </c:pt>
                <c:pt idx="3034">
                  <c:v>7.612799999999995</c:v>
                </c:pt>
                <c:pt idx="3035">
                  <c:v>7.612799999999995</c:v>
                </c:pt>
                <c:pt idx="3036">
                  <c:v>7.612799999999995</c:v>
                </c:pt>
                <c:pt idx="3037">
                  <c:v>7.612799999999995</c:v>
                </c:pt>
                <c:pt idx="3038">
                  <c:v>7.614579999999993</c:v>
                </c:pt>
                <c:pt idx="3039">
                  <c:v>7.614579999999993</c:v>
                </c:pt>
                <c:pt idx="3040">
                  <c:v>7.611009999999998</c:v>
                </c:pt>
                <c:pt idx="3041">
                  <c:v>7.60923</c:v>
                </c:pt>
                <c:pt idx="3042">
                  <c:v>7.611009999999998</c:v>
                </c:pt>
                <c:pt idx="3043">
                  <c:v>7.611009999999998</c:v>
                </c:pt>
                <c:pt idx="3044">
                  <c:v>7.612799999999995</c:v>
                </c:pt>
                <c:pt idx="3045">
                  <c:v>7.612799999999995</c:v>
                </c:pt>
                <c:pt idx="3046">
                  <c:v>7.612799999999995</c:v>
                </c:pt>
                <c:pt idx="3047">
                  <c:v>7.611009999999998</c:v>
                </c:pt>
                <c:pt idx="3048">
                  <c:v>7.611009999999998</c:v>
                </c:pt>
                <c:pt idx="3049">
                  <c:v>7.611009999999998</c:v>
                </c:pt>
                <c:pt idx="3050">
                  <c:v>7.611009999999998</c:v>
                </c:pt>
                <c:pt idx="3051">
                  <c:v>7.611009999999998</c:v>
                </c:pt>
                <c:pt idx="3052">
                  <c:v>7.611009999999998</c:v>
                </c:pt>
                <c:pt idx="3053">
                  <c:v>7.60923</c:v>
                </c:pt>
                <c:pt idx="3054">
                  <c:v>7.60923</c:v>
                </c:pt>
                <c:pt idx="3055">
                  <c:v>7.60923</c:v>
                </c:pt>
                <c:pt idx="3056">
                  <c:v>7.60923</c:v>
                </c:pt>
                <c:pt idx="3057">
                  <c:v>7.611009999999998</c:v>
                </c:pt>
                <c:pt idx="3058">
                  <c:v>7.611009999999998</c:v>
                </c:pt>
                <c:pt idx="3059">
                  <c:v>7.60923</c:v>
                </c:pt>
                <c:pt idx="3060">
                  <c:v>7.60923</c:v>
                </c:pt>
                <c:pt idx="3061">
                  <c:v>7.611009999999998</c:v>
                </c:pt>
                <c:pt idx="3062">
                  <c:v>7.611009999999998</c:v>
                </c:pt>
                <c:pt idx="3063">
                  <c:v>7.611009999999998</c:v>
                </c:pt>
                <c:pt idx="3064">
                  <c:v>7.611009999999998</c:v>
                </c:pt>
                <c:pt idx="3065">
                  <c:v>7.611009999999998</c:v>
                </c:pt>
                <c:pt idx="3066">
                  <c:v>7.60923</c:v>
                </c:pt>
                <c:pt idx="3067">
                  <c:v>7.60923</c:v>
                </c:pt>
                <c:pt idx="3068">
                  <c:v>7.60923</c:v>
                </c:pt>
                <c:pt idx="3069">
                  <c:v>7.607449999999996</c:v>
                </c:pt>
                <c:pt idx="3070">
                  <c:v>7.60923</c:v>
                </c:pt>
                <c:pt idx="3071">
                  <c:v>7.607449999999996</c:v>
                </c:pt>
                <c:pt idx="3072">
                  <c:v>7.611009999999998</c:v>
                </c:pt>
                <c:pt idx="3073">
                  <c:v>7.612799999999995</c:v>
                </c:pt>
                <c:pt idx="3074">
                  <c:v>7.611009999999998</c:v>
                </c:pt>
                <c:pt idx="3075">
                  <c:v>7.611009999999998</c:v>
                </c:pt>
                <c:pt idx="3076">
                  <c:v>7.607449999999996</c:v>
                </c:pt>
                <c:pt idx="3077">
                  <c:v>7.60923</c:v>
                </c:pt>
                <c:pt idx="3078">
                  <c:v>7.60923</c:v>
                </c:pt>
                <c:pt idx="3079">
                  <c:v>7.60923</c:v>
                </c:pt>
                <c:pt idx="3080">
                  <c:v>7.60923</c:v>
                </c:pt>
                <c:pt idx="3081">
                  <c:v>7.612799999999995</c:v>
                </c:pt>
                <c:pt idx="3082">
                  <c:v>7.612799999999995</c:v>
                </c:pt>
                <c:pt idx="3083">
                  <c:v>7.612799999999995</c:v>
                </c:pt>
                <c:pt idx="3084">
                  <c:v>7.612799999999995</c:v>
                </c:pt>
                <c:pt idx="3085">
                  <c:v>7.612799999999995</c:v>
                </c:pt>
                <c:pt idx="3086">
                  <c:v>7.611009999999998</c:v>
                </c:pt>
                <c:pt idx="3087">
                  <c:v>7.60923</c:v>
                </c:pt>
                <c:pt idx="3088">
                  <c:v>7.611009999999998</c:v>
                </c:pt>
                <c:pt idx="3089">
                  <c:v>7.612799999999995</c:v>
                </c:pt>
                <c:pt idx="3090">
                  <c:v>7.612799999999995</c:v>
                </c:pt>
                <c:pt idx="3091">
                  <c:v>7.611009999999998</c:v>
                </c:pt>
                <c:pt idx="3092">
                  <c:v>7.611009999999998</c:v>
                </c:pt>
                <c:pt idx="3093">
                  <c:v>7.612799999999995</c:v>
                </c:pt>
                <c:pt idx="3094">
                  <c:v>7.612799999999995</c:v>
                </c:pt>
                <c:pt idx="3095">
                  <c:v>7.611009999999998</c:v>
                </c:pt>
                <c:pt idx="3096">
                  <c:v>7.611009999999998</c:v>
                </c:pt>
                <c:pt idx="3097">
                  <c:v>7.60923</c:v>
                </c:pt>
                <c:pt idx="3098">
                  <c:v>7.60923</c:v>
                </c:pt>
                <c:pt idx="3099">
                  <c:v>7.60923</c:v>
                </c:pt>
                <c:pt idx="3100">
                  <c:v>7.60923</c:v>
                </c:pt>
                <c:pt idx="3101">
                  <c:v>7.612799999999995</c:v>
                </c:pt>
                <c:pt idx="3102">
                  <c:v>7.612799999999995</c:v>
                </c:pt>
                <c:pt idx="3103">
                  <c:v>7.612799999999995</c:v>
                </c:pt>
                <c:pt idx="3104">
                  <c:v>7.611009999999998</c:v>
                </c:pt>
                <c:pt idx="3105">
                  <c:v>7.60923</c:v>
                </c:pt>
                <c:pt idx="3106">
                  <c:v>7.60923</c:v>
                </c:pt>
                <c:pt idx="3107">
                  <c:v>7.60923</c:v>
                </c:pt>
                <c:pt idx="3108">
                  <c:v>7.60923</c:v>
                </c:pt>
                <c:pt idx="3109">
                  <c:v>7.60923</c:v>
                </c:pt>
                <c:pt idx="3110">
                  <c:v>7.611009999999998</c:v>
                </c:pt>
                <c:pt idx="3111">
                  <c:v>7.60923</c:v>
                </c:pt>
                <c:pt idx="3112">
                  <c:v>7.611009999999998</c:v>
                </c:pt>
                <c:pt idx="3113">
                  <c:v>7.611009999999998</c:v>
                </c:pt>
                <c:pt idx="3114">
                  <c:v>7.60923</c:v>
                </c:pt>
                <c:pt idx="3115">
                  <c:v>7.611009999999998</c:v>
                </c:pt>
                <c:pt idx="3116">
                  <c:v>7.611009999999998</c:v>
                </c:pt>
                <c:pt idx="3117">
                  <c:v>7.611009999999998</c:v>
                </c:pt>
                <c:pt idx="3118">
                  <c:v>7.611009999999998</c:v>
                </c:pt>
                <c:pt idx="3119">
                  <c:v>7.611009999999998</c:v>
                </c:pt>
                <c:pt idx="3120">
                  <c:v>7.611009999999998</c:v>
                </c:pt>
                <c:pt idx="3121">
                  <c:v>7.60923</c:v>
                </c:pt>
                <c:pt idx="3122">
                  <c:v>7.60923</c:v>
                </c:pt>
                <c:pt idx="3123">
                  <c:v>7.60923</c:v>
                </c:pt>
                <c:pt idx="3124">
                  <c:v>7.611009999999998</c:v>
                </c:pt>
                <c:pt idx="3125">
                  <c:v>7.611009999999998</c:v>
                </c:pt>
                <c:pt idx="3126">
                  <c:v>7.611009999999998</c:v>
                </c:pt>
                <c:pt idx="3127">
                  <c:v>7.611009999999998</c:v>
                </c:pt>
                <c:pt idx="3128">
                  <c:v>7.611009999999998</c:v>
                </c:pt>
                <c:pt idx="3129">
                  <c:v>7.60923</c:v>
                </c:pt>
                <c:pt idx="3130">
                  <c:v>7.60923</c:v>
                </c:pt>
                <c:pt idx="3131">
                  <c:v>7.60923</c:v>
                </c:pt>
                <c:pt idx="3132">
                  <c:v>7.60923</c:v>
                </c:pt>
                <c:pt idx="3133">
                  <c:v>7.611009999999998</c:v>
                </c:pt>
                <c:pt idx="3134">
                  <c:v>7.611009999999998</c:v>
                </c:pt>
                <c:pt idx="3135">
                  <c:v>7.611009999999998</c:v>
                </c:pt>
                <c:pt idx="3136">
                  <c:v>7.611009999999998</c:v>
                </c:pt>
                <c:pt idx="3137">
                  <c:v>7.611009999999998</c:v>
                </c:pt>
                <c:pt idx="3138">
                  <c:v>7.611009999999998</c:v>
                </c:pt>
                <c:pt idx="3139">
                  <c:v>7.612799999999995</c:v>
                </c:pt>
                <c:pt idx="3140">
                  <c:v>7.611009999999998</c:v>
                </c:pt>
                <c:pt idx="3141">
                  <c:v>7.60923</c:v>
                </c:pt>
                <c:pt idx="3142">
                  <c:v>7.607449999999996</c:v>
                </c:pt>
                <c:pt idx="3143">
                  <c:v>7.60923</c:v>
                </c:pt>
                <c:pt idx="3144">
                  <c:v>7.611009999999998</c:v>
                </c:pt>
                <c:pt idx="3145">
                  <c:v>7.611009999999998</c:v>
                </c:pt>
                <c:pt idx="3146">
                  <c:v>7.611009999999998</c:v>
                </c:pt>
                <c:pt idx="3147">
                  <c:v>7.611009999999998</c:v>
                </c:pt>
                <c:pt idx="3148">
                  <c:v>7.611009999999998</c:v>
                </c:pt>
                <c:pt idx="3149">
                  <c:v>7.611009999999998</c:v>
                </c:pt>
                <c:pt idx="3150">
                  <c:v>7.611009999999998</c:v>
                </c:pt>
                <c:pt idx="3151">
                  <c:v>7.612799999999995</c:v>
                </c:pt>
                <c:pt idx="3152">
                  <c:v>7.611009999999998</c:v>
                </c:pt>
                <c:pt idx="3153">
                  <c:v>7.60923</c:v>
                </c:pt>
                <c:pt idx="3154">
                  <c:v>7.60923</c:v>
                </c:pt>
                <c:pt idx="3155">
                  <c:v>7.611009999999998</c:v>
                </c:pt>
                <c:pt idx="3156">
                  <c:v>7.611009999999998</c:v>
                </c:pt>
                <c:pt idx="3157">
                  <c:v>7.611009999999998</c:v>
                </c:pt>
                <c:pt idx="3158">
                  <c:v>7.611009999999998</c:v>
                </c:pt>
                <c:pt idx="3159">
                  <c:v>7.611009999999998</c:v>
                </c:pt>
                <c:pt idx="3160">
                  <c:v>7.612799999999995</c:v>
                </c:pt>
                <c:pt idx="3161">
                  <c:v>7.612799999999995</c:v>
                </c:pt>
                <c:pt idx="3162">
                  <c:v>7.612799999999995</c:v>
                </c:pt>
                <c:pt idx="3163">
                  <c:v>7.611009999999998</c:v>
                </c:pt>
                <c:pt idx="3164">
                  <c:v>7.611009999999998</c:v>
                </c:pt>
                <c:pt idx="3165">
                  <c:v>7.60923</c:v>
                </c:pt>
                <c:pt idx="3166">
                  <c:v>7.611009999999998</c:v>
                </c:pt>
                <c:pt idx="3167">
                  <c:v>7.611009999999998</c:v>
                </c:pt>
                <c:pt idx="3168">
                  <c:v>7.60923</c:v>
                </c:pt>
                <c:pt idx="3169">
                  <c:v>7.611009999999998</c:v>
                </c:pt>
                <c:pt idx="3170">
                  <c:v>7.611009999999998</c:v>
                </c:pt>
                <c:pt idx="3171">
                  <c:v>7.611009999999998</c:v>
                </c:pt>
                <c:pt idx="3172">
                  <c:v>7.60923</c:v>
                </c:pt>
                <c:pt idx="3173">
                  <c:v>7.60923</c:v>
                </c:pt>
                <c:pt idx="3174">
                  <c:v>7.611009999999998</c:v>
                </c:pt>
                <c:pt idx="3175">
                  <c:v>7.612799999999995</c:v>
                </c:pt>
                <c:pt idx="3176">
                  <c:v>7.611009999999998</c:v>
                </c:pt>
                <c:pt idx="3177">
                  <c:v>7.60923</c:v>
                </c:pt>
                <c:pt idx="3178">
                  <c:v>7.611009999999998</c:v>
                </c:pt>
                <c:pt idx="3179">
                  <c:v>7.611009999999998</c:v>
                </c:pt>
                <c:pt idx="3180">
                  <c:v>7.611009999999998</c:v>
                </c:pt>
                <c:pt idx="3181">
                  <c:v>7.60923</c:v>
                </c:pt>
                <c:pt idx="3182">
                  <c:v>7.60923</c:v>
                </c:pt>
                <c:pt idx="3183">
                  <c:v>7.60923</c:v>
                </c:pt>
                <c:pt idx="3184">
                  <c:v>7.60923</c:v>
                </c:pt>
                <c:pt idx="3185">
                  <c:v>7.611009999999998</c:v>
                </c:pt>
                <c:pt idx="3186">
                  <c:v>7.611009999999998</c:v>
                </c:pt>
                <c:pt idx="3187">
                  <c:v>7.611009999999998</c:v>
                </c:pt>
                <c:pt idx="3188">
                  <c:v>7.60923</c:v>
                </c:pt>
                <c:pt idx="3189">
                  <c:v>7.60923</c:v>
                </c:pt>
                <c:pt idx="3190">
                  <c:v>7.60923</c:v>
                </c:pt>
                <c:pt idx="3191">
                  <c:v>7.611009999999998</c:v>
                </c:pt>
                <c:pt idx="3192">
                  <c:v>7.611009999999998</c:v>
                </c:pt>
                <c:pt idx="3193">
                  <c:v>7.611009999999998</c:v>
                </c:pt>
                <c:pt idx="3194">
                  <c:v>7.60923</c:v>
                </c:pt>
                <c:pt idx="3195">
                  <c:v>7.611009999999998</c:v>
                </c:pt>
                <c:pt idx="3196">
                  <c:v>7.612799999999995</c:v>
                </c:pt>
                <c:pt idx="3197">
                  <c:v>7.611009999999998</c:v>
                </c:pt>
                <c:pt idx="3198">
                  <c:v>7.60923</c:v>
                </c:pt>
                <c:pt idx="3199">
                  <c:v>7.60923</c:v>
                </c:pt>
                <c:pt idx="3200">
                  <c:v>7.611009999999998</c:v>
                </c:pt>
                <c:pt idx="3201">
                  <c:v>7.611009999999998</c:v>
                </c:pt>
                <c:pt idx="3202">
                  <c:v>7.611009999999998</c:v>
                </c:pt>
                <c:pt idx="3203">
                  <c:v>7.611009999999998</c:v>
                </c:pt>
                <c:pt idx="3204">
                  <c:v>7.611009999999998</c:v>
                </c:pt>
                <c:pt idx="3205">
                  <c:v>7.611009999999998</c:v>
                </c:pt>
                <c:pt idx="3206">
                  <c:v>7.60923</c:v>
                </c:pt>
                <c:pt idx="3207">
                  <c:v>7.60923</c:v>
                </c:pt>
                <c:pt idx="3208">
                  <c:v>7.611009999999998</c:v>
                </c:pt>
                <c:pt idx="3209">
                  <c:v>7.611009999999998</c:v>
                </c:pt>
                <c:pt idx="3210">
                  <c:v>7.611009999999998</c:v>
                </c:pt>
                <c:pt idx="3211">
                  <c:v>7.611009999999998</c:v>
                </c:pt>
                <c:pt idx="3212">
                  <c:v>7.611009999999998</c:v>
                </c:pt>
                <c:pt idx="3213">
                  <c:v>7.611009999999998</c:v>
                </c:pt>
                <c:pt idx="3214">
                  <c:v>7.611009999999998</c:v>
                </c:pt>
                <c:pt idx="3215">
                  <c:v>7.612799999999995</c:v>
                </c:pt>
                <c:pt idx="3216">
                  <c:v>7.612799999999995</c:v>
                </c:pt>
                <c:pt idx="3217">
                  <c:v>7.614579999999993</c:v>
                </c:pt>
                <c:pt idx="3218">
                  <c:v>7.612799999999995</c:v>
                </c:pt>
                <c:pt idx="3219">
                  <c:v>7.611009999999998</c:v>
                </c:pt>
                <c:pt idx="3220">
                  <c:v>7.611009999999998</c:v>
                </c:pt>
                <c:pt idx="3221">
                  <c:v>7.611009999999998</c:v>
                </c:pt>
                <c:pt idx="3222">
                  <c:v>7.612799999999995</c:v>
                </c:pt>
                <c:pt idx="3223">
                  <c:v>7.612799999999995</c:v>
                </c:pt>
                <c:pt idx="3224">
                  <c:v>7.612799999999995</c:v>
                </c:pt>
                <c:pt idx="3225">
                  <c:v>7.614579999999993</c:v>
                </c:pt>
                <c:pt idx="3226">
                  <c:v>7.614579999999993</c:v>
                </c:pt>
                <c:pt idx="3227">
                  <c:v>7.61636</c:v>
                </c:pt>
                <c:pt idx="3228">
                  <c:v>7.61636</c:v>
                </c:pt>
                <c:pt idx="3229">
                  <c:v>7.61636</c:v>
                </c:pt>
                <c:pt idx="3230">
                  <c:v>7.614579999999993</c:v>
                </c:pt>
                <c:pt idx="3231">
                  <c:v>7.614579999999993</c:v>
                </c:pt>
                <c:pt idx="3232">
                  <c:v>7.612799999999995</c:v>
                </c:pt>
                <c:pt idx="3233">
                  <c:v>7.614579999999993</c:v>
                </c:pt>
                <c:pt idx="3234">
                  <c:v>7.614579999999993</c:v>
                </c:pt>
                <c:pt idx="3235">
                  <c:v>7.61636</c:v>
                </c:pt>
                <c:pt idx="3236">
                  <c:v>7.61636</c:v>
                </c:pt>
                <c:pt idx="3237">
                  <c:v>7.618139999999995</c:v>
                </c:pt>
                <c:pt idx="3238">
                  <c:v>7.618139999999995</c:v>
                </c:pt>
                <c:pt idx="3239">
                  <c:v>7.618139999999995</c:v>
                </c:pt>
                <c:pt idx="3240">
                  <c:v>7.618139999999995</c:v>
                </c:pt>
                <c:pt idx="3241">
                  <c:v>7.618139999999995</c:v>
                </c:pt>
                <c:pt idx="3242">
                  <c:v>7.619929999999996</c:v>
                </c:pt>
                <c:pt idx="3243">
                  <c:v>7.621709999999997</c:v>
                </c:pt>
                <c:pt idx="3244">
                  <c:v>7.621709999999997</c:v>
                </c:pt>
                <c:pt idx="3245">
                  <c:v>7.621709999999997</c:v>
                </c:pt>
                <c:pt idx="3246">
                  <c:v>7.621709999999997</c:v>
                </c:pt>
                <c:pt idx="3247">
                  <c:v>7.625269999999999</c:v>
                </c:pt>
                <c:pt idx="3248">
                  <c:v>7.628839999999995</c:v>
                </c:pt>
                <c:pt idx="3249">
                  <c:v>7.63062</c:v>
                </c:pt>
                <c:pt idx="3250">
                  <c:v>7.6324</c:v>
                </c:pt>
                <c:pt idx="3251">
                  <c:v>7.634189999999994</c:v>
                </c:pt>
                <c:pt idx="3252">
                  <c:v>7.63062</c:v>
                </c:pt>
                <c:pt idx="3253">
                  <c:v>7.627059999999994</c:v>
                </c:pt>
                <c:pt idx="3254">
                  <c:v>7.621709999999997</c:v>
                </c:pt>
                <c:pt idx="3255">
                  <c:v>7.627059999999994</c:v>
                </c:pt>
                <c:pt idx="3256">
                  <c:v>7.634189999999994</c:v>
                </c:pt>
                <c:pt idx="3257">
                  <c:v>7.64132</c:v>
                </c:pt>
                <c:pt idx="3258">
                  <c:v>7.644879999999995</c:v>
                </c:pt>
                <c:pt idx="3259">
                  <c:v>7.644879999999995</c:v>
                </c:pt>
                <c:pt idx="3260">
                  <c:v>7.644879999999995</c:v>
                </c:pt>
                <c:pt idx="3261">
                  <c:v>7.64667</c:v>
                </c:pt>
                <c:pt idx="3262">
                  <c:v>7.65023</c:v>
                </c:pt>
                <c:pt idx="3263">
                  <c:v>7.652009999999995</c:v>
                </c:pt>
                <c:pt idx="3264">
                  <c:v>7.653799999999999</c:v>
                </c:pt>
                <c:pt idx="3265">
                  <c:v>7.653799999999999</c:v>
                </c:pt>
                <c:pt idx="3266">
                  <c:v>7.653799999999999</c:v>
                </c:pt>
                <c:pt idx="3267">
                  <c:v>7.652009999999995</c:v>
                </c:pt>
                <c:pt idx="3268">
                  <c:v>7.652009999999995</c:v>
                </c:pt>
                <c:pt idx="3269">
                  <c:v>7.65023</c:v>
                </c:pt>
                <c:pt idx="3270">
                  <c:v>7.653799999999999</c:v>
                </c:pt>
                <c:pt idx="3271">
                  <c:v>7.655579999999995</c:v>
                </c:pt>
                <c:pt idx="3272">
                  <c:v>7.657359999999995</c:v>
                </c:pt>
                <c:pt idx="3273">
                  <c:v>7.657359999999995</c:v>
                </c:pt>
                <c:pt idx="3274">
                  <c:v>7.657359999999995</c:v>
                </c:pt>
                <c:pt idx="3275">
                  <c:v>7.655579999999995</c:v>
                </c:pt>
                <c:pt idx="3276">
                  <c:v>7.653799999999999</c:v>
                </c:pt>
                <c:pt idx="3277">
                  <c:v>7.655579999999995</c:v>
                </c:pt>
                <c:pt idx="3278">
                  <c:v>7.655579999999995</c:v>
                </c:pt>
                <c:pt idx="3279">
                  <c:v>7.655579999999995</c:v>
                </c:pt>
                <c:pt idx="3280">
                  <c:v>7.657359999999995</c:v>
                </c:pt>
                <c:pt idx="3281">
                  <c:v>7.657359999999995</c:v>
                </c:pt>
                <c:pt idx="3282">
                  <c:v>7.657359999999995</c:v>
                </c:pt>
                <c:pt idx="3283">
                  <c:v>7.657359999999995</c:v>
                </c:pt>
                <c:pt idx="3284">
                  <c:v>7.659139999999995</c:v>
                </c:pt>
                <c:pt idx="3285">
                  <c:v>7.660929999999995</c:v>
                </c:pt>
                <c:pt idx="3286">
                  <c:v>7.660929999999995</c:v>
                </c:pt>
                <c:pt idx="3287">
                  <c:v>7.660929999999995</c:v>
                </c:pt>
                <c:pt idx="3288">
                  <c:v>7.660929999999995</c:v>
                </c:pt>
                <c:pt idx="3289">
                  <c:v>7.659139999999995</c:v>
                </c:pt>
                <c:pt idx="3290">
                  <c:v>7.660929999999995</c:v>
                </c:pt>
                <c:pt idx="3291">
                  <c:v>7.660929999999995</c:v>
                </c:pt>
                <c:pt idx="3292">
                  <c:v>7.660929999999995</c:v>
                </c:pt>
                <c:pt idx="3293">
                  <c:v>7.659139999999995</c:v>
                </c:pt>
                <c:pt idx="3294">
                  <c:v>7.660929999999995</c:v>
                </c:pt>
                <c:pt idx="3295">
                  <c:v>7.660929999999995</c:v>
                </c:pt>
                <c:pt idx="3296">
                  <c:v>7.662709999999995</c:v>
                </c:pt>
                <c:pt idx="3297">
                  <c:v>7.662709999999995</c:v>
                </c:pt>
                <c:pt idx="3298">
                  <c:v>7.660929999999995</c:v>
                </c:pt>
                <c:pt idx="3299">
                  <c:v>7.660929999999995</c:v>
                </c:pt>
                <c:pt idx="3300">
                  <c:v>7.662709999999995</c:v>
                </c:pt>
                <c:pt idx="3301">
                  <c:v>7.662709999999995</c:v>
                </c:pt>
                <c:pt idx="3302">
                  <c:v>7.660929999999995</c:v>
                </c:pt>
                <c:pt idx="3303">
                  <c:v>7.660929999999995</c:v>
                </c:pt>
                <c:pt idx="3304">
                  <c:v>7.660929999999995</c:v>
                </c:pt>
                <c:pt idx="3305">
                  <c:v>7.660929999999995</c:v>
                </c:pt>
                <c:pt idx="3306">
                  <c:v>7.660929999999995</c:v>
                </c:pt>
                <c:pt idx="3307">
                  <c:v>7.660929999999995</c:v>
                </c:pt>
                <c:pt idx="3308">
                  <c:v>7.662709999999995</c:v>
                </c:pt>
                <c:pt idx="3309">
                  <c:v>7.662709999999995</c:v>
                </c:pt>
                <c:pt idx="3310">
                  <c:v>7.664489999999991</c:v>
                </c:pt>
                <c:pt idx="3311">
                  <c:v>7.664489999999991</c:v>
                </c:pt>
                <c:pt idx="3312">
                  <c:v>7.66627</c:v>
                </c:pt>
                <c:pt idx="3313">
                  <c:v>7.66627</c:v>
                </c:pt>
                <c:pt idx="3314">
                  <c:v>7.66627</c:v>
                </c:pt>
                <c:pt idx="3315">
                  <c:v>7.66627</c:v>
                </c:pt>
                <c:pt idx="3316">
                  <c:v>7.66627</c:v>
                </c:pt>
                <c:pt idx="3317">
                  <c:v>7.66627</c:v>
                </c:pt>
                <c:pt idx="3318">
                  <c:v>7.66627</c:v>
                </c:pt>
                <c:pt idx="3319">
                  <c:v>7.66627</c:v>
                </c:pt>
                <c:pt idx="3320">
                  <c:v>7.66627</c:v>
                </c:pt>
                <c:pt idx="3321">
                  <c:v>7.664489999999991</c:v>
                </c:pt>
                <c:pt idx="3322">
                  <c:v>7.662709999999995</c:v>
                </c:pt>
                <c:pt idx="3323">
                  <c:v>7.662709999999995</c:v>
                </c:pt>
                <c:pt idx="3324">
                  <c:v>7.662709999999995</c:v>
                </c:pt>
                <c:pt idx="3325">
                  <c:v>7.662709999999995</c:v>
                </c:pt>
                <c:pt idx="3326">
                  <c:v>7.664489999999991</c:v>
                </c:pt>
                <c:pt idx="3327">
                  <c:v>7.66627</c:v>
                </c:pt>
                <c:pt idx="3328">
                  <c:v>7.668059999999995</c:v>
                </c:pt>
                <c:pt idx="3329">
                  <c:v>7.668059999999995</c:v>
                </c:pt>
                <c:pt idx="3330">
                  <c:v>7.669839999999995</c:v>
                </c:pt>
                <c:pt idx="3331">
                  <c:v>7.669839999999995</c:v>
                </c:pt>
                <c:pt idx="3332">
                  <c:v>7.668059999999995</c:v>
                </c:pt>
                <c:pt idx="3333">
                  <c:v>7.668059999999995</c:v>
                </c:pt>
                <c:pt idx="3334">
                  <c:v>7.668059999999995</c:v>
                </c:pt>
                <c:pt idx="3335">
                  <c:v>7.668059999999995</c:v>
                </c:pt>
                <c:pt idx="3336">
                  <c:v>7.668059999999995</c:v>
                </c:pt>
                <c:pt idx="3337">
                  <c:v>7.668059999999995</c:v>
                </c:pt>
                <c:pt idx="3338">
                  <c:v>7.668059999999995</c:v>
                </c:pt>
                <c:pt idx="3339">
                  <c:v>7.668059999999995</c:v>
                </c:pt>
                <c:pt idx="3340">
                  <c:v>7.66627</c:v>
                </c:pt>
                <c:pt idx="3341">
                  <c:v>7.66627</c:v>
                </c:pt>
                <c:pt idx="3342">
                  <c:v>7.668059999999995</c:v>
                </c:pt>
                <c:pt idx="3343">
                  <c:v>7.669839999999995</c:v>
                </c:pt>
                <c:pt idx="3344">
                  <c:v>7.668059999999995</c:v>
                </c:pt>
                <c:pt idx="3345">
                  <c:v>7.66627</c:v>
                </c:pt>
                <c:pt idx="3346">
                  <c:v>7.66627</c:v>
                </c:pt>
                <c:pt idx="3347">
                  <c:v>7.66627</c:v>
                </c:pt>
                <c:pt idx="3348">
                  <c:v>7.66627</c:v>
                </c:pt>
                <c:pt idx="3349">
                  <c:v>7.668059999999995</c:v>
                </c:pt>
                <c:pt idx="3350">
                  <c:v>7.66627</c:v>
                </c:pt>
                <c:pt idx="3351">
                  <c:v>7.66627</c:v>
                </c:pt>
                <c:pt idx="3352">
                  <c:v>7.66627</c:v>
                </c:pt>
                <c:pt idx="3353">
                  <c:v>7.66627</c:v>
                </c:pt>
                <c:pt idx="3354">
                  <c:v>7.66627</c:v>
                </c:pt>
                <c:pt idx="3355">
                  <c:v>7.66627</c:v>
                </c:pt>
                <c:pt idx="3356">
                  <c:v>7.668059999999995</c:v>
                </c:pt>
                <c:pt idx="3357">
                  <c:v>7.66627</c:v>
                </c:pt>
                <c:pt idx="3358">
                  <c:v>7.668059999999995</c:v>
                </c:pt>
                <c:pt idx="3359">
                  <c:v>7.66627</c:v>
                </c:pt>
                <c:pt idx="3360">
                  <c:v>7.668059999999995</c:v>
                </c:pt>
                <c:pt idx="3361">
                  <c:v>7.669839999999995</c:v>
                </c:pt>
                <c:pt idx="3362">
                  <c:v>7.669839999999995</c:v>
                </c:pt>
                <c:pt idx="3363">
                  <c:v>7.668059999999995</c:v>
                </c:pt>
                <c:pt idx="3364">
                  <c:v>7.668059999999995</c:v>
                </c:pt>
                <c:pt idx="3365">
                  <c:v>7.668059999999995</c:v>
                </c:pt>
                <c:pt idx="3366">
                  <c:v>7.669839999999995</c:v>
                </c:pt>
                <c:pt idx="3367">
                  <c:v>7.669839999999995</c:v>
                </c:pt>
                <c:pt idx="3368">
                  <c:v>7.67162</c:v>
                </c:pt>
                <c:pt idx="3369">
                  <c:v>7.6734</c:v>
                </c:pt>
                <c:pt idx="3370">
                  <c:v>7.675189999999995</c:v>
                </c:pt>
                <c:pt idx="3371">
                  <c:v>7.67697</c:v>
                </c:pt>
                <c:pt idx="3372">
                  <c:v>7.67697</c:v>
                </c:pt>
                <c:pt idx="3373">
                  <c:v>7.675189999999995</c:v>
                </c:pt>
                <c:pt idx="3374">
                  <c:v>7.6734</c:v>
                </c:pt>
                <c:pt idx="3375">
                  <c:v>7.6734</c:v>
                </c:pt>
                <c:pt idx="3376">
                  <c:v>7.675189999999995</c:v>
                </c:pt>
                <c:pt idx="3377">
                  <c:v>7.67697</c:v>
                </c:pt>
                <c:pt idx="3378">
                  <c:v>7.675189999999995</c:v>
                </c:pt>
                <c:pt idx="3379">
                  <c:v>7.675189999999995</c:v>
                </c:pt>
                <c:pt idx="3380">
                  <c:v>7.67697</c:v>
                </c:pt>
                <c:pt idx="3381">
                  <c:v>7.67875</c:v>
                </c:pt>
                <c:pt idx="3382">
                  <c:v>7.680529999999996</c:v>
                </c:pt>
                <c:pt idx="3383">
                  <c:v>7.682319999999995</c:v>
                </c:pt>
                <c:pt idx="3384">
                  <c:v>7.680529999999996</c:v>
                </c:pt>
                <c:pt idx="3385">
                  <c:v>7.67875</c:v>
                </c:pt>
                <c:pt idx="3386">
                  <c:v>7.67697</c:v>
                </c:pt>
                <c:pt idx="3387">
                  <c:v>7.67697</c:v>
                </c:pt>
                <c:pt idx="3388">
                  <c:v>7.67697</c:v>
                </c:pt>
                <c:pt idx="3389">
                  <c:v>7.67875</c:v>
                </c:pt>
                <c:pt idx="3390">
                  <c:v>7.680529999999996</c:v>
                </c:pt>
                <c:pt idx="3391">
                  <c:v>7.682319999999995</c:v>
                </c:pt>
                <c:pt idx="3392">
                  <c:v>7.67875</c:v>
                </c:pt>
                <c:pt idx="3393">
                  <c:v>7.67875</c:v>
                </c:pt>
                <c:pt idx="3394">
                  <c:v>7.67697</c:v>
                </c:pt>
                <c:pt idx="3395">
                  <c:v>7.67875</c:v>
                </c:pt>
                <c:pt idx="3396">
                  <c:v>7.67875</c:v>
                </c:pt>
                <c:pt idx="3397">
                  <c:v>7.680529999999996</c:v>
                </c:pt>
                <c:pt idx="3398">
                  <c:v>7.680529999999996</c:v>
                </c:pt>
                <c:pt idx="3399">
                  <c:v>7.682319999999995</c:v>
                </c:pt>
                <c:pt idx="3400">
                  <c:v>7.682319999999995</c:v>
                </c:pt>
                <c:pt idx="3401">
                  <c:v>7.685879999999995</c:v>
                </c:pt>
                <c:pt idx="3402">
                  <c:v>7.68945</c:v>
                </c:pt>
                <c:pt idx="3403">
                  <c:v>7.693009999999996</c:v>
                </c:pt>
                <c:pt idx="3404">
                  <c:v>7.693009999999996</c:v>
                </c:pt>
                <c:pt idx="3405">
                  <c:v>7.69123</c:v>
                </c:pt>
                <c:pt idx="3406">
                  <c:v>7.68766</c:v>
                </c:pt>
                <c:pt idx="3407">
                  <c:v>7.685879999999995</c:v>
                </c:pt>
                <c:pt idx="3408">
                  <c:v>7.68766</c:v>
                </c:pt>
                <c:pt idx="3409">
                  <c:v>7.68766</c:v>
                </c:pt>
                <c:pt idx="3410">
                  <c:v>7.69123</c:v>
                </c:pt>
                <c:pt idx="3411">
                  <c:v>7.694789999999994</c:v>
                </c:pt>
                <c:pt idx="3412">
                  <c:v>7.69836</c:v>
                </c:pt>
                <c:pt idx="3413">
                  <c:v>7.70014</c:v>
                </c:pt>
                <c:pt idx="3414">
                  <c:v>7.70549</c:v>
                </c:pt>
                <c:pt idx="3415">
                  <c:v>7.70549</c:v>
                </c:pt>
                <c:pt idx="3416">
                  <c:v>7.70549</c:v>
                </c:pt>
                <c:pt idx="3417">
                  <c:v>7.70192</c:v>
                </c:pt>
                <c:pt idx="3418">
                  <c:v>7.70371</c:v>
                </c:pt>
                <c:pt idx="3419">
                  <c:v>7.70727</c:v>
                </c:pt>
                <c:pt idx="3420">
                  <c:v>7.71084</c:v>
                </c:pt>
                <c:pt idx="3421">
                  <c:v>7.70727</c:v>
                </c:pt>
                <c:pt idx="3422">
                  <c:v>7.70371</c:v>
                </c:pt>
                <c:pt idx="3423">
                  <c:v>7.69836</c:v>
                </c:pt>
                <c:pt idx="3424">
                  <c:v>7.69836</c:v>
                </c:pt>
                <c:pt idx="3425">
                  <c:v>7.70192</c:v>
                </c:pt>
                <c:pt idx="3426">
                  <c:v>7.70371</c:v>
                </c:pt>
                <c:pt idx="3427">
                  <c:v>7.70014</c:v>
                </c:pt>
                <c:pt idx="3428">
                  <c:v>7.696579999999995</c:v>
                </c:pt>
                <c:pt idx="3429">
                  <c:v>7.694789999999994</c:v>
                </c:pt>
                <c:pt idx="3430">
                  <c:v>7.696579999999995</c:v>
                </c:pt>
                <c:pt idx="3431">
                  <c:v>7.69836</c:v>
                </c:pt>
                <c:pt idx="3432">
                  <c:v>7.70014</c:v>
                </c:pt>
                <c:pt idx="3433">
                  <c:v>7.70192</c:v>
                </c:pt>
                <c:pt idx="3434">
                  <c:v>7.70371</c:v>
                </c:pt>
                <c:pt idx="3435">
                  <c:v>7.70192</c:v>
                </c:pt>
                <c:pt idx="3436">
                  <c:v>7.70014</c:v>
                </c:pt>
                <c:pt idx="3437">
                  <c:v>7.70014</c:v>
                </c:pt>
                <c:pt idx="3438">
                  <c:v>7.70192</c:v>
                </c:pt>
                <c:pt idx="3439">
                  <c:v>7.70549</c:v>
                </c:pt>
                <c:pt idx="3440">
                  <c:v>7.70549</c:v>
                </c:pt>
                <c:pt idx="3441">
                  <c:v>7.70549</c:v>
                </c:pt>
                <c:pt idx="3442">
                  <c:v>7.70549</c:v>
                </c:pt>
                <c:pt idx="3443">
                  <c:v>7.70549</c:v>
                </c:pt>
                <c:pt idx="3444">
                  <c:v>7.70727</c:v>
                </c:pt>
                <c:pt idx="3445">
                  <c:v>7.70727</c:v>
                </c:pt>
                <c:pt idx="3446">
                  <c:v>7.70727</c:v>
                </c:pt>
                <c:pt idx="3447">
                  <c:v>7.70727</c:v>
                </c:pt>
                <c:pt idx="3448">
                  <c:v>7.71084</c:v>
                </c:pt>
                <c:pt idx="3449">
                  <c:v>7.71084</c:v>
                </c:pt>
                <c:pt idx="3450">
                  <c:v>7.71262</c:v>
                </c:pt>
                <c:pt idx="3451">
                  <c:v>7.71084</c:v>
                </c:pt>
                <c:pt idx="3452">
                  <c:v>7.71084</c:v>
                </c:pt>
                <c:pt idx="3453">
                  <c:v>7.71262</c:v>
                </c:pt>
                <c:pt idx="3454">
                  <c:v>7.71619</c:v>
                </c:pt>
                <c:pt idx="3455">
                  <c:v>7.717969999999997</c:v>
                </c:pt>
                <c:pt idx="3456">
                  <c:v>7.71619</c:v>
                </c:pt>
                <c:pt idx="3457">
                  <c:v>7.71619</c:v>
                </c:pt>
                <c:pt idx="3458">
                  <c:v>7.717969999999997</c:v>
                </c:pt>
                <c:pt idx="3459">
                  <c:v>7.717969999999997</c:v>
                </c:pt>
                <c:pt idx="3460">
                  <c:v>7.717969999999997</c:v>
                </c:pt>
                <c:pt idx="3461">
                  <c:v>7.71975</c:v>
                </c:pt>
                <c:pt idx="3462">
                  <c:v>7.71975</c:v>
                </c:pt>
                <c:pt idx="3463">
                  <c:v>7.721529999999999</c:v>
                </c:pt>
                <c:pt idx="3464">
                  <c:v>7.72332</c:v>
                </c:pt>
                <c:pt idx="3465">
                  <c:v>7.725099999999998</c:v>
                </c:pt>
                <c:pt idx="3466">
                  <c:v>7.726879999999999</c:v>
                </c:pt>
                <c:pt idx="3467">
                  <c:v>7.72866</c:v>
                </c:pt>
                <c:pt idx="3468">
                  <c:v>7.73045</c:v>
                </c:pt>
                <c:pt idx="3469">
                  <c:v>7.73045</c:v>
                </c:pt>
                <c:pt idx="3470">
                  <c:v>7.73045</c:v>
                </c:pt>
                <c:pt idx="3471">
                  <c:v>7.73223</c:v>
                </c:pt>
                <c:pt idx="3472">
                  <c:v>7.73579</c:v>
                </c:pt>
                <c:pt idx="3473">
                  <c:v>7.73579</c:v>
                </c:pt>
                <c:pt idx="3474">
                  <c:v>7.73579</c:v>
                </c:pt>
                <c:pt idx="3475">
                  <c:v>7.737579999999998</c:v>
                </c:pt>
                <c:pt idx="3476">
                  <c:v>7.73936</c:v>
                </c:pt>
                <c:pt idx="3477">
                  <c:v>7.744709999999999</c:v>
                </c:pt>
                <c:pt idx="3478">
                  <c:v>7.74649</c:v>
                </c:pt>
                <c:pt idx="3479">
                  <c:v>7.74649</c:v>
                </c:pt>
                <c:pt idx="3480">
                  <c:v>7.744709999999999</c:v>
                </c:pt>
                <c:pt idx="3481">
                  <c:v>7.744709999999999</c:v>
                </c:pt>
                <c:pt idx="3482">
                  <c:v>7.74827</c:v>
                </c:pt>
                <c:pt idx="3483">
                  <c:v>7.75005</c:v>
                </c:pt>
                <c:pt idx="3484">
                  <c:v>7.75005</c:v>
                </c:pt>
                <c:pt idx="3485">
                  <c:v>7.75184</c:v>
                </c:pt>
                <c:pt idx="3486">
                  <c:v>7.75184</c:v>
                </c:pt>
                <c:pt idx="3487">
                  <c:v>7.75184</c:v>
                </c:pt>
                <c:pt idx="3488">
                  <c:v>7.75184</c:v>
                </c:pt>
                <c:pt idx="3489">
                  <c:v>7.7554</c:v>
                </c:pt>
                <c:pt idx="3490">
                  <c:v>7.757179999999995</c:v>
                </c:pt>
                <c:pt idx="3491">
                  <c:v>7.76075</c:v>
                </c:pt>
                <c:pt idx="3492">
                  <c:v>7.76075</c:v>
                </c:pt>
                <c:pt idx="3493">
                  <c:v>7.76075</c:v>
                </c:pt>
                <c:pt idx="3494">
                  <c:v>7.76075</c:v>
                </c:pt>
                <c:pt idx="3495">
                  <c:v>7.76075</c:v>
                </c:pt>
                <c:pt idx="3496">
                  <c:v>7.76075</c:v>
                </c:pt>
                <c:pt idx="3497">
                  <c:v>7.762529999999995</c:v>
                </c:pt>
                <c:pt idx="3498">
                  <c:v>7.762529999999995</c:v>
                </c:pt>
                <c:pt idx="3499">
                  <c:v>7.762529999999995</c:v>
                </c:pt>
                <c:pt idx="3500">
                  <c:v>7.764309999999996</c:v>
                </c:pt>
                <c:pt idx="3501">
                  <c:v>7.7661</c:v>
                </c:pt>
                <c:pt idx="3502">
                  <c:v>7.76966</c:v>
                </c:pt>
                <c:pt idx="3503">
                  <c:v>7.77323</c:v>
                </c:pt>
                <c:pt idx="3504">
                  <c:v>7.77501</c:v>
                </c:pt>
                <c:pt idx="3505">
                  <c:v>7.77679</c:v>
                </c:pt>
                <c:pt idx="3506">
                  <c:v>7.77679</c:v>
                </c:pt>
                <c:pt idx="3507">
                  <c:v>7.77679</c:v>
                </c:pt>
                <c:pt idx="3508">
                  <c:v>7.78036</c:v>
                </c:pt>
                <c:pt idx="3509">
                  <c:v>7.78036</c:v>
                </c:pt>
                <c:pt idx="3510">
                  <c:v>7.78036</c:v>
                </c:pt>
                <c:pt idx="3511">
                  <c:v>7.78036</c:v>
                </c:pt>
                <c:pt idx="3512">
                  <c:v>7.78392</c:v>
                </c:pt>
                <c:pt idx="3513">
                  <c:v>7.78392</c:v>
                </c:pt>
                <c:pt idx="3514">
                  <c:v>7.78571</c:v>
                </c:pt>
                <c:pt idx="3515">
                  <c:v>7.78571</c:v>
                </c:pt>
                <c:pt idx="3516">
                  <c:v>7.78749</c:v>
                </c:pt>
                <c:pt idx="3517">
                  <c:v>7.78927</c:v>
                </c:pt>
                <c:pt idx="3518">
                  <c:v>7.79105</c:v>
                </c:pt>
                <c:pt idx="3519">
                  <c:v>7.79284</c:v>
                </c:pt>
                <c:pt idx="3520">
                  <c:v>7.79462</c:v>
                </c:pt>
                <c:pt idx="3521">
                  <c:v>7.7964</c:v>
                </c:pt>
                <c:pt idx="3522">
                  <c:v>7.79997</c:v>
                </c:pt>
                <c:pt idx="3523">
                  <c:v>7.79997</c:v>
                </c:pt>
                <c:pt idx="3524">
                  <c:v>7.79997</c:v>
                </c:pt>
                <c:pt idx="3525">
                  <c:v>7.7964</c:v>
                </c:pt>
                <c:pt idx="3526">
                  <c:v>7.7964</c:v>
                </c:pt>
                <c:pt idx="3527">
                  <c:v>7.7964</c:v>
                </c:pt>
                <c:pt idx="3528">
                  <c:v>7.80175</c:v>
                </c:pt>
                <c:pt idx="3529">
                  <c:v>7.805309999999999</c:v>
                </c:pt>
                <c:pt idx="3530">
                  <c:v>7.807099999999997</c:v>
                </c:pt>
                <c:pt idx="3531">
                  <c:v>7.808879999999998</c:v>
                </c:pt>
                <c:pt idx="3532">
                  <c:v>7.812439999999995</c:v>
                </c:pt>
                <c:pt idx="3533">
                  <c:v>7.812439999999995</c:v>
                </c:pt>
                <c:pt idx="3534">
                  <c:v>7.81066</c:v>
                </c:pt>
                <c:pt idx="3535">
                  <c:v>7.808879999999998</c:v>
                </c:pt>
                <c:pt idx="3536">
                  <c:v>7.814229999999998</c:v>
                </c:pt>
                <c:pt idx="3537">
                  <c:v>7.817789999999995</c:v>
                </c:pt>
                <c:pt idx="3538">
                  <c:v>7.823139999999995</c:v>
                </c:pt>
                <c:pt idx="3539">
                  <c:v>7.82136</c:v>
                </c:pt>
                <c:pt idx="3540">
                  <c:v>7.82136</c:v>
                </c:pt>
                <c:pt idx="3541">
                  <c:v>7.82136</c:v>
                </c:pt>
                <c:pt idx="3542">
                  <c:v>7.823139999999995</c:v>
                </c:pt>
                <c:pt idx="3543">
                  <c:v>7.8267</c:v>
                </c:pt>
                <c:pt idx="3544">
                  <c:v>7.83027</c:v>
                </c:pt>
                <c:pt idx="3545">
                  <c:v>7.83205</c:v>
                </c:pt>
                <c:pt idx="3546">
                  <c:v>7.83383</c:v>
                </c:pt>
                <c:pt idx="3547">
                  <c:v>7.83383</c:v>
                </c:pt>
                <c:pt idx="3548">
                  <c:v>7.83562</c:v>
                </c:pt>
                <c:pt idx="3549">
                  <c:v>7.83918</c:v>
                </c:pt>
                <c:pt idx="3550">
                  <c:v>7.84275</c:v>
                </c:pt>
                <c:pt idx="3551">
                  <c:v>7.84631</c:v>
                </c:pt>
                <c:pt idx="3552">
                  <c:v>7.8481</c:v>
                </c:pt>
                <c:pt idx="3553">
                  <c:v>7.84631</c:v>
                </c:pt>
                <c:pt idx="3554">
                  <c:v>7.840969999999999</c:v>
                </c:pt>
                <c:pt idx="3555">
                  <c:v>7.83918</c:v>
                </c:pt>
                <c:pt idx="3556">
                  <c:v>7.844529999999995</c:v>
                </c:pt>
                <c:pt idx="3557">
                  <c:v>7.8481</c:v>
                </c:pt>
                <c:pt idx="3558">
                  <c:v>7.85166</c:v>
                </c:pt>
                <c:pt idx="3559">
                  <c:v>7.84988</c:v>
                </c:pt>
                <c:pt idx="3560">
                  <c:v>7.84988</c:v>
                </c:pt>
                <c:pt idx="3561">
                  <c:v>7.85166</c:v>
                </c:pt>
                <c:pt idx="3562">
                  <c:v>7.85166</c:v>
                </c:pt>
                <c:pt idx="3563">
                  <c:v>7.85523</c:v>
                </c:pt>
                <c:pt idx="3564">
                  <c:v>7.857009999999995</c:v>
                </c:pt>
                <c:pt idx="3565">
                  <c:v>7.860569999999996</c:v>
                </c:pt>
                <c:pt idx="3566">
                  <c:v>7.865919999999994</c:v>
                </c:pt>
                <c:pt idx="3567">
                  <c:v>7.867699999999997</c:v>
                </c:pt>
                <c:pt idx="3568">
                  <c:v>7.87127</c:v>
                </c:pt>
                <c:pt idx="3569">
                  <c:v>7.87127</c:v>
                </c:pt>
                <c:pt idx="3570">
                  <c:v>7.87305</c:v>
                </c:pt>
                <c:pt idx="3571">
                  <c:v>7.87305</c:v>
                </c:pt>
                <c:pt idx="3572">
                  <c:v>7.87305</c:v>
                </c:pt>
                <c:pt idx="3573">
                  <c:v>7.869489999999995</c:v>
                </c:pt>
                <c:pt idx="3574">
                  <c:v>7.87127</c:v>
                </c:pt>
                <c:pt idx="3575">
                  <c:v>7.87305</c:v>
                </c:pt>
                <c:pt idx="3576">
                  <c:v>7.8784</c:v>
                </c:pt>
                <c:pt idx="3577">
                  <c:v>7.880179999999997</c:v>
                </c:pt>
                <c:pt idx="3578">
                  <c:v>7.8784</c:v>
                </c:pt>
                <c:pt idx="3579">
                  <c:v>7.87662</c:v>
                </c:pt>
                <c:pt idx="3580">
                  <c:v>7.880179999999997</c:v>
                </c:pt>
                <c:pt idx="3581">
                  <c:v>7.88196</c:v>
                </c:pt>
                <c:pt idx="3582">
                  <c:v>7.885529999999997</c:v>
                </c:pt>
                <c:pt idx="3583">
                  <c:v>7.887309999999998</c:v>
                </c:pt>
                <c:pt idx="3584">
                  <c:v>7.88909</c:v>
                </c:pt>
                <c:pt idx="3585">
                  <c:v>7.885529999999997</c:v>
                </c:pt>
                <c:pt idx="3586">
                  <c:v>7.88375</c:v>
                </c:pt>
                <c:pt idx="3587">
                  <c:v>7.88375</c:v>
                </c:pt>
                <c:pt idx="3588">
                  <c:v>7.887309999999998</c:v>
                </c:pt>
                <c:pt idx="3589">
                  <c:v>7.88909</c:v>
                </c:pt>
                <c:pt idx="3590">
                  <c:v>7.89266</c:v>
                </c:pt>
                <c:pt idx="3591">
                  <c:v>7.894439999999995</c:v>
                </c:pt>
                <c:pt idx="3592">
                  <c:v>7.89266</c:v>
                </c:pt>
                <c:pt idx="3593">
                  <c:v>7.890879999999996</c:v>
                </c:pt>
                <c:pt idx="3594">
                  <c:v>7.89266</c:v>
                </c:pt>
                <c:pt idx="3595">
                  <c:v>7.89622</c:v>
                </c:pt>
                <c:pt idx="3596">
                  <c:v>7.90514</c:v>
                </c:pt>
                <c:pt idx="3597">
                  <c:v>7.91049</c:v>
                </c:pt>
                <c:pt idx="3598">
                  <c:v>7.91049</c:v>
                </c:pt>
                <c:pt idx="3599">
                  <c:v>7.90514</c:v>
                </c:pt>
                <c:pt idx="3600">
                  <c:v>7.90336</c:v>
                </c:pt>
                <c:pt idx="3601">
                  <c:v>7.90336</c:v>
                </c:pt>
                <c:pt idx="3602">
                  <c:v>7.9087</c:v>
                </c:pt>
                <c:pt idx="3603">
                  <c:v>7.91227</c:v>
                </c:pt>
                <c:pt idx="3604">
                  <c:v>7.91049</c:v>
                </c:pt>
                <c:pt idx="3605">
                  <c:v>7.91049</c:v>
                </c:pt>
                <c:pt idx="3606">
                  <c:v>7.91049</c:v>
                </c:pt>
                <c:pt idx="3607">
                  <c:v>7.91583</c:v>
                </c:pt>
                <c:pt idx="3608">
                  <c:v>7.91762</c:v>
                </c:pt>
                <c:pt idx="3609">
                  <c:v>7.922959999999995</c:v>
                </c:pt>
                <c:pt idx="3610">
                  <c:v>7.924749999999999</c:v>
                </c:pt>
                <c:pt idx="3611">
                  <c:v>7.924749999999999</c:v>
                </c:pt>
                <c:pt idx="3612">
                  <c:v>7.924749999999999</c:v>
                </c:pt>
                <c:pt idx="3613">
                  <c:v>7.92653</c:v>
                </c:pt>
                <c:pt idx="3614">
                  <c:v>7.93009</c:v>
                </c:pt>
                <c:pt idx="3615">
                  <c:v>7.93188</c:v>
                </c:pt>
                <c:pt idx="3616">
                  <c:v>7.93366</c:v>
                </c:pt>
                <c:pt idx="3617">
                  <c:v>7.93722</c:v>
                </c:pt>
                <c:pt idx="3618">
                  <c:v>7.94079</c:v>
                </c:pt>
                <c:pt idx="3619">
                  <c:v>7.947919999999995</c:v>
                </c:pt>
                <c:pt idx="3620">
                  <c:v>7.95683</c:v>
                </c:pt>
                <c:pt idx="3621">
                  <c:v>7.9604</c:v>
                </c:pt>
                <c:pt idx="3622">
                  <c:v>7.95861</c:v>
                </c:pt>
                <c:pt idx="3623">
                  <c:v>7.95505</c:v>
                </c:pt>
                <c:pt idx="3624">
                  <c:v>7.95327</c:v>
                </c:pt>
                <c:pt idx="3625">
                  <c:v>7.95327</c:v>
                </c:pt>
                <c:pt idx="3626">
                  <c:v>7.95327</c:v>
                </c:pt>
                <c:pt idx="3627">
                  <c:v>7.95683</c:v>
                </c:pt>
                <c:pt idx="3628">
                  <c:v>7.96575</c:v>
                </c:pt>
                <c:pt idx="3629">
                  <c:v>7.97288</c:v>
                </c:pt>
                <c:pt idx="3630">
                  <c:v>7.97644</c:v>
                </c:pt>
                <c:pt idx="3631">
                  <c:v>7.98179</c:v>
                </c:pt>
                <c:pt idx="3632">
                  <c:v>7.98535</c:v>
                </c:pt>
                <c:pt idx="3633">
                  <c:v>7.98357</c:v>
                </c:pt>
                <c:pt idx="3634">
                  <c:v>7.98001</c:v>
                </c:pt>
                <c:pt idx="3635">
                  <c:v>7.98714</c:v>
                </c:pt>
                <c:pt idx="3636">
                  <c:v>7.99605</c:v>
                </c:pt>
                <c:pt idx="3637">
                  <c:v>8.00154</c:v>
                </c:pt>
                <c:pt idx="3638">
                  <c:v>7.99605</c:v>
                </c:pt>
                <c:pt idx="3639">
                  <c:v>7.9907</c:v>
                </c:pt>
                <c:pt idx="3640">
                  <c:v>7.9907</c:v>
                </c:pt>
                <c:pt idx="3641">
                  <c:v>7.99427</c:v>
                </c:pt>
                <c:pt idx="3642">
                  <c:v>7.99427</c:v>
                </c:pt>
                <c:pt idx="3643">
                  <c:v>7.99248</c:v>
                </c:pt>
                <c:pt idx="3644">
                  <c:v>7.99248</c:v>
                </c:pt>
                <c:pt idx="3645">
                  <c:v>7.99427</c:v>
                </c:pt>
                <c:pt idx="3646">
                  <c:v>7.99605</c:v>
                </c:pt>
                <c:pt idx="3647">
                  <c:v>7.99783</c:v>
                </c:pt>
                <c:pt idx="3648">
                  <c:v>8.00744</c:v>
                </c:pt>
                <c:pt idx="3649">
                  <c:v>8.013340000000001</c:v>
                </c:pt>
                <c:pt idx="3650">
                  <c:v>8.015300000000003</c:v>
                </c:pt>
                <c:pt idx="3651">
                  <c:v>8.015300000000003</c:v>
                </c:pt>
                <c:pt idx="3652">
                  <c:v>8.023169999999998</c:v>
                </c:pt>
                <c:pt idx="3653">
                  <c:v>8.02907</c:v>
                </c:pt>
                <c:pt idx="3654">
                  <c:v>8.03104</c:v>
                </c:pt>
                <c:pt idx="3655">
                  <c:v>8.034969999999997</c:v>
                </c:pt>
                <c:pt idx="3656">
                  <c:v>8.040869999999998</c:v>
                </c:pt>
                <c:pt idx="3657">
                  <c:v>8.038899999999998</c:v>
                </c:pt>
                <c:pt idx="3658">
                  <c:v>8.036930000000001</c:v>
                </c:pt>
                <c:pt idx="3659">
                  <c:v>8.044799999999998</c:v>
                </c:pt>
                <c:pt idx="3660">
                  <c:v>8.056600000000004</c:v>
                </c:pt>
                <c:pt idx="3661">
                  <c:v>8.06446</c:v>
                </c:pt>
                <c:pt idx="3662">
                  <c:v>8.06643</c:v>
                </c:pt>
                <c:pt idx="3663">
                  <c:v>8.0684</c:v>
                </c:pt>
                <c:pt idx="3664">
                  <c:v>8.06446</c:v>
                </c:pt>
                <c:pt idx="3665">
                  <c:v>8.0625</c:v>
                </c:pt>
                <c:pt idx="3666">
                  <c:v>8.0684</c:v>
                </c:pt>
                <c:pt idx="3667">
                  <c:v>8.08019</c:v>
                </c:pt>
                <c:pt idx="3668">
                  <c:v>8.08609</c:v>
                </c:pt>
                <c:pt idx="3669">
                  <c:v>8.08216</c:v>
                </c:pt>
                <c:pt idx="3670">
                  <c:v>8.070360000000001</c:v>
                </c:pt>
                <c:pt idx="3671">
                  <c:v>8.06053</c:v>
                </c:pt>
                <c:pt idx="3672">
                  <c:v>8.05463</c:v>
                </c:pt>
                <c:pt idx="3673">
                  <c:v>8.0625</c:v>
                </c:pt>
                <c:pt idx="3674">
                  <c:v>8.07823</c:v>
                </c:pt>
                <c:pt idx="3675">
                  <c:v>8.08019</c:v>
                </c:pt>
                <c:pt idx="3676">
                  <c:v>8.08019</c:v>
                </c:pt>
                <c:pt idx="3677">
                  <c:v>8.08216</c:v>
                </c:pt>
                <c:pt idx="3678">
                  <c:v>8.091990000000001</c:v>
                </c:pt>
                <c:pt idx="3679">
                  <c:v>8.093960000000001</c:v>
                </c:pt>
                <c:pt idx="3680">
                  <c:v>8.095920000000001</c:v>
                </c:pt>
                <c:pt idx="3681">
                  <c:v>8.10379</c:v>
                </c:pt>
                <c:pt idx="3682">
                  <c:v>8.10969</c:v>
                </c:pt>
                <c:pt idx="3683">
                  <c:v>8.107719999999998</c:v>
                </c:pt>
                <c:pt idx="3684">
                  <c:v>8.10969</c:v>
                </c:pt>
                <c:pt idx="3685">
                  <c:v>8.107719999999998</c:v>
                </c:pt>
                <c:pt idx="3686">
                  <c:v>8.10969</c:v>
                </c:pt>
                <c:pt idx="3687">
                  <c:v>8.113620000000001</c:v>
                </c:pt>
                <c:pt idx="3688">
                  <c:v>8.117550000000001</c:v>
                </c:pt>
                <c:pt idx="3689">
                  <c:v>8.12542</c:v>
                </c:pt>
                <c:pt idx="3690">
                  <c:v>8.135250000000001</c:v>
                </c:pt>
                <c:pt idx="3691">
                  <c:v>8.143119999999997</c:v>
                </c:pt>
                <c:pt idx="3692">
                  <c:v>8.143119999999997</c:v>
                </c:pt>
                <c:pt idx="3693">
                  <c:v>8.13918</c:v>
                </c:pt>
                <c:pt idx="3694">
                  <c:v>8.135250000000001</c:v>
                </c:pt>
                <c:pt idx="3695">
                  <c:v>8.127389999999998</c:v>
                </c:pt>
                <c:pt idx="3696">
                  <c:v>8.127389999999998</c:v>
                </c:pt>
                <c:pt idx="3697">
                  <c:v>8.137219999999997</c:v>
                </c:pt>
                <c:pt idx="3698">
                  <c:v>8.149019999999998</c:v>
                </c:pt>
                <c:pt idx="3699">
                  <c:v>8.15098</c:v>
                </c:pt>
                <c:pt idx="3700">
                  <c:v>8.15098</c:v>
                </c:pt>
                <c:pt idx="3701">
                  <c:v>8.15295</c:v>
                </c:pt>
                <c:pt idx="3702">
                  <c:v>8.15688</c:v>
                </c:pt>
                <c:pt idx="3703">
                  <c:v>8.158850000000001</c:v>
                </c:pt>
                <c:pt idx="3704">
                  <c:v>8.158850000000001</c:v>
                </c:pt>
                <c:pt idx="3705">
                  <c:v>8.164750000000001</c:v>
                </c:pt>
                <c:pt idx="3706">
                  <c:v>8.17065</c:v>
                </c:pt>
                <c:pt idx="3707">
                  <c:v>8.17261</c:v>
                </c:pt>
                <c:pt idx="3708">
                  <c:v>8.17065</c:v>
                </c:pt>
                <c:pt idx="3709">
                  <c:v>8.16868</c:v>
                </c:pt>
                <c:pt idx="3710">
                  <c:v>8.17065</c:v>
                </c:pt>
                <c:pt idx="3711">
                  <c:v>8.17458</c:v>
                </c:pt>
                <c:pt idx="3712">
                  <c:v>8.17261</c:v>
                </c:pt>
                <c:pt idx="3713">
                  <c:v>8.164750000000001</c:v>
                </c:pt>
                <c:pt idx="3714">
                  <c:v>8.158850000000001</c:v>
                </c:pt>
                <c:pt idx="3715">
                  <c:v>8.164750000000001</c:v>
                </c:pt>
                <c:pt idx="3716">
                  <c:v>8.178510000000001</c:v>
                </c:pt>
                <c:pt idx="3717">
                  <c:v>8.18638</c:v>
                </c:pt>
                <c:pt idx="3718">
                  <c:v>8.190309999999998</c:v>
                </c:pt>
                <c:pt idx="3719">
                  <c:v>8.18638</c:v>
                </c:pt>
                <c:pt idx="3720">
                  <c:v>8.184410000000001</c:v>
                </c:pt>
                <c:pt idx="3721">
                  <c:v>8.182440000000006</c:v>
                </c:pt>
                <c:pt idx="3722">
                  <c:v>8.18638</c:v>
                </c:pt>
                <c:pt idx="3723">
                  <c:v>8.190309999999998</c:v>
                </c:pt>
                <c:pt idx="3724">
                  <c:v>8.190309999999998</c:v>
                </c:pt>
                <c:pt idx="3725">
                  <c:v>8.182440000000006</c:v>
                </c:pt>
                <c:pt idx="3726">
                  <c:v>8.182440000000006</c:v>
                </c:pt>
                <c:pt idx="3727">
                  <c:v>8.188339999999998</c:v>
                </c:pt>
                <c:pt idx="3728">
                  <c:v>8.198169999999997</c:v>
                </c:pt>
                <c:pt idx="3729">
                  <c:v>8.206040000000001</c:v>
                </c:pt>
                <c:pt idx="3730">
                  <c:v>8.211939999999998</c:v>
                </c:pt>
                <c:pt idx="3731">
                  <c:v>8.215870000000001</c:v>
                </c:pt>
                <c:pt idx="3732">
                  <c:v>8.215870000000001</c:v>
                </c:pt>
                <c:pt idx="3733">
                  <c:v>8.217840000000001</c:v>
                </c:pt>
                <c:pt idx="3734">
                  <c:v>8.221769999999997</c:v>
                </c:pt>
                <c:pt idx="3735">
                  <c:v>8.22767</c:v>
                </c:pt>
                <c:pt idx="3736">
                  <c:v>8.229640000000001</c:v>
                </c:pt>
                <c:pt idx="3737">
                  <c:v>8.229640000000001</c:v>
                </c:pt>
                <c:pt idx="3738">
                  <c:v>8.231599999999998</c:v>
                </c:pt>
                <c:pt idx="3739">
                  <c:v>8.233569999999998</c:v>
                </c:pt>
                <c:pt idx="3740">
                  <c:v>8.23553</c:v>
                </c:pt>
                <c:pt idx="3741">
                  <c:v>8.239470000000001</c:v>
                </c:pt>
                <c:pt idx="3742">
                  <c:v>8.237500000000001</c:v>
                </c:pt>
                <c:pt idx="3743">
                  <c:v>8.237500000000001</c:v>
                </c:pt>
                <c:pt idx="3744">
                  <c:v>8.233569999999998</c:v>
                </c:pt>
                <c:pt idx="3745">
                  <c:v>8.233569999999998</c:v>
                </c:pt>
                <c:pt idx="3746">
                  <c:v>8.23553</c:v>
                </c:pt>
                <c:pt idx="3747">
                  <c:v>8.245369999999997</c:v>
                </c:pt>
                <c:pt idx="3748">
                  <c:v>8.257160000000001</c:v>
                </c:pt>
                <c:pt idx="3749">
                  <c:v>8.25913</c:v>
                </c:pt>
                <c:pt idx="3750">
                  <c:v>8.2552</c:v>
                </c:pt>
                <c:pt idx="3751">
                  <c:v>8.251269999999998</c:v>
                </c:pt>
                <c:pt idx="3752">
                  <c:v>8.25913</c:v>
                </c:pt>
                <c:pt idx="3753">
                  <c:v>8.267000000000001</c:v>
                </c:pt>
                <c:pt idx="3754">
                  <c:v>8.268959999999998</c:v>
                </c:pt>
                <c:pt idx="3755">
                  <c:v>8.26503</c:v>
                </c:pt>
                <c:pt idx="3756">
                  <c:v>8.263060000000001</c:v>
                </c:pt>
                <c:pt idx="3757">
                  <c:v>8.267000000000001</c:v>
                </c:pt>
                <c:pt idx="3758">
                  <c:v>8.268959999999998</c:v>
                </c:pt>
                <c:pt idx="3759">
                  <c:v>8.274859999999998</c:v>
                </c:pt>
                <c:pt idx="3760">
                  <c:v>8.280760000000001</c:v>
                </c:pt>
                <c:pt idx="3761">
                  <c:v>8.28273</c:v>
                </c:pt>
                <c:pt idx="3762">
                  <c:v>8.28273</c:v>
                </c:pt>
                <c:pt idx="3763">
                  <c:v>8.278790000000001</c:v>
                </c:pt>
                <c:pt idx="3764">
                  <c:v>8.272900000000003</c:v>
                </c:pt>
                <c:pt idx="3765">
                  <c:v>8.274859999999998</c:v>
                </c:pt>
                <c:pt idx="3766">
                  <c:v>8.278790000000001</c:v>
                </c:pt>
                <c:pt idx="3767">
                  <c:v>8.284690000000001</c:v>
                </c:pt>
                <c:pt idx="3768">
                  <c:v>8.286660000000001</c:v>
                </c:pt>
                <c:pt idx="3769">
                  <c:v>8.28273</c:v>
                </c:pt>
                <c:pt idx="3770">
                  <c:v>8.278790000000001</c:v>
                </c:pt>
                <c:pt idx="3771">
                  <c:v>8.280760000000001</c:v>
                </c:pt>
                <c:pt idx="3772">
                  <c:v>8.284690000000001</c:v>
                </c:pt>
                <c:pt idx="3773">
                  <c:v>8.28863</c:v>
                </c:pt>
                <c:pt idx="3774">
                  <c:v>8.284690000000001</c:v>
                </c:pt>
                <c:pt idx="3775">
                  <c:v>8.278790000000001</c:v>
                </c:pt>
                <c:pt idx="3776">
                  <c:v>8.27683</c:v>
                </c:pt>
                <c:pt idx="3777">
                  <c:v>8.280760000000001</c:v>
                </c:pt>
                <c:pt idx="3778">
                  <c:v>8.286660000000001</c:v>
                </c:pt>
                <c:pt idx="3779">
                  <c:v>8.292560000000003</c:v>
                </c:pt>
                <c:pt idx="3780">
                  <c:v>8.29649</c:v>
                </c:pt>
                <c:pt idx="3781">
                  <c:v>8.298459999999998</c:v>
                </c:pt>
                <c:pt idx="3782">
                  <c:v>8.294519999999998</c:v>
                </c:pt>
                <c:pt idx="3783">
                  <c:v>8.294519999999998</c:v>
                </c:pt>
                <c:pt idx="3784">
                  <c:v>8.294519999999998</c:v>
                </c:pt>
                <c:pt idx="3785">
                  <c:v>8.29649</c:v>
                </c:pt>
                <c:pt idx="3786">
                  <c:v>8.30042</c:v>
                </c:pt>
                <c:pt idx="3787">
                  <c:v>8.304360000000001</c:v>
                </c:pt>
                <c:pt idx="3788">
                  <c:v>8.304360000000001</c:v>
                </c:pt>
                <c:pt idx="3789">
                  <c:v>8.304360000000001</c:v>
                </c:pt>
                <c:pt idx="3790">
                  <c:v>8.304360000000001</c:v>
                </c:pt>
                <c:pt idx="3791">
                  <c:v>8.308290000000001</c:v>
                </c:pt>
                <c:pt idx="3792">
                  <c:v>8.318119999999998</c:v>
                </c:pt>
                <c:pt idx="3793">
                  <c:v>8.324020000000001</c:v>
                </c:pt>
                <c:pt idx="3794">
                  <c:v>8.329920000000001</c:v>
                </c:pt>
                <c:pt idx="3795">
                  <c:v>8.331890000000001</c:v>
                </c:pt>
                <c:pt idx="3796">
                  <c:v>8.33385</c:v>
                </c:pt>
                <c:pt idx="3797">
                  <c:v>8.33582</c:v>
                </c:pt>
                <c:pt idx="3798">
                  <c:v>8.33975</c:v>
                </c:pt>
                <c:pt idx="3799">
                  <c:v>8.341719999999998</c:v>
                </c:pt>
                <c:pt idx="3800">
                  <c:v>8.341719999999998</c:v>
                </c:pt>
                <c:pt idx="3801">
                  <c:v>8.33778</c:v>
                </c:pt>
                <c:pt idx="3802">
                  <c:v>8.33582</c:v>
                </c:pt>
                <c:pt idx="3803">
                  <c:v>8.33582</c:v>
                </c:pt>
                <c:pt idx="3804">
                  <c:v>8.331890000000001</c:v>
                </c:pt>
                <c:pt idx="3805">
                  <c:v>8.331890000000001</c:v>
                </c:pt>
                <c:pt idx="3806">
                  <c:v>8.33582</c:v>
                </c:pt>
                <c:pt idx="3807">
                  <c:v>8.33975</c:v>
                </c:pt>
                <c:pt idx="3808">
                  <c:v>8.33975</c:v>
                </c:pt>
                <c:pt idx="3809">
                  <c:v>8.33975</c:v>
                </c:pt>
                <c:pt idx="3810">
                  <c:v>8.33778</c:v>
                </c:pt>
                <c:pt idx="3811">
                  <c:v>8.33975</c:v>
                </c:pt>
                <c:pt idx="3812">
                  <c:v>8.341719999999998</c:v>
                </c:pt>
                <c:pt idx="3813">
                  <c:v>8.343680000000002</c:v>
                </c:pt>
                <c:pt idx="3814">
                  <c:v>8.343680000000002</c:v>
                </c:pt>
                <c:pt idx="3815">
                  <c:v>8.347620000000001</c:v>
                </c:pt>
                <c:pt idx="3816">
                  <c:v>8.351550000000004</c:v>
                </c:pt>
                <c:pt idx="3817">
                  <c:v>8.35351</c:v>
                </c:pt>
                <c:pt idx="3818">
                  <c:v>8.35351</c:v>
                </c:pt>
                <c:pt idx="3819">
                  <c:v>8.35745</c:v>
                </c:pt>
                <c:pt idx="3820">
                  <c:v>8.35941</c:v>
                </c:pt>
                <c:pt idx="3821">
                  <c:v>8.35941</c:v>
                </c:pt>
                <c:pt idx="3822">
                  <c:v>8.35548</c:v>
                </c:pt>
                <c:pt idx="3823">
                  <c:v>8.35548</c:v>
                </c:pt>
                <c:pt idx="3824">
                  <c:v>8.36138</c:v>
                </c:pt>
                <c:pt idx="3825">
                  <c:v>8.36728</c:v>
                </c:pt>
                <c:pt idx="3826">
                  <c:v>8.371210000000001</c:v>
                </c:pt>
                <c:pt idx="3827">
                  <c:v>8.36728</c:v>
                </c:pt>
                <c:pt idx="3828">
                  <c:v>8.36335</c:v>
                </c:pt>
                <c:pt idx="3829">
                  <c:v>8.36335</c:v>
                </c:pt>
                <c:pt idx="3830">
                  <c:v>8.36335</c:v>
                </c:pt>
                <c:pt idx="3831">
                  <c:v>8.36728</c:v>
                </c:pt>
                <c:pt idx="3832">
                  <c:v>8.369250000000002</c:v>
                </c:pt>
                <c:pt idx="3833">
                  <c:v>8.371210000000001</c:v>
                </c:pt>
                <c:pt idx="3834">
                  <c:v>8.37514</c:v>
                </c:pt>
                <c:pt idx="3835">
                  <c:v>8.37908</c:v>
                </c:pt>
                <c:pt idx="3836">
                  <c:v>8.38104</c:v>
                </c:pt>
                <c:pt idx="3837">
                  <c:v>8.38104</c:v>
                </c:pt>
                <c:pt idx="3838">
                  <c:v>8.38301</c:v>
                </c:pt>
                <c:pt idx="3839">
                  <c:v>8.38498</c:v>
                </c:pt>
                <c:pt idx="3840">
                  <c:v>8.38498</c:v>
                </c:pt>
                <c:pt idx="3841">
                  <c:v>8.38498</c:v>
                </c:pt>
                <c:pt idx="3842">
                  <c:v>8.38498</c:v>
                </c:pt>
                <c:pt idx="3843">
                  <c:v>8.38498</c:v>
                </c:pt>
                <c:pt idx="3844">
                  <c:v>8.38498</c:v>
                </c:pt>
                <c:pt idx="3845">
                  <c:v>8.386940000000002</c:v>
                </c:pt>
                <c:pt idx="3846">
                  <c:v>8.38498</c:v>
                </c:pt>
                <c:pt idx="3847">
                  <c:v>8.38498</c:v>
                </c:pt>
                <c:pt idx="3848">
                  <c:v>8.38301</c:v>
                </c:pt>
                <c:pt idx="3849">
                  <c:v>8.386940000000002</c:v>
                </c:pt>
                <c:pt idx="3850">
                  <c:v>8.388910000000001</c:v>
                </c:pt>
                <c:pt idx="3851">
                  <c:v>8.39088</c:v>
                </c:pt>
                <c:pt idx="3852">
                  <c:v>8.392840000000004</c:v>
                </c:pt>
                <c:pt idx="3853">
                  <c:v>8.392840000000004</c:v>
                </c:pt>
                <c:pt idx="3854">
                  <c:v>8.394810000000001</c:v>
                </c:pt>
                <c:pt idx="3855">
                  <c:v>8.39677</c:v>
                </c:pt>
                <c:pt idx="3856">
                  <c:v>8.39677</c:v>
                </c:pt>
                <c:pt idx="3857">
                  <c:v>8.39677</c:v>
                </c:pt>
                <c:pt idx="3858">
                  <c:v>8.39677</c:v>
                </c:pt>
                <c:pt idx="3859">
                  <c:v>8.39874</c:v>
                </c:pt>
                <c:pt idx="3860">
                  <c:v>8.40267</c:v>
                </c:pt>
                <c:pt idx="3861">
                  <c:v>8.40661</c:v>
                </c:pt>
                <c:pt idx="3862">
                  <c:v>8.410540000000002</c:v>
                </c:pt>
                <c:pt idx="3863">
                  <c:v>8.412510000000002</c:v>
                </c:pt>
                <c:pt idx="3864">
                  <c:v>8.412510000000002</c:v>
                </c:pt>
                <c:pt idx="3865">
                  <c:v>8.410540000000002</c:v>
                </c:pt>
                <c:pt idx="3866">
                  <c:v>8.412510000000002</c:v>
                </c:pt>
                <c:pt idx="3867">
                  <c:v>8.414470000000001</c:v>
                </c:pt>
                <c:pt idx="3868">
                  <c:v>8.414470000000001</c:v>
                </c:pt>
                <c:pt idx="3869">
                  <c:v>8.416440000000006</c:v>
                </c:pt>
                <c:pt idx="3870">
                  <c:v>8.416440000000006</c:v>
                </c:pt>
                <c:pt idx="3871">
                  <c:v>8.4184</c:v>
                </c:pt>
                <c:pt idx="3872">
                  <c:v>8.4184</c:v>
                </c:pt>
                <c:pt idx="3873">
                  <c:v>8.420369999999998</c:v>
                </c:pt>
                <c:pt idx="3874">
                  <c:v>8.42234</c:v>
                </c:pt>
                <c:pt idx="3875">
                  <c:v>8.424300000000001</c:v>
                </c:pt>
                <c:pt idx="3876">
                  <c:v>8.424300000000001</c:v>
                </c:pt>
                <c:pt idx="3877">
                  <c:v>8.426270000000001</c:v>
                </c:pt>
                <c:pt idx="3878">
                  <c:v>8.430200000000001</c:v>
                </c:pt>
                <c:pt idx="3879">
                  <c:v>8.432170000000001</c:v>
                </c:pt>
                <c:pt idx="3880">
                  <c:v>8.432170000000001</c:v>
                </c:pt>
                <c:pt idx="3881">
                  <c:v>8.43413</c:v>
                </c:pt>
                <c:pt idx="3882">
                  <c:v>8.43413</c:v>
                </c:pt>
                <c:pt idx="3883">
                  <c:v>8.436100000000001</c:v>
                </c:pt>
                <c:pt idx="3884">
                  <c:v>8.436100000000001</c:v>
                </c:pt>
                <c:pt idx="3885">
                  <c:v>8.438069999999997</c:v>
                </c:pt>
                <c:pt idx="3886">
                  <c:v>8.436100000000001</c:v>
                </c:pt>
                <c:pt idx="3887">
                  <c:v>8.436100000000001</c:v>
                </c:pt>
                <c:pt idx="3888">
                  <c:v>8.436100000000001</c:v>
                </c:pt>
                <c:pt idx="3889">
                  <c:v>8.438069999999997</c:v>
                </c:pt>
                <c:pt idx="3890">
                  <c:v>8.438069999999997</c:v>
                </c:pt>
                <c:pt idx="3891">
                  <c:v>8.438069999999997</c:v>
                </c:pt>
                <c:pt idx="3892">
                  <c:v>8.438069999999997</c:v>
                </c:pt>
                <c:pt idx="3893">
                  <c:v>8.44003</c:v>
                </c:pt>
                <c:pt idx="3894">
                  <c:v>8.442</c:v>
                </c:pt>
                <c:pt idx="3895">
                  <c:v>8.442</c:v>
                </c:pt>
                <c:pt idx="3896">
                  <c:v>8.44003</c:v>
                </c:pt>
                <c:pt idx="3897">
                  <c:v>8.442</c:v>
                </c:pt>
                <c:pt idx="3898">
                  <c:v>8.447900000000001</c:v>
                </c:pt>
                <c:pt idx="3899">
                  <c:v>8.45183</c:v>
                </c:pt>
                <c:pt idx="3900">
                  <c:v>8.455760000000006</c:v>
                </c:pt>
                <c:pt idx="3901">
                  <c:v>8.45183</c:v>
                </c:pt>
                <c:pt idx="3902">
                  <c:v>8.45183</c:v>
                </c:pt>
                <c:pt idx="3903">
                  <c:v>8.45183</c:v>
                </c:pt>
                <c:pt idx="3904">
                  <c:v>8.45183</c:v>
                </c:pt>
                <c:pt idx="3905">
                  <c:v>8.453800000000002</c:v>
                </c:pt>
                <c:pt idx="3906">
                  <c:v>8.455760000000006</c:v>
                </c:pt>
                <c:pt idx="3907">
                  <c:v>8.453800000000002</c:v>
                </c:pt>
                <c:pt idx="3908">
                  <c:v>8.453800000000002</c:v>
                </c:pt>
                <c:pt idx="3909">
                  <c:v>8.453800000000002</c:v>
                </c:pt>
                <c:pt idx="3910">
                  <c:v>8.45773</c:v>
                </c:pt>
                <c:pt idx="3911">
                  <c:v>8.459700000000006</c:v>
                </c:pt>
                <c:pt idx="3912">
                  <c:v>8.459700000000006</c:v>
                </c:pt>
                <c:pt idx="3913">
                  <c:v>8.45773</c:v>
                </c:pt>
                <c:pt idx="3914">
                  <c:v>8.45773</c:v>
                </c:pt>
                <c:pt idx="3915">
                  <c:v>8.459700000000006</c:v>
                </c:pt>
                <c:pt idx="3916">
                  <c:v>8.459700000000006</c:v>
                </c:pt>
                <c:pt idx="3917">
                  <c:v>8.46166</c:v>
                </c:pt>
                <c:pt idx="3918">
                  <c:v>8.46166</c:v>
                </c:pt>
                <c:pt idx="3919">
                  <c:v>8.46363</c:v>
                </c:pt>
                <c:pt idx="3920">
                  <c:v>8.4656</c:v>
                </c:pt>
                <c:pt idx="3921">
                  <c:v>8.46756</c:v>
                </c:pt>
                <c:pt idx="3922">
                  <c:v>8.4656</c:v>
                </c:pt>
                <c:pt idx="3923">
                  <c:v>8.4656</c:v>
                </c:pt>
                <c:pt idx="3924">
                  <c:v>8.46756</c:v>
                </c:pt>
                <c:pt idx="3925">
                  <c:v>8.46953</c:v>
                </c:pt>
                <c:pt idx="3926">
                  <c:v>8.4715</c:v>
                </c:pt>
                <c:pt idx="3927">
                  <c:v>8.4715</c:v>
                </c:pt>
                <c:pt idx="3928">
                  <c:v>8.4715</c:v>
                </c:pt>
                <c:pt idx="3929">
                  <c:v>8.4715</c:v>
                </c:pt>
                <c:pt idx="3930">
                  <c:v>8.473460000000002</c:v>
                </c:pt>
                <c:pt idx="3931">
                  <c:v>8.47543</c:v>
                </c:pt>
                <c:pt idx="3932">
                  <c:v>8.47543</c:v>
                </c:pt>
                <c:pt idx="3933">
                  <c:v>8.47543</c:v>
                </c:pt>
                <c:pt idx="3934">
                  <c:v>8.473460000000002</c:v>
                </c:pt>
                <c:pt idx="3935">
                  <c:v>8.473460000000002</c:v>
                </c:pt>
                <c:pt idx="3936">
                  <c:v>8.47543</c:v>
                </c:pt>
                <c:pt idx="3937">
                  <c:v>8.479360000000001</c:v>
                </c:pt>
                <c:pt idx="3938">
                  <c:v>8.479360000000001</c:v>
                </c:pt>
                <c:pt idx="3939">
                  <c:v>8.479360000000001</c:v>
                </c:pt>
                <c:pt idx="3940">
                  <c:v>8.48133</c:v>
                </c:pt>
                <c:pt idx="3941">
                  <c:v>8.48133</c:v>
                </c:pt>
                <c:pt idx="3942">
                  <c:v>8.48133</c:v>
                </c:pt>
                <c:pt idx="3943">
                  <c:v>8.48329</c:v>
                </c:pt>
                <c:pt idx="3944">
                  <c:v>8.48526</c:v>
                </c:pt>
                <c:pt idx="3945">
                  <c:v>8.48526</c:v>
                </c:pt>
                <c:pt idx="3946">
                  <c:v>8.48329</c:v>
                </c:pt>
                <c:pt idx="3947">
                  <c:v>8.48329</c:v>
                </c:pt>
                <c:pt idx="3948">
                  <c:v>8.48526</c:v>
                </c:pt>
                <c:pt idx="3949">
                  <c:v>8.48723</c:v>
                </c:pt>
                <c:pt idx="3950">
                  <c:v>8.48919</c:v>
                </c:pt>
                <c:pt idx="3951">
                  <c:v>8.491160000000001</c:v>
                </c:pt>
                <c:pt idx="3952">
                  <c:v>8.491160000000001</c:v>
                </c:pt>
                <c:pt idx="3953">
                  <c:v>8.491160000000001</c:v>
                </c:pt>
                <c:pt idx="3954">
                  <c:v>8.491160000000001</c:v>
                </c:pt>
                <c:pt idx="3955">
                  <c:v>8.491160000000001</c:v>
                </c:pt>
                <c:pt idx="3956">
                  <c:v>8.491160000000001</c:v>
                </c:pt>
                <c:pt idx="3957">
                  <c:v>8.49313</c:v>
                </c:pt>
                <c:pt idx="3958">
                  <c:v>8.49313</c:v>
                </c:pt>
                <c:pt idx="3959">
                  <c:v>8.49313</c:v>
                </c:pt>
                <c:pt idx="3960">
                  <c:v>8.495090000000002</c:v>
                </c:pt>
                <c:pt idx="3961">
                  <c:v>8.500990000000001</c:v>
                </c:pt>
                <c:pt idx="3962">
                  <c:v>8.504919999999998</c:v>
                </c:pt>
                <c:pt idx="3963">
                  <c:v>8.504919999999998</c:v>
                </c:pt>
                <c:pt idx="3964">
                  <c:v>8.504919999999998</c:v>
                </c:pt>
                <c:pt idx="3965">
                  <c:v>8.504919999999998</c:v>
                </c:pt>
                <c:pt idx="3966">
                  <c:v>8.500990000000001</c:v>
                </c:pt>
                <c:pt idx="3967">
                  <c:v>8.500990000000001</c:v>
                </c:pt>
                <c:pt idx="3968">
                  <c:v>8.500990000000001</c:v>
                </c:pt>
                <c:pt idx="3969">
                  <c:v>8.502960000000003</c:v>
                </c:pt>
                <c:pt idx="3970">
                  <c:v>8.50689</c:v>
                </c:pt>
                <c:pt idx="3971">
                  <c:v>8.508859999999998</c:v>
                </c:pt>
                <c:pt idx="3972">
                  <c:v>8.508859999999998</c:v>
                </c:pt>
                <c:pt idx="3973">
                  <c:v>8.510820000000001</c:v>
                </c:pt>
                <c:pt idx="3974">
                  <c:v>8.510820000000001</c:v>
                </c:pt>
                <c:pt idx="3975">
                  <c:v>8.508859999999998</c:v>
                </c:pt>
                <c:pt idx="3976">
                  <c:v>8.508859999999998</c:v>
                </c:pt>
                <c:pt idx="3977">
                  <c:v>8.508859999999998</c:v>
                </c:pt>
                <c:pt idx="3978">
                  <c:v>8.510820000000001</c:v>
                </c:pt>
                <c:pt idx="3979">
                  <c:v>8.510820000000001</c:v>
                </c:pt>
                <c:pt idx="3980">
                  <c:v>8.510820000000001</c:v>
                </c:pt>
                <c:pt idx="3981">
                  <c:v>8.51279</c:v>
                </c:pt>
                <c:pt idx="3982">
                  <c:v>8.51279</c:v>
                </c:pt>
                <c:pt idx="3983">
                  <c:v>8.514750000000001</c:v>
                </c:pt>
                <c:pt idx="3984">
                  <c:v>8.514750000000001</c:v>
                </c:pt>
                <c:pt idx="3985">
                  <c:v>8.514750000000001</c:v>
                </c:pt>
                <c:pt idx="3986">
                  <c:v>8.514750000000001</c:v>
                </c:pt>
                <c:pt idx="3987">
                  <c:v>8.514750000000001</c:v>
                </c:pt>
                <c:pt idx="3988">
                  <c:v>8.514750000000001</c:v>
                </c:pt>
                <c:pt idx="3989">
                  <c:v>8.514750000000001</c:v>
                </c:pt>
                <c:pt idx="3990">
                  <c:v>8.518690000000001</c:v>
                </c:pt>
                <c:pt idx="3991">
                  <c:v>8.516720000000001</c:v>
                </c:pt>
                <c:pt idx="3992">
                  <c:v>8.516720000000001</c:v>
                </c:pt>
                <c:pt idx="3993">
                  <c:v>8.514750000000001</c:v>
                </c:pt>
                <c:pt idx="3994">
                  <c:v>8.516720000000001</c:v>
                </c:pt>
                <c:pt idx="3995">
                  <c:v>8.518690000000001</c:v>
                </c:pt>
                <c:pt idx="3996">
                  <c:v>8.522620000000003</c:v>
                </c:pt>
                <c:pt idx="3997">
                  <c:v>8.522620000000003</c:v>
                </c:pt>
                <c:pt idx="3998">
                  <c:v>8.520650000000001</c:v>
                </c:pt>
                <c:pt idx="3999">
                  <c:v>8.520650000000001</c:v>
                </c:pt>
                <c:pt idx="4000">
                  <c:v>8.520650000000001</c:v>
                </c:pt>
                <c:pt idx="4001">
                  <c:v>8.524590000000003</c:v>
                </c:pt>
                <c:pt idx="4002">
                  <c:v>8.52655</c:v>
                </c:pt>
                <c:pt idx="4003">
                  <c:v>8.528519999999998</c:v>
                </c:pt>
                <c:pt idx="4004">
                  <c:v>8.52655</c:v>
                </c:pt>
                <c:pt idx="4005">
                  <c:v>8.52655</c:v>
                </c:pt>
                <c:pt idx="4006">
                  <c:v>8.52655</c:v>
                </c:pt>
                <c:pt idx="4007">
                  <c:v>8.528519999999998</c:v>
                </c:pt>
                <c:pt idx="4008">
                  <c:v>8.528519999999998</c:v>
                </c:pt>
                <c:pt idx="4009">
                  <c:v>8.53245</c:v>
                </c:pt>
                <c:pt idx="4010">
                  <c:v>8.53442</c:v>
                </c:pt>
                <c:pt idx="4011">
                  <c:v>8.53638</c:v>
                </c:pt>
                <c:pt idx="4012">
                  <c:v>8.53638</c:v>
                </c:pt>
                <c:pt idx="4013">
                  <c:v>8.53638</c:v>
                </c:pt>
                <c:pt idx="4014">
                  <c:v>8.53638</c:v>
                </c:pt>
                <c:pt idx="4015">
                  <c:v>8.53638</c:v>
                </c:pt>
                <c:pt idx="4016">
                  <c:v>8.53442</c:v>
                </c:pt>
                <c:pt idx="4017">
                  <c:v>8.53442</c:v>
                </c:pt>
                <c:pt idx="4018">
                  <c:v>8.53245</c:v>
                </c:pt>
                <c:pt idx="4019">
                  <c:v>8.53442</c:v>
                </c:pt>
                <c:pt idx="4020">
                  <c:v>8.53442</c:v>
                </c:pt>
                <c:pt idx="4021">
                  <c:v>8.538349999999997</c:v>
                </c:pt>
                <c:pt idx="4022">
                  <c:v>8.540319999999997</c:v>
                </c:pt>
                <c:pt idx="4023">
                  <c:v>8.540319999999997</c:v>
                </c:pt>
                <c:pt idx="4024">
                  <c:v>8.540319999999997</c:v>
                </c:pt>
                <c:pt idx="4025">
                  <c:v>8.542280000000001</c:v>
                </c:pt>
                <c:pt idx="4026">
                  <c:v>8.540319999999997</c:v>
                </c:pt>
                <c:pt idx="4027">
                  <c:v>8.540319999999997</c:v>
                </c:pt>
                <c:pt idx="4028">
                  <c:v>8.540319999999997</c:v>
                </c:pt>
                <c:pt idx="4029">
                  <c:v>8.540319999999997</c:v>
                </c:pt>
                <c:pt idx="4030">
                  <c:v>8.542280000000001</c:v>
                </c:pt>
                <c:pt idx="4031">
                  <c:v>8.542280000000001</c:v>
                </c:pt>
                <c:pt idx="4032">
                  <c:v>8.542280000000001</c:v>
                </c:pt>
                <c:pt idx="4033">
                  <c:v>8.542280000000001</c:v>
                </c:pt>
                <c:pt idx="4034">
                  <c:v>8.544249999999998</c:v>
                </c:pt>
                <c:pt idx="4035">
                  <c:v>8.544249999999998</c:v>
                </c:pt>
                <c:pt idx="4036">
                  <c:v>8.546219999999998</c:v>
                </c:pt>
                <c:pt idx="4037">
                  <c:v>8.55015</c:v>
                </c:pt>
                <c:pt idx="4038">
                  <c:v>8.55015</c:v>
                </c:pt>
                <c:pt idx="4039">
                  <c:v>8.55015</c:v>
                </c:pt>
                <c:pt idx="4040">
                  <c:v>8.548179999999998</c:v>
                </c:pt>
                <c:pt idx="4041">
                  <c:v>8.55015</c:v>
                </c:pt>
                <c:pt idx="4042">
                  <c:v>8.55212</c:v>
                </c:pt>
                <c:pt idx="4043">
                  <c:v>8.55212</c:v>
                </c:pt>
                <c:pt idx="4044">
                  <c:v>8.55212</c:v>
                </c:pt>
                <c:pt idx="4045">
                  <c:v>8.55408</c:v>
                </c:pt>
                <c:pt idx="4046">
                  <c:v>8.55605</c:v>
                </c:pt>
                <c:pt idx="4047">
                  <c:v>8.55605</c:v>
                </c:pt>
                <c:pt idx="4048">
                  <c:v>8.55408</c:v>
                </c:pt>
                <c:pt idx="4049">
                  <c:v>8.55212</c:v>
                </c:pt>
                <c:pt idx="4050">
                  <c:v>8.55212</c:v>
                </c:pt>
                <c:pt idx="4051">
                  <c:v>8.55408</c:v>
                </c:pt>
                <c:pt idx="4052">
                  <c:v>8.55408</c:v>
                </c:pt>
                <c:pt idx="4053">
                  <c:v>8.55605</c:v>
                </c:pt>
                <c:pt idx="4054">
                  <c:v>8.558010000000001</c:v>
                </c:pt>
                <c:pt idx="4055">
                  <c:v>8.55998</c:v>
                </c:pt>
                <c:pt idx="4056">
                  <c:v>8.55998</c:v>
                </c:pt>
                <c:pt idx="4057">
                  <c:v>8.561950000000001</c:v>
                </c:pt>
                <c:pt idx="4058">
                  <c:v>8.561950000000001</c:v>
                </c:pt>
                <c:pt idx="4059">
                  <c:v>8.561950000000001</c:v>
                </c:pt>
                <c:pt idx="4060">
                  <c:v>8.561950000000001</c:v>
                </c:pt>
                <c:pt idx="4061">
                  <c:v>8.561950000000001</c:v>
                </c:pt>
                <c:pt idx="4062">
                  <c:v>8.563910000000003</c:v>
                </c:pt>
                <c:pt idx="4063">
                  <c:v>8.563910000000003</c:v>
                </c:pt>
                <c:pt idx="4064">
                  <c:v>8.561950000000001</c:v>
                </c:pt>
                <c:pt idx="4065">
                  <c:v>8.563910000000003</c:v>
                </c:pt>
                <c:pt idx="4066">
                  <c:v>8.56588000000001</c:v>
                </c:pt>
                <c:pt idx="4067">
                  <c:v>8.56785</c:v>
                </c:pt>
                <c:pt idx="4068">
                  <c:v>8.56785</c:v>
                </c:pt>
                <c:pt idx="4069">
                  <c:v>8.56981</c:v>
                </c:pt>
                <c:pt idx="4070">
                  <c:v>8.56981</c:v>
                </c:pt>
                <c:pt idx="4071">
                  <c:v>8.56981</c:v>
                </c:pt>
                <c:pt idx="4072">
                  <c:v>8.56981</c:v>
                </c:pt>
                <c:pt idx="4073">
                  <c:v>8.56981</c:v>
                </c:pt>
                <c:pt idx="4074">
                  <c:v>8.56785</c:v>
                </c:pt>
                <c:pt idx="4075">
                  <c:v>8.56785</c:v>
                </c:pt>
                <c:pt idx="4076">
                  <c:v>8.56785</c:v>
                </c:pt>
                <c:pt idx="4077">
                  <c:v>8.56785</c:v>
                </c:pt>
                <c:pt idx="4078">
                  <c:v>8.56981</c:v>
                </c:pt>
                <c:pt idx="4079">
                  <c:v>8.57374</c:v>
                </c:pt>
                <c:pt idx="4080">
                  <c:v>8.57571</c:v>
                </c:pt>
                <c:pt idx="4081">
                  <c:v>8.57374</c:v>
                </c:pt>
                <c:pt idx="4082">
                  <c:v>8.57178</c:v>
                </c:pt>
                <c:pt idx="4083">
                  <c:v>8.57178</c:v>
                </c:pt>
                <c:pt idx="4084">
                  <c:v>8.56981</c:v>
                </c:pt>
                <c:pt idx="4085">
                  <c:v>8.56981</c:v>
                </c:pt>
                <c:pt idx="4086">
                  <c:v>8.57178</c:v>
                </c:pt>
                <c:pt idx="4087">
                  <c:v>8.57374</c:v>
                </c:pt>
                <c:pt idx="4088">
                  <c:v>8.57374</c:v>
                </c:pt>
                <c:pt idx="4089">
                  <c:v>8.57374</c:v>
                </c:pt>
                <c:pt idx="4090">
                  <c:v>8.57374</c:v>
                </c:pt>
                <c:pt idx="4091">
                  <c:v>8.57178</c:v>
                </c:pt>
                <c:pt idx="4092">
                  <c:v>8.57571</c:v>
                </c:pt>
                <c:pt idx="4093">
                  <c:v>8.57571</c:v>
                </c:pt>
                <c:pt idx="4094">
                  <c:v>8.577680000000002</c:v>
                </c:pt>
                <c:pt idx="4095">
                  <c:v>8.577680000000002</c:v>
                </c:pt>
                <c:pt idx="4096">
                  <c:v>8.579640000000004</c:v>
                </c:pt>
                <c:pt idx="4097">
                  <c:v>8.579640000000004</c:v>
                </c:pt>
                <c:pt idx="4098">
                  <c:v>8.579640000000004</c:v>
                </c:pt>
                <c:pt idx="4099">
                  <c:v>8.579640000000004</c:v>
                </c:pt>
                <c:pt idx="4100">
                  <c:v>8.579640000000004</c:v>
                </c:pt>
                <c:pt idx="4101">
                  <c:v>8.581610000000001</c:v>
                </c:pt>
                <c:pt idx="4102">
                  <c:v>8.58358</c:v>
                </c:pt>
                <c:pt idx="4103">
                  <c:v>8.58358</c:v>
                </c:pt>
                <c:pt idx="4104">
                  <c:v>8.581610000000001</c:v>
                </c:pt>
                <c:pt idx="4105">
                  <c:v>8.58358</c:v>
                </c:pt>
                <c:pt idx="4106">
                  <c:v>8.581610000000001</c:v>
                </c:pt>
                <c:pt idx="4107">
                  <c:v>8.581610000000001</c:v>
                </c:pt>
                <c:pt idx="4108">
                  <c:v>8.581610000000001</c:v>
                </c:pt>
                <c:pt idx="4109">
                  <c:v>8.58358</c:v>
                </c:pt>
                <c:pt idx="4110">
                  <c:v>8.58358</c:v>
                </c:pt>
                <c:pt idx="4111">
                  <c:v>8.58358</c:v>
                </c:pt>
                <c:pt idx="4112">
                  <c:v>8.581610000000001</c:v>
                </c:pt>
                <c:pt idx="4113">
                  <c:v>8.579640000000004</c:v>
                </c:pt>
                <c:pt idx="4114">
                  <c:v>8.577680000000002</c:v>
                </c:pt>
                <c:pt idx="4115">
                  <c:v>8.581610000000001</c:v>
                </c:pt>
                <c:pt idx="4116">
                  <c:v>8.58358</c:v>
                </c:pt>
                <c:pt idx="4117">
                  <c:v>8.58554000000001</c:v>
                </c:pt>
                <c:pt idx="4118">
                  <c:v>8.58554000000001</c:v>
                </c:pt>
                <c:pt idx="4119">
                  <c:v>8.58751</c:v>
                </c:pt>
                <c:pt idx="4120">
                  <c:v>8.58751</c:v>
                </c:pt>
                <c:pt idx="4121">
                  <c:v>8.58751</c:v>
                </c:pt>
                <c:pt idx="4122">
                  <c:v>8.58751</c:v>
                </c:pt>
                <c:pt idx="4123">
                  <c:v>8.58751</c:v>
                </c:pt>
                <c:pt idx="4124">
                  <c:v>8.58948</c:v>
                </c:pt>
                <c:pt idx="4125">
                  <c:v>8.58948</c:v>
                </c:pt>
                <c:pt idx="4126">
                  <c:v>8.58948</c:v>
                </c:pt>
                <c:pt idx="4127">
                  <c:v>8.58948</c:v>
                </c:pt>
                <c:pt idx="4128">
                  <c:v>8.59144</c:v>
                </c:pt>
                <c:pt idx="4129">
                  <c:v>8.59144</c:v>
                </c:pt>
                <c:pt idx="4130">
                  <c:v>8.59144</c:v>
                </c:pt>
                <c:pt idx="4131">
                  <c:v>8.59144</c:v>
                </c:pt>
                <c:pt idx="4132">
                  <c:v>8.59144</c:v>
                </c:pt>
                <c:pt idx="4133">
                  <c:v>8.59144</c:v>
                </c:pt>
                <c:pt idx="4134">
                  <c:v>8.59144</c:v>
                </c:pt>
                <c:pt idx="4135">
                  <c:v>8.59144</c:v>
                </c:pt>
                <c:pt idx="4136">
                  <c:v>8.59144</c:v>
                </c:pt>
                <c:pt idx="4137">
                  <c:v>8.59341</c:v>
                </c:pt>
                <c:pt idx="4138">
                  <c:v>8.59537</c:v>
                </c:pt>
                <c:pt idx="4139">
                  <c:v>8.59341</c:v>
                </c:pt>
                <c:pt idx="4140">
                  <c:v>8.59537</c:v>
                </c:pt>
                <c:pt idx="4141">
                  <c:v>8.59537</c:v>
                </c:pt>
                <c:pt idx="4142">
                  <c:v>8.597340000000001</c:v>
                </c:pt>
                <c:pt idx="4143">
                  <c:v>8.59537</c:v>
                </c:pt>
                <c:pt idx="4144">
                  <c:v>8.59537</c:v>
                </c:pt>
                <c:pt idx="4145">
                  <c:v>8.59537</c:v>
                </c:pt>
                <c:pt idx="4146">
                  <c:v>8.597340000000001</c:v>
                </c:pt>
                <c:pt idx="4147">
                  <c:v>8.59537</c:v>
                </c:pt>
                <c:pt idx="4148">
                  <c:v>8.597340000000001</c:v>
                </c:pt>
                <c:pt idx="4149">
                  <c:v>8.59537</c:v>
                </c:pt>
                <c:pt idx="4150">
                  <c:v>8.597340000000001</c:v>
                </c:pt>
                <c:pt idx="4151">
                  <c:v>8.597340000000001</c:v>
                </c:pt>
                <c:pt idx="4152">
                  <c:v>8.597340000000001</c:v>
                </c:pt>
                <c:pt idx="4153">
                  <c:v>8.597340000000001</c:v>
                </c:pt>
                <c:pt idx="4154">
                  <c:v>8.59537</c:v>
                </c:pt>
                <c:pt idx="4155">
                  <c:v>8.59341</c:v>
                </c:pt>
                <c:pt idx="4156">
                  <c:v>8.59341</c:v>
                </c:pt>
                <c:pt idx="4157">
                  <c:v>8.59537</c:v>
                </c:pt>
                <c:pt idx="4158">
                  <c:v>8.59537</c:v>
                </c:pt>
                <c:pt idx="4159">
                  <c:v>8.597340000000001</c:v>
                </c:pt>
                <c:pt idx="4160">
                  <c:v>8.599310000000001</c:v>
                </c:pt>
                <c:pt idx="4161">
                  <c:v>8.601269999999997</c:v>
                </c:pt>
                <c:pt idx="4162">
                  <c:v>8.599310000000001</c:v>
                </c:pt>
                <c:pt idx="4163">
                  <c:v>8.597340000000001</c:v>
                </c:pt>
                <c:pt idx="4164">
                  <c:v>8.599310000000001</c:v>
                </c:pt>
                <c:pt idx="4165">
                  <c:v>8.601269999999997</c:v>
                </c:pt>
                <c:pt idx="4166">
                  <c:v>8.603240000000001</c:v>
                </c:pt>
                <c:pt idx="4167">
                  <c:v>8.603240000000001</c:v>
                </c:pt>
                <c:pt idx="4168">
                  <c:v>8.605210000000001</c:v>
                </c:pt>
                <c:pt idx="4169">
                  <c:v>8.603240000000001</c:v>
                </c:pt>
                <c:pt idx="4170">
                  <c:v>8.601269999999997</c:v>
                </c:pt>
                <c:pt idx="4171">
                  <c:v>8.597340000000001</c:v>
                </c:pt>
                <c:pt idx="4172">
                  <c:v>8.599310000000001</c:v>
                </c:pt>
                <c:pt idx="4173">
                  <c:v>8.603240000000001</c:v>
                </c:pt>
                <c:pt idx="4174">
                  <c:v>8.603240000000001</c:v>
                </c:pt>
                <c:pt idx="4175">
                  <c:v>8.605210000000001</c:v>
                </c:pt>
                <c:pt idx="4176">
                  <c:v>8.605210000000001</c:v>
                </c:pt>
                <c:pt idx="4177">
                  <c:v>8.605210000000001</c:v>
                </c:pt>
                <c:pt idx="4178">
                  <c:v>8.605210000000001</c:v>
                </c:pt>
                <c:pt idx="4179">
                  <c:v>8.605210000000001</c:v>
                </c:pt>
                <c:pt idx="4180">
                  <c:v>8.607169999999998</c:v>
                </c:pt>
                <c:pt idx="4181">
                  <c:v>8.607169999999998</c:v>
                </c:pt>
                <c:pt idx="4182">
                  <c:v>8.607169999999998</c:v>
                </c:pt>
                <c:pt idx="4183">
                  <c:v>8.605210000000001</c:v>
                </c:pt>
                <c:pt idx="4184">
                  <c:v>8.605210000000001</c:v>
                </c:pt>
                <c:pt idx="4185">
                  <c:v>8.607169999999998</c:v>
                </c:pt>
                <c:pt idx="4186">
                  <c:v>8.60914</c:v>
                </c:pt>
                <c:pt idx="4187">
                  <c:v>8.611109999999998</c:v>
                </c:pt>
                <c:pt idx="4188">
                  <c:v>8.60914</c:v>
                </c:pt>
                <c:pt idx="4189">
                  <c:v>8.60914</c:v>
                </c:pt>
                <c:pt idx="4190">
                  <c:v>8.60914</c:v>
                </c:pt>
                <c:pt idx="4191">
                  <c:v>8.60914</c:v>
                </c:pt>
                <c:pt idx="4192">
                  <c:v>8.60914</c:v>
                </c:pt>
                <c:pt idx="4193">
                  <c:v>8.607169999999998</c:v>
                </c:pt>
                <c:pt idx="4194">
                  <c:v>8.605210000000001</c:v>
                </c:pt>
                <c:pt idx="4195">
                  <c:v>8.605210000000001</c:v>
                </c:pt>
                <c:pt idx="4196">
                  <c:v>8.607169999999998</c:v>
                </c:pt>
                <c:pt idx="4197">
                  <c:v>8.607169999999998</c:v>
                </c:pt>
                <c:pt idx="4198">
                  <c:v>8.605210000000001</c:v>
                </c:pt>
                <c:pt idx="4199">
                  <c:v>8.607169999999998</c:v>
                </c:pt>
                <c:pt idx="4200">
                  <c:v>8.605210000000001</c:v>
                </c:pt>
                <c:pt idx="4201">
                  <c:v>8.603240000000001</c:v>
                </c:pt>
                <c:pt idx="4202">
                  <c:v>8.603240000000001</c:v>
                </c:pt>
                <c:pt idx="4203">
                  <c:v>8.605210000000001</c:v>
                </c:pt>
                <c:pt idx="4204">
                  <c:v>8.603240000000001</c:v>
                </c:pt>
                <c:pt idx="4205">
                  <c:v>8.605210000000001</c:v>
                </c:pt>
                <c:pt idx="4206">
                  <c:v>8.607169999999998</c:v>
                </c:pt>
                <c:pt idx="4207">
                  <c:v>8.60914</c:v>
                </c:pt>
                <c:pt idx="4208">
                  <c:v>8.611109999999998</c:v>
                </c:pt>
                <c:pt idx="4209">
                  <c:v>8.61504</c:v>
                </c:pt>
                <c:pt idx="4210">
                  <c:v>8.617000000000001</c:v>
                </c:pt>
                <c:pt idx="4211">
                  <c:v>8.618969999999997</c:v>
                </c:pt>
                <c:pt idx="4212">
                  <c:v>8.618969999999997</c:v>
                </c:pt>
                <c:pt idx="4213">
                  <c:v>8.617000000000001</c:v>
                </c:pt>
                <c:pt idx="4214">
                  <c:v>8.617000000000001</c:v>
                </c:pt>
                <c:pt idx="4215">
                  <c:v>8.61504</c:v>
                </c:pt>
                <c:pt idx="4216">
                  <c:v>8.61504</c:v>
                </c:pt>
                <c:pt idx="4217">
                  <c:v>8.61504</c:v>
                </c:pt>
                <c:pt idx="4218">
                  <c:v>8.617000000000001</c:v>
                </c:pt>
                <c:pt idx="4219">
                  <c:v>8.61504</c:v>
                </c:pt>
                <c:pt idx="4220">
                  <c:v>8.611109999999998</c:v>
                </c:pt>
                <c:pt idx="4221">
                  <c:v>8.60914</c:v>
                </c:pt>
                <c:pt idx="4222">
                  <c:v>8.611109999999998</c:v>
                </c:pt>
                <c:pt idx="4223">
                  <c:v>8.617000000000001</c:v>
                </c:pt>
                <c:pt idx="4224">
                  <c:v>8.618969999999997</c:v>
                </c:pt>
                <c:pt idx="4225">
                  <c:v>8.617000000000001</c:v>
                </c:pt>
                <c:pt idx="4226">
                  <c:v>8.61504</c:v>
                </c:pt>
                <c:pt idx="4227">
                  <c:v>8.61504</c:v>
                </c:pt>
                <c:pt idx="4228">
                  <c:v>8.618969999999997</c:v>
                </c:pt>
                <c:pt idx="4229">
                  <c:v>8.620940000000001</c:v>
                </c:pt>
                <c:pt idx="4230">
                  <c:v>8.622900000000001</c:v>
                </c:pt>
                <c:pt idx="4231">
                  <c:v>8.622900000000001</c:v>
                </c:pt>
                <c:pt idx="4232">
                  <c:v>8.622900000000001</c:v>
                </c:pt>
                <c:pt idx="4233">
                  <c:v>8.622900000000001</c:v>
                </c:pt>
                <c:pt idx="4234">
                  <c:v>8.624869999999997</c:v>
                </c:pt>
                <c:pt idx="4235">
                  <c:v>8.626840000000001</c:v>
                </c:pt>
                <c:pt idx="4236">
                  <c:v>8.626840000000001</c:v>
                </c:pt>
                <c:pt idx="4237">
                  <c:v>8.624869999999997</c:v>
                </c:pt>
                <c:pt idx="4238">
                  <c:v>8.624869999999997</c:v>
                </c:pt>
                <c:pt idx="4239">
                  <c:v>8.626840000000001</c:v>
                </c:pt>
                <c:pt idx="4240">
                  <c:v>8.626840000000001</c:v>
                </c:pt>
                <c:pt idx="4241">
                  <c:v>8.626840000000001</c:v>
                </c:pt>
                <c:pt idx="4242">
                  <c:v>8.624869999999997</c:v>
                </c:pt>
                <c:pt idx="4243">
                  <c:v>8.624869999999997</c:v>
                </c:pt>
                <c:pt idx="4244">
                  <c:v>8.624869999999997</c:v>
                </c:pt>
                <c:pt idx="4245">
                  <c:v>8.624869999999997</c:v>
                </c:pt>
                <c:pt idx="4246">
                  <c:v>8.626840000000001</c:v>
                </c:pt>
                <c:pt idx="4247">
                  <c:v>8.626840000000001</c:v>
                </c:pt>
                <c:pt idx="4248">
                  <c:v>8.626840000000001</c:v>
                </c:pt>
                <c:pt idx="4249">
                  <c:v>8.628799999999998</c:v>
                </c:pt>
                <c:pt idx="4250">
                  <c:v>8.628799999999998</c:v>
                </c:pt>
                <c:pt idx="4251">
                  <c:v>8.628799999999998</c:v>
                </c:pt>
                <c:pt idx="4252">
                  <c:v>8.630769999999998</c:v>
                </c:pt>
                <c:pt idx="4253">
                  <c:v>8.628799999999998</c:v>
                </c:pt>
                <c:pt idx="4254">
                  <c:v>8.630769999999998</c:v>
                </c:pt>
                <c:pt idx="4255">
                  <c:v>8.630769999999998</c:v>
                </c:pt>
                <c:pt idx="4256">
                  <c:v>8.628799999999998</c:v>
                </c:pt>
                <c:pt idx="4257">
                  <c:v>8.628799999999998</c:v>
                </c:pt>
                <c:pt idx="4258">
                  <c:v>8.628799999999998</c:v>
                </c:pt>
                <c:pt idx="4259">
                  <c:v>8.628799999999998</c:v>
                </c:pt>
                <c:pt idx="4260">
                  <c:v>8.630769999999998</c:v>
                </c:pt>
                <c:pt idx="4261">
                  <c:v>8.630769999999998</c:v>
                </c:pt>
                <c:pt idx="4262">
                  <c:v>8.630769999999998</c:v>
                </c:pt>
                <c:pt idx="4263">
                  <c:v>8.630769999999998</c:v>
                </c:pt>
                <c:pt idx="4264">
                  <c:v>8.628799999999998</c:v>
                </c:pt>
                <c:pt idx="4265">
                  <c:v>8.630769999999998</c:v>
                </c:pt>
                <c:pt idx="4266">
                  <c:v>8.63274</c:v>
                </c:pt>
                <c:pt idx="4267">
                  <c:v>8.63274</c:v>
                </c:pt>
                <c:pt idx="4268">
                  <c:v>8.63274</c:v>
                </c:pt>
                <c:pt idx="4269">
                  <c:v>8.630769999999998</c:v>
                </c:pt>
                <c:pt idx="4270">
                  <c:v>8.630769999999998</c:v>
                </c:pt>
                <c:pt idx="4271">
                  <c:v>8.628799999999998</c:v>
                </c:pt>
                <c:pt idx="4272">
                  <c:v>8.630769999999998</c:v>
                </c:pt>
                <c:pt idx="4273">
                  <c:v>8.63274</c:v>
                </c:pt>
                <c:pt idx="4274">
                  <c:v>8.636669999999998</c:v>
                </c:pt>
                <c:pt idx="4275">
                  <c:v>8.636669999999998</c:v>
                </c:pt>
                <c:pt idx="4276">
                  <c:v>8.636669999999998</c:v>
                </c:pt>
                <c:pt idx="4277">
                  <c:v>8.634699999999998</c:v>
                </c:pt>
                <c:pt idx="4278">
                  <c:v>8.634699999999998</c:v>
                </c:pt>
                <c:pt idx="4279">
                  <c:v>8.634699999999998</c:v>
                </c:pt>
                <c:pt idx="4280">
                  <c:v>8.634699999999998</c:v>
                </c:pt>
                <c:pt idx="4281">
                  <c:v>8.636669999999998</c:v>
                </c:pt>
                <c:pt idx="4282">
                  <c:v>8.634699999999998</c:v>
                </c:pt>
                <c:pt idx="4283">
                  <c:v>8.634699999999998</c:v>
                </c:pt>
                <c:pt idx="4284">
                  <c:v>8.634699999999998</c:v>
                </c:pt>
                <c:pt idx="4285">
                  <c:v>8.634699999999998</c:v>
                </c:pt>
                <c:pt idx="4286">
                  <c:v>8.636669999999998</c:v>
                </c:pt>
                <c:pt idx="4287">
                  <c:v>8.636669999999998</c:v>
                </c:pt>
                <c:pt idx="4288">
                  <c:v>8.636669999999998</c:v>
                </c:pt>
                <c:pt idx="4289">
                  <c:v>8.634699999999998</c:v>
                </c:pt>
                <c:pt idx="4290">
                  <c:v>8.636669999999998</c:v>
                </c:pt>
                <c:pt idx="4291">
                  <c:v>8.636669999999998</c:v>
                </c:pt>
                <c:pt idx="4292">
                  <c:v>8.63863</c:v>
                </c:pt>
                <c:pt idx="4293">
                  <c:v>8.636669999999998</c:v>
                </c:pt>
                <c:pt idx="4294">
                  <c:v>8.636669999999998</c:v>
                </c:pt>
                <c:pt idx="4295">
                  <c:v>8.636669999999998</c:v>
                </c:pt>
                <c:pt idx="4296">
                  <c:v>8.636669999999998</c:v>
                </c:pt>
                <c:pt idx="4297">
                  <c:v>8.636669999999998</c:v>
                </c:pt>
                <c:pt idx="4298">
                  <c:v>8.636669999999998</c:v>
                </c:pt>
                <c:pt idx="4299">
                  <c:v>8.63863</c:v>
                </c:pt>
                <c:pt idx="4300">
                  <c:v>8.63863</c:v>
                </c:pt>
                <c:pt idx="4301">
                  <c:v>8.640600000000001</c:v>
                </c:pt>
                <c:pt idx="4302">
                  <c:v>8.63863</c:v>
                </c:pt>
                <c:pt idx="4303">
                  <c:v>8.640600000000001</c:v>
                </c:pt>
                <c:pt idx="4304">
                  <c:v>8.640600000000001</c:v>
                </c:pt>
                <c:pt idx="4305">
                  <c:v>8.640600000000001</c:v>
                </c:pt>
                <c:pt idx="4306">
                  <c:v>8.640600000000001</c:v>
                </c:pt>
                <c:pt idx="4307">
                  <c:v>8.640600000000001</c:v>
                </c:pt>
                <c:pt idx="4308">
                  <c:v>8.640600000000001</c:v>
                </c:pt>
                <c:pt idx="4309">
                  <c:v>8.640600000000001</c:v>
                </c:pt>
                <c:pt idx="4310">
                  <c:v>8.63863</c:v>
                </c:pt>
                <c:pt idx="4311">
                  <c:v>8.640600000000001</c:v>
                </c:pt>
                <c:pt idx="4312">
                  <c:v>8.640600000000001</c:v>
                </c:pt>
                <c:pt idx="4313">
                  <c:v>8.642570000000001</c:v>
                </c:pt>
                <c:pt idx="4314">
                  <c:v>8.640600000000001</c:v>
                </c:pt>
                <c:pt idx="4315">
                  <c:v>8.640600000000001</c:v>
                </c:pt>
                <c:pt idx="4316">
                  <c:v>8.640600000000001</c:v>
                </c:pt>
                <c:pt idx="4317">
                  <c:v>8.640600000000001</c:v>
                </c:pt>
                <c:pt idx="4318">
                  <c:v>8.642570000000001</c:v>
                </c:pt>
                <c:pt idx="4319">
                  <c:v>8.640600000000001</c:v>
                </c:pt>
                <c:pt idx="4320">
                  <c:v>8.640600000000001</c:v>
                </c:pt>
                <c:pt idx="4321">
                  <c:v>8.63863</c:v>
                </c:pt>
                <c:pt idx="4322">
                  <c:v>8.640600000000001</c:v>
                </c:pt>
                <c:pt idx="4323">
                  <c:v>8.642570000000001</c:v>
                </c:pt>
                <c:pt idx="4324">
                  <c:v>8.642570000000001</c:v>
                </c:pt>
                <c:pt idx="4325">
                  <c:v>8.642570000000001</c:v>
                </c:pt>
                <c:pt idx="4326">
                  <c:v>8.640600000000001</c:v>
                </c:pt>
                <c:pt idx="4327">
                  <c:v>8.640600000000001</c:v>
                </c:pt>
                <c:pt idx="4328">
                  <c:v>8.642570000000001</c:v>
                </c:pt>
                <c:pt idx="4329">
                  <c:v>8.642570000000001</c:v>
                </c:pt>
                <c:pt idx="4330">
                  <c:v>8.642570000000001</c:v>
                </c:pt>
                <c:pt idx="4331">
                  <c:v>8.640600000000001</c:v>
                </c:pt>
                <c:pt idx="4332">
                  <c:v>8.63863</c:v>
                </c:pt>
                <c:pt idx="4333">
                  <c:v>8.63863</c:v>
                </c:pt>
                <c:pt idx="4334">
                  <c:v>8.640600000000001</c:v>
                </c:pt>
                <c:pt idx="4335">
                  <c:v>8.640600000000001</c:v>
                </c:pt>
                <c:pt idx="4336">
                  <c:v>8.642570000000001</c:v>
                </c:pt>
                <c:pt idx="4337">
                  <c:v>8.642570000000001</c:v>
                </c:pt>
                <c:pt idx="4338">
                  <c:v>8.64453</c:v>
                </c:pt>
                <c:pt idx="4339">
                  <c:v>8.642570000000001</c:v>
                </c:pt>
                <c:pt idx="4340">
                  <c:v>8.642570000000001</c:v>
                </c:pt>
                <c:pt idx="4341">
                  <c:v>8.642570000000001</c:v>
                </c:pt>
                <c:pt idx="4342">
                  <c:v>8.642570000000001</c:v>
                </c:pt>
                <c:pt idx="4343">
                  <c:v>8.640600000000001</c:v>
                </c:pt>
                <c:pt idx="4344">
                  <c:v>8.642570000000001</c:v>
                </c:pt>
                <c:pt idx="4345">
                  <c:v>8.642570000000001</c:v>
                </c:pt>
                <c:pt idx="4346">
                  <c:v>8.64453</c:v>
                </c:pt>
                <c:pt idx="4347">
                  <c:v>8.64453</c:v>
                </c:pt>
                <c:pt idx="4348">
                  <c:v>8.64453</c:v>
                </c:pt>
                <c:pt idx="4349">
                  <c:v>8.646500000000001</c:v>
                </c:pt>
                <c:pt idx="4350">
                  <c:v>8.646500000000001</c:v>
                </c:pt>
                <c:pt idx="4351">
                  <c:v>8.646500000000001</c:v>
                </c:pt>
                <c:pt idx="4352">
                  <c:v>8.646500000000001</c:v>
                </c:pt>
                <c:pt idx="4353">
                  <c:v>8.646500000000001</c:v>
                </c:pt>
                <c:pt idx="4354">
                  <c:v>8.646500000000001</c:v>
                </c:pt>
                <c:pt idx="4355">
                  <c:v>8.646500000000001</c:v>
                </c:pt>
                <c:pt idx="4356">
                  <c:v>8.646500000000001</c:v>
                </c:pt>
                <c:pt idx="4357">
                  <c:v>8.646500000000001</c:v>
                </c:pt>
                <c:pt idx="4358">
                  <c:v>8.646500000000001</c:v>
                </c:pt>
                <c:pt idx="4359">
                  <c:v>8.646500000000001</c:v>
                </c:pt>
                <c:pt idx="4360">
                  <c:v>8.646500000000001</c:v>
                </c:pt>
                <c:pt idx="4361">
                  <c:v>8.648469999999997</c:v>
                </c:pt>
                <c:pt idx="4362">
                  <c:v>8.648469999999997</c:v>
                </c:pt>
                <c:pt idx="4363">
                  <c:v>8.65043</c:v>
                </c:pt>
                <c:pt idx="4364">
                  <c:v>8.65043</c:v>
                </c:pt>
                <c:pt idx="4365">
                  <c:v>8.648469999999997</c:v>
                </c:pt>
                <c:pt idx="4366">
                  <c:v>8.646500000000001</c:v>
                </c:pt>
                <c:pt idx="4367">
                  <c:v>8.648469999999997</c:v>
                </c:pt>
                <c:pt idx="4368">
                  <c:v>8.648469999999997</c:v>
                </c:pt>
                <c:pt idx="4369">
                  <c:v>8.648469999999997</c:v>
                </c:pt>
                <c:pt idx="4370">
                  <c:v>8.648469999999997</c:v>
                </c:pt>
                <c:pt idx="4371">
                  <c:v>8.648469999999997</c:v>
                </c:pt>
                <c:pt idx="4372">
                  <c:v>8.648469999999997</c:v>
                </c:pt>
                <c:pt idx="4373">
                  <c:v>8.65043</c:v>
                </c:pt>
                <c:pt idx="4374">
                  <c:v>8.648469999999997</c:v>
                </c:pt>
                <c:pt idx="4375">
                  <c:v>8.65043</c:v>
                </c:pt>
                <c:pt idx="4376">
                  <c:v>8.6524</c:v>
                </c:pt>
                <c:pt idx="4377">
                  <c:v>8.6524</c:v>
                </c:pt>
                <c:pt idx="4378">
                  <c:v>8.6524</c:v>
                </c:pt>
                <c:pt idx="4379">
                  <c:v>8.65043</c:v>
                </c:pt>
                <c:pt idx="4380">
                  <c:v>8.6524</c:v>
                </c:pt>
                <c:pt idx="4381">
                  <c:v>8.654359999999998</c:v>
                </c:pt>
                <c:pt idx="4382">
                  <c:v>8.6524</c:v>
                </c:pt>
                <c:pt idx="4383">
                  <c:v>8.65043</c:v>
                </c:pt>
                <c:pt idx="4384">
                  <c:v>8.65043</c:v>
                </c:pt>
                <c:pt idx="4385">
                  <c:v>8.65043</c:v>
                </c:pt>
                <c:pt idx="4386">
                  <c:v>8.65043</c:v>
                </c:pt>
                <c:pt idx="4387">
                  <c:v>8.648469999999997</c:v>
                </c:pt>
                <c:pt idx="4388">
                  <c:v>8.65043</c:v>
                </c:pt>
                <c:pt idx="4389">
                  <c:v>8.65043</c:v>
                </c:pt>
                <c:pt idx="4390">
                  <c:v>8.65043</c:v>
                </c:pt>
                <c:pt idx="4391">
                  <c:v>8.65043</c:v>
                </c:pt>
                <c:pt idx="4392">
                  <c:v>8.648469999999997</c:v>
                </c:pt>
                <c:pt idx="4393">
                  <c:v>8.65043</c:v>
                </c:pt>
                <c:pt idx="4394">
                  <c:v>8.654359999999998</c:v>
                </c:pt>
                <c:pt idx="4395">
                  <c:v>8.654359999999998</c:v>
                </c:pt>
                <c:pt idx="4396">
                  <c:v>8.654359999999998</c:v>
                </c:pt>
                <c:pt idx="4397">
                  <c:v>8.654359999999998</c:v>
                </c:pt>
                <c:pt idx="4398">
                  <c:v>8.654359999999998</c:v>
                </c:pt>
                <c:pt idx="4399">
                  <c:v>8.654359999999998</c:v>
                </c:pt>
                <c:pt idx="4400">
                  <c:v>8.654359999999998</c:v>
                </c:pt>
                <c:pt idx="4401">
                  <c:v>8.654359999999998</c:v>
                </c:pt>
                <c:pt idx="4402">
                  <c:v>8.65633</c:v>
                </c:pt>
                <c:pt idx="4403">
                  <c:v>8.654359999999998</c:v>
                </c:pt>
                <c:pt idx="4404">
                  <c:v>8.654359999999998</c:v>
                </c:pt>
                <c:pt idx="4405">
                  <c:v>8.654359999999998</c:v>
                </c:pt>
                <c:pt idx="4406">
                  <c:v>8.65633</c:v>
                </c:pt>
                <c:pt idx="4407">
                  <c:v>8.65633</c:v>
                </c:pt>
                <c:pt idx="4408">
                  <c:v>8.65633</c:v>
                </c:pt>
                <c:pt idx="4409">
                  <c:v>8.65633</c:v>
                </c:pt>
                <c:pt idx="4410">
                  <c:v>8.65633</c:v>
                </c:pt>
                <c:pt idx="4411">
                  <c:v>8.65633</c:v>
                </c:pt>
                <c:pt idx="4412">
                  <c:v>8.65633</c:v>
                </c:pt>
                <c:pt idx="4413">
                  <c:v>8.654359999999998</c:v>
                </c:pt>
                <c:pt idx="4414">
                  <c:v>8.65633</c:v>
                </c:pt>
                <c:pt idx="4415">
                  <c:v>8.65633</c:v>
                </c:pt>
                <c:pt idx="4416">
                  <c:v>8.65633</c:v>
                </c:pt>
                <c:pt idx="4417">
                  <c:v>8.65633</c:v>
                </c:pt>
                <c:pt idx="4418">
                  <c:v>8.658299999999998</c:v>
                </c:pt>
                <c:pt idx="4419">
                  <c:v>8.658299999999998</c:v>
                </c:pt>
                <c:pt idx="4420">
                  <c:v>8.660260000000001</c:v>
                </c:pt>
                <c:pt idx="4421">
                  <c:v>8.66223</c:v>
                </c:pt>
                <c:pt idx="4422">
                  <c:v>8.660260000000001</c:v>
                </c:pt>
                <c:pt idx="4423">
                  <c:v>8.658299999999998</c:v>
                </c:pt>
                <c:pt idx="4424">
                  <c:v>8.658299999999998</c:v>
                </c:pt>
                <c:pt idx="4425">
                  <c:v>8.658299999999998</c:v>
                </c:pt>
                <c:pt idx="4426">
                  <c:v>8.658299999999998</c:v>
                </c:pt>
                <c:pt idx="4427">
                  <c:v>8.660260000000001</c:v>
                </c:pt>
                <c:pt idx="4428">
                  <c:v>8.66223</c:v>
                </c:pt>
                <c:pt idx="4429">
                  <c:v>8.660260000000001</c:v>
                </c:pt>
                <c:pt idx="4430">
                  <c:v>8.658299999999998</c:v>
                </c:pt>
                <c:pt idx="4431">
                  <c:v>8.658299999999998</c:v>
                </c:pt>
                <c:pt idx="4432">
                  <c:v>8.660260000000001</c:v>
                </c:pt>
                <c:pt idx="4433">
                  <c:v>8.660260000000001</c:v>
                </c:pt>
                <c:pt idx="4434">
                  <c:v>8.660260000000001</c:v>
                </c:pt>
                <c:pt idx="4435">
                  <c:v>8.660260000000001</c:v>
                </c:pt>
                <c:pt idx="4436">
                  <c:v>8.660260000000001</c:v>
                </c:pt>
                <c:pt idx="4437">
                  <c:v>8.660260000000001</c:v>
                </c:pt>
                <c:pt idx="4438">
                  <c:v>8.660260000000001</c:v>
                </c:pt>
                <c:pt idx="4439">
                  <c:v>8.66223</c:v>
                </c:pt>
                <c:pt idx="4440">
                  <c:v>8.66223</c:v>
                </c:pt>
                <c:pt idx="4441">
                  <c:v>8.660260000000001</c:v>
                </c:pt>
                <c:pt idx="4442">
                  <c:v>8.658299999999998</c:v>
                </c:pt>
                <c:pt idx="4443">
                  <c:v>8.658299999999998</c:v>
                </c:pt>
                <c:pt idx="4444">
                  <c:v>8.660260000000001</c:v>
                </c:pt>
                <c:pt idx="4445">
                  <c:v>8.658299999999998</c:v>
                </c:pt>
                <c:pt idx="4446">
                  <c:v>8.660260000000001</c:v>
                </c:pt>
                <c:pt idx="4447">
                  <c:v>8.658299999999998</c:v>
                </c:pt>
                <c:pt idx="4448">
                  <c:v>8.660260000000001</c:v>
                </c:pt>
                <c:pt idx="4449">
                  <c:v>8.658299999999998</c:v>
                </c:pt>
                <c:pt idx="4450">
                  <c:v>8.658299999999998</c:v>
                </c:pt>
                <c:pt idx="4451">
                  <c:v>8.658299999999998</c:v>
                </c:pt>
                <c:pt idx="4452">
                  <c:v>8.658299999999998</c:v>
                </c:pt>
                <c:pt idx="4453">
                  <c:v>8.658299999999998</c:v>
                </c:pt>
                <c:pt idx="4454">
                  <c:v>8.658299999999998</c:v>
                </c:pt>
                <c:pt idx="4455">
                  <c:v>8.658299999999998</c:v>
                </c:pt>
                <c:pt idx="4456">
                  <c:v>8.660260000000001</c:v>
                </c:pt>
                <c:pt idx="4457">
                  <c:v>8.660260000000001</c:v>
                </c:pt>
                <c:pt idx="4458">
                  <c:v>8.66223</c:v>
                </c:pt>
                <c:pt idx="4459">
                  <c:v>8.660260000000001</c:v>
                </c:pt>
                <c:pt idx="4460">
                  <c:v>8.660260000000001</c:v>
                </c:pt>
                <c:pt idx="4461">
                  <c:v>8.660260000000001</c:v>
                </c:pt>
                <c:pt idx="4462">
                  <c:v>8.660260000000001</c:v>
                </c:pt>
                <c:pt idx="4463">
                  <c:v>8.66223</c:v>
                </c:pt>
                <c:pt idx="4464">
                  <c:v>8.66223</c:v>
                </c:pt>
                <c:pt idx="4465">
                  <c:v>8.66223</c:v>
                </c:pt>
                <c:pt idx="4466">
                  <c:v>8.666160000000001</c:v>
                </c:pt>
                <c:pt idx="4467">
                  <c:v>8.664200000000001</c:v>
                </c:pt>
                <c:pt idx="4468">
                  <c:v>8.664200000000001</c:v>
                </c:pt>
                <c:pt idx="4469">
                  <c:v>8.66223</c:v>
                </c:pt>
                <c:pt idx="4470">
                  <c:v>8.66223</c:v>
                </c:pt>
                <c:pt idx="4471">
                  <c:v>8.664200000000001</c:v>
                </c:pt>
                <c:pt idx="4472">
                  <c:v>8.666160000000001</c:v>
                </c:pt>
                <c:pt idx="4473">
                  <c:v>8.666160000000001</c:v>
                </c:pt>
                <c:pt idx="4474">
                  <c:v>8.664200000000001</c:v>
                </c:pt>
                <c:pt idx="4475">
                  <c:v>8.664200000000001</c:v>
                </c:pt>
                <c:pt idx="4476">
                  <c:v>8.664200000000001</c:v>
                </c:pt>
                <c:pt idx="4477">
                  <c:v>8.666160000000001</c:v>
                </c:pt>
                <c:pt idx="4478">
                  <c:v>8.664200000000001</c:v>
                </c:pt>
                <c:pt idx="4479">
                  <c:v>8.666160000000001</c:v>
                </c:pt>
                <c:pt idx="4480">
                  <c:v>8.664200000000001</c:v>
                </c:pt>
                <c:pt idx="4481">
                  <c:v>8.664200000000001</c:v>
                </c:pt>
                <c:pt idx="4482">
                  <c:v>8.666160000000001</c:v>
                </c:pt>
                <c:pt idx="4483">
                  <c:v>8.666160000000001</c:v>
                </c:pt>
                <c:pt idx="4484">
                  <c:v>8.666160000000001</c:v>
                </c:pt>
                <c:pt idx="4485">
                  <c:v>8.666160000000001</c:v>
                </c:pt>
                <c:pt idx="4486">
                  <c:v>8.66813</c:v>
                </c:pt>
                <c:pt idx="4487">
                  <c:v>8.66813</c:v>
                </c:pt>
                <c:pt idx="4488">
                  <c:v>8.66813</c:v>
                </c:pt>
                <c:pt idx="4489">
                  <c:v>8.66813</c:v>
                </c:pt>
                <c:pt idx="4490">
                  <c:v>8.670100000000001</c:v>
                </c:pt>
                <c:pt idx="4491">
                  <c:v>8.66813</c:v>
                </c:pt>
                <c:pt idx="4492">
                  <c:v>8.666160000000001</c:v>
                </c:pt>
                <c:pt idx="4493">
                  <c:v>8.666160000000001</c:v>
                </c:pt>
                <c:pt idx="4494">
                  <c:v>8.66813</c:v>
                </c:pt>
                <c:pt idx="4495">
                  <c:v>8.66813</c:v>
                </c:pt>
                <c:pt idx="4496">
                  <c:v>8.66813</c:v>
                </c:pt>
                <c:pt idx="4497">
                  <c:v>8.66813</c:v>
                </c:pt>
                <c:pt idx="4498">
                  <c:v>8.670100000000001</c:v>
                </c:pt>
                <c:pt idx="4499">
                  <c:v>8.670100000000001</c:v>
                </c:pt>
                <c:pt idx="4500">
                  <c:v>8.67206</c:v>
                </c:pt>
                <c:pt idx="4501">
                  <c:v>8.670100000000001</c:v>
                </c:pt>
                <c:pt idx="4502">
                  <c:v>8.670100000000001</c:v>
                </c:pt>
                <c:pt idx="4503">
                  <c:v>8.670100000000001</c:v>
                </c:pt>
                <c:pt idx="4504">
                  <c:v>8.670100000000001</c:v>
                </c:pt>
                <c:pt idx="4505">
                  <c:v>8.67206</c:v>
                </c:pt>
                <c:pt idx="4506">
                  <c:v>8.67403</c:v>
                </c:pt>
                <c:pt idx="4507">
                  <c:v>8.67403</c:v>
                </c:pt>
                <c:pt idx="4508">
                  <c:v>8.67403</c:v>
                </c:pt>
                <c:pt idx="4509">
                  <c:v>8.67403</c:v>
                </c:pt>
                <c:pt idx="4510">
                  <c:v>8.67206</c:v>
                </c:pt>
                <c:pt idx="4511">
                  <c:v>8.67206</c:v>
                </c:pt>
                <c:pt idx="4512">
                  <c:v>8.67206</c:v>
                </c:pt>
                <c:pt idx="4513">
                  <c:v>8.67206</c:v>
                </c:pt>
                <c:pt idx="4514">
                  <c:v>8.67206</c:v>
                </c:pt>
                <c:pt idx="4515">
                  <c:v>8.67206</c:v>
                </c:pt>
                <c:pt idx="4516">
                  <c:v>8.67206</c:v>
                </c:pt>
                <c:pt idx="4517">
                  <c:v>8.67403</c:v>
                </c:pt>
                <c:pt idx="4518">
                  <c:v>8.67403</c:v>
                </c:pt>
                <c:pt idx="4519">
                  <c:v>8.67403</c:v>
                </c:pt>
                <c:pt idx="4520">
                  <c:v>8.67403</c:v>
                </c:pt>
                <c:pt idx="4521">
                  <c:v>8.67599</c:v>
                </c:pt>
                <c:pt idx="4522">
                  <c:v>8.67599</c:v>
                </c:pt>
                <c:pt idx="4523">
                  <c:v>8.677959999999998</c:v>
                </c:pt>
                <c:pt idx="4524">
                  <c:v>8.67599</c:v>
                </c:pt>
                <c:pt idx="4525">
                  <c:v>8.677959999999998</c:v>
                </c:pt>
                <c:pt idx="4526">
                  <c:v>8.677959999999998</c:v>
                </c:pt>
                <c:pt idx="4527">
                  <c:v>8.677959999999998</c:v>
                </c:pt>
                <c:pt idx="4528">
                  <c:v>8.677959999999998</c:v>
                </c:pt>
                <c:pt idx="4529">
                  <c:v>8.677959999999998</c:v>
                </c:pt>
                <c:pt idx="4530">
                  <c:v>8.677959999999998</c:v>
                </c:pt>
                <c:pt idx="4531">
                  <c:v>8.677959999999998</c:v>
                </c:pt>
                <c:pt idx="4532">
                  <c:v>8.677959999999998</c:v>
                </c:pt>
                <c:pt idx="4533">
                  <c:v>8.677959999999998</c:v>
                </c:pt>
                <c:pt idx="4534">
                  <c:v>8.677959999999998</c:v>
                </c:pt>
                <c:pt idx="4535">
                  <c:v>8.67993</c:v>
                </c:pt>
                <c:pt idx="4536">
                  <c:v>8.67993</c:v>
                </c:pt>
                <c:pt idx="4537">
                  <c:v>8.681890000000001</c:v>
                </c:pt>
                <c:pt idx="4538">
                  <c:v>8.681890000000001</c:v>
                </c:pt>
                <c:pt idx="4539">
                  <c:v>8.67993</c:v>
                </c:pt>
                <c:pt idx="4540">
                  <c:v>8.681890000000001</c:v>
                </c:pt>
                <c:pt idx="4541">
                  <c:v>8.67993</c:v>
                </c:pt>
                <c:pt idx="4542">
                  <c:v>8.677959999999998</c:v>
                </c:pt>
                <c:pt idx="4543">
                  <c:v>8.677959999999998</c:v>
                </c:pt>
                <c:pt idx="4544">
                  <c:v>8.67993</c:v>
                </c:pt>
                <c:pt idx="4545">
                  <c:v>8.67993</c:v>
                </c:pt>
                <c:pt idx="4546">
                  <c:v>8.67993</c:v>
                </c:pt>
                <c:pt idx="4547">
                  <c:v>8.681890000000001</c:v>
                </c:pt>
                <c:pt idx="4548">
                  <c:v>8.681890000000001</c:v>
                </c:pt>
                <c:pt idx="4549">
                  <c:v>8.67993</c:v>
                </c:pt>
                <c:pt idx="4550">
                  <c:v>8.681890000000001</c:v>
                </c:pt>
                <c:pt idx="4551">
                  <c:v>8.681890000000001</c:v>
                </c:pt>
                <c:pt idx="4552">
                  <c:v>8.68583</c:v>
                </c:pt>
                <c:pt idx="4553">
                  <c:v>8.68583</c:v>
                </c:pt>
                <c:pt idx="4554">
                  <c:v>8.68583</c:v>
                </c:pt>
                <c:pt idx="4555">
                  <c:v>8.68583</c:v>
                </c:pt>
                <c:pt idx="4556">
                  <c:v>8.683860000000001</c:v>
                </c:pt>
                <c:pt idx="4557">
                  <c:v>8.683860000000001</c:v>
                </c:pt>
                <c:pt idx="4558">
                  <c:v>8.683860000000001</c:v>
                </c:pt>
                <c:pt idx="4559">
                  <c:v>8.683860000000001</c:v>
                </c:pt>
                <c:pt idx="4560">
                  <c:v>8.68583</c:v>
                </c:pt>
                <c:pt idx="4561">
                  <c:v>8.68583</c:v>
                </c:pt>
                <c:pt idx="4562">
                  <c:v>8.68583</c:v>
                </c:pt>
                <c:pt idx="4563">
                  <c:v>8.68583</c:v>
                </c:pt>
                <c:pt idx="4564">
                  <c:v>8.68583</c:v>
                </c:pt>
                <c:pt idx="4565">
                  <c:v>8.68583</c:v>
                </c:pt>
                <c:pt idx="4566">
                  <c:v>8.687790000000001</c:v>
                </c:pt>
                <c:pt idx="4567">
                  <c:v>8.687790000000001</c:v>
                </c:pt>
                <c:pt idx="4568">
                  <c:v>8.69173</c:v>
                </c:pt>
                <c:pt idx="4569">
                  <c:v>8.69173</c:v>
                </c:pt>
                <c:pt idx="4570">
                  <c:v>8.69369</c:v>
                </c:pt>
                <c:pt idx="4571">
                  <c:v>8.69566</c:v>
                </c:pt>
                <c:pt idx="4572">
                  <c:v>8.69566</c:v>
                </c:pt>
                <c:pt idx="4573">
                  <c:v>8.69566</c:v>
                </c:pt>
                <c:pt idx="4574">
                  <c:v>8.69566</c:v>
                </c:pt>
                <c:pt idx="4575">
                  <c:v>8.69959</c:v>
                </c:pt>
                <c:pt idx="4576">
                  <c:v>8.69959</c:v>
                </c:pt>
                <c:pt idx="4577">
                  <c:v>8.69959</c:v>
                </c:pt>
                <c:pt idx="4578">
                  <c:v>8.701560000000001</c:v>
                </c:pt>
                <c:pt idx="4579">
                  <c:v>8.703520000000001</c:v>
                </c:pt>
                <c:pt idx="4580">
                  <c:v>8.703520000000001</c:v>
                </c:pt>
                <c:pt idx="4581">
                  <c:v>8.705490000000002</c:v>
                </c:pt>
                <c:pt idx="4582">
                  <c:v>8.707460000000001</c:v>
                </c:pt>
                <c:pt idx="4583">
                  <c:v>8.709420000000001</c:v>
                </c:pt>
                <c:pt idx="4584">
                  <c:v>8.711389999999997</c:v>
                </c:pt>
                <c:pt idx="4585">
                  <c:v>8.711389999999997</c:v>
                </c:pt>
                <c:pt idx="4586">
                  <c:v>8.715319999999998</c:v>
                </c:pt>
                <c:pt idx="4587">
                  <c:v>8.717289999999998</c:v>
                </c:pt>
                <c:pt idx="4588">
                  <c:v>8.719250000000001</c:v>
                </c:pt>
                <c:pt idx="4589">
                  <c:v>8.719250000000001</c:v>
                </c:pt>
                <c:pt idx="4590">
                  <c:v>8.721219999999997</c:v>
                </c:pt>
                <c:pt idx="4591">
                  <c:v>8.725150000000001</c:v>
                </c:pt>
                <c:pt idx="4592">
                  <c:v>8.729090000000001</c:v>
                </c:pt>
                <c:pt idx="4593">
                  <c:v>8.731049999999997</c:v>
                </c:pt>
                <c:pt idx="4594">
                  <c:v>8.731049999999997</c:v>
                </c:pt>
                <c:pt idx="4595">
                  <c:v>8.731049999999997</c:v>
                </c:pt>
                <c:pt idx="4596">
                  <c:v>8.733019999999997</c:v>
                </c:pt>
                <c:pt idx="4597">
                  <c:v>8.733019999999997</c:v>
                </c:pt>
                <c:pt idx="4598">
                  <c:v>8.734979999999998</c:v>
                </c:pt>
                <c:pt idx="4599">
                  <c:v>8.736949999999998</c:v>
                </c:pt>
                <c:pt idx="4600">
                  <c:v>8.738919999999997</c:v>
                </c:pt>
                <c:pt idx="4601">
                  <c:v>8.740879999999998</c:v>
                </c:pt>
                <c:pt idx="4602">
                  <c:v>8.742850000000001</c:v>
                </c:pt>
                <c:pt idx="4603">
                  <c:v>8.744819999999997</c:v>
                </c:pt>
                <c:pt idx="4604">
                  <c:v>8.74678</c:v>
                </c:pt>
                <c:pt idx="4605">
                  <c:v>8.748749999999997</c:v>
                </c:pt>
                <c:pt idx="4606">
                  <c:v>8.748749999999997</c:v>
                </c:pt>
                <c:pt idx="4607">
                  <c:v>8.748749999999997</c:v>
                </c:pt>
                <c:pt idx="4608">
                  <c:v>8.750720000000001</c:v>
                </c:pt>
                <c:pt idx="4609">
                  <c:v>8.75268</c:v>
                </c:pt>
                <c:pt idx="4610">
                  <c:v>8.75661</c:v>
                </c:pt>
                <c:pt idx="4611">
                  <c:v>8.75858</c:v>
                </c:pt>
                <c:pt idx="4612">
                  <c:v>8.76055</c:v>
                </c:pt>
                <c:pt idx="4613">
                  <c:v>8.76251</c:v>
                </c:pt>
                <c:pt idx="4614">
                  <c:v>8.76448</c:v>
                </c:pt>
                <c:pt idx="4615">
                  <c:v>8.76448</c:v>
                </c:pt>
                <c:pt idx="4616">
                  <c:v>8.76645</c:v>
                </c:pt>
                <c:pt idx="4617">
                  <c:v>8.768410000000001</c:v>
                </c:pt>
                <c:pt idx="4618">
                  <c:v>8.77038</c:v>
                </c:pt>
                <c:pt idx="4619">
                  <c:v>8.772350000000001</c:v>
                </c:pt>
                <c:pt idx="4620">
                  <c:v>8.774309999999997</c:v>
                </c:pt>
                <c:pt idx="4621">
                  <c:v>8.774309999999997</c:v>
                </c:pt>
                <c:pt idx="4622">
                  <c:v>8.776280000000001</c:v>
                </c:pt>
                <c:pt idx="4623">
                  <c:v>8.776280000000001</c:v>
                </c:pt>
                <c:pt idx="4624">
                  <c:v>8.778239999999998</c:v>
                </c:pt>
                <c:pt idx="4625">
                  <c:v>8.778239999999998</c:v>
                </c:pt>
                <c:pt idx="4626">
                  <c:v>8.778239999999998</c:v>
                </c:pt>
                <c:pt idx="4627">
                  <c:v>8.780209999999998</c:v>
                </c:pt>
                <c:pt idx="4628">
                  <c:v>8.78218</c:v>
                </c:pt>
                <c:pt idx="4629">
                  <c:v>8.788079999999998</c:v>
                </c:pt>
                <c:pt idx="4630">
                  <c:v>8.790040000000001</c:v>
                </c:pt>
                <c:pt idx="4631">
                  <c:v>8.793969999999997</c:v>
                </c:pt>
                <c:pt idx="4632">
                  <c:v>8.793969999999997</c:v>
                </c:pt>
                <c:pt idx="4633">
                  <c:v>8.793969999999997</c:v>
                </c:pt>
                <c:pt idx="4634">
                  <c:v>8.792010000000001</c:v>
                </c:pt>
                <c:pt idx="4635">
                  <c:v>8.792010000000001</c:v>
                </c:pt>
                <c:pt idx="4636">
                  <c:v>8.793969999999997</c:v>
                </c:pt>
                <c:pt idx="4637">
                  <c:v>8.793969999999997</c:v>
                </c:pt>
                <c:pt idx="4638">
                  <c:v>8.797909999999998</c:v>
                </c:pt>
                <c:pt idx="4639">
                  <c:v>8.80184</c:v>
                </c:pt>
                <c:pt idx="4640">
                  <c:v>8.80381</c:v>
                </c:pt>
                <c:pt idx="4641">
                  <c:v>8.80184</c:v>
                </c:pt>
                <c:pt idx="4642">
                  <c:v>8.80381</c:v>
                </c:pt>
                <c:pt idx="4643">
                  <c:v>8.80577</c:v>
                </c:pt>
                <c:pt idx="4644">
                  <c:v>8.80774</c:v>
                </c:pt>
                <c:pt idx="4645">
                  <c:v>8.80577</c:v>
                </c:pt>
                <c:pt idx="4646">
                  <c:v>8.80577</c:v>
                </c:pt>
                <c:pt idx="4647">
                  <c:v>8.80774</c:v>
                </c:pt>
                <c:pt idx="4648">
                  <c:v>8.80971</c:v>
                </c:pt>
                <c:pt idx="4649">
                  <c:v>8.811670000000001</c:v>
                </c:pt>
                <c:pt idx="4650">
                  <c:v>8.813640000000002</c:v>
                </c:pt>
                <c:pt idx="4651">
                  <c:v>8.813640000000002</c:v>
                </c:pt>
                <c:pt idx="4652">
                  <c:v>8.813640000000002</c:v>
                </c:pt>
                <c:pt idx="4653">
                  <c:v>8.813640000000002</c:v>
                </c:pt>
                <c:pt idx="4654">
                  <c:v>8.815600000000006</c:v>
                </c:pt>
                <c:pt idx="4655">
                  <c:v>8.815600000000006</c:v>
                </c:pt>
                <c:pt idx="4656">
                  <c:v>8.817570000000003</c:v>
                </c:pt>
                <c:pt idx="4657">
                  <c:v>8.819540000000006</c:v>
                </c:pt>
                <c:pt idx="4658">
                  <c:v>8.8215</c:v>
                </c:pt>
                <c:pt idx="4659">
                  <c:v>8.8215</c:v>
                </c:pt>
                <c:pt idx="4660">
                  <c:v>8.82544</c:v>
                </c:pt>
                <c:pt idx="4661">
                  <c:v>8.82544</c:v>
                </c:pt>
                <c:pt idx="4662">
                  <c:v>8.8274</c:v>
                </c:pt>
                <c:pt idx="4663">
                  <c:v>8.8274</c:v>
                </c:pt>
                <c:pt idx="4664">
                  <c:v>8.82544</c:v>
                </c:pt>
                <c:pt idx="4665">
                  <c:v>8.82544</c:v>
                </c:pt>
                <c:pt idx="4666">
                  <c:v>8.8274</c:v>
                </c:pt>
                <c:pt idx="4667">
                  <c:v>8.82937</c:v>
                </c:pt>
                <c:pt idx="4668">
                  <c:v>8.831340000000001</c:v>
                </c:pt>
                <c:pt idx="4669">
                  <c:v>8.831340000000001</c:v>
                </c:pt>
                <c:pt idx="4670">
                  <c:v>8.831340000000001</c:v>
                </c:pt>
                <c:pt idx="4671">
                  <c:v>8.831340000000001</c:v>
                </c:pt>
                <c:pt idx="4672">
                  <c:v>8.831340000000001</c:v>
                </c:pt>
                <c:pt idx="4673">
                  <c:v>8.831340000000001</c:v>
                </c:pt>
                <c:pt idx="4674">
                  <c:v>8.833300000000001</c:v>
                </c:pt>
                <c:pt idx="4675">
                  <c:v>8.831340000000001</c:v>
                </c:pt>
                <c:pt idx="4676">
                  <c:v>8.833300000000001</c:v>
                </c:pt>
                <c:pt idx="4677">
                  <c:v>8.831340000000001</c:v>
                </c:pt>
                <c:pt idx="4678">
                  <c:v>8.833300000000001</c:v>
                </c:pt>
                <c:pt idx="4679">
                  <c:v>8.835270000000001</c:v>
                </c:pt>
                <c:pt idx="4680">
                  <c:v>8.837230000000001</c:v>
                </c:pt>
                <c:pt idx="4681">
                  <c:v>8.837230000000001</c:v>
                </c:pt>
                <c:pt idx="4682">
                  <c:v>8.837230000000001</c:v>
                </c:pt>
                <c:pt idx="4683">
                  <c:v>8.839200000000003</c:v>
                </c:pt>
                <c:pt idx="4684">
                  <c:v>8.839200000000003</c:v>
                </c:pt>
                <c:pt idx="4685">
                  <c:v>8.841169999999998</c:v>
                </c:pt>
                <c:pt idx="4686">
                  <c:v>8.841169999999998</c:v>
                </c:pt>
                <c:pt idx="4687">
                  <c:v>8.839200000000003</c:v>
                </c:pt>
                <c:pt idx="4688">
                  <c:v>8.841169999999998</c:v>
                </c:pt>
                <c:pt idx="4689">
                  <c:v>8.84313</c:v>
                </c:pt>
                <c:pt idx="4690">
                  <c:v>8.84313</c:v>
                </c:pt>
                <c:pt idx="4691">
                  <c:v>8.84313</c:v>
                </c:pt>
                <c:pt idx="4692">
                  <c:v>8.8451</c:v>
                </c:pt>
                <c:pt idx="4693">
                  <c:v>8.8451</c:v>
                </c:pt>
                <c:pt idx="4694">
                  <c:v>8.8451</c:v>
                </c:pt>
                <c:pt idx="4695">
                  <c:v>8.84313</c:v>
                </c:pt>
                <c:pt idx="4696">
                  <c:v>8.8451</c:v>
                </c:pt>
                <c:pt idx="4697">
                  <c:v>8.8451</c:v>
                </c:pt>
                <c:pt idx="4698">
                  <c:v>8.847069999999998</c:v>
                </c:pt>
                <c:pt idx="4699">
                  <c:v>8.8451</c:v>
                </c:pt>
                <c:pt idx="4700">
                  <c:v>8.847069999999998</c:v>
                </c:pt>
                <c:pt idx="4701">
                  <c:v>8.84903</c:v>
                </c:pt>
                <c:pt idx="4702">
                  <c:v>8.84903</c:v>
                </c:pt>
                <c:pt idx="4703">
                  <c:v>8.84903</c:v>
                </c:pt>
                <c:pt idx="4704">
                  <c:v>8.84903</c:v>
                </c:pt>
                <c:pt idx="4705">
                  <c:v>8.84903</c:v>
                </c:pt>
                <c:pt idx="4706">
                  <c:v>8.851000000000002</c:v>
                </c:pt>
                <c:pt idx="4707">
                  <c:v>8.852970000000002</c:v>
                </c:pt>
                <c:pt idx="4708">
                  <c:v>8.852970000000002</c:v>
                </c:pt>
                <c:pt idx="4709">
                  <c:v>8.852970000000002</c:v>
                </c:pt>
                <c:pt idx="4710">
                  <c:v>8.852970000000002</c:v>
                </c:pt>
                <c:pt idx="4711">
                  <c:v>8.851000000000002</c:v>
                </c:pt>
                <c:pt idx="4712">
                  <c:v>8.851000000000002</c:v>
                </c:pt>
                <c:pt idx="4713">
                  <c:v>8.851000000000002</c:v>
                </c:pt>
                <c:pt idx="4714">
                  <c:v>8.851000000000002</c:v>
                </c:pt>
                <c:pt idx="4715">
                  <c:v>8.84903</c:v>
                </c:pt>
                <c:pt idx="4716">
                  <c:v>8.851000000000002</c:v>
                </c:pt>
                <c:pt idx="4717">
                  <c:v>8.852970000000002</c:v>
                </c:pt>
                <c:pt idx="4718">
                  <c:v>8.856900000000004</c:v>
                </c:pt>
                <c:pt idx="4719">
                  <c:v>8.856900000000004</c:v>
                </c:pt>
                <c:pt idx="4720">
                  <c:v>8.85886</c:v>
                </c:pt>
                <c:pt idx="4721">
                  <c:v>8.856900000000004</c:v>
                </c:pt>
                <c:pt idx="4722">
                  <c:v>8.85493</c:v>
                </c:pt>
                <c:pt idx="4723">
                  <c:v>8.85493</c:v>
                </c:pt>
                <c:pt idx="4724">
                  <c:v>8.85493</c:v>
                </c:pt>
                <c:pt idx="4725">
                  <c:v>8.85493</c:v>
                </c:pt>
                <c:pt idx="4726">
                  <c:v>8.85493</c:v>
                </c:pt>
                <c:pt idx="4727">
                  <c:v>8.856900000000004</c:v>
                </c:pt>
                <c:pt idx="4728">
                  <c:v>8.85886</c:v>
                </c:pt>
                <c:pt idx="4729">
                  <c:v>8.86083</c:v>
                </c:pt>
                <c:pt idx="4730">
                  <c:v>8.8628</c:v>
                </c:pt>
                <c:pt idx="4731">
                  <c:v>8.8628</c:v>
                </c:pt>
                <c:pt idx="4732">
                  <c:v>8.86673</c:v>
                </c:pt>
                <c:pt idx="4733">
                  <c:v>8.86476</c:v>
                </c:pt>
                <c:pt idx="4734">
                  <c:v>8.8628</c:v>
                </c:pt>
                <c:pt idx="4735">
                  <c:v>8.86083</c:v>
                </c:pt>
                <c:pt idx="4736">
                  <c:v>8.86083</c:v>
                </c:pt>
                <c:pt idx="4737">
                  <c:v>8.85886</c:v>
                </c:pt>
                <c:pt idx="4738">
                  <c:v>8.85886</c:v>
                </c:pt>
                <c:pt idx="4739">
                  <c:v>8.86083</c:v>
                </c:pt>
                <c:pt idx="4740">
                  <c:v>8.8628</c:v>
                </c:pt>
                <c:pt idx="4741">
                  <c:v>8.86476</c:v>
                </c:pt>
                <c:pt idx="4742">
                  <c:v>8.86476</c:v>
                </c:pt>
                <c:pt idx="4743">
                  <c:v>8.86476</c:v>
                </c:pt>
                <c:pt idx="4744">
                  <c:v>8.86673</c:v>
                </c:pt>
                <c:pt idx="4745">
                  <c:v>8.8687</c:v>
                </c:pt>
                <c:pt idx="4746">
                  <c:v>8.86673</c:v>
                </c:pt>
                <c:pt idx="4747">
                  <c:v>8.86476</c:v>
                </c:pt>
                <c:pt idx="4748">
                  <c:v>8.8628</c:v>
                </c:pt>
                <c:pt idx="4749">
                  <c:v>8.8628</c:v>
                </c:pt>
                <c:pt idx="4750">
                  <c:v>8.86476</c:v>
                </c:pt>
                <c:pt idx="4751">
                  <c:v>8.86673</c:v>
                </c:pt>
                <c:pt idx="4752">
                  <c:v>8.8687</c:v>
                </c:pt>
                <c:pt idx="4753">
                  <c:v>8.870660000000002</c:v>
                </c:pt>
                <c:pt idx="4754">
                  <c:v>8.870660000000002</c:v>
                </c:pt>
                <c:pt idx="4755">
                  <c:v>8.8687</c:v>
                </c:pt>
                <c:pt idx="4756">
                  <c:v>8.8687</c:v>
                </c:pt>
                <c:pt idx="4757">
                  <c:v>8.8687</c:v>
                </c:pt>
                <c:pt idx="4758">
                  <c:v>8.8687</c:v>
                </c:pt>
                <c:pt idx="4759">
                  <c:v>8.870660000000002</c:v>
                </c:pt>
                <c:pt idx="4760">
                  <c:v>8.870660000000002</c:v>
                </c:pt>
                <c:pt idx="4761">
                  <c:v>8.870660000000002</c:v>
                </c:pt>
                <c:pt idx="4762">
                  <c:v>8.87263</c:v>
                </c:pt>
                <c:pt idx="4763">
                  <c:v>8.87263</c:v>
                </c:pt>
                <c:pt idx="4764">
                  <c:v>8.87263</c:v>
                </c:pt>
                <c:pt idx="4765">
                  <c:v>8.87263</c:v>
                </c:pt>
                <c:pt idx="4766">
                  <c:v>8.87263</c:v>
                </c:pt>
                <c:pt idx="4767">
                  <c:v>8.87263</c:v>
                </c:pt>
                <c:pt idx="4768">
                  <c:v>8.870660000000002</c:v>
                </c:pt>
                <c:pt idx="4769">
                  <c:v>8.870660000000002</c:v>
                </c:pt>
                <c:pt idx="4770">
                  <c:v>8.870660000000002</c:v>
                </c:pt>
                <c:pt idx="4771">
                  <c:v>8.87263</c:v>
                </c:pt>
                <c:pt idx="4772">
                  <c:v>8.87263</c:v>
                </c:pt>
                <c:pt idx="4773">
                  <c:v>8.874590000000004</c:v>
                </c:pt>
                <c:pt idx="4774">
                  <c:v>8.876560000000004</c:v>
                </c:pt>
                <c:pt idx="4775">
                  <c:v>8.876560000000004</c:v>
                </c:pt>
                <c:pt idx="4776">
                  <c:v>8.876560000000004</c:v>
                </c:pt>
                <c:pt idx="4777">
                  <c:v>8.876560000000004</c:v>
                </c:pt>
                <c:pt idx="4778">
                  <c:v>8.874590000000004</c:v>
                </c:pt>
                <c:pt idx="4779">
                  <c:v>8.876560000000004</c:v>
                </c:pt>
                <c:pt idx="4780">
                  <c:v>8.874590000000004</c:v>
                </c:pt>
                <c:pt idx="4781">
                  <c:v>8.874590000000004</c:v>
                </c:pt>
                <c:pt idx="4782">
                  <c:v>8.876560000000004</c:v>
                </c:pt>
                <c:pt idx="4783">
                  <c:v>8.87853</c:v>
                </c:pt>
                <c:pt idx="4784">
                  <c:v>8.88049</c:v>
                </c:pt>
                <c:pt idx="4785">
                  <c:v>8.88049</c:v>
                </c:pt>
                <c:pt idx="4786">
                  <c:v>8.87853</c:v>
                </c:pt>
                <c:pt idx="4787">
                  <c:v>8.87853</c:v>
                </c:pt>
                <c:pt idx="4788">
                  <c:v>8.876560000000004</c:v>
                </c:pt>
                <c:pt idx="4789">
                  <c:v>8.876560000000004</c:v>
                </c:pt>
                <c:pt idx="4790">
                  <c:v>8.876560000000004</c:v>
                </c:pt>
                <c:pt idx="4791">
                  <c:v>8.87853</c:v>
                </c:pt>
                <c:pt idx="4792">
                  <c:v>8.88049</c:v>
                </c:pt>
                <c:pt idx="4793">
                  <c:v>8.88246</c:v>
                </c:pt>
                <c:pt idx="4794">
                  <c:v>8.88443</c:v>
                </c:pt>
                <c:pt idx="4795">
                  <c:v>8.88246</c:v>
                </c:pt>
                <c:pt idx="4796">
                  <c:v>8.88443</c:v>
                </c:pt>
                <c:pt idx="4797">
                  <c:v>8.88246</c:v>
                </c:pt>
                <c:pt idx="4798">
                  <c:v>8.88246</c:v>
                </c:pt>
                <c:pt idx="4799">
                  <c:v>8.88049</c:v>
                </c:pt>
                <c:pt idx="4800">
                  <c:v>8.88049</c:v>
                </c:pt>
                <c:pt idx="4801">
                  <c:v>8.88049</c:v>
                </c:pt>
                <c:pt idx="4802">
                  <c:v>8.88246</c:v>
                </c:pt>
                <c:pt idx="4803">
                  <c:v>8.88443</c:v>
                </c:pt>
                <c:pt idx="4804">
                  <c:v>8.888359999999998</c:v>
                </c:pt>
                <c:pt idx="4805">
                  <c:v>8.89033</c:v>
                </c:pt>
                <c:pt idx="4806">
                  <c:v>8.89033</c:v>
                </c:pt>
                <c:pt idx="4807">
                  <c:v>8.888359999999998</c:v>
                </c:pt>
                <c:pt idx="4808">
                  <c:v>8.88443</c:v>
                </c:pt>
                <c:pt idx="4809">
                  <c:v>8.88443</c:v>
                </c:pt>
                <c:pt idx="4810">
                  <c:v>8.88443</c:v>
                </c:pt>
                <c:pt idx="4811">
                  <c:v>8.88246</c:v>
                </c:pt>
                <c:pt idx="4812">
                  <c:v>8.88049</c:v>
                </c:pt>
                <c:pt idx="4813">
                  <c:v>8.88049</c:v>
                </c:pt>
                <c:pt idx="4814">
                  <c:v>8.88246</c:v>
                </c:pt>
                <c:pt idx="4815">
                  <c:v>8.88246</c:v>
                </c:pt>
                <c:pt idx="4816">
                  <c:v>8.88639</c:v>
                </c:pt>
                <c:pt idx="4817">
                  <c:v>8.888359999999998</c:v>
                </c:pt>
                <c:pt idx="4818">
                  <c:v>8.89033</c:v>
                </c:pt>
                <c:pt idx="4819">
                  <c:v>8.89033</c:v>
                </c:pt>
                <c:pt idx="4820">
                  <c:v>8.888359999999998</c:v>
                </c:pt>
                <c:pt idx="4821">
                  <c:v>8.888359999999998</c:v>
                </c:pt>
                <c:pt idx="4822">
                  <c:v>8.88639</c:v>
                </c:pt>
                <c:pt idx="4823">
                  <c:v>8.88443</c:v>
                </c:pt>
                <c:pt idx="4824">
                  <c:v>8.88443</c:v>
                </c:pt>
                <c:pt idx="4825">
                  <c:v>8.88443</c:v>
                </c:pt>
                <c:pt idx="4826">
                  <c:v>8.88639</c:v>
                </c:pt>
                <c:pt idx="4827">
                  <c:v>8.88639</c:v>
                </c:pt>
                <c:pt idx="4828">
                  <c:v>8.88639</c:v>
                </c:pt>
                <c:pt idx="4829">
                  <c:v>8.88639</c:v>
                </c:pt>
                <c:pt idx="4830">
                  <c:v>8.89033</c:v>
                </c:pt>
                <c:pt idx="4831">
                  <c:v>8.89033</c:v>
                </c:pt>
                <c:pt idx="4832">
                  <c:v>8.888359999999998</c:v>
                </c:pt>
                <c:pt idx="4833">
                  <c:v>8.888359999999998</c:v>
                </c:pt>
                <c:pt idx="4834">
                  <c:v>8.88443</c:v>
                </c:pt>
                <c:pt idx="4835">
                  <c:v>8.88246</c:v>
                </c:pt>
                <c:pt idx="4836">
                  <c:v>8.88246</c:v>
                </c:pt>
                <c:pt idx="4837">
                  <c:v>8.88443</c:v>
                </c:pt>
                <c:pt idx="4838">
                  <c:v>8.88639</c:v>
                </c:pt>
                <c:pt idx="4839">
                  <c:v>8.892290000000002</c:v>
                </c:pt>
                <c:pt idx="4840">
                  <c:v>8.892290000000002</c:v>
                </c:pt>
                <c:pt idx="4841">
                  <c:v>8.892290000000002</c:v>
                </c:pt>
                <c:pt idx="4842">
                  <c:v>8.89033</c:v>
                </c:pt>
                <c:pt idx="4843">
                  <c:v>8.888359999999998</c:v>
                </c:pt>
                <c:pt idx="4844">
                  <c:v>8.888359999999998</c:v>
                </c:pt>
                <c:pt idx="4845">
                  <c:v>8.88639</c:v>
                </c:pt>
                <c:pt idx="4846">
                  <c:v>8.888359999999998</c:v>
                </c:pt>
                <c:pt idx="4847">
                  <c:v>8.888359999999998</c:v>
                </c:pt>
                <c:pt idx="4848">
                  <c:v>8.89033</c:v>
                </c:pt>
                <c:pt idx="4849">
                  <c:v>8.892290000000002</c:v>
                </c:pt>
                <c:pt idx="4850">
                  <c:v>8.892290000000002</c:v>
                </c:pt>
                <c:pt idx="4851">
                  <c:v>8.894260000000001</c:v>
                </c:pt>
                <c:pt idx="4852">
                  <c:v>8.894260000000001</c:v>
                </c:pt>
                <c:pt idx="4853">
                  <c:v>8.892290000000002</c:v>
                </c:pt>
                <c:pt idx="4854">
                  <c:v>8.894260000000001</c:v>
                </c:pt>
                <c:pt idx="4855">
                  <c:v>8.89033</c:v>
                </c:pt>
                <c:pt idx="4856">
                  <c:v>8.888359999999998</c:v>
                </c:pt>
                <c:pt idx="4857">
                  <c:v>8.88639</c:v>
                </c:pt>
                <c:pt idx="4858">
                  <c:v>8.88639</c:v>
                </c:pt>
                <c:pt idx="4859">
                  <c:v>8.89033</c:v>
                </c:pt>
                <c:pt idx="4860">
                  <c:v>8.892290000000002</c:v>
                </c:pt>
                <c:pt idx="4861">
                  <c:v>8.894260000000001</c:v>
                </c:pt>
                <c:pt idx="4862">
                  <c:v>8.894260000000001</c:v>
                </c:pt>
                <c:pt idx="4863">
                  <c:v>8.894260000000001</c:v>
                </c:pt>
                <c:pt idx="4864">
                  <c:v>8.892290000000002</c:v>
                </c:pt>
                <c:pt idx="4865">
                  <c:v>8.892290000000002</c:v>
                </c:pt>
                <c:pt idx="4866">
                  <c:v>8.892290000000002</c:v>
                </c:pt>
                <c:pt idx="4867">
                  <c:v>8.892290000000002</c:v>
                </c:pt>
                <c:pt idx="4868">
                  <c:v>8.89033</c:v>
                </c:pt>
                <c:pt idx="4869">
                  <c:v>8.89033</c:v>
                </c:pt>
                <c:pt idx="4870">
                  <c:v>8.89033</c:v>
                </c:pt>
                <c:pt idx="4871">
                  <c:v>8.892290000000002</c:v>
                </c:pt>
                <c:pt idx="4872">
                  <c:v>8.892290000000002</c:v>
                </c:pt>
                <c:pt idx="4873">
                  <c:v>8.894260000000001</c:v>
                </c:pt>
                <c:pt idx="4874">
                  <c:v>8.894260000000001</c:v>
                </c:pt>
                <c:pt idx="4875">
                  <c:v>8.894260000000001</c:v>
                </c:pt>
                <c:pt idx="4876">
                  <c:v>8.892290000000002</c:v>
                </c:pt>
                <c:pt idx="4877">
                  <c:v>8.89033</c:v>
                </c:pt>
                <c:pt idx="4878">
                  <c:v>8.89033</c:v>
                </c:pt>
                <c:pt idx="4879">
                  <c:v>8.89033</c:v>
                </c:pt>
                <c:pt idx="4880">
                  <c:v>8.89033</c:v>
                </c:pt>
                <c:pt idx="4881">
                  <c:v>8.892290000000002</c:v>
                </c:pt>
                <c:pt idx="4882">
                  <c:v>8.894260000000001</c:v>
                </c:pt>
                <c:pt idx="4883">
                  <c:v>8.896220000000001</c:v>
                </c:pt>
                <c:pt idx="4884">
                  <c:v>8.896220000000001</c:v>
                </c:pt>
                <c:pt idx="4885">
                  <c:v>8.894260000000001</c:v>
                </c:pt>
                <c:pt idx="4886">
                  <c:v>8.894260000000001</c:v>
                </c:pt>
                <c:pt idx="4887">
                  <c:v>8.894260000000001</c:v>
                </c:pt>
                <c:pt idx="4888">
                  <c:v>8.892290000000002</c:v>
                </c:pt>
                <c:pt idx="4889">
                  <c:v>8.89033</c:v>
                </c:pt>
                <c:pt idx="4890">
                  <c:v>8.89033</c:v>
                </c:pt>
                <c:pt idx="4891">
                  <c:v>8.892290000000002</c:v>
                </c:pt>
                <c:pt idx="4892">
                  <c:v>8.894260000000001</c:v>
                </c:pt>
                <c:pt idx="4893">
                  <c:v>8.896220000000001</c:v>
                </c:pt>
                <c:pt idx="4894">
                  <c:v>8.898190000000001</c:v>
                </c:pt>
                <c:pt idx="4895">
                  <c:v>8.898190000000001</c:v>
                </c:pt>
                <c:pt idx="4896">
                  <c:v>8.898190000000001</c:v>
                </c:pt>
                <c:pt idx="4897">
                  <c:v>8.896220000000001</c:v>
                </c:pt>
                <c:pt idx="4898">
                  <c:v>8.894260000000001</c:v>
                </c:pt>
                <c:pt idx="4899">
                  <c:v>8.892290000000002</c:v>
                </c:pt>
                <c:pt idx="4900">
                  <c:v>8.892290000000002</c:v>
                </c:pt>
                <c:pt idx="4901">
                  <c:v>8.892290000000002</c:v>
                </c:pt>
                <c:pt idx="4902">
                  <c:v>8.894260000000001</c:v>
                </c:pt>
                <c:pt idx="4903">
                  <c:v>8.896220000000001</c:v>
                </c:pt>
                <c:pt idx="4904">
                  <c:v>8.898190000000001</c:v>
                </c:pt>
                <c:pt idx="4905">
                  <c:v>8.898190000000001</c:v>
                </c:pt>
                <c:pt idx="4906">
                  <c:v>8.896220000000001</c:v>
                </c:pt>
                <c:pt idx="4907">
                  <c:v>8.896220000000001</c:v>
                </c:pt>
                <c:pt idx="4908">
                  <c:v>8.894260000000001</c:v>
                </c:pt>
                <c:pt idx="4909">
                  <c:v>8.894260000000001</c:v>
                </c:pt>
                <c:pt idx="4910">
                  <c:v>8.894260000000001</c:v>
                </c:pt>
                <c:pt idx="4911">
                  <c:v>8.892290000000002</c:v>
                </c:pt>
                <c:pt idx="4912">
                  <c:v>8.892290000000002</c:v>
                </c:pt>
                <c:pt idx="4913">
                  <c:v>8.892290000000002</c:v>
                </c:pt>
                <c:pt idx="4914">
                  <c:v>8.894260000000001</c:v>
                </c:pt>
                <c:pt idx="4915">
                  <c:v>8.894260000000001</c:v>
                </c:pt>
                <c:pt idx="4916">
                  <c:v>8.894260000000001</c:v>
                </c:pt>
                <c:pt idx="4917">
                  <c:v>8.894260000000001</c:v>
                </c:pt>
                <c:pt idx="4918">
                  <c:v>8.894260000000001</c:v>
                </c:pt>
                <c:pt idx="4919">
                  <c:v>8.892290000000002</c:v>
                </c:pt>
                <c:pt idx="4920">
                  <c:v>8.892290000000002</c:v>
                </c:pt>
                <c:pt idx="4921">
                  <c:v>8.89033</c:v>
                </c:pt>
                <c:pt idx="4922">
                  <c:v>8.89033</c:v>
                </c:pt>
                <c:pt idx="4923">
                  <c:v>8.892290000000002</c:v>
                </c:pt>
                <c:pt idx="4924">
                  <c:v>8.894260000000001</c:v>
                </c:pt>
                <c:pt idx="4925">
                  <c:v>8.896220000000001</c:v>
                </c:pt>
                <c:pt idx="4926">
                  <c:v>8.898190000000001</c:v>
                </c:pt>
                <c:pt idx="4927">
                  <c:v>8.898190000000001</c:v>
                </c:pt>
                <c:pt idx="4928">
                  <c:v>8.898190000000001</c:v>
                </c:pt>
                <c:pt idx="4929">
                  <c:v>8.898190000000001</c:v>
                </c:pt>
                <c:pt idx="4930">
                  <c:v>8.894260000000001</c:v>
                </c:pt>
                <c:pt idx="4931">
                  <c:v>8.894260000000001</c:v>
                </c:pt>
                <c:pt idx="4932">
                  <c:v>8.892290000000002</c:v>
                </c:pt>
                <c:pt idx="4933">
                  <c:v>8.892290000000002</c:v>
                </c:pt>
                <c:pt idx="4934">
                  <c:v>8.892290000000002</c:v>
                </c:pt>
                <c:pt idx="4935">
                  <c:v>8.894260000000001</c:v>
                </c:pt>
                <c:pt idx="4936">
                  <c:v>8.896220000000001</c:v>
                </c:pt>
                <c:pt idx="4937">
                  <c:v>8.898190000000001</c:v>
                </c:pt>
                <c:pt idx="4938">
                  <c:v>8.898190000000001</c:v>
                </c:pt>
                <c:pt idx="4939">
                  <c:v>8.90212</c:v>
                </c:pt>
                <c:pt idx="4940">
                  <c:v>8.900160000000001</c:v>
                </c:pt>
                <c:pt idx="4941">
                  <c:v>8.898190000000001</c:v>
                </c:pt>
                <c:pt idx="4942">
                  <c:v>8.896220000000001</c:v>
                </c:pt>
                <c:pt idx="4943">
                  <c:v>8.896220000000001</c:v>
                </c:pt>
                <c:pt idx="4944">
                  <c:v>8.894260000000001</c:v>
                </c:pt>
                <c:pt idx="4945">
                  <c:v>8.894260000000001</c:v>
                </c:pt>
                <c:pt idx="4946">
                  <c:v>8.894260000000001</c:v>
                </c:pt>
                <c:pt idx="4947">
                  <c:v>8.896220000000001</c:v>
                </c:pt>
                <c:pt idx="4948">
                  <c:v>8.896220000000001</c:v>
                </c:pt>
                <c:pt idx="4949">
                  <c:v>8.896220000000001</c:v>
                </c:pt>
                <c:pt idx="4950">
                  <c:v>8.898190000000001</c:v>
                </c:pt>
                <c:pt idx="4951">
                  <c:v>8.896220000000001</c:v>
                </c:pt>
                <c:pt idx="4952">
                  <c:v>8.896220000000001</c:v>
                </c:pt>
                <c:pt idx="4953">
                  <c:v>8.896220000000001</c:v>
                </c:pt>
                <c:pt idx="4954">
                  <c:v>8.894260000000001</c:v>
                </c:pt>
                <c:pt idx="4955">
                  <c:v>8.894260000000001</c:v>
                </c:pt>
                <c:pt idx="4956">
                  <c:v>8.894260000000001</c:v>
                </c:pt>
                <c:pt idx="4957">
                  <c:v>8.896220000000001</c:v>
                </c:pt>
                <c:pt idx="4958">
                  <c:v>8.896220000000001</c:v>
                </c:pt>
                <c:pt idx="4959">
                  <c:v>8.896220000000001</c:v>
                </c:pt>
                <c:pt idx="4960">
                  <c:v>8.896220000000001</c:v>
                </c:pt>
                <c:pt idx="4961">
                  <c:v>8.894260000000001</c:v>
                </c:pt>
                <c:pt idx="4962">
                  <c:v>8.894260000000001</c:v>
                </c:pt>
                <c:pt idx="4963">
                  <c:v>8.892290000000002</c:v>
                </c:pt>
                <c:pt idx="4964">
                  <c:v>8.892290000000002</c:v>
                </c:pt>
                <c:pt idx="4965">
                  <c:v>8.894260000000001</c:v>
                </c:pt>
                <c:pt idx="4966">
                  <c:v>8.894260000000001</c:v>
                </c:pt>
                <c:pt idx="4967">
                  <c:v>8.896220000000001</c:v>
                </c:pt>
                <c:pt idx="4968">
                  <c:v>8.898190000000001</c:v>
                </c:pt>
                <c:pt idx="4969">
                  <c:v>8.898190000000001</c:v>
                </c:pt>
                <c:pt idx="4970">
                  <c:v>8.896220000000001</c:v>
                </c:pt>
                <c:pt idx="4971">
                  <c:v>8.898190000000001</c:v>
                </c:pt>
                <c:pt idx="4972">
                  <c:v>8.896220000000001</c:v>
                </c:pt>
                <c:pt idx="4973">
                  <c:v>8.896220000000001</c:v>
                </c:pt>
                <c:pt idx="4974">
                  <c:v>8.892290000000002</c:v>
                </c:pt>
                <c:pt idx="4975">
                  <c:v>8.892290000000002</c:v>
                </c:pt>
                <c:pt idx="4976">
                  <c:v>8.894260000000001</c:v>
                </c:pt>
                <c:pt idx="4977">
                  <c:v>8.894260000000001</c:v>
                </c:pt>
                <c:pt idx="4978">
                  <c:v>8.896220000000001</c:v>
                </c:pt>
                <c:pt idx="4979">
                  <c:v>8.898190000000001</c:v>
                </c:pt>
                <c:pt idx="4980">
                  <c:v>8.896220000000001</c:v>
                </c:pt>
                <c:pt idx="4981">
                  <c:v>8.896220000000001</c:v>
                </c:pt>
                <c:pt idx="4982">
                  <c:v>8.896220000000001</c:v>
                </c:pt>
                <c:pt idx="4983">
                  <c:v>8.898190000000001</c:v>
                </c:pt>
                <c:pt idx="4984">
                  <c:v>8.896220000000001</c:v>
                </c:pt>
                <c:pt idx="4985">
                  <c:v>8.894260000000001</c:v>
                </c:pt>
                <c:pt idx="4986">
                  <c:v>8.894260000000001</c:v>
                </c:pt>
                <c:pt idx="4987">
                  <c:v>8.896220000000001</c:v>
                </c:pt>
                <c:pt idx="4988">
                  <c:v>8.896220000000001</c:v>
                </c:pt>
                <c:pt idx="4989">
                  <c:v>8.896220000000001</c:v>
                </c:pt>
                <c:pt idx="4990">
                  <c:v>8.896220000000001</c:v>
                </c:pt>
                <c:pt idx="4991">
                  <c:v>8.896220000000001</c:v>
                </c:pt>
                <c:pt idx="4992">
                  <c:v>8.896220000000001</c:v>
                </c:pt>
                <c:pt idx="4993">
                  <c:v>8.892290000000002</c:v>
                </c:pt>
                <c:pt idx="4994">
                  <c:v>8.894260000000001</c:v>
                </c:pt>
                <c:pt idx="4995">
                  <c:v>8.894260000000001</c:v>
                </c:pt>
                <c:pt idx="4996">
                  <c:v>8.894260000000001</c:v>
                </c:pt>
                <c:pt idx="4997">
                  <c:v>8.894260000000001</c:v>
                </c:pt>
                <c:pt idx="4998">
                  <c:v>8.894260000000001</c:v>
                </c:pt>
                <c:pt idx="4999">
                  <c:v>8.898190000000001</c:v>
                </c:pt>
                <c:pt idx="5000">
                  <c:v>8.898190000000001</c:v>
                </c:pt>
                <c:pt idx="5001">
                  <c:v>8.896220000000001</c:v>
                </c:pt>
                <c:pt idx="5002">
                  <c:v>8.896220000000001</c:v>
                </c:pt>
                <c:pt idx="5003">
                  <c:v>8.896220000000001</c:v>
                </c:pt>
                <c:pt idx="5004">
                  <c:v>8.896220000000001</c:v>
                </c:pt>
                <c:pt idx="5005">
                  <c:v>8.894260000000001</c:v>
                </c:pt>
                <c:pt idx="5006">
                  <c:v>8.894260000000001</c:v>
                </c:pt>
                <c:pt idx="5007">
                  <c:v>8.894260000000001</c:v>
                </c:pt>
                <c:pt idx="5008">
                  <c:v>8.896220000000001</c:v>
                </c:pt>
                <c:pt idx="5009">
                  <c:v>8.896220000000001</c:v>
                </c:pt>
                <c:pt idx="5010">
                  <c:v>8.896220000000001</c:v>
                </c:pt>
                <c:pt idx="5011">
                  <c:v>8.898190000000001</c:v>
                </c:pt>
                <c:pt idx="5012">
                  <c:v>8.900160000000001</c:v>
                </c:pt>
                <c:pt idx="5013">
                  <c:v>8.898190000000001</c:v>
                </c:pt>
                <c:pt idx="5014">
                  <c:v>8.896220000000001</c:v>
                </c:pt>
                <c:pt idx="5015">
                  <c:v>8.894260000000001</c:v>
                </c:pt>
                <c:pt idx="5016">
                  <c:v>8.894260000000001</c:v>
                </c:pt>
                <c:pt idx="5017">
                  <c:v>8.894260000000001</c:v>
                </c:pt>
                <c:pt idx="5018">
                  <c:v>8.892290000000002</c:v>
                </c:pt>
                <c:pt idx="5019">
                  <c:v>8.892290000000002</c:v>
                </c:pt>
                <c:pt idx="5020">
                  <c:v>8.894260000000001</c:v>
                </c:pt>
                <c:pt idx="5021">
                  <c:v>8.894260000000001</c:v>
                </c:pt>
                <c:pt idx="5022">
                  <c:v>8.892290000000002</c:v>
                </c:pt>
                <c:pt idx="5023">
                  <c:v>8.894260000000001</c:v>
                </c:pt>
                <c:pt idx="5024">
                  <c:v>8.894260000000001</c:v>
                </c:pt>
                <c:pt idx="5025">
                  <c:v>8.894260000000001</c:v>
                </c:pt>
                <c:pt idx="5026">
                  <c:v>8.894260000000001</c:v>
                </c:pt>
                <c:pt idx="5027">
                  <c:v>8.892290000000002</c:v>
                </c:pt>
                <c:pt idx="5028">
                  <c:v>8.894260000000001</c:v>
                </c:pt>
                <c:pt idx="5029">
                  <c:v>8.894260000000001</c:v>
                </c:pt>
                <c:pt idx="5030">
                  <c:v>8.896220000000001</c:v>
                </c:pt>
                <c:pt idx="5031">
                  <c:v>8.896220000000001</c:v>
                </c:pt>
                <c:pt idx="5032">
                  <c:v>8.896220000000001</c:v>
                </c:pt>
                <c:pt idx="5033">
                  <c:v>8.896220000000001</c:v>
                </c:pt>
                <c:pt idx="5034">
                  <c:v>8.896220000000001</c:v>
                </c:pt>
                <c:pt idx="5035">
                  <c:v>8.894260000000001</c:v>
                </c:pt>
                <c:pt idx="5036">
                  <c:v>8.894260000000001</c:v>
                </c:pt>
                <c:pt idx="5037">
                  <c:v>8.896220000000001</c:v>
                </c:pt>
                <c:pt idx="5038">
                  <c:v>8.894260000000001</c:v>
                </c:pt>
                <c:pt idx="5039">
                  <c:v>8.894260000000001</c:v>
                </c:pt>
                <c:pt idx="5040">
                  <c:v>8.894260000000001</c:v>
                </c:pt>
                <c:pt idx="5041">
                  <c:v>8.894260000000001</c:v>
                </c:pt>
                <c:pt idx="5042">
                  <c:v>8.894260000000001</c:v>
                </c:pt>
                <c:pt idx="5043">
                  <c:v>8.896220000000001</c:v>
                </c:pt>
                <c:pt idx="5044">
                  <c:v>8.896220000000001</c:v>
                </c:pt>
                <c:pt idx="5045">
                  <c:v>8.896220000000001</c:v>
                </c:pt>
                <c:pt idx="5046">
                  <c:v>8.894260000000001</c:v>
                </c:pt>
                <c:pt idx="5047">
                  <c:v>8.892290000000002</c:v>
                </c:pt>
                <c:pt idx="5048">
                  <c:v>8.894260000000001</c:v>
                </c:pt>
                <c:pt idx="5049">
                  <c:v>8.894260000000001</c:v>
                </c:pt>
                <c:pt idx="5050">
                  <c:v>8.894260000000001</c:v>
                </c:pt>
                <c:pt idx="5051">
                  <c:v>8.892290000000002</c:v>
                </c:pt>
                <c:pt idx="5052">
                  <c:v>8.892290000000002</c:v>
                </c:pt>
                <c:pt idx="5053">
                  <c:v>8.894260000000001</c:v>
                </c:pt>
                <c:pt idx="5054">
                  <c:v>8.894260000000001</c:v>
                </c:pt>
                <c:pt idx="5055">
                  <c:v>8.894260000000001</c:v>
                </c:pt>
                <c:pt idx="5056">
                  <c:v>8.894260000000001</c:v>
                </c:pt>
                <c:pt idx="5057">
                  <c:v>8.892290000000002</c:v>
                </c:pt>
                <c:pt idx="5058">
                  <c:v>8.892290000000002</c:v>
                </c:pt>
                <c:pt idx="5059">
                  <c:v>8.892290000000002</c:v>
                </c:pt>
                <c:pt idx="5060">
                  <c:v>8.892290000000002</c:v>
                </c:pt>
                <c:pt idx="5061">
                  <c:v>8.892290000000002</c:v>
                </c:pt>
                <c:pt idx="5062">
                  <c:v>8.89033</c:v>
                </c:pt>
                <c:pt idx="5063">
                  <c:v>8.892290000000002</c:v>
                </c:pt>
                <c:pt idx="5064">
                  <c:v>8.894260000000001</c:v>
                </c:pt>
                <c:pt idx="5065">
                  <c:v>8.896220000000001</c:v>
                </c:pt>
                <c:pt idx="5066">
                  <c:v>8.896220000000001</c:v>
                </c:pt>
                <c:pt idx="5067">
                  <c:v>8.896220000000001</c:v>
                </c:pt>
                <c:pt idx="5068">
                  <c:v>8.898190000000001</c:v>
                </c:pt>
                <c:pt idx="5069">
                  <c:v>8.896220000000001</c:v>
                </c:pt>
                <c:pt idx="5070">
                  <c:v>8.898190000000001</c:v>
                </c:pt>
                <c:pt idx="5071">
                  <c:v>8.896220000000001</c:v>
                </c:pt>
                <c:pt idx="5072">
                  <c:v>8.896220000000001</c:v>
                </c:pt>
                <c:pt idx="5073">
                  <c:v>8.894260000000001</c:v>
                </c:pt>
                <c:pt idx="5074">
                  <c:v>8.894260000000001</c:v>
                </c:pt>
                <c:pt idx="5075">
                  <c:v>8.894260000000001</c:v>
                </c:pt>
                <c:pt idx="5076">
                  <c:v>8.894260000000001</c:v>
                </c:pt>
                <c:pt idx="5077">
                  <c:v>8.894260000000001</c:v>
                </c:pt>
                <c:pt idx="5078">
                  <c:v>8.892290000000002</c:v>
                </c:pt>
                <c:pt idx="5079">
                  <c:v>8.892290000000002</c:v>
                </c:pt>
                <c:pt idx="5080">
                  <c:v>8.892290000000002</c:v>
                </c:pt>
                <c:pt idx="5081">
                  <c:v>8.892290000000002</c:v>
                </c:pt>
                <c:pt idx="5082">
                  <c:v>8.892290000000002</c:v>
                </c:pt>
                <c:pt idx="5083">
                  <c:v>8.894260000000001</c:v>
                </c:pt>
                <c:pt idx="5084">
                  <c:v>8.894260000000001</c:v>
                </c:pt>
                <c:pt idx="5085">
                  <c:v>8.896220000000001</c:v>
                </c:pt>
                <c:pt idx="5086">
                  <c:v>8.896220000000001</c:v>
                </c:pt>
                <c:pt idx="5087">
                  <c:v>8.896220000000001</c:v>
                </c:pt>
                <c:pt idx="5088">
                  <c:v>8.896220000000001</c:v>
                </c:pt>
                <c:pt idx="5089">
                  <c:v>8.896220000000001</c:v>
                </c:pt>
                <c:pt idx="5090">
                  <c:v>8.894260000000001</c:v>
                </c:pt>
                <c:pt idx="5091">
                  <c:v>8.892290000000002</c:v>
                </c:pt>
                <c:pt idx="5092">
                  <c:v>8.892290000000002</c:v>
                </c:pt>
                <c:pt idx="5093">
                  <c:v>8.892290000000002</c:v>
                </c:pt>
                <c:pt idx="5094">
                  <c:v>8.892290000000002</c:v>
                </c:pt>
                <c:pt idx="5095">
                  <c:v>8.892290000000002</c:v>
                </c:pt>
                <c:pt idx="5096">
                  <c:v>8.894260000000001</c:v>
                </c:pt>
                <c:pt idx="5097">
                  <c:v>8.894260000000001</c:v>
                </c:pt>
                <c:pt idx="5098">
                  <c:v>8.894260000000001</c:v>
                </c:pt>
                <c:pt idx="5099">
                  <c:v>8.896220000000001</c:v>
                </c:pt>
                <c:pt idx="5100">
                  <c:v>8.896220000000001</c:v>
                </c:pt>
                <c:pt idx="5101">
                  <c:v>8.894260000000001</c:v>
                </c:pt>
                <c:pt idx="5102">
                  <c:v>8.892290000000002</c:v>
                </c:pt>
                <c:pt idx="5103">
                  <c:v>8.892290000000002</c:v>
                </c:pt>
                <c:pt idx="5104">
                  <c:v>8.892290000000002</c:v>
                </c:pt>
                <c:pt idx="5105">
                  <c:v>8.892290000000002</c:v>
                </c:pt>
                <c:pt idx="5106">
                  <c:v>8.892290000000002</c:v>
                </c:pt>
                <c:pt idx="5107">
                  <c:v>8.894260000000001</c:v>
                </c:pt>
                <c:pt idx="5108">
                  <c:v>8.896220000000001</c:v>
                </c:pt>
                <c:pt idx="5109">
                  <c:v>8.896220000000001</c:v>
                </c:pt>
                <c:pt idx="5110">
                  <c:v>8.896220000000001</c:v>
                </c:pt>
                <c:pt idx="5111">
                  <c:v>8.894260000000001</c:v>
                </c:pt>
                <c:pt idx="5112">
                  <c:v>8.894260000000001</c:v>
                </c:pt>
                <c:pt idx="5113">
                  <c:v>8.892290000000002</c:v>
                </c:pt>
                <c:pt idx="5114">
                  <c:v>8.894260000000001</c:v>
                </c:pt>
                <c:pt idx="5115">
                  <c:v>8.894260000000001</c:v>
                </c:pt>
                <c:pt idx="5116">
                  <c:v>8.896220000000001</c:v>
                </c:pt>
                <c:pt idx="5117">
                  <c:v>8.894260000000001</c:v>
                </c:pt>
                <c:pt idx="5118">
                  <c:v>8.894260000000001</c:v>
                </c:pt>
                <c:pt idx="5119">
                  <c:v>8.894260000000001</c:v>
                </c:pt>
                <c:pt idx="5120">
                  <c:v>8.894260000000001</c:v>
                </c:pt>
                <c:pt idx="5121">
                  <c:v>8.892290000000002</c:v>
                </c:pt>
                <c:pt idx="5122">
                  <c:v>8.892290000000002</c:v>
                </c:pt>
                <c:pt idx="5123">
                  <c:v>8.89033</c:v>
                </c:pt>
                <c:pt idx="5124">
                  <c:v>8.89033</c:v>
                </c:pt>
                <c:pt idx="5125">
                  <c:v>8.89033</c:v>
                </c:pt>
                <c:pt idx="5126">
                  <c:v>8.89033</c:v>
                </c:pt>
                <c:pt idx="5127">
                  <c:v>8.892290000000002</c:v>
                </c:pt>
                <c:pt idx="5128">
                  <c:v>8.896220000000001</c:v>
                </c:pt>
                <c:pt idx="5129">
                  <c:v>8.896220000000001</c:v>
                </c:pt>
                <c:pt idx="5130">
                  <c:v>8.896220000000001</c:v>
                </c:pt>
                <c:pt idx="5131">
                  <c:v>8.896220000000001</c:v>
                </c:pt>
                <c:pt idx="5132">
                  <c:v>8.896220000000001</c:v>
                </c:pt>
                <c:pt idx="5133">
                  <c:v>8.896220000000001</c:v>
                </c:pt>
                <c:pt idx="5134">
                  <c:v>8.896220000000001</c:v>
                </c:pt>
                <c:pt idx="5135">
                  <c:v>8.896220000000001</c:v>
                </c:pt>
                <c:pt idx="5136">
                  <c:v>8.896220000000001</c:v>
                </c:pt>
                <c:pt idx="5137">
                  <c:v>8.896220000000001</c:v>
                </c:pt>
                <c:pt idx="5138">
                  <c:v>8.896220000000001</c:v>
                </c:pt>
                <c:pt idx="5139">
                  <c:v>8.894260000000001</c:v>
                </c:pt>
                <c:pt idx="5140">
                  <c:v>8.894260000000001</c:v>
                </c:pt>
                <c:pt idx="5141">
                  <c:v>8.896220000000001</c:v>
                </c:pt>
                <c:pt idx="5142">
                  <c:v>8.896220000000001</c:v>
                </c:pt>
                <c:pt idx="5143">
                  <c:v>8.896220000000001</c:v>
                </c:pt>
                <c:pt idx="5144">
                  <c:v>8.896220000000001</c:v>
                </c:pt>
                <c:pt idx="5145">
                  <c:v>8.896220000000001</c:v>
                </c:pt>
                <c:pt idx="5146">
                  <c:v>8.896220000000001</c:v>
                </c:pt>
                <c:pt idx="5147">
                  <c:v>8.896220000000001</c:v>
                </c:pt>
                <c:pt idx="5148">
                  <c:v>8.894260000000001</c:v>
                </c:pt>
                <c:pt idx="5149">
                  <c:v>8.894260000000001</c:v>
                </c:pt>
                <c:pt idx="5150">
                  <c:v>8.896220000000001</c:v>
                </c:pt>
                <c:pt idx="5151">
                  <c:v>8.894260000000001</c:v>
                </c:pt>
                <c:pt idx="5152">
                  <c:v>8.898190000000001</c:v>
                </c:pt>
                <c:pt idx="5153">
                  <c:v>8.896220000000001</c:v>
                </c:pt>
                <c:pt idx="5154">
                  <c:v>8.896220000000001</c:v>
                </c:pt>
                <c:pt idx="5155">
                  <c:v>8.896220000000001</c:v>
                </c:pt>
                <c:pt idx="5156">
                  <c:v>8.894260000000001</c:v>
                </c:pt>
                <c:pt idx="5157">
                  <c:v>8.896220000000001</c:v>
                </c:pt>
                <c:pt idx="5158">
                  <c:v>8.894260000000001</c:v>
                </c:pt>
                <c:pt idx="5159">
                  <c:v>8.894260000000001</c:v>
                </c:pt>
                <c:pt idx="5160">
                  <c:v>8.892290000000002</c:v>
                </c:pt>
                <c:pt idx="5161">
                  <c:v>8.894260000000001</c:v>
                </c:pt>
                <c:pt idx="5162">
                  <c:v>8.896220000000001</c:v>
                </c:pt>
                <c:pt idx="5163">
                  <c:v>8.896220000000001</c:v>
                </c:pt>
                <c:pt idx="5164">
                  <c:v>8.896220000000001</c:v>
                </c:pt>
                <c:pt idx="5165">
                  <c:v>8.896220000000001</c:v>
                </c:pt>
                <c:pt idx="5166">
                  <c:v>8.896220000000001</c:v>
                </c:pt>
                <c:pt idx="5167">
                  <c:v>8.896220000000001</c:v>
                </c:pt>
                <c:pt idx="5168">
                  <c:v>8.894260000000001</c:v>
                </c:pt>
                <c:pt idx="5169">
                  <c:v>8.894260000000001</c:v>
                </c:pt>
                <c:pt idx="5170">
                  <c:v>8.892290000000002</c:v>
                </c:pt>
                <c:pt idx="5171">
                  <c:v>8.894260000000001</c:v>
                </c:pt>
                <c:pt idx="5172">
                  <c:v>8.896220000000001</c:v>
                </c:pt>
                <c:pt idx="5173">
                  <c:v>8.896220000000001</c:v>
                </c:pt>
                <c:pt idx="5174">
                  <c:v>8.898190000000001</c:v>
                </c:pt>
                <c:pt idx="5175">
                  <c:v>8.898190000000001</c:v>
                </c:pt>
                <c:pt idx="5176">
                  <c:v>8.898190000000001</c:v>
                </c:pt>
                <c:pt idx="5177">
                  <c:v>8.898190000000001</c:v>
                </c:pt>
                <c:pt idx="5178">
                  <c:v>8.898190000000001</c:v>
                </c:pt>
                <c:pt idx="5179">
                  <c:v>8.898190000000001</c:v>
                </c:pt>
                <c:pt idx="5180">
                  <c:v>8.898190000000001</c:v>
                </c:pt>
                <c:pt idx="5181">
                  <c:v>8.896220000000001</c:v>
                </c:pt>
                <c:pt idx="5182">
                  <c:v>8.896220000000001</c:v>
                </c:pt>
                <c:pt idx="5183">
                  <c:v>8.896220000000001</c:v>
                </c:pt>
                <c:pt idx="5184">
                  <c:v>8.898190000000001</c:v>
                </c:pt>
                <c:pt idx="5185">
                  <c:v>8.900160000000001</c:v>
                </c:pt>
                <c:pt idx="5186">
                  <c:v>8.900160000000001</c:v>
                </c:pt>
                <c:pt idx="5187">
                  <c:v>8.900160000000001</c:v>
                </c:pt>
                <c:pt idx="5188">
                  <c:v>8.898190000000001</c:v>
                </c:pt>
                <c:pt idx="5189">
                  <c:v>8.898190000000001</c:v>
                </c:pt>
                <c:pt idx="5190">
                  <c:v>8.896220000000001</c:v>
                </c:pt>
                <c:pt idx="5191">
                  <c:v>8.896220000000001</c:v>
                </c:pt>
                <c:pt idx="5192">
                  <c:v>8.898190000000001</c:v>
                </c:pt>
                <c:pt idx="5193">
                  <c:v>8.896220000000001</c:v>
                </c:pt>
                <c:pt idx="5194">
                  <c:v>8.894260000000001</c:v>
                </c:pt>
                <c:pt idx="5195">
                  <c:v>8.896220000000001</c:v>
                </c:pt>
                <c:pt idx="5196">
                  <c:v>8.898190000000001</c:v>
                </c:pt>
                <c:pt idx="5197">
                  <c:v>8.900160000000001</c:v>
                </c:pt>
                <c:pt idx="5198">
                  <c:v>8.898190000000001</c:v>
                </c:pt>
                <c:pt idx="5199">
                  <c:v>8.898190000000001</c:v>
                </c:pt>
                <c:pt idx="5200">
                  <c:v>8.898190000000001</c:v>
                </c:pt>
                <c:pt idx="5201">
                  <c:v>8.896220000000001</c:v>
                </c:pt>
                <c:pt idx="5202">
                  <c:v>8.896220000000001</c:v>
                </c:pt>
                <c:pt idx="5203">
                  <c:v>8.896220000000001</c:v>
                </c:pt>
                <c:pt idx="5204">
                  <c:v>8.896220000000001</c:v>
                </c:pt>
                <c:pt idx="5205">
                  <c:v>8.896220000000001</c:v>
                </c:pt>
                <c:pt idx="5206">
                  <c:v>8.898190000000001</c:v>
                </c:pt>
                <c:pt idx="5207">
                  <c:v>8.898190000000001</c:v>
                </c:pt>
                <c:pt idx="5208">
                  <c:v>8.896220000000001</c:v>
                </c:pt>
                <c:pt idx="5209">
                  <c:v>8.898190000000001</c:v>
                </c:pt>
                <c:pt idx="5210">
                  <c:v>8.898190000000001</c:v>
                </c:pt>
                <c:pt idx="5211">
                  <c:v>8.900160000000001</c:v>
                </c:pt>
                <c:pt idx="5212">
                  <c:v>8.900160000000001</c:v>
                </c:pt>
                <c:pt idx="5213">
                  <c:v>8.900160000000001</c:v>
                </c:pt>
                <c:pt idx="5214">
                  <c:v>8.898190000000001</c:v>
                </c:pt>
                <c:pt idx="5215">
                  <c:v>8.898190000000001</c:v>
                </c:pt>
                <c:pt idx="5216">
                  <c:v>8.898190000000001</c:v>
                </c:pt>
                <c:pt idx="5217">
                  <c:v>8.900160000000001</c:v>
                </c:pt>
                <c:pt idx="5218">
                  <c:v>8.900160000000001</c:v>
                </c:pt>
                <c:pt idx="5219">
                  <c:v>8.898190000000001</c:v>
                </c:pt>
                <c:pt idx="5220">
                  <c:v>8.898190000000001</c:v>
                </c:pt>
                <c:pt idx="5221">
                  <c:v>8.896220000000001</c:v>
                </c:pt>
                <c:pt idx="5222">
                  <c:v>8.898190000000001</c:v>
                </c:pt>
                <c:pt idx="5223">
                  <c:v>8.898190000000001</c:v>
                </c:pt>
                <c:pt idx="5224">
                  <c:v>8.896220000000001</c:v>
                </c:pt>
                <c:pt idx="5225">
                  <c:v>8.896220000000001</c:v>
                </c:pt>
                <c:pt idx="5226">
                  <c:v>8.896220000000001</c:v>
                </c:pt>
                <c:pt idx="5227">
                  <c:v>8.898190000000001</c:v>
                </c:pt>
                <c:pt idx="5228">
                  <c:v>8.898190000000001</c:v>
                </c:pt>
                <c:pt idx="5229">
                  <c:v>8.898190000000001</c:v>
                </c:pt>
                <c:pt idx="5230">
                  <c:v>8.90212</c:v>
                </c:pt>
                <c:pt idx="5231">
                  <c:v>8.90212</c:v>
                </c:pt>
                <c:pt idx="5232">
                  <c:v>8.900160000000001</c:v>
                </c:pt>
                <c:pt idx="5233">
                  <c:v>8.900160000000001</c:v>
                </c:pt>
                <c:pt idx="5234">
                  <c:v>8.898190000000001</c:v>
                </c:pt>
                <c:pt idx="5235">
                  <c:v>8.896220000000001</c:v>
                </c:pt>
                <c:pt idx="5236">
                  <c:v>8.896220000000001</c:v>
                </c:pt>
                <c:pt idx="5237">
                  <c:v>8.898190000000001</c:v>
                </c:pt>
                <c:pt idx="5238">
                  <c:v>8.898190000000001</c:v>
                </c:pt>
                <c:pt idx="5239">
                  <c:v>8.900160000000001</c:v>
                </c:pt>
                <c:pt idx="5240">
                  <c:v>8.898190000000001</c:v>
                </c:pt>
                <c:pt idx="5241">
                  <c:v>8.898190000000001</c:v>
                </c:pt>
                <c:pt idx="5242">
                  <c:v>8.898190000000001</c:v>
                </c:pt>
                <c:pt idx="5243">
                  <c:v>8.900160000000001</c:v>
                </c:pt>
                <c:pt idx="5244">
                  <c:v>8.900160000000001</c:v>
                </c:pt>
                <c:pt idx="5245">
                  <c:v>8.900160000000001</c:v>
                </c:pt>
                <c:pt idx="5246">
                  <c:v>8.898190000000001</c:v>
                </c:pt>
                <c:pt idx="5247">
                  <c:v>8.896220000000001</c:v>
                </c:pt>
                <c:pt idx="5248">
                  <c:v>8.898190000000001</c:v>
                </c:pt>
                <c:pt idx="5249">
                  <c:v>8.898190000000001</c:v>
                </c:pt>
                <c:pt idx="5250">
                  <c:v>8.900160000000001</c:v>
                </c:pt>
                <c:pt idx="5251">
                  <c:v>8.900160000000001</c:v>
                </c:pt>
                <c:pt idx="5252">
                  <c:v>8.900160000000001</c:v>
                </c:pt>
                <c:pt idx="5253">
                  <c:v>8.900160000000001</c:v>
                </c:pt>
                <c:pt idx="5254">
                  <c:v>8.900160000000001</c:v>
                </c:pt>
                <c:pt idx="5255">
                  <c:v>8.900160000000001</c:v>
                </c:pt>
                <c:pt idx="5256">
                  <c:v>8.900160000000001</c:v>
                </c:pt>
                <c:pt idx="5257">
                  <c:v>8.900160000000001</c:v>
                </c:pt>
                <c:pt idx="5258">
                  <c:v>8.90212</c:v>
                </c:pt>
                <c:pt idx="5259">
                  <c:v>8.900160000000001</c:v>
                </c:pt>
                <c:pt idx="5260">
                  <c:v>8.900160000000001</c:v>
                </c:pt>
                <c:pt idx="5261">
                  <c:v>8.900160000000001</c:v>
                </c:pt>
                <c:pt idx="5262">
                  <c:v>8.900160000000001</c:v>
                </c:pt>
                <c:pt idx="5263">
                  <c:v>8.900160000000001</c:v>
                </c:pt>
                <c:pt idx="5264">
                  <c:v>8.900160000000001</c:v>
                </c:pt>
                <c:pt idx="5265">
                  <c:v>8.90212</c:v>
                </c:pt>
                <c:pt idx="5266">
                  <c:v>8.90212</c:v>
                </c:pt>
                <c:pt idx="5267">
                  <c:v>8.90212</c:v>
                </c:pt>
                <c:pt idx="5268">
                  <c:v>8.90212</c:v>
                </c:pt>
                <c:pt idx="5269">
                  <c:v>8.900160000000001</c:v>
                </c:pt>
                <c:pt idx="5270">
                  <c:v>8.898190000000001</c:v>
                </c:pt>
                <c:pt idx="5271">
                  <c:v>8.898190000000001</c:v>
                </c:pt>
                <c:pt idx="5272">
                  <c:v>8.900160000000001</c:v>
                </c:pt>
                <c:pt idx="5273">
                  <c:v>8.900160000000001</c:v>
                </c:pt>
                <c:pt idx="5274">
                  <c:v>8.900160000000001</c:v>
                </c:pt>
                <c:pt idx="5275">
                  <c:v>8.900160000000001</c:v>
                </c:pt>
                <c:pt idx="5276">
                  <c:v>8.90212</c:v>
                </c:pt>
                <c:pt idx="5277">
                  <c:v>8.90212</c:v>
                </c:pt>
                <c:pt idx="5278">
                  <c:v>8.900160000000001</c:v>
                </c:pt>
                <c:pt idx="5279">
                  <c:v>8.898190000000001</c:v>
                </c:pt>
                <c:pt idx="5280">
                  <c:v>8.900160000000001</c:v>
                </c:pt>
                <c:pt idx="5281">
                  <c:v>8.900160000000001</c:v>
                </c:pt>
                <c:pt idx="5282">
                  <c:v>8.900160000000001</c:v>
                </c:pt>
                <c:pt idx="5283">
                  <c:v>8.898190000000001</c:v>
                </c:pt>
                <c:pt idx="5284">
                  <c:v>8.900160000000001</c:v>
                </c:pt>
                <c:pt idx="5285">
                  <c:v>8.900160000000001</c:v>
                </c:pt>
                <c:pt idx="5286">
                  <c:v>8.900160000000001</c:v>
                </c:pt>
                <c:pt idx="5287">
                  <c:v>8.90212</c:v>
                </c:pt>
                <c:pt idx="5288">
                  <c:v>8.90212</c:v>
                </c:pt>
                <c:pt idx="5289">
                  <c:v>8.90212</c:v>
                </c:pt>
                <c:pt idx="5290">
                  <c:v>8.90212</c:v>
                </c:pt>
                <c:pt idx="5291">
                  <c:v>8.900160000000001</c:v>
                </c:pt>
                <c:pt idx="5292">
                  <c:v>8.900160000000001</c:v>
                </c:pt>
                <c:pt idx="5293">
                  <c:v>8.900160000000001</c:v>
                </c:pt>
                <c:pt idx="5294">
                  <c:v>8.900160000000001</c:v>
                </c:pt>
                <c:pt idx="5295">
                  <c:v>8.900160000000001</c:v>
                </c:pt>
                <c:pt idx="5296">
                  <c:v>8.900160000000001</c:v>
                </c:pt>
                <c:pt idx="5297">
                  <c:v>8.900160000000001</c:v>
                </c:pt>
                <c:pt idx="5298">
                  <c:v>8.900160000000001</c:v>
                </c:pt>
                <c:pt idx="5299">
                  <c:v>8.900160000000001</c:v>
                </c:pt>
                <c:pt idx="5300">
                  <c:v>8.90212</c:v>
                </c:pt>
                <c:pt idx="5301">
                  <c:v>8.90409</c:v>
                </c:pt>
                <c:pt idx="5302">
                  <c:v>8.90409</c:v>
                </c:pt>
                <c:pt idx="5303">
                  <c:v>8.90409</c:v>
                </c:pt>
                <c:pt idx="5304">
                  <c:v>8.90606</c:v>
                </c:pt>
                <c:pt idx="5305">
                  <c:v>8.90409</c:v>
                </c:pt>
                <c:pt idx="5306">
                  <c:v>8.90409</c:v>
                </c:pt>
                <c:pt idx="5307">
                  <c:v>8.90212</c:v>
                </c:pt>
                <c:pt idx="5308">
                  <c:v>8.90409</c:v>
                </c:pt>
                <c:pt idx="5309">
                  <c:v>8.90212</c:v>
                </c:pt>
                <c:pt idx="5310">
                  <c:v>8.90212</c:v>
                </c:pt>
                <c:pt idx="5311">
                  <c:v>8.90212</c:v>
                </c:pt>
                <c:pt idx="5312">
                  <c:v>8.90409</c:v>
                </c:pt>
                <c:pt idx="5313">
                  <c:v>8.90212</c:v>
                </c:pt>
                <c:pt idx="5314">
                  <c:v>8.90409</c:v>
                </c:pt>
                <c:pt idx="5315">
                  <c:v>8.90212</c:v>
                </c:pt>
                <c:pt idx="5316">
                  <c:v>8.90212</c:v>
                </c:pt>
                <c:pt idx="5317">
                  <c:v>8.90212</c:v>
                </c:pt>
                <c:pt idx="5318">
                  <c:v>8.90212</c:v>
                </c:pt>
                <c:pt idx="5319">
                  <c:v>8.90212</c:v>
                </c:pt>
                <c:pt idx="5320">
                  <c:v>8.90212</c:v>
                </c:pt>
                <c:pt idx="5321">
                  <c:v>8.90409</c:v>
                </c:pt>
                <c:pt idx="5322">
                  <c:v>8.90409</c:v>
                </c:pt>
                <c:pt idx="5323">
                  <c:v>8.90409</c:v>
                </c:pt>
                <c:pt idx="5324">
                  <c:v>8.90606</c:v>
                </c:pt>
                <c:pt idx="5325">
                  <c:v>8.90606</c:v>
                </c:pt>
                <c:pt idx="5326">
                  <c:v>8.90409</c:v>
                </c:pt>
                <c:pt idx="5327">
                  <c:v>8.90409</c:v>
                </c:pt>
                <c:pt idx="5328">
                  <c:v>8.90409</c:v>
                </c:pt>
                <c:pt idx="5329">
                  <c:v>8.90409</c:v>
                </c:pt>
                <c:pt idx="5330">
                  <c:v>8.90409</c:v>
                </c:pt>
                <c:pt idx="5331">
                  <c:v>8.90409</c:v>
                </c:pt>
                <c:pt idx="5332">
                  <c:v>8.90409</c:v>
                </c:pt>
                <c:pt idx="5333">
                  <c:v>8.90409</c:v>
                </c:pt>
                <c:pt idx="5334">
                  <c:v>8.90409</c:v>
                </c:pt>
                <c:pt idx="5335">
                  <c:v>8.90606</c:v>
                </c:pt>
                <c:pt idx="5336">
                  <c:v>8.90409</c:v>
                </c:pt>
                <c:pt idx="5337">
                  <c:v>8.90409</c:v>
                </c:pt>
                <c:pt idx="5338">
                  <c:v>8.90606</c:v>
                </c:pt>
                <c:pt idx="5339">
                  <c:v>8.908019999999998</c:v>
                </c:pt>
                <c:pt idx="5340">
                  <c:v>8.90606</c:v>
                </c:pt>
                <c:pt idx="5341">
                  <c:v>8.90409</c:v>
                </c:pt>
                <c:pt idx="5342">
                  <c:v>8.90409</c:v>
                </c:pt>
                <c:pt idx="5343">
                  <c:v>8.90409</c:v>
                </c:pt>
                <c:pt idx="5344">
                  <c:v>8.90409</c:v>
                </c:pt>
                <c:pt idx="5345">
                  <c:v>8.90409</c:v>
                </c:pt>
                <c:pt idx="5346">
                  <c:v>8.90606</c:v>
                </c:pt>
                <c:pt idx="5347">
                  <c:v>8.90606</c:v>
                </c:pt>
                <c:pt idx="5348">
                  <c:v>8.908019999999998</c:v>
                </c:pt>
                <c:pt idx="5349">
                  <c:v>8.908019999999998</c:v>
                </c:pt>
                <c:pt idx="5350">
                  <c:v>8.90606</c:v>
                </c:pt>
                <c:pt idx="5351">
                  <c:v>8.90409</c:v>
                </c:pt>
                <c:pt idx="5352">
                  <c:v>8.90606</c:v>
                </c:pt>
                <c:pt idx="5353">
                  <c:v>8.90409</c:v>
                </c:pt>
                <c:pt idx="5354">
                  <c:v>8.90606</c:v>
                </c:pt>
                <c:pt idx="5355">
                  <c:v>8.90606</c:v>
                </c:pt>
                <c:pt idx="5356">
                  <c:v>8.90606</c:v>
                </c:pt>
                <c:pt idx="5357">
                  <c:v>8.908019999999998</c:v>
                </c:pt>
                <c:pt idx="5358">
                  <c:v>8.908019999999998</c:v>
                </c:pt>
                <c:pt idx="5359">
                  <c:v>8.908019999999998</c:v>
                </c:pt>
                <c:pt idx="5360">
                  <c:v>8.90999</c:v>
                </c:pt>
                <c:pt idx="5361">
                  <c:v>8.908019999999998</c:v>
                </c:pt>
                <c:pt idx="5362">
                  <c:v>8.908019999999998</c:v>
                </c:pt>
                <c:pt idx="5363">
                  <c:v>8.908019999999998</c:v>
                </c:pt>
                <c:pt idx="5364">
                  <c:v>8.90606</c:v>
                </c:pt>
                <c:pt idx="5365">
                  <c:v>8.908019999999998</c:v>
                </c:pt>
                <c:pt idx="5366">
                  <c:v>8.90606</c:v>
                </c:pt>
                <c:pt idx="5367">
                  <c:v>8.90606</c:v>
                </c:pt>
                <c:pt idx="5368">
                  <c:v>8.90606</c:v>
                </c:pt>
                <c:pt idx="5369">
                  <c:v>8.908019999999998</c:v>
                </c:pt>
                <c:pt idx="5370">
                  <c:v>8.90606</c:v>
                </c:pt>
                <c:pt idx="5371">
                  <c:v>8.90606</c:v>
                </c:pt>
                <c:pt idx="5372">
                  <c:v>8.90999</c:v>
                </c:pt>
                <c:pt idx="5373">
                  <c:v>8.911960000000001</c:v>
                </c:pt>
                <c:pt idx="5374">
                  <c:v>8.911960000000001</c:v>
                </c:pt>
                <c:pt idx="5375">
                  <c:v>8.90999</c:v>
                </c:pt>
                <c:pt idx="5376">
                  <c:v>8.90999</c:v>
                </c:pt>
                <c:pt idx="5377">
                  <c:v>8.908019999999998</c:v>
                </c:pt>
                <c:pt idx="5378">
                  <c:v>8.908019999999998</c:v>
                </c:pt>
                <c:pt idx="5379">
                  <c:v>8.908019999999998</c:v>
                </c:pt>
                <c:pt idx="5380">
                  <c:v>8.90999</c:v>
                </c:pt>
                <c:pt idx="5381">
                  <c:v>8.908019999999998</c:v>
                </c:pt>
                <c:pt idx="5382">
                  <c:v>8.90999</c:v>
                </c:pt>
                <c:pt idx="5383">
                  <c:v>8.908019999999998</c:v>
                </c:pt>
                <c:pt idx="5384">
                  <c:v>8.90999</c:v>
                </c:pt>
                <c:pt idx="5385">
                  <c:v>8.90999</c:v>
                </c:pt>
                <c:pt idx="5386">
                  <c:v>8.90999</c:v>
                </c:pt>
                <c:pt idx="5387">
                  <c:v>8.90999</c:v>
                </c:pt>
                <c:pt idx="5388">
                  <c:v>8.908019999999998</c:v>
                </c:pt>
                <c:pt idx="5389">
                  <c:v>8.90999</c:v>
                </c:pt>
                <c:pt idx="5390">
                  <c:v>8.90999</c:v>
                </c:pt>
                <c:pt idx="5391">
                  <c:v>8.90999</c:v>
                </c:pt>
                <c:pt idx="5392">
                  <c:v>8.90999</c:v>
                </c:pt>
                <c:pt idx="5393">
                  <c:v>8.911960000000001</c:v>
                </c:pt>
                <c:pt idx="5394">
                  <c:v>8.90999</c:v>
                </c:pt>
                <c:pt idx="5395">
                  <c:v>8.90999</c:v>
                </c:pt>
                <c:pt idx="5396">
                  <c:v>8.911960000000001</c:v>
                </c:pt>
                <c:pt idx="5397">
                  <c:v>8.911960000000001</c:v>
                </c:pt>
                <c:pt idx="5398">
                  <c:v>8.90999</c:v>
                </c:pt>
                <c:pt idx="5399">
                  <c:v>8.90999</c:v>
                </c:pt>
                <c:pt idx="5400">
                  <c:v>8.90999</c:v>
                </c:pt>
                <c:pt idx="5401">
                  <c:v>8.911960000000001</c:v>
                </c:pt>
                <c:pt idx="5402">
                  <c:v>8.911960000000001</c:v>
                </c:pt>
                <c:pt idx="5403">
                  <c:v>8.911960000000001</c:v>
                </c:pt>
                <c:pt idx="5404">
                  <c:v>8.90999</c:v>
                </c:pt>
                <c:pt idx="5405">
                  <c:v>8.911960000000001</c:v>
                </c:pt>
                <c:pt idx="5406">
                  <c:v>8.913920000000001</c:v>
                </c:pt>
                <c:pt idx="5407">
                  <c:v>8.913920000000001</c:v>
                </c:pt>
                <c:pt idx="5408">
                  <c:v>8.913920000000001</c:v>
                </c:pt>
                <c:pt idx="5409">
                  <c:v>8.913920000000001</c:v>
                </c:pt>
                <c:pt idx="5410">
                  <c:v>8.913920000000001</c:v>
                </c:pt>
                <c:pt idx="5411">
                  <c:v>8.915890000000002</c:v>
                </c:pt>
                <c:pt idx="5412">
                  <c:v>8.915890000000002</c:v>
                </c:pt>
                <c:pt idx="5413">
                  <c:v>8.913920000000001</c:v>
                </c:pt>
                <c:pt idx="5414">
                  <c:v>8.911960000000001</c:v>
                </c:pt>
                <c:pt idx="5415">
                  <c:v>8.911960000000001</c:v>
                </c:pt>
                <c:pt idx="5416">
                  <c:v>8.911960000000001</c:v>
                </c:pt>
                <c:pt idx="5417">
                  <c:v>8.913920000000001</c:v>
                </c:pt>
                <c:pt idx="5418">
                  <c:v>8.913920000000001</c:v>
                </c:pt>
                <c:pt idx="5419">
                  <c:v>8.913920000000001</c:v>
                </c:pt>
                <c:pt idx="5420">
                  <c:v>8.915890000000002</c:v>
                </c:pt>
                <c:pt idx="5421">
                  <c:v>8.915890000000002</c:v>
                </c:pt>
                <c:pt idx="5422">
                  <c:v>8.917850000000001</c:v>
                </c:pt>
                <c:pt idx="5423">
                  <c:v>8.917850000000001</c:v>
                </c:pt>
                <c:pt idx="5424">
                  <c:v>8.919820000000001</c:v>
                </c:pt>
                <c:pt idx="5425">
                  <c:v>8.919820000000001</c:v>
                </c:pt>
                <c:pt idx="5426">
                  <c:v>8.917850000000001</c:v>
                </c:pt>
                <c:pt idx="5427">
                  <c:v>8.917850000000001</c:v>
                </c:pt>
                <c:pt idx="5428">
                  <c:v>8.917850000000001</c:v>
                </c:pt>
                <c:pt idx="5429">
                  <c:v>8.917850000000001</c:v>
                </c:pt>
                <c:pt idx="5430">
                  <c:v>8.917850000000001</c:v>
                </c:pt>
                <c:pt idx="5431">
                  <c:v>8.915890000000002</c:v>
                </c:pt>
                <c:pt idx="5432">
                  <c:v>8.917850000000001</c:v>
                </c:pt>
                <c:pt idx="5433">
                  <c:v>8.915890000000002</c:v>
                </c:pt>
                <c:pt idx="5434">
                  <c:v>8.915890000000002</c:v>
                </c:pt>
                <c:pt idx="5435">
                  <c:v>8.917850000000001</c:v>
                </c:pt>
                <c:pt idx="5436">
                  <c:v>8.917850000000001</c:v>
                </c:pt>
                <c:pt idx="5437">
                  <c:v>8.917850000000001</c:v>
                </c:pt>
                <c:pt idx="5438">
                  <c:v>8.917850000000001</c:v>
                </c:pt>
                <c:pt idx="5439">
                  <c:v>8.915890000000002</c:v>
                </c:pt>
                <c:pt idx="5440">
                  <c:v>8.915890000000002</c:v>
                </c:pt>
                <c:pt idx="5441">
                  <c:v>8.917850000000001</c:v>
                </c:pt>
                <c:pt idx="5442">
                  <c:v>8.915890000000002</c:v>
                </c:pt>
                <c:pt idx="5443">
                  <c:v>8.915890000000002</c:v>
                </c:pt>
                <c:pt idx="5444">
                  <c:v>8.913920000000001</c:v>
                </c:pt>
                <c:pt idx="5445">
                  <c:v>8.913920000000001</c:v>
                </c:pt>
                <c:pt idx="5446">
                  <c:v>8.913920000000001</c:v>
                </c:pt>
                <c:pt idx="5447">
                  <c:v>8.913920000000001</c:v>
                </c:pt>
                <c:pt idx="5448">
                  <c:v>8.911960000000001</c:v>
                </c:pt>
                <c:pt idx="5449">
                  <c:v>8.911960000000001</c:v>
                </c:pt>
                <c:pt idx="5450">
                  <c:v>8.911960000000001</c:v>
                </c:pt>
                <c:pt idx="5451">
                  <c:v>8.911960000000001</c:v>
                </c:pt>
                <c:pt idx="5452">
                  <c:v>8.90999</c:v>
                </c:pt>
                <c:pt idx="5453">
                  <c:v>8.90999</c:v>
                </c:pt>
                <c:pt idx="5454">
                  <c:v>8.90999</c:v>
                </c:pt>
                <c:pt idx="5455">
                  <c:v>8.90999</c:v>
                </c:pt>
                <c:pt idx="5456">
                  <c:v>8.90999</c:v>
                </c:pt>
                <c:pt idx="5457">
                  <c:v>8.90999</c:v>
                </c:pt>
                <c:pt idx="5458">
                  <c:v>8.908019999999998</c:v>
                </c:pt>
                <c:pt idx="5459">
                  <c:v>8.908019999999998</c:v>
                </c:pt>
                <c:pt idx="5460">
                  <c:v>8.908019999999998</c:v>
                </c:pt>
                <c:pt idx="5461">
                  <c:v>8.908019999999998</c:v>
                </c:pt>
                <c:pt idx="5462">
                  <c:v>8.908019999999998</c:v>
                </c:pt>
                <c:pt idx="5463">
                  <c:v>8.90606</c:v>
                </c:pt>
                <c:pt idx="5464">
                  <c:v>8.90409</c:v>
                </c:pt>
                <c:pt idx="5465">
                  <c:v>8.90212</c:v>
                </c:pt>
                <c:pt idx="5466">
                  <c:v>8.900160000000001</c:v>
                </c:pt>
                <c:pt idx="5467">
                  <c:v>8.90212</c:v>
                </c:pt>
                <c:pt idx="5468">
                  <c:v>8.90212</c:v>
                </c:pt>
                <c:pt idx="5469">
                  <c:v>8.90212</c:v>
                </c:pt>
                <c:pt idx="5470">
                  <c:v>8.90212</c:v>
                </c:pt>
                <c:pt idx="5471">
                  <c:v>8.900160000000001</c:v>
                </c:pt>
                <c:pt idx="5472">
                  <c:v>8.898190000000001</c:v>
                </c:pt>
                <c:pt idx="5473">
                  <c:v>8.896220000000001</c:v>
                </c:pt>
                <c:pt idx="5474">
                  <c:v>8.896220000000001</c:v>
                </c:pt>
                <c:pt idx="5475">
                  <c:v>8.894260000000001</c:v>
                </c:pt>
                <c:pt idx="5476">
                  <c:v>8.892290000000002</c:v>
                </c:pt>
                <c:pt idx="5477">
                  <c:v>8.89033</c:v>
                </c:pt>
                <c:pt idx="5478">
                  <c:v>8.89033</c:v>
                </c:pt>
                <c:pt idx="5479">
                  <c:v>8.88639</c:v>
                </c:pt>
                <c:pt idx="5480">
                  <c:v>8.88639</c:v>
                </c:pt>
                <c:pt idx="5481">
                  <c:v>8.88639</c:v>
                </c:pt>
                <c:pt idx="5482">
                  <c:v>8.88443</c:v>
                </c:pt>
                <c:pt idx="5483">
                  <c:v>8.88246</c:v>
                </c:pt>
                <c:pt idx="5484">
                  <c:v>8.87853</c:v>
                </c:pt>
                <c:pt idx="5485">
                  <c:v>8.87853</c:v>
                </c:pt>
                <c:pt idx="5486">
                  <c:v>8.87853</c:v>
                </c:pt>
                <c:pt idx="5487">
                  <c:v>8.87853</c:v>
                </c:pt>
                <c:pt idx="5488">
                  <c:v>8.876560000000004</c:v>
                </c:pt>
                <c:pt idx="5489">
                  <c:v>8.87263</c:v>
                </c:pt>
                <c:pt idx="5490">
                  <c:v>8.87263</c:v>
                </c:pt>
                <c:pt idx="5491">
                  <c:v>8.870660000000002</c:v>
                </c:pt>
                <c:pt idx="5492">
                  <c:v>8.8687</c:v>
                </c:pt>
                <c:pt idx="5493">
                  <c:v>8.86673</c:v>
                </c:pt>
                <c:pt idx="5494">
                  <c:v>8.86673</c:v>
                </c:pt>
                <c:pt idx="5495">
                  <c:v>8.86673</c:v>
                </c:pt>
                <c:pt idx="5496">
                  <c:v>8.86476</c:v>
                </c:pt>
                <c:pt idx="5497">
                  <c:v>8.86476</c:v>
                </c:pt>
                <c:pt idx="5498">
                  <c:v>8.86083</c:v>
                </c:pt>
                <c:pt idx="5499">
                  <c:v>8.856900000000004</c:v>
                </c:pt>
                <c:pt idx="5500">
                  <c:v>8.856900000000004</c:v>
                </c:pt>
                <c:pt idx="5501">
                  <c:v>8.85493</c:v>
                </c:pt>
                <c:pt idx="5502">
                  <c:v>8.85493</c:v>
                </c:pt>
                <c:pt idx="5503">
                  <c:v>8.852970000000002</c:v>
                </c:pt>
                <c:pt idx="5504">
                  <c:v>8.852970000000002</c:v>
                </c:pt>
                <c:pt idx="5505">
                  <c:v>8.851000000000002</c:v>
                </c:pt>
                <c:pt idx="5506">
                  <c:v>8.84903</c:v>
                </c:pt>
                <c:pt idx="5507">
                  <c:v>8.847069999999998</c:v>
                </c:pt>
                <c:pt idx="5508">
                  <c:v>8.847069999999998</c:v>
                </c:pt>
                <c:pt idx="5509">
                  <c:v>8.84313</c:v>
                </c:pt>
                <c:pt idx="5510">
                  <c:v>8.84313</c:v>
                </c:pt>
                <c:pt idx="5511">
                  <c:v>8.839200000000003</c:v>
                </c:pt>
                <c:pt idx="5512">
                  <c:v>8.839200000000003</c:v>
                </c:pt>
                <c:pt idx="5513">
                  <c:v>8.837230000000001</c:v>
                </c:pt>
                <c:pt idx="5514">
                  <c:v>8.833300000000001</c:v>
                </c:pt>
                <c:pt idx="5515">
                  <c:v>8.831340000000001</c:v>
                </c:pt>
                <c:pt idx="5516">
                  <c:v>8.82937</c:v>
                </c:pt>
                <c:pt idx="5517">
                  <c:v>8.82937</c:v>
                </c:pt>
                <c:pt idx="5518">
                  <c:v>8.8274</c:v>
                </c:pt>
                <c:pt idx="5519">
                  <c:v>8.8274</c:v>
                </c:pt>
                <c:pt idx="5520">
                  <c:v>8.82544</c:v>
                </c:pt>
                <c:pt idx="5521">
                  <c:v>8.82347</c:v>
                </c:pt>
                <c:pt idx="5522">
                  <c:v>8.82347</c:v>
                </c:pt>
                <c:pt idx="5523">
                  <c:v>8.82347</c:v>
                </c:pt>
                <c:pt idx="5524">
                  <c:v>8.8215</c:v>
                </c:pt>
                <c:pt idx="5525">
                  <c:v>8.8215</c:v>
                </c:pt>
                <c:pt idx="5526">
                  <c:v>8.819540000000006</c:v>
                </c:pt>
                <c:pt idx="5527">
                  <c:v>8.817570000000003</c:v>
                </c:pt>
                <c:pt idx="5528">
                  <c:v>8.813640000000002</c:v>
                </c:pt>
                <c:pt idx="5529">
                  <c:v>8.813640000000002</c:v>
                </c:pt>
                <c:pt idx="5530">
                  <c:v>8.813640000000002</c:v>
                </c:pt>
                <c:pt idx="5531">
                  <c:v>8.811670000000001</c:v>
                </c:pt>
                <c:pt idx="5532">
                  <c:v>8.80971</c:v>
                </c:pt>
                <c:pt idx="5533">
                  <c:v>8.80774</c:v>
                </c:pt>
                <c:pt idx="5534">
                  <c:v>8.80774</c:v>
                </c:pt>
                <c:pt idx="5535">
                  <c:v>8.80774</c:v>
                </c:pt>
                <c:pt idx="5536">
                  <c:v>8.80577</c:v>
                </c:pt>
                <c:pt idx="5537">
                  <c:v>8.80381</c:v>
                </c:pt>
                <c:pt idx="5538">
                  <c:v>8.80184</c:v>
                </c:pt>
                <c:pt idx="5539">
                  <c:v>8.797909999999998</c:v>
                </c:pt>
                <c:pt idx="5540">
                  <c:v>8.797909999999998</c:v>
                </c:pt>
                <c:pt idx="5541">
                  <c:v>8.795940000000003</c:v>
                </c:pt>
                <c:pt idx="5542">
                  <c:v>8.792010000000001</c:v>
                </c:pt>
                <c:pt idx="5543">
                  <c:v>8.790040000000001</c:v>
                </c:pt>
                <c:pt idx="5544">
                  <c:v>8.790040000000001</c:v>
                </c:pt>
                <c:pt idx="5545">
                  <c:v>8.788079999999998</c:v>
                </c:pt>
                <c:pt idx="5546">
                  <c:v>8.788079999999998</c:v>
                </c:pt>
                <c:pt idx="5547">
                  <c:v>8.788079999999998</c:v>
                </c:pt>
                <c:pt idx="5548">
                  <c:v>8.788079999999998</c:v>
                </c:pt>
                <c:pt idx="5549">
                  <c:v>8.788079999999998</c:v>
                </c:pt>
                <c:pt idx="5550">
                  <c:v>8.788079999999998</c:v>
                </c:pt>
                <c:pt idx="5551">
                  <c:v>8.784140000000001</c:v>
                </c:pt>
                <c:pt idx="5552">
                  <c:v>8.784140000000001</c:v>
                </c:pt>
                <c:pt idx="5553">
                  <c:v>8.784140000000001</c:v>
                </c:pt>
                <c:pt idx="5554">
                  <c:v>8.784140000000001</c:v>
                </c:pt>
                <c:pt idx="5555">
                  <c:v>8.78218</c:v>
                </c:pt>
                <c:pt idx="5556">
                  <c:v>8.78218</c:v>
                </c:pt>
                <c:pt idx="5557">
                  <c:v>8.780209999999998</c:v>
                </c:pt>
                <c:pt idx="5558">
                  <c:v>8.780209999999998</c:v>
                </c:pt>
                <c:pt idx="5559">
                  <c:v>8.780209999999998</c:v>
                </c:pt>
                <c:pt idx="5560">
                  <c:v>8.778239999999998</c:v>
                </c:pt>
                <c:pt idx="5561">
                  <c:v>8.776280000000001</c:v>
                </c:pt>
                <c:pt idx="5562">
                  <c:v>8.778239999999998</c:v>
                </c:pt>
                <c:pt idx="5563">
                  <c:v>8.778239999999998</c:v>
                </c:pt>
                <c:pt idx="5564">
                  <c:v>8.778239999999998</c:v>
                </c:pt>
                <c:pt idx="5565">
                  <c:v>8.776280000000001</c:v>
                </c:pt>
                <c:pt idx="5566">
                  <c:v>8.776280000000001</c:v>
                </c:pt>
                <c:pt idx="5567">
                  <c:v>8.774309999999997</c:v>
                </c:pt>
                <c:pt idx="5568">
                  <c:v>8.774309999999997</c:v>
                </c:pt>
                <c:pt idx="5569">
                  <c:v>8.774309999999997</c:v>
                </c:pt>
                <c:pt idx="5570">
                  <c:v>8.774309999999997</c:v>
                </c:pt>
                <c:pt idx="5571">
                  <c:v>8.774309999999997</c:v>
                </c:pt>
                <c:pt idx="5572">
                  <c:v>8.774309999999997</c:v>
                </c:pt>
                <c:pt idx="5573">
                  <c:v>8.774309999999997</c:v>
                </c:pt>
                <c:pt idx="5574">
                  <c:v>8.772350000000001</c:v>
                </c:pt>
                <c:pt idx="5575">
                  <c:v>8.772350000000001</c:v>
                </c:pt>
                <c:pt idx="5576">
                  <c:v>8.772350000000001</c:v>
                </c:pt>
                <c:pt idx="5577">
                  <c:v>8.772350000000001</c:v>
                </c:pt>
                <c:pt idx="5578">
                  <c:v>8.77038</c:v>
                </c:pt>
                <c:pt idx="5579">
                  <c:v>8.768410000000001</c:v>
                </c:pt>
                <c:pt idx="5580">
                  <c:v>8.768410000000001</c:v>
                </c:pt>
                <c:pt idx="5581">
                  <c:v>8.77038</c:v>
                </c:pt>
                <c:pt idx="5582">
                  <c:v>8.77038</c:v>
                </c:pt>
                <c:pt idx="5583">
                  <c:v>8.77038</c:v>
                </c:pt>
                <c:pt idx="5584">
                  <c:v>8.77038</c:v>
                </c:pt>
                <c:pt idx="5585">
                  <c:v>8.77038</c:v>
                </c:pt>
                <c:pt idx="5586">
                  <c:v>8.77038</c:v>
                </c:pt>
                <c:pt idx="5587">
                  <c:v>8.77038</c:v>
                </c:pt>
                <c:pt idx="5588">
                  <c:v>8.772350000000001</c:v>
                </c:pt>
                <c:pt idx="5589">
                  <c:v>8.772350000000001</c:v>
                </c:pt>
                <c:pt idx="5590">
                  <c:v>8.772350000000001</c:v>
                </c:pt>
                <c:pt idx="5591">
                  <c:v>8.772350000000001</c:v>
                </c:pt>
                <c:pt idx="5592">
                  <c:v>8.772350000000001</c:v>
                </c:pt>
                <c:pt idx="5593">
                  <c:v>8.772350000000001</c:v>
                </c:pt>
                <c:pt idx="5594">
                  <c:v>8.772350000000001</c:v>
                </c:pt>
                <c:pt idx="5595">
                  <c:v>8.772350000000001</c:v>
                </c:pt>
                <c:pt idx="5596">
                  <c:v>8.772350000000001</c:v>
                </c:pt>
                <c:pt idx="5597">
                  <c:v>8.772350000000001</c:v>
                </c:pt>
                <c:pt idx="5598">
                  <c:v>8.772350000000001</c:v>
                </c:pt>
                <c:pt idx="5599">
                  <c:v>8.772350000000001</c:v>
                </c:pt>
                <c:pt idx="5600">
                  <c:v>8.772350000000001</c:v>
                </c:pt>
                <c:pt idx="5601">
                  <c:v>8.772350000000001</c:v>
                </c:pt>
                <c:pt idx="5602">
                  <c:v>8.772350000000001</c:v>
                </c:pt>
                <c:pt idx="5603">
                  <c:v>8.77038</c:v>
                </c:pt>
                <c:pt idx="5604">
                  <c:v>8.772350000000001</c:v>
                </c:pt>
                <c:pt idx="5605">
                  <c:v>8.772350000000001</c:v>
                </c:pt>
                <c:pt idx="5606">
                  <c:v>8.772350000000001</c:v>
                </c:pt>
                <c:pt idx="5607">
                  <c:v>8.77038</c:v>
                </c:pt>
                <c:pt idx="5608">
                  <c:v>8.77038</c:v>
                </c:pt>
                <c:pt idx="5609">
                  <c:v>8.772350000000001</c:v>
                </c:pt>
                <c:pt idx="5610">
                  <c:v>8.772350000000001</c:v>
                </c:pt>
                <c:pt idx="5611">
                  <c:v>8.77038</c:v>
                </c:pt>
                <c:pt idx="5612">
                  <c:v>8.768410000000001</c:v>
                </c:pt>
                <c:pt idx="5613">
                  <c:v>8.76645</c:v>
                </c:pt>
                <c:pt idx="5614">
                  <c:v>8.768410000000001</c:v>
                </c:pt>
                <c:pt idx="5615">
                  <c:v>8.76645</c:v>
                </c:pt>
                <c:pt idx="5616">
                  <c:v>8.76645</c:v>
                </c:pt>
                <c:pt idx="5617">
                  <c:v>8.76645</c:v>
                </c:pt>
                <c:pt idx="5618">
                  <c:v>8.76645</c:v>
                </c:pt>
                <c:pt idx="5619">
                  <c:v>8.76645</c:v>
                </c:pt>
                <c:pt idx="5620">
                  <c:v>8.76645</c:v>
                </c:pt>
                <c:pt idx="5621">
                  <c:v>8.76448</c:v>
                </c:pt>
                <c:pt idx="5622">
                  <c:v>8.76251</c:v>
                </c:pt>
                <c:pt idx="5623">
                  <c:v>8.76055</c:v>
                </c:pt>
                <c:pt idx="5624">
                  <c:v>8.75858</c:v>
                </c:pt>
                <c:pt idx="5625">
                  <c:v>8.76251</c:v>
                </c:pt>
                <c:pt idx="5626">
                  <c:v>8.76251</c:v>
                </c:pt>
                <c:pt idx="5627">
                  <c:v>8.76251</c:v>
                </c:pt>
                <c:pt idx="5628">
                  <c:v>8.76055</c:v>
                </c:pt>
                <c:pt idx="5629">
                  <c:v>8.75858</c:v>
                </c:pt>
                <c:pt idx="5630">
                  <c:v>8.75661</c:v>
                </c:pt>
                <c:pt idx="5631">
                  <c:v>8.75661</c:v>
                </c:pt>
                <c:pt idx="5632">
                  <c:v>8.75661</c:v>
                </c:pt>
                <c:pt idx="5633">
                  <c:v>8.754650000000001</c:v>
                </c:pt>
                <c:pt idx="5634">
                  <c:v>8.754650000000001</c:v>
                </c:pt>
                <c:pt idx="5635">
                  <c:v>8.75661</c:v>
                </c:pt>
                <c:pt idx="5636">
                  <c:v>8.754650000000001</c:v>
                </c:pt>
                <c:pt idx="5637">
                  <c:v>8.75268</c:v>
                </c:pt>
                <c:pt idx="5638">
                  <c:v>8.75268</c:v>
                </c:pt>
                <c:pt idx="5639">
                  <c:v>8.750720000000001</c:v>
                </c:pt>
                <c:pt idx="5640">
                  <c:v>8.748749999999997</c:v>
                </c:pt>
                <c:pt idx="5641">
                  <c:v>8.748749999999997</c:v>
                </c:pt>
                <c:pt idx="5642">
                  <c:v>8.748749999999997</c:v>
                </c:pt>
                <c:pt idx="5643">
                  <c:v>8.748749999999997</c:v>
                </c:pt>
                <c:pt idx="5644">
                  <c:v>8.74678</c:v>
                </c:pt>
                <c:pt idx="5645">
                  <c:v>8.74678</c:v>
                </c:pt>
                <c:pt idx="5646">
                  <c:v>8.744819999999997</c:v>
                </c:pt>
                <c:pt idx="5647">
                  <c:v>8.744819999999997</c:v>
                </c:pt>
                <c:pt idx="5648">
                  <c:v>8.744819999999997</c:v>
                </c:pt>
                <c:pt idx="5649">
                  <c:v>8.744819999999997</c:v>
                </c:pt>
                <c:pt idx="5650">
                  <c:v>8.744819999999997</c:v>
                </c:pt>
                <c:pt idx="5651">
                  <c:v>8.744819999999997</c:v>
                </c:pt>
                <c:pt idx="5652">
                  <c:v>8.742850000000001</c:v>
                </c:pt>
                <c:pt idx="5653">
                  <c:v>8.744819999999997</c:v>
                </c:pt>
                <c:pt idx="5654">
                  <c:v>8.742850000000001</c:v>
                </c:pt>
                <c:pt idx="5655">
                  <c:v>8.740879999999998</c:v>
                </c:pt>
                <c:pt idx="5656">
                  <c:v>8.740879999999998</c:v>
                </c:pt>
                <c:pt idx="5657">
                  <c:v>8.738919999999997</c:v>
                </c:pt>
                <c:pt idx="5658">
                  <c:v>8.738919999999997</c:v>
                </c:pt>
                <c:pt idx="5659">
                  <c:v>8.736949999999998</c:v>
                </c:pt>
                <c:pt idx="5660">
                  <c:v>8.734979999999998</c:v>
                </c:pt>
                <c:pt idx="5661">
                  <c:v>8.734979999999998</c:v>
                </c:pt>
                <c:pt idx="5662">
                  <c:v>8.733019999999997</c:v>
                </c:pt>
                <c:pt idx="5663">
                  <c:v>8.733019999999997</c:v>
                </c:pt>
                <c:pt idx="5664">
                  <c:v>8.733019999999997</c:v>
                </c:pt>
                <c:pt idx="5665">
                  <c:v>8.733019999999997</c:v>
                </c:pt>
                <c:pt idx="5666">
                  <c:v>8.731049999999997</c:v>
                </c:pt>
                <c:pt idx="5667">
                  <c:v>8.731049999999997</c:v>
                </c:pt>
                <c:pt idx="5668">
                  <c:v>8.731049999999997</c:v>
                </c:pt>
                <c:pt idx="5669">
                  <c:v>8.731049999999997</c:v>
                </c:pt>
                <c:pt idx="5670">
                  <c:v>8.729090000000001</c:v>
                </c:pt>
                <c:pt idx="5671">
                  <c:v>8.729090000000001</c:v>
                </c:pt>
                <c:pt idx="5672">
                  <c:v>8.727119999999997</c:v>
                </c:pt>
                <c:pt idx="5673">
                  <c:v>8.727119999999997</c:v>
                </c:pt>
                <c:pt idx="5674">
                  <c:v>8.725150000000001</c:v>
                </c:pt>
                <c:pt idx="5675">
                  <c:v>8.725150000000001</c:v>
                </c:pt>
                <c:pt idx="5676">
                  <c:v>8.725150000000001</c:v>
                </c:pt>
                <c:pt idx="5677">
                  <c:v>8.723190000000001</c:v>
                </c:pt>
                <c:pt idx="5678">
                  <c:v>8.723190000000001</c:v>
                </c:pt>
                <c:pt idx="5679">
                  <c:v>8.721219999999997</c:v>
                </c:pt>
                <c:pt idx="5680">
                  <c:v>8.721219999999997</c:v>
                </c:pt>
                <c:pt idx="5681">
                  <c:v>8.719250000000001</c:v>
                </c:pt>
                <c:pt idx="5682">
                  <c:v>8.721219999999997</c:v>
                </c:pt>
                <c:pt idx="5683">
                  <c:v>8.719250000000001</c:v>
                </c:pt>
                <c:pt idx="5684">
                  <c:v>8.717289999999998</c:v>
                </c:pt>
                <c:pt idx="5685">
                  <c:v>8.715319999999998</c:v>
                </c:pt>
                <c:pt idx="5686">
                  <c:v>8.717289999999998</c:v>
                </c:pt>
                <c:pt idx="5687">
                  <c:v>8.715319999999998</c:v>
                </c:pt>
                <c:pt idx="5688">
                  <c:v>8.713349999999998</c:v>
                </c:pt>
                <c:pt idx="5689">
                  <c:v>8.711389999999997</c:v>
                </c:pt>
                <c:pt idx="5690">
                  <c:v>8.711389999999997</c:v>
                </c:pt>
                <c:pt idx="5691">
                  <c:v>8.713349999999998</c:v>
                </c:pt>
                <c:pt idx="5692">
                  <c:v>8.713349999999998</c:v>
                </c:pt>
                <c:pt idx="5693">
                  <c:v>8.711389999999997</c:v>
                </c:pt>
                <c:pt idx="5694">
                  <c:v>8.709420000000001</c:v>
                </c:pt>
                <c:pt idx="5695">
                  <c:v>8.709420000000001</c:v>
                </c:pt>
                <c:pt idx="5696">
                  <c:v>8.707460000000001</c:v>
                </c:pt>
                <c:pt idx="5697">
                  <c:v>8.707460000000001</c:v>
                </c:pt>
                <c:pt idx="5698">
                  <c:v>8.705490000000002</c:v>
                </c:pt>
                <c:pt idx="5699">
                  <c:v>8.705490000000002</c:v>
                </c:pt>
                <c:pt idx="5700">
                  <c:v>8.705490000000002</c:v>
                </c:pt>
                <c:pt idx="5701">
                  <c:v>8.703520000000001</c:v>
                </c:pt>
                <c:pt idx="5702">
                  <c:v>8.701560000000001</c:v>
                </c:pt>
                <c:pt idx="5703">
                  <c:v>8.701560000000001</c:v>
                </c:pt>
                <c:pt idx="5704">
                  <c:v>8.703520000000001</c:v>
                </c:pt>
                <c:pt idx="5705">
                  <c:v>8.701560000000001</c:v>
                </c:pt>
                <c:pt idx="5706">
                  <c:v>8.69959</c:v>
                </c:pt>
                <c:pt idx="5707">
                  <c:v>8.69959</c:v>
                </c:pt>
                <c:pt idx="5708">
                  <c:v>8.69959</c:v>
                </c:pt>
                <c:pt idx="5709">
                  <c:v>8.697619999999998</c:v>
                </c:pt>
                <c:pt idx="5710">
                  <c:v>8.697619999999998</c:v>
                </c:pt>
                <c:pt idx="5711">
                  <c:v>8.697619999999998</c:v>
                </c:pt>
                <c:pt idx="5712">
                  <c:v>8.69566</c:v>
                </c:pt>
                <c:pt idx="5713">
                  <c:v>8.69369</c:v>
                </c:pt>
                <c:pt idx="5714">
                  <c:v>8.69369</c:v>
                </c:pt>
                <c:pt idx="5715">
                  <c:v>8.69173</c:v>
                </c:pt>
                <c:pt idx="5716">
                  <c:v>8.69173</c:v>
                </c:pt>
                <c:pt idx="5717">
                  <c:v>8.687790000000001</c:v>
                </c:pt>
                <c:pt idx="5718">
                  <c:v>8.687790000000001</c:v>
                </c:pt>
                <c:pt idx="5719">
                  <c:v>8.68583</c:v>
                </c:pt>
                <c:pt idx="5720">
                  <c:v>8.687790000000001</c:v>
                </c:pt>
                <c:pt idx="5721">
                  <c:v>8.68583</c:v>
                </c:pt>
                <c:pt idx="5722">
                  <c:v>8.68583</c:v>
                </c:pt>
                <c:pt idx="5723">
                  <c:v>8.683860000000001</c:v>
                </c:pt>
                <c:pt idx="5724">
                  <c:v>8.68583</c:v>
                </c:pt>
                <c:pt idx="5725">
                  <c:v>8.68583</c:v>
                </c:pt>
                <c:pt idx="5726">
                  <c:v>8.683860000000001</c:v>
                </c:pt>
                <c:pt idx="5727">
                  <c:v>8.681890000000001</c:v>
                </c:pt>
                <c:pt idx="5728">
                  <c:v>8.681890000000001</c:v>
                </c:pt>
                <c:pt idx="5729">
                  <c:v>8.67993</c:v>
                </c:pt>
                <c:pt idx="5730">
                  <c:v>8.67599</c:v>
                </c:pt>
                <c:pt idx="5731">
                  <c:v>8.67599</c:v>
                </c:pt>
                <c:pt idx="5732">
                  <c:v>8.67599</c:v>
                </c:pt>
                <c:pt idx="5733">
                  <c:v>8.67599</c:v>
                </c:pt>
                <c:pt idx="5734">
                  <c:v>8.67599</c:v>
                </c:pt>
                <c:pt idx="5735">
                  <c:v>8.67599</c:v>
                </c:pt>
                <c:pt idx="5736">
                  <c:v>8.67403</c:v>
                </c:pt>
                <c:pt idx="5737">
                  <c:v>8.67403</c:v>
                </c:pt>
                <c:pt idx="5738">
                  <c:v>8.67206</c:v>
                </c:pt>
                <c:pt idx="5739">
                  <c:v>8.670100000000001</c:v>
                </c:pt>
                <c:pt idx="5740">
                  <c:v>8.66813</c:v>
                </c:pt>
                <c:pt idx="5741">
                  <c:v>8.670100000000001</c:v>
                </c:pt>
                <c:pt idx="5742">
                  <c:v>8.66813</c:v>
                </c:pt>
                <c:pt idx="5743">
                  <c:v>8.666160000000001</c:v>
                </c:pt>
                <c:pt idx="5744">
                  <c:v>8.666160000000001</c:v>
                </c:pt>
                <c:pt idx="5745">
                  <c:v>8.666160000000001</c:v>
                </c:pt>
                <c:pt idx="5746">
                  <c:v>8.666160000000001</c:v>
                </c:pt>
                <c:pt idx="5747">
                  <c:v>8.664200000000001</c:v>
                </c:pt>
                <c:pt idx="5748">
                  <c:v>8.66223</c:v>
                </c:pt>
                <c:pt idx="5749">
                  <c:v>8.66223</c:v>
                </c:pt>
                <c:pt idx="5750">
                  <c:v>8.66223</c:v>
                </c:pt>
                <c:pt idx="5751">
                  <c:v>8.66223</c:v>
                </c:pt>
                <c:pt idx="5752">
                  <c:v>8.66223</c:v>
                </c:pt>
                <c:pt idx="5753">
                  <c:v>8.660260000000001</c:v>
                </c:pt>
                <c:pt idx="5754">
                  <c:v>8.658299999999998</c:v>
                </c:pt>
                <c:pt idx="5755">
                  <c:v>8.658299999999998</c:v>
                </c:pt>
                <c:pt idx="5756">
                  <c:v>8.65633</c:v>
                </c:pt>
                <c:pt idx="5757">
                  <c:v>8.65633</c:v>
                </c:pt>
                <c:pt idx="5758">
                  <c:v>8.65633</c:v>
                </c:pt>
                <c:pt idx="5759">
                  <c:v>8.65633</c:v>
                </c:pt>
                <c:pt idx="5760">
                  <c:v>8.654359999999998</c:v>
                </c:pt>
                <c:pt idx="5761">
                  <c:v>8.6524</c:v>
                </c:pt>
                <c:pt idx="5762">
                  <c:v>8.65043</c:v>
                </c:pt>
                <c:pt idx="5763">
                  <c:v>8.648469999999997</c:v>
                </c:pt>
                <c:pt idx="5764">
                  <c:v>8.648469999999997</c:v>
                </c:pt>
                <c:pt idx="5765">
                  <c:v>8.648469999999997</c:v>
                </c:pt>
                <c:pt idx="5766">
                  <c:v>8.648469999999997</c:v>
                </c:pt>
                <c:pt idx="5767">
                  <c:v>8.646500000000001</c:v>
                </c:pt>
                <c:pt idx="5768">
                  <c:v>8.64453</c:v>
                </c:pt>
                <c:pt idx="5769">
                  <c:v>8.642570000000001</c:v>
                </c:pt>
                <c:pt idx="5770">
                  <c:v>8.642570000000001</c:v>
                </c:pt>
                <c:pt idx="5771">
                  <c:v>8.642570000000001</c:v>
                </c:pt>
                <c:pt idx="5772">
                  <c:v>8.642570000000001</c:v>
                </c:pt>
                <c:pt idx="5773">
                  <c:v>8.640600000000001</c:v>
                </c:pt>
                <c:pt idx="5774">
                  <c:v>8.640600000000001</c:v>
                </c:pt>
                <c:pt idx="5775">
                  <c:v>8.640600000000001</c:v>
                </c:pt>
                <c:pt idx="5776">
                  <c:v>8.640600000000001</c:v>
                </c:pt>
                <c:pt idx="5777">
                  <c:v>8.640600000000001</c:v>
                </c:pt>
                <c:pt idx="5778">
                  <c:v>8.63863</c:v>
                </c:pt>
                <c:pt idx="5779">
                  <c:v>8.63863</c:v>
                </c:pt>
                <c:pt idx="5780">
                  <c:v>8.634699999999998</c:v>
                </c:pt>
                <c:pt idx="5781">
                  <c:v>8.634699999999998</c:v>
                </c:pt>
                <c:pt idx="5782">
                  <c:v>8.63274</c:v>
                </c:pt>
                <c:pt idx="5783">
                  <c:v>8.63274</c:v>
                </c:pt>
                <c:pt idx="5784">
                  <c:v>8.630769999999998</c:v>
                </c:pt>
                <c:pt idx="5785">
                  <c:v>8.630769999999998</c:v>
                </c:pt>
                <c:pt idx="5786">
                  <c:v>8.628799999999998</c:v>
                </c:pt>
                <c:pt idx="5787">
                  <c:v>8.626840000000001</c:v>
                </c:pt>
                <c:pt idx="5788">
                  <c:v>8.624869999999997</c:v>
                </c:pt>
                <c:pt idx="5789">
                  <c:v>8.626840000000001</c:v>
                </c:pt>
                <c:pt idx="5790">
                  <c:v>8.624869999999997</c:v>
                </c:pt>
                <c:pt idx="5791">
                  <c:v>8.624869999999997</c:v>
                </c:pt>
                <c:pt idx="5792">
                  <c:v>8.624869999999997</c:v>
                </c:pt>
                <c:pt idx="5793">
                  <c:v>8.624869999999997</c:v>
                </c:pt>
                <c:pt idx="5794">
                  <c:v>8.624869999999997</c:v>
                </c:pt>
                <c:pt idx="5795">
                  <c:v>8.620940000000001</c:v>
                </c:pt>
                <c:pt idx="5796">
                  <c:v>8.618969999999997</c:v>
                </c:pt>
                <c:pt idx="5797">
                  <c:v>8.617000000000001</c:v>
                </c:pt>
                <c:pt idx="5798">
                  <c:v>8.617000000000001</c:v>
                </c:pt>
                <c:pt idx="5799">
                  <c:v>8.61504</c:v>
                </c:pt>
                <c:pt idx="5800">
                  <c:v>8.613069999999998</c:v>
                </c:pt>
                <c:pt idx="5801">
                  <c:v>8.613069999999998</c:v>
                </c:pt>
                <c:pt idx="5802">
                  <c:v>8.613069999999998</c:v>
                </c:pt>
                <c:pt idx="5803">
                  <c:v>8.61504</c:v>
                </c:pt>
                <c:pt idx="5804">
                  <c:v>8.61504</c:v>
                </c:pt>
                <c:pt idx="5805">
                  <c:v>8.613069999999998</c:v>
                </c:pt>
                <c:pt idx="5806">
                  <c:v>8.613069999999998</c:v>
                </c:pt>
                <c:pt idx="5807">
                  <c:v>8.613069999999998</c:v>
                </c:pt>
                <c:pt idx="5808">
                  <c:v>8.613069999999998</c:v>
                </c:pt>
                <c:pt idx="5809">
                  <c:v>8.613069999999998</c:v>
                </c:pt>
                <c:pt idx="5810">
                  <c:v>8.611109999999998</c:v>
                </c:pt>
                <c:pt idx="5811">
                  <c:v>8.611109999999998</c:v>
                </c:pt>
                <c:pt idx="5812">
                  <c:v>8.611109999999998</c:v>
                </c:pt>
                <c:pt idx="5813">
                  <c:v>8.613069999999998</c:v>
                </c:pt>
                <c:pt idx="5814">
                  <c:v>8.611109999999998</c:v>
                </c:pt>
                <c:pt idx="5815">
                  <c:v>8.611109999999998</c:v>
                </c:pt>
                <c:pt idx="5816">
                  <c:v>8.611109999999998</c:v>
                </c:pt>
                <c:pt idx="5817">
                  <c:v>8.60914</c:v>
                </c:pt>
                <c:pt idx="5818">
                  <c:v>8.60914</c:v>
                </c:pt>
                <c:pt idx="5819">
                  <c:v>8.60914</c:v>
                </c:pt>
                <c:pt idx="5820">
                  <c:v>8.60914</c:v>
                </c:pt>
                <c:pt idx="5821">
                  <c:v>8.611109999999998</c:v>
                </c:pt>
                <c:pt idx="5822">
                  <c:v>8.613069999999998</c:v>
                </c:pt>
                <c:pt idx="5823">
                  <c:v>8.613069999999998</c:v>
                </c:pt>
                <c:pt idx="5824">
                  <c:v>8.61504</c:v>
                </c:pt>
                <c:pt idx="5825">
                  <c:v>8.613069999999998</c:v>
                </c:pt>
                <c:pt idx="5826">
                  <c:v>8.61504</c:v>
                </c:pt>
                <c:pt idx="5827">
                  <c:v>8.613069999999998</c:v>
                </c:pt>
                <c:pt idx="5828">
                  <c:v>8.613069999999998</c:v>
                </c:pt>
                <c:pt idx="5829">
                  <c:v>8.60914</c:v>
                </c:pt>
                <c:pt idx="5830">
                  <c:v>8.611109999999998</c:v>
                </c:pt>
                <c:pt idx="5831">
                  <c:v>8.60914</c:v>
                </c:pt>
                <c:pt idx="5832">
                  <c:v>8.60914</c:v>
                </c:pt>
                <c:pt idx="5833">
                  <c:v>8.611109999999998</c:v>
                </c:pt>
                <c:pt idx="5834">
                  <c:v>8.611109999999998</c:v>
                </c:pt>
                <c:pt idx="5835">
                  <c:v>8.611109999999998</c:v>
                </c:pt>
                <c:pt idx="5836">
                  <c:v>8.611109999999998</c:v>
                </c:pt>
                <c:pt idx="5837">
                  <c:v>8.60914</c:v>
                </c:pt>
                <c:pt idx="5838">
                  <c:v>8.607169999999998</c:v>
                </c:pt>
                <c:pt idx="5839">
                  <c:v>8.605210000000001</c:v>
                </c:pt>
                <c:pt idx="5840">
                  <c:v>8.607169999999998</c:v>
                </c:pt>
                <c:pt idx="5841">
                  <c:v>8.607169999999998</c:v>
                </c:pt>
                <c:pt idx="5842">
                  <c:v>8.60914</c:v>
                </c:pt>
                <c:pt idx="5843">
                  <c:v>8.60914</c:v>
                </c:pt>
                <c:pt idx="5844">
                  <c:v>8.60914</c:v>
                </c:pt>
                <c:pt idx="5845">
                  <c:v>8.60914</c:v>
                </c:pt>
                <c:pt idx="5846">
                  <c:v>8.60914</c:v>
                </c:pt>
                <c:pt idx="5847">
                  <c:v>8.60914</c:v>
                </c:pt>
                <c:pt idx="5848">
                  <c:v>8.607169999999998</c:v>
                </c:pt>
                <c:pt idx="5849">
                  <c:v>8.607169999999998</c:v>
                </c:pt>
                <c:pt idx="5850">
                  <c:v>8.607169999999998</c:v>
                </c:pt>
                <c:pt idx="5851">
                  <c:v>8.607169999999998</c:v>
                </c:pt>
                <c:pt idx="5852">
                  <c:v>8.605210000000001</c:v>
                </c:pt>
                <c:pt idx="5853">
                  <c:v>8.607169999999998</c:v>
                </c:pt>
                <c:pt idx="5854">
                  <c:v>8.607169999999998</c:v>
                </c:pt>
                <c:pt idx="5855">
                  <c:v>8.60914</c:v>
                </c:pt>
                <c:pt idx="5856">
                  <c:v>8.611109999999998</c:v>
                </c:pt>
                <c:pt idx="5857">
                  <c:v>8.60914</c:v>
                </c:pt>
                <c:pt idx="5858">
                  <c:v>8.607169999999998</c:v>
                </c:pt>
                <c:pt idx="5859">
                  <c:v>8.607169999999998</c:v>
                </c:pt>
                <c:pt idx="5860">
                  <c:v>8.605210000000001</c:v>
                </c:pt>
                <c:pt idx="5861">
                  <c:v>8.605210000000001</c:v>
                </c:pt>
                <c:pt idx="5862">
                  <c:v>8.605210000000001</c:v>
                </c:pt>
                <c:pt idx="5863">
                  <c:v>8.607169999999998</c:v>
                </c:pt>
                <c:pt idx="5864">
                  <c:v>8.605210000000001</c:v>
                </c:pt>
                <c:pt idx="5865">
                  <c:v>8.607169999999998</c:v>
                </c:pt>
                <c:pt idx="5866">
                  <c:v>8.60914</c:v>
                </c:pt>
                <c:pt idx="5867">
                  <c:v>8.611109999999998</c:v>
                </c:pt>
                <c:pt idx="5868">
                  <c:v>8.613069999999998</c:v>
                </c:pt>
                <c:pt idx="5869">
                  <c:v>8.613069999999998</c:v>
                </c:pt>
                <c:pt idx="5870">
                  <c:v>8.61504</c:v>
                </c:pt>
                <c:pt idx="5871">
                  <c:v>8.611109999999998</c:v>
                </c:pt>
                <c:pt idx="5872">
                  <c:v>8.60914</c:v>
                </c:pt>
                <c:pt idx="5873">
                  <c:v>8.607169999999998</c:v>
                </c:pt>
                <c:pt idx="5874">
                  <c:v>8.607169999999998</c:v>
                </c:pt>
                <c:pt idx="5875">
                  <c:v>8.60914</c:v>
                </c:pt>
                <c:pt idx="5876">
                  <c:v>8.611109999999998</c:v>
                </c:pt>
                <c:pt idx="5877">
                  <c:v>8.611109999999998</c:v>
                </c:pt>
                <c:pt idx="5878">
                  <c:v>8.60914</c:v>
                </c:pt>
                <c:pt idx="5879">
                  <c:v>8.607169999999998</c:v>
                </c:pt>
                <c:pt idx="5880">
                  <c:v>8.605210000000001</c:v>
                </c:pt>
                <c:pt idx="5881">
                  <c:v>8.607169999999998</c:v>
                </c:pt>
                <c:pt idx="5882">
                  <c:v>8.607169999999998</c:v>
                </c:pt>
                <c:pt idx="5883">
                  <c:v>8.605210000000001</c:v>
                </c:pt>
                <c:pt idx="5884">
                  <c:v>8.605210000000001</c:v>
                </c:pt>
                <c:pt idx="5885">
                  <c:v>8.607169999999998</c:v>
                </c:pt>
                <c:pt idx="5886">
                  <c:v>8.60914</c:v>
                </c:pt>
                <c:pt idx="5887">
                  <c:v>8.611109999999998</c:v>
                </c:pt>
                <c:pt idx="5888">
                  <c:v>8.611109999999998</c:v>
                </c:pt>
                <c:pt idx="5889">
                  <c:v>8.611109999999998</c:v>
                </c:pt>
                <c:pt idx="5890">
                  <c:v>8.613069999999998</c:v>
                </c:pt>
                <c:pt idx="5891">
                  <c:v>8.61504</c:v>
                </c:pt>
                <c:pt idx="5892">
                  <c:v>8.613069999999998</c:v>
                </c:pt>
                <c:pt idx="5893">
                  <c:v>8.613069999999998</c:v>
                </c:pt>
                <c:pt idx="5894">
                  <c:v>8.613069999999998</c:v>
                </c:pt>
                <c:pt idx="5895">
                  <c:v>8.61504</c:v>
                </c:pt>
                <c:pt idx="5896">
                  <c:v>8.61504</c:v>
                </c:pt>
                <c:pt idx="5897">
                  <c:v>8.617000000000001</c:v>
                </c:pt>
                <c:pt idx="5898">
                  <c:v>8.618969999999997</c:v>
                </c:pt>
                <c:pt idx="5899">
                  <c:v>8.622900000000001</c:v>
                </c:pt>
                <c:pt idx="5900">
                  <c:v>8.620940000000001</c:v>
                </c:pt>
                <c:pt idx="5901">
                  <c:v>8.617000000000001</c:v>
                </c:pt>
                <c:pt idx="5902">
                  <c:v>8.61504</c:v>
                </c:pt>
                <c:pt idx="5903">
                  <c:v>8.617000000000001</c:v>
                </c:pt>
                <c:pt idx="5904">
                  <c:v>8.622900000000001</c:v>
                </c:pt>
                <c:pt idx="5905">
                  <c:v>8.624869999999997</c:v>
                </c:pt>
                <c:pt idx="5906">
                  <c:v>8.622900000000001</c:v>
                </c:pt>
                <c:pt idx="5907">
                  <c:v>8.620940000000001</c:v>
                </c:pt>
                <c:pt idx="5908">
                  <c:v>8.620940000000001</c:v>
                </c:pt>
                <c:pt idx="5909">
                  <c:v>8.622900000000001</c:v>
                </c:pt>
                <c:pt idx="5910">
                  <c:v>8.626840000000001</c:v>
                </c:pt>
                <c:pt idx="5911">
                  <c:v>8.630769999999998</c:v>
                </c:pt>
                <c:pt idx="5912">
                  <c:v>8.630769999999998</c:v>
                </c:pt>
                <c:pt idx="5913">
                  <c:v>8.628799999999998</c:v>
                </c:pt>
                <c:pt idx="5914">
                  <c:v>8.624869999999997</c:v>
                </c:pt>
                <c:pt idx="5915">
                  <c:v>8.624869999999997</c:v>
                </c:pt>
                <c:pt idx="5916">
                  <c:v>8.630769999999998</c:v>
                </c:pt>
                <c:pt idx="5917">
                  <c:v>8.634699999999998</c:v>
                </c:pt>
                <c:pt idx="5918">
                  <c:v>8.63274</c:v>
                </c:pt>
                <c:pt idx="5919">
                  <c:v>8.630769999999998</c:v>
                </c:pt>
                <c:pt idx="5920">
                  <c:v>8.628799999999998</c:v>
                </c:pt>
                <c:pt idx="5921">
                  <c:v>8.628799999999998</c:v>
                </c:pt>
                <c:pt idx="5922">
                  <c:v>8.63274</c:v>
                </c:pt>
                <c:pt idx="5923">
                  <c:v>8.63274</c:v>
                </c:pt>
                <c:pt idx="5924">
                  <c:v>8.63274</c:v>
                </c:pt>
                <c:pt idx="5925">
                  <c:v>8.63274</c:v>
                </c:pt>
                <c:pt idx="5926">
                  <c:v>8.636669999999998</c:v>
                </c:pt>
                <c:pt idx="5927">
                  <c:v>8.63863</c:v>
                </c:pt>
                <c:pt idx="5928">
                  <c:v>8.640600000000001</c:v>
                </c:pt>
                <c:pt idx="5929">
                  <c:v>8.63863</c:v>
                </c:pt>
                <c:pt idx="5930">
                  <c:v>8.63863</c:v>
                </c:pt>
                <c:pt idx="5931">
                  <c:v>8.640600000000001</c:v>
                </c:pt>
                <c:pt idx="5932">
                  <c:v>8.640600000000001</c:v>
                </c:pt>
                <c:pt idx="5933">
                  <c:v>8.640600000000001</c:v>
                </c:pt>
                <c:pt idx="5934">
                  <c:v>8.642570000000001</c:v>
                </c:pt>
                <c:pt idx="5935">
                  <c:v>8.64453</c:v>
                </c:pt>
                <c:pt idx="5936">
                  <c:v>8.646500000000001</c:v>
                </c:pt>
                <c:pt idx="5937">
                  <c:v>8.64453</c:v>
                </c:pt>
                <c:pt idx="5938">
                  <c:v>8.640600000000001</c:v>
                </c:pt>
                <c:pt idx="5939">
                  <c:v>8.640600000000001</c:v>
                </c:pt>
                <c:pt idx="5940">
                  <c:v>8.642570000000001</c:v>
                </c:pt>
                <c:pt idx="5941">
                  <c:v>8.646500000000001</c:v>
                </c:pt>
                <c:pt idx="5942">
                  <c:v>8.64453</c:v>
                </c:pt>
                <c:pt idx="5943">
                  <c:v>8.64453</c:v>
                </c:pt>
                <c:pt idx="5944">
                  <c:v>8.64453</c:v>
                </c:pt>
                <c:pt idx="5945">
                  <c:v>8.646500000000001</c:v>
                </c:pt>
                <c:pt idx="5946">
                  <c:v>8.646500000000001</c:v>
                </c:pt>
                <c:pt idx="5947">
                  <c:v>8.65043</c:v>
                </c:pt>
                <c:pt idx="5948">
                  <c:v>8.654359999999998</c:v>
                </c:pt>
                <c:pt idx="5949">
                  <c:v>8.65633</c:v>
                </c:pt>
                <c:pt idx="5950">
                  <c:v>8.660260000000001</c:v>
                </c:pt>
                <c:pt idx="5951">
                  <c:v>8.660260000000001</c:v>
                </c:pt>
                <c:pt idx="5952">
                  <c:v>8.660260000000001</c:v>
                </c:pt>
                <c:pt idx="5953">
                  <c:v>8.664200000000001</c:v>
                </c:pt>
                <c:pt idx="5954">
                  <c:v>8.666160000000001</c:v>
                </c:pt>
                <c:pt idx="5955">
                  <c:v>8.666160000000001</c:v>
                </c:pt>
                <c:pt idx="5956">
                  <c:v>8.66813</c:v>
                </c:pt>
                <c:pt idx="5957">
                  <c:v>8.670100000000001</c:v>
                </c:pt>
                <c:pt idx="5958">
                  <c:v>8.67206</c:v>
                </c:pt>
                <c:pt idx="5959">
                  <c:v>8.670100000000001</c:v>
                </c:pt>
                <c:pt idx="5960">
                  <c:v>8.670100000000001</c:v>
                </c:pt>
                <c:pt idx="5961">
                  <c:v>8.67206</c:v>
                </c:pt>
                <c:pt idx="5962">
                  <c:v>8.67599</c:v>
                </c:pt>
                <c:pt idx="5963">
                  <c:v>8.677959999999998</c:v>
                </c:pt>
                <c:pt idx="5964">
                  <c:v>8.67993</c:v>
                </c:pt>
                <c:pt idx="5965">
                  <c:v>8.67993</c:v>
                </c:pt>
                <c:pt idx="5966">
                  <c:v>8.67993</c:v>
                </c:pt>
                <c:pt idx="5967">
                  <c:v>8.681890000000001</c:v>
                </c:pt>
                <c:pt idx="5968">
                  <c:v>8.681890000000001</c:v>
                </c:pt>
                <c:pt idx="5969">
                  <c:v>8.683860000000001</c:v>
                </c:pt>
                <c:pt idx="5970">
                  <c:v>8.683860000000001</c:v>
                </c:pt>
                <c:pt idx="5971">
                  <c:v>8.68583</c:v>
                </c:pt>
                <c:pt idx="5972">
                  <c:v>8.689760000000001</c:v>
                </c:pt>
                <c:pt idx="5973">
                  <c:v>8.689760000000001</c:v>
                </c:pt>
                <c:pt idx="5974">
                  <c:v>8.69173</c:v>
                </c:pt>
                <c:pt idx="5975">
                  <c:v>8.69369</c:v>
                </c:pt>
                <c:pt idx="5976">
                  <c:v>8.69566</c:v>
                </c:pt>
                <c:pt idx="5977">
                  <c:v>8.69959</c:v>
                </c:pt>
                <c:pt idx="5978">
                  <c:v>8.69959</c:v>
                </c:pt>
                <c:pt idx="5979">
                  <c:v>8.69959</c:v>
                </c:pt>
                <c:pt idx="5980">
                  <c:v>8.69959</c:v>
                </c:pt>
                <c:pt idx="5981">
                  <c:v>8.69959</c:v>
                </c:pt>
                <c:pt idx="5982">
                  <c:v>8.701560000000001</c:v>
                </c:pt>
                <c:pt idx="5983">
                  <c:v>8.705490000000002</c:v>
                </c:pt>
                <c:pt idx="5984">
                  <c:v>8.705490000000002</c:v>
                </c:pt>
                <c:pt idx="5985">
                  <c:v>8.701560000000001</c:v>
                </c:pt>
                <c:pt idx="5986">
                  <c:v>8.69959</c:v>
                </c:pt>
                <c:pt idx="5987">
                  <c:v>8.703520000000001</c:v>
                </c:pt>
                <c:pt idx="5988">
                  <c:v>8.705490000000002</c:v>
                </c:pt>
                <c:pt idx="5989">
                  <c:v>8.705490000000002</c:v>
                </c:pt>
                <c:pt idx="5990">
                  <c:v>8.705490000000002</c:v>
                </c:pt>
                <c:pt idx="5991">
                  <c:v>8.709420000000001</c:v>
                </c:pt>
                <c:pt idx="5992">
                  <c:v>8.715319999999998</c:v>
                </c:pt>
                <c:pt idx="5993">
                  <c:v>8.717289999999998</c:v>
                </c:pt>
                <c:pt idx="5994">
                  <c:v>8.717289999999998</c:v>
                </c:pt>
                <c:pt idx="5995">
                  <c:v>8.717289999999998</c:v>
                </c:pt>
                <c:pt idx="5996">
                  <c:v>8.719250000000001</c:v>
                </c:pt>
                <c:pt idx="5997">
                  <c:v>8.721219999999997</c:v>
                </c:pt>
                <c:pt idx="5998">
                  <c:v>8.719250000000001</c:v>
                </c:pt>
                <c:pt idx="5999">
                  <c:v>8.721219999999997</c:v>
                </c:pt>
                <c:pt idx="6000">
                  <c:v>8.721219999999997</c:v>
                </c:pt>
                <c:pt idx="6001">
                  <c:v>8.723190000000001</c:v>
                </c:pt>
                <c:pt idx="6002">
                  <c:v>8.725150000000001</c:v>
                </c:pt>
                <c:pt idx="6003">
                  <c:v>8.729090000000001</c:v>
                </c:pt>
                <c:pt idx="6004">
                  <c:v>8.733019999999997</c:v>
                </c:pt>
                <c:pt idx="6005">
                  <c:v>8.733019999999997</c:v>
                </c:pt>
                <c:pt idx="6006">
                  <c:v>8.734979999999998</c:v>
                </c:pt>
                <c:pt idx="6007">
                  <c:v>8.738919999999997</c:v>
                </c:pt>
                <c:pt idx="6008">
                  <c:v>8.738919999999997</c:v>
                </c:pt>
                <c:pt idx="6009">
                  <c:v>8.742850000000001</c:v>
                </c:pt>
                <c:pt idx="6010">
                  <c:v>8.744819999999997</c:v>
                </c:pt>
                <c:pt idx="6011">
                  <c:v>8.74678</c:v>
                </c:pt>
                <c:pt idx="6012">
                  <c:v>8.74678</c:v>
                </c:pt>
                <c:pt idx="6013">
                  <c:v>8.744819999999997</c:v>
                </c:pt>
                <c:pt idx="6014">
                  <c:v>8.74678</c:v>
                </c:pt>
                <c:pt idx="6015">
                  <c:v>8.748749999999997</c:v>
                </c:pt>
                <c:pt idx="6016">
                  <c:v>8.75268</c:v>
                </c:pt>
                <c:pt idx="6017">
                  <c:v>8.75858</c:v>
                </c:pt>
                <c:pt idx="6018">
                  <c:v>8.76251</c:v>
                </c:pt>
                <c:pt idx="6019">
                  <c:v>8.76448</c:v>
                </c:pt>
                <c:pt idx="6020">
                  <c:v>8.76645</c:v>
                </c:pt>
                <c:pt idx="6021">
                  <c:v>8.77038</c:v>
                </c:pt>
                <c:pt idx="6022">
                  <c:v>8.772350000000001</c:v>
                </c:pt>
                <c:pt idx="6023">
                  <c:v>8.772350000000001</c:v>
                </c:pt>
                <c:pt idx="6024">
                  <c:v>8.774309999999997</c:v>
                </c:pt>
                <c:pt idx="6025">
                  <c:v>8.778239999999998</c:v>
                </c:pt>
                <c:pt idx="6026">
                  <c:v>8.780209999999998</c:v>
                </c:pt>
                <c:pt idx="6027">
                  <c:v>8.78218</c:v>
                </c:pt>
                <c:pt idx="6028">
                  <c:v>8.786110000000001</c:v>
                </c:pt>
                <c:pt idx="6029">
                  <c:v>8.792010000000001</c:v>
                </c:pt>
                <c:pt idx="6030">
                  <c:v>8.797909999999998</c:v>
                </c:pt>
                <c:pt idx="6031">
                  <c:v>8.799869999999998</c:v>
                </c:pt>
                <c:pt idx="6032">
                  <c:v>8.80184</c:v>
                </c:pt>
                <c:pt idx="6033">
                  <c:v>8.80381</c:v>
                </c:pt>
                <c:pt idx="6034">
                  <c:v>8.80381</c:v>
                </c:pt>
                <c:pt idx="6035">
                  <c:v>8.80381</c:v>
                </c:pt>
                <c:pt idx="6036">
                  <c:v>8.80184</c:v>
                </c:pt>
                <c:pt idx="6037">
                  <c:v>8.80184</c:v>
                </c:pt>
                <c:pt idx="6038">
                  <c:v>8.80577</c:v>
                </c:pt>
                <c:pt idx="6039">
                  <c:v>8.80971</c:v>
                </c:pt>
                <c:pt idx="6040">
                  <c:v>8.813640000000002</c:v>
                </c:pt>
                <c:pt idx="6041">
                  <c:v>8.815600000000006</c:v>
                </c:pt>
                <c:pt idx="6042">
                  <c:v>8.817570000000003</c:v>
                </c:pt>
                <c:pt idx="6043">
                  <c:v>8.819540000000006</c:v>
                </c:pt>
                <c:pt idx="6044">
                  <c:v>8.82347</c:v>
                </c:pt>
                <c:pt idx="6045">
                  <c:v>8.82544</c:v>
                </c:pt>
                <c:pt idx="6046">
                  <c:v>8.8274</c:v>
                </c:pt>
                <c:pt idx="6047">
                  <c:v>8.831340000000001</c:v>
                </c:pt>
                <c:pt idx="6048">
                  <c:v>8.833300000000001</c:v>
                </c:pt>
                <c:pt idx="6049">
                  <c:v>8.833300000000001</c:v>
                </c:pt>
                <c:pt idx="6050">
                  <c:v>8.831340000000001</c:v>
                </c:pt>
                <c:pt idx="6051">
                  <c:v>8.833300000000001</c:v>
                </c:pt>
                <c:pt idx="6052">
                  <c:v>8.833300000000001</c:v>
                </c:pt>
                <c:pt idx="6053">
                  <c:v>8.837230000000001</c:v>
                </c:pt>
                <c:pt idx="6054">
                  <c:v>8.837230000000001</c:v>
                </c:pt>
                <c:pt idx="6055">
                  <c:v>8.839200000000003</c:v>
                </c:pt>
                <c:pt idx="6056">
                  <c:v>8.841169999999998</c:v>
                </c:pt>
                <c:pt idx="6057">
                  <c:v>8.8451</c:v>
                </c:pt>
                <c:pt idx="6058">
                  <c:v>8.847069999999998</c:v>
                </c:pt>
                <c:pt idx="6059">
                  <c:v>8.84903</c:v>
                </c:pt>
                <c:pt idx="6060">
                  <c:v>8.851000000000002</c:v>
                </c:pt>
                <c:pt idx="6061">
                  <c:v>8.851000000000002</c:v>
                </c:pt>
                <c:pt idx="6062">
                  <c:v>8.852970000000002</c:v>
                </c:pt>
                <c:pt idx="6063">
                  <c:v>8.85493</c:v>
                </c:pt>
                <c:pt idx="6064">
                  <c:v>8.852970000000002</c:v>
                </c:pt>
                <c:pt idx="6065">
                  <c:v>8.852970000000002</c:v>
                </c:pt>
                <c:pt idx="6066">
                  <c:v>8.85493</c:v>
                </c:pt>
                <c:pt idx="6067">
                  <c:v>8.85886</c:v>
                </c:pt>
                <c:pt idx="6068">
                  <c:v>8.85886</c:v>
                </c:pt>
                <c:pt idx="6069">
                  <c:v>8.86083</c:v>
                </c:pt>
                <c:pt idx="6070">
                  <c:v>8.86083</c:v>
                </c:pt>
                <c:pt idx="6071">
                  <c:v>8.8628</c:v>
                </c:pt>
                <c:pt idx="6072">
                  <c:v>8.8628</c:v>
                </c:pt>
                <c:pt idx="6073">
                  <c:v>8.8628</c:v>
                </c:pt>
                <c:pt idx="6074">
                  <c:v>8.8628</c:v>
                </c:pt>
                <c:pt idx="6075">
                  <c:v>8.86476</c:v>
                </c:pt>
                <c:pt idx="6076">
                  <c:v>8.86673</c:v>
                </c:pt>
                <c:pt idx="6077">
                  <c:v>8.86673</c:v>
                </c:pt>
                <c:pt idx="6078">
                  <c:v>8.8687</c:v>
                </c:pt>
                <c:pt idx="6079">
                  <c:v>8.8687</c:v>
                </c:pt>
                <c:pt idx="6080">
                  <c:v>8.870660000000002</c:v>
                </c:pt>
                <c:pt idx="6081">
                  <c:v>8.870660000000002</c:v>
                </c:pt>
                <c:pt idx="6082">
                  <c:v>8.87263</c:v>
                </c:pt>
                <c:pt idx="6083">
                  <c:v>8.874590000000004</c:v>
                </c:pt>
                <c:pt idx="6084">
                  <c:v>8.876560000000004</c:v>
                </c:pt>
                <c:pt idx="6085">
                  <c:v>8.87853</c:v>
                </c:pt>
                <c:pt idx="6086">
                  <c:v>8.88049</c:v>
                </c:pt>
                <c:pt idx="6087">
                  <c:v>8.88443</c:v>
                </c:pt>
                <c:pt idx="6088">
                  <c:v>8.88246</c:v>
                </c:pt>
                <c:pt idx="6089">
                  <c:v>8.88443</c:v>
                </c:pt>
                <c:pt idx="6090">
                  <c:v>8.88246</c:v>
                </c:pt>
                <c:pt idx="6091">
                  <c:v>8.88443</c:v>
                </c:pt>
                <c:pt idx="6092">
                  <c:v>8.88639</c:v>
                </c:pt>
                <c:pt idx="6093">
                  <c:v>8.88639</c:v>
                </c:pt>
                <c:pt idx="6094">
                  <c:v>8.88639</c:v>
                </c:pt>
                <c:pt idx="6095">
                  <c:v>8.888359999999998</c:v>
                </c:pt>
                <c:pt idx="6096">
                  <c:v>8.88639</c:v>
                </c:pt>
                <c:pt idx="6097">
                  <c:v>8.88639</c:v>
                </c:pt>
                <c:pt idx="6098">
                  <c:v>8.888359999999998</c:v>
                </c:pt>
                <c:pt idx="6099">
                  <c:v>8.892290000000002</c:v>
                </c:pt>
                <c:pt idx="6100">
                  <c:v>8.892290000000002</c:v>
                </c:pt>
                <c:pt idx="6101">
                  <c:v>8.894260000000001</c:v>
                </c:pt>
                <c:pt idx="6102">
                  <c:v>8.894260000000001</c:v>
                </c:pt>
                <c:pt idx="6103">
                  <c:v>8.896220000000001</c:v>
                </c:pt>
                <c:pt idx="6104">
                  <c:v>8.898190000000001</c:v>
                </c:pt>
                <c:pt idx="6105">
                  <c:v>8.898190000000001</c:v>
                </c:pt>
                <c:pt idx="6106">
                  <c:v>8.900160000000001</c:v>
                </c:pt>
                <c:pt idx="6107">
                  <c:v>8.900160000000001</c:v>
                </c:pt>
                <c:pt idx="6108">
                  <c:v>8.900160000000001</c:v>
                </c:pt>
                <c:pt idx="6109">
                  <c:v>8.900160000000001</c:v>
                </c:pt>
                <c:pt idx="6110">
                  <c:v>8.900160000000001</c:v>
                </c:pt>
                <c:pt idx="6111">
                  <c:v>8.90212</c:v>
                </c:pt>
                <c:pt idx="6112">
                  <c:v>8.90409</c:v>
                </c:pt>
                <c:pt idx="6113">
                  <c:v>8.908019999999998</c:v>
                </c:pt>
                <c:pt idx="6114">
                  <c:v>8.90999</c:v>
                </c:pt>
                <c:pt idx="6115">
                  <c:v>8.911960000000001</c:v>
                </c:pt>
                <c:pt idx="6116">
                  <c:v>8.90999</c:v>
                </c:pt>
                <c:pt idx="6117">
                  <c:v>8.911960000000001</c:v>
                </c:pt>
                <c:pt idx="6118">
                  <c:v>8.911960000000001</c:v>
                </c:pt>
                <c:pt idx="6119">
                  <c:v>8.913920000000001</c:v>
                </c:pt>
                <c:pt idx="6120">
                  <c:v>8.913920000000001</c:v>
                </c:pt>
                <c:pt idx="6121">
                  <c:v>8.915890000000002</c:v>
                </c:pt>
                <c:pt idx="6122">
                  <c:v>8.915890000000002</c:v>
                </c:pt>
                <c:pt idx="6123">
                  <c:v>8.915890000000002</c:v>
                </c:pt>
                <c:pt idx="6124">
                  <c:v>8.915890000000002</c:v>
                </c:pt>
                <c:pt idx="6125">
                  <c:v>8.917850000000001</c:v>
                </c:pt>
                <c:pt idx="6126">
                  <c:v>8.919820000000001</c:v>
                </c:pt>
                <c:pt idx="6127">
                  <c:v>8.921790000000001</c:v>
                </c:pt>
                <c:pt idx="6128">
                  <c:v>8.92375</c:v>
                </c:pt>
                <c:pt idx="6129">
                  <c:v>8.92375</c:v>
                </c:pt>
                <c:pt idx="6130">
                  <c:v>8.92375</c:v>
                </c:pt>
                <c:pt idx="6131">
                  <c:v>8.92572</c:v>
                </c:pt>
                <c:pt idx="6132">
                  <c:v>8.92769</c:v>
                </c:pt>
                <c:pt idx="6133">
                  <c:v>8.92769</c:v>
                </c:pt>
                <c:pt idx="6134">
                  <c:v>8.92965</c:v>
                </c:pt>
                <c:pt idx="6135">
                  <c:v>8.92965</c:v>
                </c:pt>
                <c:pt idx="6136">
                  <c:v>8.931620000000001</c:v>
                </c:pt>
                <c:pt idx="6137">
                  <c:v>8.93358</c:v>
                </c:pt>
                <c:pt idx="6138">
                  <c:v>8.93358</c:v>
                </c:pt>
                <c:pt idx="6139">
                  <c:v>8.93358</c:v>
                </c:pt>
                <c:pt idx="6140">
                  <c:v>8.931620000000001</c:v>
                </c:pt>
                <c:pt idx="6141">
                  <c:v>8.93358</c:v>
                </c:pt>
                <c:pt idx="6142">
                  <c:v>8.935550000000002</c:v>
                </c:pt>
                <c:pt idx="6143">
                  <c:v>8.937520000000001</c:v>
                </c:pt>
                <c:pt idx="6144">
                  <c:v>8.937520000000001</c:v>
                </c:pt>
                <c:pt idx="6145">
                  <c:v>8.937520000000001</c:v>
                </c:pt>
                <c:pt idx="6146">
                  <c:v>8.93948</c:v>
                </c:pt>
                <c:pt idx="6147">
                  <c:v>8.93948</c:v>
                </c:pt>
                <c:pt idx="6148">
                  <c:v>8.943420000000001</c:v>
                </c:pt>
                <c:pt idx="6149">
                  <c:v>8.943420000000001</c:v>
                </c:pt>
                <c:pt idx="6150">
                  <c:v>8.94538</c:v>
                </c:pt>
                <c:pt idx="6151">
                  <c:v>8.949319999999998</c:v>
                </c:pt>
                <c:pt idx="6152">
                  <c:v>8.95128</c:v>
                </c:pt>
                <c:pt idx="6153">
                  <c:v>8.95128</c:v>
                </c:pt>
                <c:pt idx="6154">
                  <c:v>8.95128</c:v>
                </c:pt>
                <c:pt idx="6155">
                  <c:v>8.955210000000002</c:v>
                </c:pt>
                <c:pt idx="6156">
                  <c:v>8.95718</c:v>
                </c:pt>
                <c:pt idx="6157">
                  <c:v>8.959150000000002</c:v>
                </c:pt>
                <c:pt idx="6158">
                  <c:v>8.961110000000001</c:v>
                </c:pt>
                <c:pt idx="6159">
                  <c:v>8.96308</c:v>
                </c:pt>
                <c:pt idx="6160">
                  <c:v>8.965050000000006</c:v>
                </c:pt>
                <c:pt idx="6161">
                  <c:v>8.96701</c:v>
                </c:pt>
                <c:pt idx="6162">
                  <c:v>8.96701</c:v>
                </c:pt>
                <c:pt idx="6163">
                  <c:v>8.96898</c:v>
                </c:pt>
                <c:pt idx="6164">
                  <c:v>8.97095</c:v>
                </c:pt>
                <c:pt idx="6165">
                  <c:v>8.97291</c:v>
                </c:pt>
                <c:pt idx="6166">
                  <c:v>8.976840000000002</c:v>
                </c:pt>
                <c:pt idx="6167">
                  <c:v>8.978810000000001</c:v>
                </c:pt>
                <c:pt idx="6168">
                  <c:v>8.98078</c:v>
                </c:pt>
                <c:pt idx="6169">
                  <c:v>8.978810000000001</c:v>
                </c:pt>
                <c:pt idx="6170">
                  <c:v>8.982740000000006</c:v>
                </c:pt>
                <c:pt idx="6171">
                  <c:v>8.984710000000001</c:v>
                </c:pt>
                <c:pt idx="6172">
                  <c:v>8.98864</c:v>
                </c:pt>
                <c:pt idx="6173">
                  <c:v>8.99258</c:v>
                </c:pt>
                <c:pt idx="6174">
                  <c:v>8.99454</c:v>
                </c:pt>
                <c:pt idx="6175">
                  <c:v>8.99651</c:v>
                </c:pt>
                <c:pt idx="6176">
                  <c:v>8.998470000000001</c:v>
                </c:pt>
                <c:pt idx="6177">
                  <c:v>9.00271</c:v>
                </c:pt>
                <c:pt idx="6178">
                  <c:v>9.007150000000001</c:v>
                </c:pt>
                <c:pt idx="6179">
                  <c:v>9.009370000000001</c:v>
                </c:pt>
                <c:pt idx="6180">
                  <c:v>9.009370000000001</c:v>
                </c:pt>
                <c:pt idx="6181">
                  <c:v>9.01159</c:v>
                </c:pt>
                <c:pt idx="6182">
                  <c:v>9.013800000000001</c:v>
                </c:pt>
                <c:pt idx="6183">
                  <c:v>9.016020000000001</c:v>
                </c:pt>
                <c:pt idx="6184">
                  <c:v>9.016020000000001</c:v>
                </c:pt>
                <c:pt idx="6185">
                  <c:v>9.020460000000003</c:v>
                </c:pt>
                <c:pt idx="6186">
                  <c:v>9.02268</c:v>
                </c:pt>
                <c:pt idx="6187">
                  <c:v>9.024890000000001</c:v>
                </c:pt>
                <c:pt idx="6188">
                  <c:v>9.027109999999998</c:v>
                </c:pt>
                <c:pt idx="6189">
                  <c:v>9.029330000000001</c:v>
                </c:pt>
                <c:pt idx="6190">
                  <c:v>9.031550000000001</c:v>
                </c:pt>
                <c:pt idx="6191">
                  <c:v>9.033760000000001</c:v>
                </c:pt>
                <c:pt idx="6192">
                  <c:v>9.03598</c:v>
                </c:pt>
                <c:pt idx="6193">
                  <c:v>9.03598</c:v>
                </c:pt>
                <c:pt idx="6194">
                  <c:v>9.040420000000001</c:v>
                </c:pt>
                <c:pt idx="6195">
                  <c:v>9.040420000000001</c:v>
                </c:pt>
                <c:pt idx="6196">
                  <c:v>9.04264</c:v>
                </c:pt>
                <c:pt idx="6197">
                  <c:v>9.044849999999998</c:v>
                </c:pt>
                <c:pt idx="6198">
                  <c:v>9.047069999999997</c:v>
                </c:pt>
                <c:pt idx="6199">
                  <c:v>9.049290000000001</c:v>
                </c:pt>
                <c:pt idx="6200">
                  <c:v>9.049290000000001</c:v>
                </c:pt>
                <c:pt idx="6201">
                  <c:v>9.049290000000001</c:v>
                </c:pt>
                <c:pt idx="6202">
                  <c:v>9.049290000000001</c:v>
                </c:pt>
                <c:pt idx="6203">
                  <c:v>9.05151</c:v>
                </c:pt>
                <c:pt idx="6204">
                  <c:v>9.055940000000004</c:v>
                </c:pt>
                <c:pt idx="6205">
                  <c:v>9.055940000000004</c:v>
                </c:pt>
                <c:pt idx="6206">
                  <c:v>9.058160000000001</c:v>
                </c:pt>
                <c:pt idx="6207">
                  <c:v>9.06038</c:v>
                </c:pt>
                <c:pt idx="6208">
                  <c:v>9.06038</c:v>
                </c:pt>
                <c:pt idx="6209">
                  <c:v>9.06038</c:v>
                </c:pt>
                <c:pt idx="6210">
                  <c:v>9.06038</c:v>
                </c:pt>
                <c:pt idx="6211">
                  <c:v>9.06038</c:v>
                </c:pt>
                <c:pt idx="6212">
                  <c:v>9.062600000000006</c:v>
                </c:pt>
                <c:pt idx="6213">
                  <c:v>9.064810000000001</c:v>
                </c:pt>
                <c:pt idx="6214">
                  <c:v>9.06703</c:v>
                </c:pt>
                <c:pt idx="6215">
                  <c:v>9.06703</c:v>
                </c:pt>
                <c:pt idx="6216">
                  <c:v>9.06703</c:v>
                </c:pt>
                <c:pt idx="6217">
                  <c:v>9.06925</c:v>
                </c:pt>
                <c:pt idx="6218">
                  <c:v>9.071470000000001</c:v>
                </c:pt>
                <c:pt idx="6219">
                  <c:v>9.073690000000002</c:v>
                </c:pt>
                <c:pt idx="6220">
                  <c:v>9.073690000000002</c:v>
                </c:pt>
                <c:pt idx="6221">
                  <c:v>9.073690000000002</c:v>
                </c:pt>
                <c:pt idx="6222">
                  <c:v>9.071470000000001</c:v>
                </c:pt>
                <c:pt idx="6223">
                  <c:v>9.073690000000002</c:v>
                </c:pt>
                <c:pt idx="6224">
                  <c:v>9.0759</c:v>
                </c:pt>
                <c:pt idx="6225">
                  <c:v>9.078119999999998</c:v>
                </c:pt>
                <c:pt idx="6226">
                  <c:v>9.078119999999998</c:v>
                </c:pt>
                <c:pt idx="6227">
                  <c:v>9.078119999999998</c:v>
                </c:pt>
                <c:pt idx="6228">
                  <c:v>9.078119999999998</c:v>
                </c:pt>
                <c:pt idx="6229">
                  <c:v>9.080340000000001</c:v>
                </c:pt>
                <c:pt idx="6230">
                  <c:v>9.082560000000002</c:v>
                </c:pt>
                <c:pt idx="6231">
                  <c:v>9.084770000000001</c:v>
                </c:pt>
                <c:pt idx="6232">
                  <c:v>9.084770000000001</c:v>
                </c:pt>
                <c:pt idx="6233">
                  <c:v>9.082560000000002</c:v>
                </c:pt>
                <c:pt idx="6234">
                  <c:v>9.084770000000001</c:v>
                </c:pt>
                <c:pt idx="6235">
                  <c:v>9.084770000000001</c:v>
                </c:pt>
                <c:pt idx="6236">
                  <c:v>9.084770000000001</c:v>
                </c:pt>
                <c:pt idx="6237">
                  <c:v>9.084770000000001</c:v>
                </c:pt>
                <c:pt idx="6238">
                  <c:v>9.084770000000001</c:v>
                </c:pt>
                <c:pt idx="6239">
                  <c:v>9.084770000000001</c:v>
                </c:pt>
                <c:pt idx="6240">
                  <c:v>9.084770000000001</c:v>
                </c:pt>
                <c:pt idx="6241">
                  <c:v>9.08699</c:v>
                </c:pt>
                <c:pt idx="6242">
                  <c:v>9.08699</c:v>
                </c:pt>
                <c:pt idx="6243">
                  <c:v>9.089210000000001</c:v>
                </c:pt>
                <c:pt idx="6244">
                  <c:v>9.089210000000001</c:v>
                </c:pt>
                <c:pt idx="6245">
                  <c:v>9.09143</c:v>
                </c:pt>
                <c:pt idx="6246">
                  <c:v>9.09143</c:v>
                </c:pt>
                <c:pt idx="6247">
                  <c:v>9.09365</c:v>
                </c:pt>
                <c:pt idx="6248">
                  <c:v>9.09586</c:v>
                </c:pt>
                <c:pt idx="6249">
                  <c:v>9.09808</c:v>
                </c:pt>
                <c:pt idx="6250">
                  <c:v>9.09808</c:v>
                </c:pt>
                <c:pt idx="6251">
                  <c:v>9.09808</c:v>
                </c:pt>
                <c:pt idx="6252">
                  <c:v>9.09808</c:v>
                </c:pt>
                <c:pt idx="6253">
                  <c:v>9.100300000000001</c:v>
                </c:pt>
                <c:pt idx="6254">
                  <c:v>9.100300000000001</c:v>
                </c:pt>
                <c:pt idx="6255">
                  <c:v>9.10252</c:v>
                </c:pt>
                <c:pt idx="6256">
                  <c:v>9.10252</c:v>
                </c:pt>
                <c:pt idx="6257">
                  <c:v>9.10252</c:v>
                </c:pt>
                <c:pt idx="6258">
                  <c:v>9.10252</c:v>
                </c:pt>
                <c:pt idx="6259">
                  <c:v>9.10252</c:v>
                </c:pt>
                <c:pt idx="6260">
                  <c:v>9.10252</c:v>
                </c:pt>
                <c:pt idx="6261">
                  <c:v>9.10252</c:v>
                </c:pt>
                <c:pt idx="6262">
                  <c:v>9.104740000000001</c:v>
                </c:pt>
                <c:pt idx="6263">
                  <c:v>9.104740000000001</c:v>
                </c:pt>
                <c:pt idx="6264">
                  <c:v>9.104740000000001</c:v>
                </c:pt>
                <c:pt idx="6265">
                  <c:v>9.109170000000001</c:v>
                </c:pt>
                <c:pt idx="6266">
                  <c:v>9.111389999999998</c:v>
                </c:pt>
                <c:pt idx="6267">
                  <c:v>9.111389999999998</c:v>
                </c:pt>
                <c:pt idx="6268">
                  <c:v>9.115820000000001</c:v>
                </c:pt>
                <c:pt idx="6269">
                  <c:v>9.115820000000001</c:v>
                </c:pt>
                <c:pt idx="6270">
                  <c:v>9.118040000000001</c:v>
                </c:pt>
                <c:pt idx="6271">
                  <c:v>9.118040000000001</c:v>
                </c:pt>
                <c:pt idx="6272">
                  <c:v>9.118040000000001</c:v>
                </c:pt>
                <c:pt idx="6273">
                  <c:v>9.118040000000001</c:v>
                </c:pt>
                <c:pt idx="6274">
                  <c:v>9.118040000000001</c:v>
                </c:pt>
                <c:pt idx="6275">
                  <c:v>9.115820000000001</c:v>
                </c:pt>
                <c:pt idx="6276">
                  <c:v>9.115820000000001</c:v>
                </c:pt>
                <c:pt idx="6277">
                  <c:v>9.118040000000001</c:v>
                </c:pt>
                <c:pt idx="6278">
                  <c:v>9.120259999999998</c:v>
                </c:pt>
                <c:pt idx="6279">
                  <c:v>9.12248</c:v>
                </c:pt>
                <c:pt idx="6280">
                  <c:v>9.12248</c:v>
                </c:pt>
                <c:pt idx="6281">
                  <c:v>9.12248</c:v>
                </c:pt>
                <c:pt idx="6282">
                  <c:v>9.12248</c:v>
                </c:pt>
                <c:pt idx="6283">
                  <c:v>9.12248</c:v>
                </c:pt>
                <c:pt idx="6284">
                  <c:v>9.124700000000001</c:v>
                </c:pt>
                <c:pt idx="6285">
                  <c:v>9.124700000000001</c:v>
                </c:pt>
                <c:pt idx="6286">
                  <c:v>9.126910000000001</c:v>
                </c:pt>
                <c:pt idx="6287">
                  <c:v>9.12913</c:v>
                </c:pt>
                <c:pt idx="6288">
                  <c:v>9.12913</c:v>
                </c:pt>
                <c:pt idx="6289">
                  <c:v>9.126910000000001</c:v>
                </c:pt>
                <c:pt idx="6290">
                  <c:v>9.12913</c:v>
                </c:pt>
                <c:pt idx="6291">
                  <c:v>9.131349999999997</c:v>
                </c:pt>
                <c:pt idx="6292">
                  <c:v>9.133570000000001</c:v>
                </c:pt>
                <c:pt idx="6293">
                  <c:v>9.133570000000001</c:v>
                </c:pt>
                <c:pt idx="6294">
                  <c:v>9.133570000000001</c:v>
                </c:pt>
                <c:pt idx="6295">
                  <c:v>9.133570000000001</c:v>
                </c:pt>
                <c:pt idx="6296">
                  <c:v>9.133570000000001</c:v>
                </c:pt>
                <c:pt idx="6297">
                  <c:v>9.13579</c:v>
                </c:pt>
                <c:pt idx="6298">
                  <c:v>9.137999999999998</c:v>
                </c:pt>
                <c:pt idx="6299">
                  <c:v>9.140219999999997</c:v>
                </c:pt>
                <c:pt idx="6300">
                  <c:v>9.137999999999998</c:v>
                </c:pt>
                <c:pt idx="6301">
                  <c:v>9.137999999999998</c:v>
                </c:pt>
                <c:pt idx="6302">
                  <c:v>9.137999999999998</c:v>
                </c:pt>
                <c:pt idx="6303">
                  <c:v>9.137999999999998</c:v>
                </c:pt>
                <c:pt idx="6304">
                  <c:v>9.137999999999998</c:v>
                </c:pt>
                <c:pt idx="6305">
                  <c:v>9.137999999999998</c:v>
                </c:pt>
                <c:pt idx="6306">
                  <c:v>9.140219999999997</c:v>
                </c:pt>
                <c:pt idx="6307">
                  <c:v>9.14244</c:v>
                </c:pt>
                <c:pt idx="6308">
                  <c:v>9.144659999999998</c:v>
                </c:pt>
                <c:pt idx="6309">
                  <c:v>9.14244</c:v>
                </c:pt>
                <c:pt idx="6310">
                  <c:v>9.140219999999997</c:v>
                </c:pt>
                <c:pt idx="6311">
                  <c:v>9.14244</c:v>
                </c:pt>
                <c:pt idx="6312">
                  <c:v>9.144659999999998</c:v>
                </c:pt>
                <c:pt idx="6313">
                  <c:v>9.14687</c:v>
                </c:pt>
                <c:pt idx="6314">
                  <c:v>9.144659999999998</c:v>
                </c:pt>
                <c:pt idx="6315">
                  <c:v>9.144659999999998</c:v>
                </c:pt>
                <c:pt idx="6316">
                  <c:v>9.144659999999998</c:v>
                </c:pt>
                <c:pt idx="6317">
                  <c:v>9.144659999999998</c:v>
                </c:pt>
                <c:pt idx="6318">
                  <c:v>9.144659999999998</c:v>
                </c:pt>
                <c:pt idx="6319">
                  <c:v>9.144659999999998</c:v>
                </c:pt>
                <c:pt idx="6320">
                  <c:v>9.14687</c:v>
                </c:pt>
                <c:pt idx="6321">
                  <c:v>9.149090000000001</c:v>
                </c:pt>
                <c:pt idx="6322">
                  <c:v>9.151309999999998</c:v>
                </c:pt>
                <c:pt idx="6323">
                  <c:v>9.151309999999998</c:v>
                </c:pt>
                <c:pt idx="6324">
                  <c:v>9.151309999999998</c:v>
                </c:pt>
                <c:pt idx="6325">
                  <c:v>9.149090000000001</c:v>
                </c:pt>
                <c:pt idx="6326">
                  <c:v>9.151309999999998</c:v>
                </c:pt>
                <c:pt idx="6327">
                  <c:v>9.149090000000001</c:v>
                </c:pt>
                <c:pt idx="6328">
                  <c:v>9.14687</c:v>
                </c:pt>
                <c:pt idx="6329">
                  <c:v>9.144659999999998</c:v>
                </c:pt>
                <c:pt idx="6330">
                  <c:v>9.14687</c:v>
                </c:pt>
                <c:pt idx="6331">
                  <c:v>9.149090000000001</c:v>
                </c:pt>
                <c:pt idx="6332">
                  <c:v>9.149090000000001</c:v>
                </c:pt>
                <c:pt idx="6333">
                  <c:v>9.149090000000001</c:v>
                </c:pt>
                <c:pt idx="6334">
                  <c:v>9.149090000000001</c:v>
                </c:pt>
                <c:pt idx="6335">
                  <c:v>9.14687</c:v>
                </c:pt>
                <c:pt idx="6336">
                  <c:v>9.144659999999998</c:v>
                </c:pt>
                <c:pt idx="6337">
                  <c:v>9.144659999999998</c:v>
                </c:pt>
                <c:pt idx="6338">
                  <c:v>9.144659999999998</c:v>
                </c:pt>
                <c:pt idx="6339">
                  <c:v>9.144659999999998</c:v>
                </c:pt>
                <c:pt idx="6340">
                  <c:v>9.14244</c:v>
                </c:pt>
                <c:pt idx="6341">
                  <c:v>9.140219999999997</c:v>
                </c:pt>
                <c:pt idx="6342">
                  <c:v>9.140219999999997</c:v>
                </c:pt>
                <c:pt idx="6343">
                  <c:v>9.14244</c:v>
                </c:pt>
                <c:pt idx="6344">
                  <c:v>9.14244</c:v>
                </c:pt>
                <c:pt idx="6345">
                  <c:v>9.144659999999998</c:v>
                </c:pt>
                <c:pt idx="6346">
                  <c:v>9.14687</c:v>
                </c:pt>
                <c:pt idx="6347">
                  <c:v>9.144659999999998</c:v>
                </c:pt>
                <c:pt idx="6348">
                  <c:v>9.14687</c:v>
                </c:pt>
                <c:pt idx="6349">
                  <c:v>9.144659999999998</c:v>
                </c:pt>
                <c:pt idx="6350">
                  <c:v>9.144659999999998</c:v>
                </c:pt>
                <c:pt idx="6351">
                  <c:v>9.14244</c:v>
                </c:pt>
                <c:pt idx="6352">
                  <c:v>9.14244</c:v>
                </c:pt>
                <c:pt idx="6353">
                  <c:v>9.140219999999997</c:v>
                </c:pt>
                <c:pt idx="6354">
                  <c:v>9.140219999999997</c:v>
                </c:pt>
                <c:pt idx="6355">
                  <c:v>9.137999999999998</c:v>
                </c:pt>
                <c:pt idx="6356">
                  <c:v>9.140219999999997</c:v>
                </c:pt>
                <c:pt idx="6357">
                  <c:v>9.144659999999998</c:v>
                </c:pt>
                <c:pt idx="6358">
                  <c:v>9.144659999999998</c:v>
                </c:pt>
                <c:pt idx="6359">
                  <c:v>9.144659999999998</c:v>
                </c:pt>
                <c:pt idx="6360">
                  <c:v>9.14244</c:v>
                </c:pt>
                <c:pt idx="6361">
                  <c:v>9.140219999999997</c:v>
                </c:pt>
                <c:pt idx="6362">
                  <c:v>9.140219999999997</c:v>
                </c:pt>
                <c:pt idx="6363">
                  <c:v>9.140219999999997</c:v>
                </c:pt>
                <c:pt idx="6364">
                  <c:v>9.14244</c:v>
                </c:pt>
                <c:pt idx="6365">
                  <c:v>9.14244</c:v>
                </c:pt>
                <c:pt idx="6366">
                  <c:v>9.14687</c:v>
                </c:pt>
                <c:pt idx="6367">
                  <c:v>9.14687</c:v>
                </c:pt>
                <c:pt idx="6368">
                  <c:v>9.149090000000001</c:v>
                </c:pt>
                <c:pt idx="6369">
                  <c:v>9.151309999999998</c:v>
                </c:pt>
                <c:pt idx="6370">
                  <c:v>9.151309999999998</c:v>
                </c:pt>
                <c:pt idx="6371">
                  <c:v>9.15353000000001</c:v>
                </c:pt>
                <c:pt idx="6372">
                  <c:v>9.15353000000001</c:v>
                </c:pt>
                <c:pt idx="6373">
                  <c:v>9.15353000000001</c:v>
                </c:pt>
                <c:pt idx="6374">
                  <c:v>9.15353000000001</c:v>
                </c:pt>
                <c:pt idx="6375">
                  <c:v>9.15353000000001</c:v>
                </c:pt>
                <c:pt idx="6376">
                  <c:v>9.15353000000001</c:v>
                </c:pt>
                <c:pt idx="6377">
                  <c:v>9.151309999999998</c:v>
                </c:pt>
                <c:pt idx="6378">
                  <c:v>9.151309999999998</c:v>
                </c:pt>
                <c:pt idx="6379">
                  <c:v>9.151309999999998</c:v>
                </c:pt>
                <c:pt idx="6380">
                  <c:v>9.15353000000001</c:v>
                </c:pt>
                <c:pt idx="6381">
                  <c:v>9.15353000000001</c:v>
                </c:pt>
                <c:pt idx="6382">
                  <c:v>9.15353000000001</c:v>
                </c:pt>
                <c:pt idx="6383">
                  <c:v>9.15353000000001</c:v>
                </c:pt>
                <c:pt idx="6384">
                  <c:v>9.155750000000002</c:v>
                </c:pt>
                <c:pt idx="6385">
                  <c:v>9.155750000000002</c:v>
                </c:pt>
                <c:pt idx="6386">
                  <c:v>9.157960000000001</c:v>
                </c:pt>
                <c:pt idx="6387">
                  <c:v>9.157960000000001</c:v>
                </c:pt>
                <c:pt idx="6388">
                  <c:v>9.157960000000001</c:v>
                </c:pt>
                <c:pt idx="6389">
                  <c:v>9.16018</c:v>
                </c:pt>
                <c:pt idx="6390">
                  <c:v>9.164620000000001</c:v>
                </c:pt>
                <c:pt idx="6391">
                  <c:v>9.16684</c:v>
                </c:pt>
                <c:pt idx="6392">
                  <c:v>9.16905</c:v>
                </c:pt>
                <c:pt idx="6393">
                  <c:v>9.16905</c:v>
                </c:pt>
                <c:pt idx="6394">
                  <c:v>9.17127</c:v>
                </c:pt>
                <c:pt idx="6395">
                  <c:v>9.17127</c:v>
                </c:pt>
                <c:pt idx="6396">
                  <c:v>9.173490000000002</c:v>
                </c:pt>
                <c:pt idx="6397">
                  <c:v>9.17571</c:v>
                </c:pt>
                <c:pt idx="6398">
                  <c:v>9.177919999999998</c:v>
                </c:pt>
                <c:pt idx="6399">
                  <c:v>9.180140000000001</c:v>
                </c:pt>
                <c:pt idx="6400">
                  <c:v>9.182360000000001</c:v>
                </c:pt>
                <c:pt idx="6401">
                  <c:v>9.18458</c:v>
                </c:pt>
                <c:pt idx="6402">
                  <c:v>9.186800000000003</c:v>
                </c:pt>
                <c:pt idx="6403">
                  <c:v>9.186800000000003</c:v>
                </c:pt>
                <c:pt idx="6404">
                  <c:v>9.189010000000001</c:v>
                </c:pt>
                <c:pt idx="6405">
                  <c:v>9.19123</c:v>
                </c:pt>
                <c:pt idx="6406">
                  <c:v>9.19345</c:v>
                </c:pt>
                <c:pt idx="6407">
                  <c:v>9.195670000000001</c:v>
                </c:pt>
                <c:pt idx="6408">
                  <c:v>9.19345</c:v>
                </c:pt>
                <c:pt idx="6409">
                  <c:v>9.19345</c:v>
                </c:pt>
                <c:pt idx="6410">
                  <c:v>9.19345</c:v>
                </c:pt>
                <c:pt idx="6411">
                  <c:v>9.195670000000001</c:v>
                </c:pt>
                <c:pt idx="6412">
                  <c:v>9.2001</c:v>
                </c:pt>
                <c:pt idx="6413">
                  <c:v>9.202319999999998</c:v>
                </c:pt>
                <c:pt idx="6414">
                  <c:v>9.204540000000001</c:v>
                </c:pt>
                <c:pt idx="6415">
                  <c:v>9.204540000000001</c:v>
                </c:pt>
                <c:pt idx="6416">
                  <c:v>9.208969999999997</c:v>
                </c:pt>
                <c:pt idx="6417">
                  <c:v>9.208969999999997</c:v>
                </c:pt>
                <c:pt idx="6418">
                  <c:v>9.213410000000001</c:v>
                </c:pt>
                <c:pt idx="6419">
                  <c:v>9.211189999999998</c:v>
                </c:pt>
                <c:pt idx="6420">
                  <c:v>9.213410000000001</c:v>
                </c:pt>
                <c:pt idx="6421">
                  <c:v>9.215630000000002</c:v>
                </c:pt>
                <c:pt idx="6422">
                  <c:v>9.217849999999998</c:v>
                </c:pt>
                <c:pt idx="6423">
                  <c:v>9.215630000000002</c:v>
                </c:pt>
                <c:pt idx="6424">
                  <c:v>9.215630000000002</c:v>
                </c:pt>
                <c:pt idx="6425">
                  <c:v>9.213410000000001</c:v>
                </c:pt>
                <c:pt idx="6426">
                  <c:v>9.213410000000001</c:v>
                </c:pt>
                <c:pt idx="6427">
                  <c:v>9.215630000000002</c:v>
                </c:pt>
                <c:pt idx="6428">
                  <c:v>9.215630000000002</c:v>
                </c:pt>
                <c:pt idx="6429">
                  <c:v>9.217849999999998</c:v>
                </c:pt>
                <c:pt idx="6430">
                  <c:v>9.217849999999998</c:v>
                </c:pt>
                <c:pt idx="6431">
                  <c:v>9.217849999999998</c:v>
                </c:pt>
                <c:pt idx="6432">
                  <c:v>9.217849999999998</c:v>
                </c:pt>
                <c:pt idx="6433">
                  <c:v>9.220059999999998</c:v>
                </c:pt>
                <c:pt idx="6434">
                  <c:v>9.220059999999998</c:v>
                </c:pt>
                <c:pt idx="6435">
                  <c:v>9.22228</c:v>
                </c:pt>
                <c:pt idx="6436">
                  <c:v>9.22228</c:v>
                </c:pt>
                <c:pt idx="6437">
                  <c:v>9.22228</c:v>
                </c:pt>
                <c:pt idx="6438">
                  <c:v>9.22228</c:v>
                </c:pt>
                <c:pt idx="6439">
                  <c:v>9.22228</c:v>
                </c:pt>
                <c:pt idx="6440">
                  <c:v>9.22228</c:v>
                </c:pt>
                <c:pt idx="6441">
                  <c:v>9.22228</c:v>
                </c:pt>
                <c:pt idx="6442">
                  <c:v>9.22228</c:v>
                </c:pt>
                <c:pt idx="6443">
                  <c:v>9.22228</c:v>
                </c:pt>
                <c:pt idx="6444">
                  <c:v>9.220059999999998</c:v>
                </c:pt>
                <c:pt idx="6445">
                  <c:v>9.22228</c:v>
                </c:pt>
                <c:pt idx="6446">
                  <c:v>9.2245</c:v>
                </c:pt>
                <c:pt idx="6447">
                  <c:v>9.2245</c:v>
                </c:pt>
                <c:pt idx="6448">
                  <c:v>9.2245</c:v>
                </c:pt>
                <c:pt idx="6449">
                  <c:v>9.226719999999998</c:v>
                </c:pt>
                <c:pt idx="6450">
                  <c:v>9.226719999999998</c:v>
                </c:pt>
                <c:pt idx="6451">
                  <c:v>9.226719999999998</c:v>
                </c:pt>
                <c:pt idx="6452">
                  <c:v>9.2245</c:v>
                </c:pt>
                <c:pt idx="6453">
                  <c:v>9.228939999999997</c:v>
                </c:pt>
                <c:pt idx="6454">
                  <c:v>9.226719999999998</c:v>
                </c:pt>
                <c:pt idx="6455">
                  <c:v>9.226719999999998</c:v>
                </c:pt>
                <c:pt idx="6456">
                  <c:v>9.228939999999997</c:v>
                </c:pt>
                <c:pt idx="6457">
                  <c:v>9.228939999999997</c:v>
                </c:pt>
                <c:pt idx="6458">
                  <c:v>9.231149999999997</c:v>
                </c:pt>
                <c:pt idx="6459">
                  <c:v>9.231149999999997</c:v>
                </c:pt>
                <c:pt idx="6460">
                  <c:v>9.231149999999997</c:v>
                </c:pt>
                <c:pt idx="6461">
                  <c:v>9.231149999999997</c:v>
                </c:pt>
                <c:pt idx="6462">
                  <c:v>9.231149999999997</c:v>
                </c:pt>
                <c:pt idx="6463">
                  <c:v>9.233369999999997</c:v>
                </c:pt>
                <c:pt idx="6464">
                  <c:v>9.233369999999997</c:v>
                </c:pt>
                <c:pt idx="6465">
                  <c:v>9.23559</c:v>
                </c:pt>
                <c:pt idx="6466">
                  <c:v>9.23559</c:v>
                </c:pt>
                <c:pt idx="6467">
                  <c:v>9.23559</c:v>
                </c:pt>
                <c:pt idx="6468">
                  <c:v>9.237809999999997</c:v>
                </c:pt>
                <c:pt idx="6469">
                  <c:v>9.237809999999997</c:v>
                </c:pt>
                <c:pt idx="6470">
                  <c:v>9.237809999999997</c:v>
                </c:pt>
                <c:pt idx="6471">
                  <c:v>9.237809999999997</c:v>
                </c:pt>
                <c:pt idx="6472">
                  <c:v>9.240019999999997</c:v>
                </c:pt>
                <c:pt idx="6473">
                  <c:v>9.242240000000001</c:v>
                </c:pt>
                <c:pt idx="6474">
                  <c:v>9.242240000000001</c:v>
                </c:pt>
                <c:pt idx="6475">
                  <c:v>9.240019999999997</c:v>
                </c:pt>
                <c:pt idx="6476">
                  <c:v>9.237809999999997</c:v>
                </c:pt>
                <c:pt idx="6477">
                  <c:v>9.237809999999997</c:v>
                </c:pt>
                <c:pt idx="6478">
                  <c:v>9.240019999999997</c:v>
                </c:pt>
                <c:pt idx="6479">
                  <c:v>9.242240000000001</c:v>
                </c:pt>
                <c:pt idx="6480">
                  <c:v>9.242240000000001</c:v>
                </c:pt>
                <c:pt idx="6481">
                  <c:v>9.244459999999998</c:v>
                </c:pt>
                <c:pt idx="6482">
                  <c:v>9.244459999999998</c:v>
                </c:pt>
                <c:pt idx="6483">
                  <c:v>9.248899999999997</c:v>
                </c:pt>
                <c:pt idx="6484">
                  <c:v>9.248899999999997</c:v>
                </c:pt>
                <c:pt idx="6485">
                  <c:v>9.24668</c:v>
                </c:pt>
                <c:pt idx="6486">
                  <c:v>9.24668</c:v>
                </c:pt>
                <c:pt idx="6487">
                  <c:v>9.244459999999998</c:v>
                </c:pt>
                <c:pt idx="6488">
                  <c:v>9.24668</c:v>
                </c:pt>
                <c:pt idx="6489">
                  <c:v>9.24668</c:v>
                </c:pt>
                <c:pt idx="6490">
                  <c:v>9.24668</c:v>
                </c:pt>
                <c:pt idx="6491">
                  <c:v>9.248899999999997</c:v>
                </c:pt>
                <c:pt idx="6492">
                  <c:v>9.251110000000001</c:v>
                </c:pt>
                <c:pt idx="6493">
                  <c:v>9.248899999999997</c:v>
                </c:pt>
                <c:pt idx="6494">
                  <c:v>9.248899999999997</c:v>
                </c:pt>
                <c:pt idx="6495">
                  <c:v>9.248899999999997</c:v>
                </c:pt>
                <c:pt idx="6496">
                  <c:v>9.248899999999997</c:v>
                </c:pt>
                <c:pt idx="6497">
                  <c:v>9.251110000000001</c:v>
                </c:pt>
                <c:pt idx="6498">
                  <c:v>9.25333</c:v>
                </c:pt>
                <c:pt idx="6499">
                  <c:v>9.25333</c:v>
                </c:pt>
                <c:pt idx="6500">
                  <c:v>9.25333</c:v>
                </c:pt>
                <c:pt idx="6501">
                  <c:v>9.255550000000004</c:v>
                </c:pt>
                <c:pt idx="6502">
                  <c:v>9.257770000000001</c:v>
                </c:pt>
                <c:pt idx="6503">
                  <c:v>9.257770000000001</c:v>
                </c:pt>
                <c:pt idx="6504">
                  <c:v>9.255550000000004</c:v>
                </c:pt>
                <c:pt idx="6505">
                  <c:v>9.255550000000004</c:v>
                </c:pt>
                <c:pt idx="6506">
                  <c:v>9.255550000000004</c:v>
                </c:pt>
                <c:pt idx="6507">
                  <c:v>9.255550000000004</c:v>
                </c:pt>
                <c:pt idx="6508">
                  <c:v>9.257770000000001</c:v>
                </c:pt>
                <c:pt idx="6509">
                  <c:v>9.257770000000001</c:v>
                </c:pt>
                <c:pt idx="6510">
                  <c:v>9.25998</c:v>
                </c:pt>
                <c:pt idx="6511">
                  <c:v>9.25998</c:v>
                </c:pt>
                <c:pt idx="6512">
                  <c:v>9.25998</c:v>
                </c:pt>
                <c:pt idx="6513">
                  <c:v>9.2622</c:v>
                </c:pt>
                <c:pt idx="6514">
                  <c:v>9.2622</c:v>
                </c:pt>
                <c:pt idx="6515">
                  <c:v>9.2622</c:v>
                </c:pt>
                <c:pt idx="6516">
                  <c:v>9.2622</c:v>
                </c:pt>
                <c:pt idx="6517">
                  <c:v>9.25998</c:v>
                </c:pt>
                <c:pt idx="6518">
                  <c:v>9.25998</c:v>
                </c:pt>
                <c:pt idx="6519">
                  <c:v>9.2622</c:v>
                </c:pt>
                <c:pt idx="6520">
                  <c:v>9.264420000000001</c:v>
                </c:pt>
                <c:pt idx="6521">
                  <c:v>9.264420000000001</c:v>
                </c:pt>
                <c:pt idx="6522">
                  <c:v>9.2622</c:v>
                </c:pt>
                <c:pt idx="6523">
                  <c:v>9.264420000000001</c:v>
                </c:pt>
                <c:pt idx="6524">
                  <c:v>9.26664</c:v>
                </c:pt>
                <c:pt idx="6525">
                  <c:v>9.268859999999998</c:v>
                </c:pt>
                <c:pt idx="6526">
                  <c:v>9.271069999999998</c:v>
                </c:pt>
                <c:pt idx="6527">
                  <c:v>9.271069999999998</c:v>
                </c:pt>
                <c:pt idx="6528">
                  <c:v>9.273290000000001</c:v>
                </c:pt>
                <c:pt idx="6529">
                  <c:v>9.27551</c:v>
                </c:pt>
                <c:pt idx="6530">
                  <c:v>9.27773</c:v>
                </c:pt>
                <c:pt idx="6531">
                  <c:v>9.279950000000001</c:v>
                </c:pt>
                <c:pt idx="6532">
                  <c:v>9.279950000000001</c:v>
                </c:pt>
                <c:pt idx="6533">
                  <c:v>9.282160000000001</c:v>
                </c:pt>
                <c:pt idx="6534">
                  <c:v>9.279950000000001</c:v>
                </c:pt>
                <c:pt idx="6535">
                  <c:v>9.282160000000001</c:v>
                </c:pt>
                <c:pt idx="6536">
                  <c:v>9.284379999999998</c:v>
                </c:pt>
                <c:pt idx="6537">
                  <c:v>9.2866</c:v>
                </c:pt>
                <c:pt idx="6538">
                  <c:v>9.29103</c:v>
                </c:pt>
                <c:pt idx="6539">
                  <c:v>9.293249999999998</c:v>
                </c:pt>
                <c:pt idx="6540">
                  <c:v>9.295470000000003</c:v>
                </c:pt>
                <c:pt idx="6541">
                  <c:v>9.295470000000003</c:v>
                </c:pt>
                <c:pt idx="6542">
                  <c:v>9.297690000000001</c:v>
                </c:pt>
                <c:pt idx="6543">
                  <c:v>9.297690000000001</c:v>
                </c:pt>
                <c:pt idx="6544">
                  <c:v>9.299910000000001</c:v>
                </c:pt>
                <c:pt idx="6545">
                  <c:v>9.304340000000001</c:v>
                </c:pt>
                <c:pt idx="6546">
                  <c:v>9.30878</c:v>
                </c:pt>
                <c:pt idx="6547">
                  <c:v>9.313210000000001</c:v>
                </c:pt>
                <c:pt idx="6548">
                  <c:v>9.31765</c:v>
                </c:pt>
                <c:pt idx="6549">
                  <c:v>9.31765</c:v>
                </c:pt>
                <c:pt idx="6550">
                  <c:v>9.319870000000003</c:v>
                </c:pt>
                <c:pt idx="6551">
                  <c:v>9.324300000000001</c:v>
                </c:pt>
                <c:pt idx="6552">
                  <c:v>9.32652</c:v>
                </c:pt>
                <c:pt idx="6553">
                  <c:v>9.328740000000001</c:v>
                </c:pt>
                <c:pt idx="6554">
                  <c:v>9.333170000000001</c:v>
                </c:pt>
                <c:pt idx="6555">
                  <c:v>9.337610000000001</c:v>
                </c:pt>
                <c:pt idx="6556">
                  <c:v>9.337610000000001</c:v>
                </c:pt>
                <c:pt idx="6557">
                  <c:v>9.33983</c:v>
                </c:pt>
                <c:pt idx="6558">
                  <c:v>9.344259999999998</c:v>
                </c:pt>
                <c:pt idx="6559">
                  <c:v>9.34648</c:v>
                </c:pt>
                <c:pt idx="6560">
                  <c:v>9.348700000000001</c:v>
                </c:pt>
                <c:pt idx="6561">
                  <c:v>9.35092</c:v>
                </c:pt>
                <c:pt idx="6562">
                  <c:v>9.35313</c:v>
                </c:pt>
                <c:pt idx="6563">
                  <c:v>9.35313</c:v>
                </c:pt>
                <c:pt idx="6564">
                  <c:v>9.35979</c:v>
                </c:pt>
                <c:pt idx="6565">
                  <c:v>9.35979</c:v>
                </c:pt>
                <c:pt idx="6566">
                  <c:v>9.364220000000001</c:v>
                </c:pt>
                <c:pt idx="6567">
                  <c:v>9.36866</c:v>
                </c:pt>
                <c:pt idx="6568">
                  <c:v>9.37088</c:v>
                </c:pt>
                <c:pt idx="6569">
                  <c:v>9.37531</c:v>
                </c:pt>
                <c:pt idx="6570">
                  <c:v>9.37531</c:v>
                </c:pt>
                <c:pt idx="6571">
                  <c:v>9.379750000000004</c:v>
                </c:pt>
                <c:pt idx="6572">
                  <c:v>9.381970000000001</c:v>
                </c:pt>
                <c:pt idx="6573">
                  <c:v>9.381970000000001</c:v>
                </c:pt>
                <c:pt idx="6574">
                  <c:v>9.38418</c:v>
                </c:pt>
                <c:pt idx="6575">
                  <c:v>9.38418</c:v>
                </c:pt>
                <c:pt idx="6576">
                  <c:v>9.388620000000001</c:v>
                </c:pt>
                <c:pt idx="6577">
                  <c:v>9.388620000000001</c:v>
                </c:pt>
                <c:pt idx="6578">
                  <c:v>9.39084</c:v>
                </c:pt>
                <c:pt idx="6579">
                  <c:v>9.39527</c:v>
                </c:pt>
                <c:pt idx="6580">
                  <c:v>9.39971</c:v>
                </c:pt>
                <c:pt idx="6581">
                  <c:v>9.40193</c:v>
                </c:pt>
                <c:pt idx="6582">
                  <c:v>9.404140000000003</c:v>
                </c:pt>
                <c:pt idx="6583">
                  <c:v>9.406360000000001</c:v>
                </c:pt>
                <c:pt idx="6584">
                  <c:v>9.40858</c:v>
                </c:pt>
                <c:pt idx="6585">
                  <c:v>9.40858</c:v>
                </c:pt>
                <c:pt idx="6586">
                  <c:v>9.4108</c:v>
                </c:pt>
                <c:pt idx="6587">
                  <c:v>9.413020000000001</c:v>
                </c:pt>
                <c:pt idx="6588">
                  <c:v>9.41523</c:v>
                </c:pt>
                <c:pt idx="6589">
                  <c:v>9.41967</c:v>
                </c:pt>
                <c:pt idx="6590">
                  <c:v>9.424110000000001</c:v>
                </c:pt>
                <c:pt idx="6591">
                  <c:v>9.430760000000001</c:v>
                </c:pt>
                <c:pt idx="6592">
                  <c:v>9.43298</c:v>
                </c:pt>
                <c:pt idx="6593">
                  <c:v>9.43519</c:v>
                </c:pt>
                <c:pt idx="6594">
                  <c:v>9.437410000000003</c:v>
                </c:pt>
                <c:pt idx="6595">
                  <c:v>9.43298</c:v>
                </c:pt>
                <c:pt idx="6596">
                  <c:v>9.43519</c:v>
                </c:pt>
                <c:pt idx="6597">
                  <c:v>9.437410000000003</c:v>
                </c:pt>
                <c:pt idx="6598">
                  <c:v>9.444069999999998</c:v>
                </c:pt>
                <c:pt idx="6599">
                  <c:v>9.444069999999998</c:v>
                </c:pt>
                <c:pt idx="6600">
                  <c:v>9.444069999999998</c:v>
                </c:pt>
                <c:pt idx="6601">
                  <c:v>9.44628</c:v>
                </c:pt>
                <c:pt idx="6602">
                  <c:v>9.448500000000001</c:v>
                </c:pt>
                <c:pt idx="6603">
                  <c:v>9.448500000000001</c:v>
                </c:pt>
                <c:pt idx="6604">
                  <c:v>9.452940000000006</c:v>
                </c:pt>
                <c:pt idx="6605">
                  <c:v>9.457370000000001</c:v>
                </c:pt>
                <c:pt idx="6606">
                  <c:v>9.455160000000002</c:v>
                </c:pt>
                <c:pt idx="6607">
                  <c:v>9.45072</c:v>
                </c:pt>
                <c:pt idx="6608">
                  <c:v>9.45072</c:v>
                </c:pt>
                <c:pt idx="6609">
                  <c:v>9.45072</c:v>
                </c:pt>
                <c:pt idx="6610">
                  <c:v>9.448500000000001</c:v>
                </c:pt>
                <c:pt idx="6611">
                  <c:v>9.45072</c:v>
                </c:pt>
                <c:pt idx="6612">
                  <c:v>9.45072</c:v>
                </c:pt>
                <c:pt idx="6613">
                  <c:v>9.45072</c:v>
                </c:pt>
                <c:pt idx="6614">
                  <c:v>9.448500000000001</c:v>
                </c:pt>
                <c:pt idx="6615">
                  <c:v>9.448500000000001</c:v>
                </c:pt>
                <c:pt idx="6616">
                  <c:v>9.44628</c:v>
                </c:pt>
                <c:pt idx="6617">
                  <c:v>9.44628</c:v>
                </c:pt>
                <c:pt idx="6618">
                  <c:v>9.444069999999998</c:v>
                </c:pt>
                <c:pt idx="6619">
                  <c:v>9.441849999999998</c:v>
                </c:pt>
                <c:pt idx="6620">
                  <c:v>9.437410000000003</c:v>
                </c:pt>
                <c:pt idx="6621">
                  <c:v>9.43519</c:v>
                </c:pt>
                <c:pt idx="6622">
                  <c:v>9.43298</c:v>
                </c:pt>
                <c:pt idx="6623">
                  <c:v>9.43298</c:v>
                </c:pt>
                <c:pt idx="6624">
                  <c:v>9.43298</c:v>
                </c:pt>
                <c:pt idx="6625">
                  <c:v>9.430760000000001</c:v>
                </c:pt>
                <c:pt idx="6626">
                  <c:v>9.428540000000003</c:v>
                </c:pt>
                <c:pt idx="6627">
                  <c:v>9.424110000000001</c:v>
                </c:pt>
                <c:pt idx="6628">
                  <c:v>9.421890000000001</c:v>
                </c:pt>
                <c:pt idx="6629">
                  <c:v>9.41967</c:v>
                </c:pt>
                <c:pt idx="6630">
                  <c:v>9.41745</c:v>
                </c:pt>
                <c:pt idx="6631">
                  <c:v>9.41523</c:v>
                </c:pt>
                <c:pt idx="6632">
                  <c:v>9.413020000000001</c:v>
                </c:pt>
                <c:pt idx="6633">
                  <c:v>9.4108</c:v>
                </c:pt>
                <c:pt idx="6634">
                  <c:v>9.40858</c:v>
                </c:pt>
                <c:pt idx="6635">
                  <c:v>9.406360000000001</c:v>
                </c:pt>
                <c:pt idx="6636">
                  <c:v>9.406360000000001</c:v>
                </c:pt>
                <c:pt idx="6637">
                  <c:v>9.40858</c:v>
                </c:pt>
                <c:pt idx="6638">
                  <c:v>9.406360000000001</c:v>
                </c:pt>
                <c:pt idx="6639">
                  <c:v>9.404140000000003</c:v>
                </c:pt>
                <c:pt idx="6640">
                  <c:v>9.406360000000001</c:v>
                </c:pt>
                <c:pt idx="6641">
                  <c:v>9.404140000000003</c:v>
                </c:pt>
                <c:pt idx="6642">
                  <c:v>9.404140000000003</c:v>
                </c:pt>
                <c:pt idx="6643">
                  <c:v>9.40193</c:v>
                </c:pt>
                <c:pt idx="6644">
                  <c:v>9.39971</c:v>
                </c:pt>
                <c:pt idx="6645">
                  <c:v>9.397490000000002</c:v>
                </c:pt>
                <c:pt idx="6646">
                  <c:v>9.397490000000002</c:v>
                </c:pt>
                <c:pt idx="6647">
                  <c:v>9.397490000000002</c:v>
                </c:pt>
                <c:pt idx="6648">
                  <c:v>9.39527</c:v>
                </c:pt>
                <c:pt idx="6649">
                  <c:v>9.39306</c:v>
                </c:pt>
                <c:pt idx="6650">
                  <c:v>9.39084</c:v>
                </c:pt>
                <c:pt idx="6651">
                  <c:v>9.39084</c:v>
                </c:pt>
                <c:pt idx="6652">
                  <c:v>9.388620000000001</c:v>
                </c:pt>
                <c:pt idx="6653">
                  <c:v>9.3864</c:v>
                </c:pt>
                <c:pt idx="6654">
                  <c:v>9.38418</c:v>
                </c:pt>
                <c:pt idx="6655">
                  <c:v>9.38418</c:v>
                </c:pt>
                <c:pt idx="6656">
                  <c:v>9.379750000000004</c:v>
                </c:pt>
                <c:pt idx="6657">
                  <c:v>9.379750000000004</c:v>
                </c:pt>
                <c:pt idx="6658">
                  <c:v>9.37753</c:v>
                </c:pt>
                <c:pt idx="6659">
                  <c:v>9.37753</c:v>
                </c:pt>
                <c:pt idx="6660">
                  <c:v>9.379750000000004</c:v>
                </c:pt>
                <c:pt idx="6661">
                  <c:v>9.37753</c:v>
                </c:pt>
                <c:pt idx="6662">
                  <c:v>9.37753</c:v>
                </c:pt>
                <c:pt idx="6663">
                  <c:v>9.37753</c:v>
                </c:pt>
                <c:pt idx="6664">
                  <c:v>9.37531</c:v>
                </c:pt>
                <c:pt idx="6665">
                  <c:v>9.37753</c:v>
                </c:pt>
                <c:pt idx="6666">
                  <c:v>9.37531</c:v>
                </c:pt>
                <c:pt idx="6667">
                  <c:v>9.373100000000002</c:v>
                </c:pt>
                <c:pt idx="6668">
                  <c:v>9.37088</c:v>
                </c:pt>
                <c:pt idx="6669">
                  <c:v>9.373100000000002</c:v>
                </c:pt>
                <c:pt idx="6670">
                  <c:v>9.373100000000002</c:v>
                </c:pt>
                <c:pt idx="6671">
                  <c:v>9.373100000000002</c:v>
                </c:pt>
                <c:pt idx="6672">
                  <c:v>9.37088</c:v>
                </c:pt>
                <c:pt idx="6673">
                  <c:v>9.37088</c:v>
                </c:pt>
                <c:pt idx="6674">
                  <c:v>9.373100000000002</c:v>
                </c:pt>
                <c:pt idx="6675">
                  <c:v>9.373100000000002</c:v>
                </c:pt>
                <c:pt idx="6676">
                  <c:v>9.373100000000002</c:v>
                </c:pt>
                <c:pt idx="6677">
                  <c:v>9.373100000000002</c:v>
                </c:pt>
                <c:pt idx="6678">
                  <c:v>9.373100000000002</c:v>
                </c:pt>
                <c:pt idx="6679">
                  <c:v>9.37531</c:v>
                </c:pt>
                <c:pt idx="6680">
                  <c:v>9.373100000000002</c:v>
                </c:pt>
                <c:pt idx="6681">
                  <c:v>9.37531</c:v>
                </c:pt>
                <c:pt idx="6682">
                  <c:v>9.37531</c:v>
                </c:pt>
                <c:pt idx="6683">
                  <c:v>9.37753</c:v>
                </c:pt>
                <c:pt idx="6684">
                  <c:v>9.37531</c:v>
                </c:pt>
                <c:pt idx="6685">
                  <c:v>9.37753</c:v>
                </c:pt>
                <c:pt idx="6686">
                  <c:v>9.37531</c:v>
                </c:pt>
                <c:pt idx="6687">
                  <c:v>9.379750000000004</c:v>
                </c:pt>
                <c:pt idx="6688">
                  <c:v>9.381970000000001</c:v>
                </c:pt>
                <c:pt idx="6689">
                  <c:v>9.379750000000004</c:v>
                </c:pt>
                <c:pt idx="6690">
                  <c:v>9.379750000000004</c:v>
                </c:pt>
                <c:pt idx="6691">
                  <c:v>9.381970000000001</c:v>
                </c:pt>
                <c:pt idx="6692">
                  <c:v>9.381970000000001</c:v>
                </c:pt>
                <c:pt idx="6693">
                  <c:v>9.3864</c:v>
                </c:pt>
                <c:pt idx="6694">
                  <c:v>9.388620000000001</c:v>
                </c:pt>
                <c:pt idx="6695">
                  <c:v>9.39084</c:v>
                </c:pt>
                <c:pt idx="6696">
                  <c:v>9.39306</c:v>
                </c:pt>
                <c:pt idx="6697">
                  <c:v>9.39306</c:v>
                </c:pt>
                <c:pt idx="6698">
                  <c:v>9.39306</c:v>
                </c:pt>
                <c:pt idx="6699">
                  <c:v>9.39306</c:v>
                </c:pt>
                <c:pt idx="6700">
                  <c:v>9.39306</c:v>
                </c:pt>
                <c:pt idx="6701">
                  <c:v>9.39527</c:v>
                </c:pt>
                <c:pt idx="6702">
                  <c:v>9.397490000000002</c:v>
                </c:pt>
                <c:pt idx="6703">
                  <c:v>9.39971</c:v>
                </c:pt>
                <c:pt idx="6704">
                  <c:v>9.404140000000003</c:v>
                </c:pt>
                <c:pt idx="6705">
                  <c:v>9.40193</c:v>
                </c:pt>
                <c:pt idx="6706">
                  <c:v>9.40193</c:v>
                </c:pt>
                <c:pt idx="6707">
                  <c:v>9.40193</c:v>
                </c:pt>
                <c:pt idx="6708">
                  <c:v>9.404140000000003</c:v>
                </c:pt>
                <c:pt idx="6709">
                  <c:v>9.406360000000001</c:v>
                </c:pt>
                <c:pt idx="6710">
                  <c:v>9.40858</c:v>
                </c:pt>
                <c:pt idx="6711">
                  <c:v>9.413020000000001</c:v>
                </c:pt>
                <c:pt idx="6712">
                  <c:v>9.41523</c:v>
                </c:pt>
                <c:pt idx="6713">
                  <c:v>9.41745</c:v>
                </c:pt>
                <c:pt idx="6714">
                  <c:v>9.41967</c:v>
                </c:pt>
                <c:pt idx="6715">
                  <c:v>9.421890000000001</c:v>
                </c:pt>
                <c:pt idx="6716">
                  <c:v>9.426319999999998</c:v>
                </c:pt>
                <c:pt idx="6717">
                  <c:v>9.428540000000003</c:v>
                </c:pt>
                <c:pt idx="6718">
                  <c:v>9.428540000000003</c:v>
                </c:pt>
                <c:pt idx="6719">
                  <c:v>9.430760000000001</c:v>
                </c:pt>
                <c:pt idx="6720">
                  <c:v>9.43298</c:v>
                </c:pt>
                <c:pt idx="6721">
                  <c:v>9.43519</c:v>
                </c:pt>
                <c:pt idx="6722">
                  <c:v>9.437410000000003</c:v>
                </c:pt>
                <c:pt idx="6723">
                  <c:v>9.43963</c:v>
                </c:pt>
                <c:pt idx="6724">
                  <c:v>9.43963</c:v>
                </c:pt>
                <c:pt idx="6725">
                  <c:v>9.43963</c:v>
                </c:pt>
                <c:pt idx="6726">
                  <c:v>9.441849999999998</c:v>
                </c:pt>
                <c:pt idx="6727">
                  <c:v>9.444069999999998</c:v>
                </c:pt>
                <c:pt idx="6728">
                  <c:v>9.44628</c:v>
                </c:pt>
                <c:pt idx="6729">
                  <c:v>9.448500000000001</c:v>
                </c:pt>
                <c:pt idx="6730">
                  <c:v>9.45072</c:v>
                </c:pt>
                <c:pt idx="6731">
                  <c:v>9.45072</c:v>
                </c:pt>
                <c:pt idx="6732">
                  <c:v>9.452940000000006</c:v>
                </c:pt>
                <c:pt idx="6733">
                  <c:v>9.457370000000001</c:v>
                </c:pt>
                <c:pt idx="6734">
                  <c:v>9.45959</c:v>
                </c:pt>
                <c:pt idx="6735">
                  <c:v>9.461810000000001</c:v>
                </c:pt>
                <c:pt idx="6736">
                  <c:v>9.461810000000001</c:v>
                </c:pt>
                <c:pt idx="6737">
                  <c:v>9.466240000000002</c:v>
                </c:pt>
                <c:pt idx="6738">
                  <c:v>9.466240000000002</c:v>
                </c:pt>
                <c:pt idx="6739">
                  <c:v>9.466240000000002</c:v>
                </c:pt>
                <c:pt idx="6740">
                  <c:v>9.46846</c:v>
                </c:pt>
                <c:pt idx="6741">
                  <c:v>9.472900000000002</c:v>
                </c:pt>
                <c:pt idx="6742">
                  <c:v>9.47733</c:v>
                </c:pt>
                <c:pt idx="6743">
                  <c:v>9.479550000000004</c:v>
                </c:pt>
                <c:pt idx="6744">
                  <c:v>9.48399</c:v>
                </c:pt>
                <c:pt idx="6745">
                  <c:v>9.481770000000001</c:v>
                </c:pt>
                <c:pt idx="6746">
                  <c:v>9.481770000000001</c:v>
                </c:pt>
                <c:pt idx="6747">
                  <c:v>9.48399</c:v>
                </c:pt>
                <c:pt idx="6748">
                  <c:v>9.490640000000002</c:v>
                </c:pt>
                <c:pt idx="6749">
                  <c:v>9.49286</c:v>
                </c:pt>
                <c:pt idx="6750">
                  <c:v>9.497290000000001</c:v>
                </c:pt>
                <c:pt idx="6751">
                  <c:v>9.49951</c:v>
                </c:pt>
                <c:pt idx="6752">
                  <c:v>9.503950000000001</c:v>
                </c:pt>
                <c:pt idx="6753">
                  <c:v>9.508379999999998</c:v>
                </c:pt>
                <c:pt idx="6754">
                  <c:v>9.506170000000001</c:v>
                </c:pt>
                <c:pt idx="6755">
                  <c:v>9.512820000000001</c:v>
                </c:pt>
                <c:pt idx="6756">
                  <c:v>9.517259999999998</c:v>
                </c:pt>
                <c:pt idx="6757">
                  <c:v>9.521690000000001</c:v>
                </c:pt>
                <c:pt idx="6758">
                  <c:v>9.523910000000001</c:v>
                </c:pt>
                <c:pt idx="6759">
                  <c:v>9.52613</c:v>
                </c:pt>
                <c:pt idx="6760">
                  <c:v>9.530560000000001</c:v>
                </c:pt>
                <c:pt idx="6761">
                  <c:v>9.53278</c:v>
                </c:pt>
                <c:pt idx="6762">
                  <c:v>9.53278</c:v>
                </c:pt>
                <c:pt idx="6763">
                  <c:v>9.537219999999997</c:v>
                </c:pt>
                <c:pt idx="6764">
                  <c:v>9.537219999999997</c:v>
                </c:pt>
                <c:pt idx="6765">
                  <c:v>9.543869999999998</c:v>
                </c:pt>
                <c:pt idx="6766">
                  <c:v>9.548309999999997</c:v>
                </c:pt>
                <c:pt idx="6767">
                  <c:v>9.554960000000001</c:v>
                </c:pt>
                <c:pt idx="6768">
                  <c:v>9.55939</c:v>
                </c:pt>
                <c:pt idx="6769">
                  <c:v>9.561610000000003</c:v>
                </c:pt>
                <c:pt idx="6770">
                  <c:v>9.56383</c:v>
                </c:pt>
                <c:pt idx="6771">
                  <c:v>9.568269999999998</c:v>
                </c:pt>
                <c:pt idx="6772">
                  <c:v>9.570480000000006</c:v>
                </c:pt>
                <c:pt idx="6773">
                  <c:v>9.574920000000001</c:v>
                </c:pt>
                <c:pt idx="6774">
                  <c:v>9.574920000000001</c:v>
                </c:pt>
                <c:pt idx="6775">
                  <c:v>9.58379</c:v>
                </c:pt>
                <c:pt idx="6776">
                  <c:v>9.58379</c:v>
                </c:pt>
                <c:pt idx="6777">
                  <c:v>9.586010000000003</c:v>
                </c:pt>
                <c:pt idx="6778">
                  <c:v>9.590440000000002</c:v>
                </c:pt>
                <c:pt idx="6779">
                  <c:v>9.594880000000001</c:v>
                </c:pt>
                <c:pt idx="6780">
                  <c:v>9.603750000000001</c:v>
                </c:pt>
                <c:pt idx="6781">
                  <c:v>9.603750000000001</c:v>
                </c:pt>
                <c:pt idx="6782">
                  <c:v>9.608189999999998</c:v>
                </c:pt>
                <c:pt idx="6783">
                  <c:v>9.614840000000001</c:v>
                </c:pt>
                <c:pt idx="6784">
                  <c:v>9.61928</c:v>
                </c:pt>
                <c:pt idx="6785">
                  <c:v>9.62593</c:v>
                </c:pt>
                <c:pt idx="6786">
                  <c:v>9.628149999999997</c:v>
                </c:pt>
                <c:pt idx="6787">
                  <c:v>9.630369999999997</c:v>
                </c:pt>
                <c:pt idx="6788">
                  <c:v>9.63258</c:v>
                </c:pt>
                <c:pt idx="6789">
                  <c:v>9.637019999999997</c:v>
                </c:pt>
                <c:pt idx="6790">
                  <c:v>9.643669999999998</c:v>
                </c:pt>
                <c:pt idx="6791">
                  <c:v>9.65033</c:v>
                </c:pt>
                <c:pt idx="6792">
                  <c:v>9.65254</c:v>
                </c:pt>
                <c:pt idx="6793">
                  <c:v>9.654760000000001</c:v>
                </c:pt>
                <c:pt idx="6794">
                  <c:v>9.65698</c:v>
                </c:pt>
                <c:pt idx="6795">
                  <c:v>9.66363</c:v>
                </c:pt>
                <c:pt idx="6796">
                  <c:v>9.668069999999998</c:v>
                </c:pt>
                <c:pt idx="6797">
                  <c:v>9.670290000000001</c:v>
                </c:pt>
                <c:pt idx="6798">
                  <c:v>9.674720000000001</c:v>
                </c:pt>
                <c:pt idx="6799">
                  <c:v>9.681379999999998</c:v>
                </c:pt>
                <c:pt idx="6800">
                  <c:v>9.68803</c:v>
                </c:pt>
                <c:pt idx="6801">
                  <c:v>9.69247</c:v>
                </c:pt>
                <c:pt idx="6802">
                  <c:v>9.69468</c:v>
                </c:pt>
                <c:pt idx="6803">
                  <c:v>9.701339999999998</c:v>
                </c:pt>
                <c:pt idx="6804">
                  <c:v>9.707989999999998</c:v>
                </c:pt>
                <c:pt idx="6805">
                  <c:v>9.714640000000001</c:v>
                </c:pt>
                <c:pt idx="6806">
                  <c:v>9.716859999999998</c:v>
                </c:pt>
                <c:pt idx="6807">
                  <c:v>9.721299999999997</c:v>
                </c:pt>
                <c:pt idx="6808">
                  <c:v>9.723520000000001</c:v>
                </c:pt>
                <c:pt idx="6809">
                  <c:v>9.72573</c:v>
                </c:pt>
                <c:pt idx="6810">
                  <c:v>9.727949999999998</c:v>
                </c:pt>
                <c:pt idx="6811">
                  <c:v>9.732389999999998</c:v>
                </c:pt>
                <c:pt idx="6812">
                  <c:v>9.736819999999997</c:v>
                </c:pt>
                <c:pt idx="6813">
                  <c:v>9.743480000000001</c:v>
                </c:pt>
                <c:pt idx="6814">
                  <c:v>9.747909999999997</c:v>
                </c:pt>
                <c:pt idx="6815">
                  <c:v>9.754560000000001</c:v>
                </c:pt>
                <c:pt idx="6816">
                  <c:v>9.761219999999997</c:v>
                </c:pt>
                <c:pt idx="6817">
                  <c:v>9.770090000000001</c:v>
                </c:pt>
                <c:pt idx="6818">
                  <c:v>9.772310000000001</c:v>
                </c:pt>
                <c:pt idx="6819">
                  <c:v>9.77453</c:v>
                </c:pt>
                <c:pt idx="6820">
                  <c:v>9.778959999999997</c:v>
                </c:pt>
                <c:pt idx="6821">
                  <c:v>9.78561</c:v>
                </c:pt>
                <c:pt idx="6822">
                  <c:v>9.792269999999998</c:v>
                </c:pt>
                <c:pt idx="6823">
                  <c:v>9.798919999999997</c:v>
                </c:pt>
                <c:pt idx="6824">
                  <c:v>9.80558000000001</c:v>
                </c:pt>
                <c:pt idx="6825">
                  <c:v>9.81001</c:v>
                </c:pt>
                <c:pt idx="6826">
                  <c:v>9.81001</c:v>
                </c:pt>
                <c:pt idx="6827">
                  <c:v>9.81445</c:v>
                </c:pt>
                <c:pt idx="6828">
                  <c:v>9.821100000000001</c:v>
                </c:pt>
                <c:pt idx="6829">
                  <c:v>9.82554</c:v>
                </c:pt>
                <c:pt idx="6830">
                  <c:v>9.82775</c:v>
                </c:pt>
                <c:pt idx="6831">
                  <c:v>9.829970000000001</c:v>
                </c:pt>
                <c:pt idx="6832">
                  <c:v>9.83441</c:v>
                </c:pt>
                <c:pt idx="6833">
                  <c:v>9.838840000000001</c:v>
                </c:pt>
                <c:pt idx="6834">
                  <c:v>9.845500000000002</c:v>
                </c:pt>
                <c:pt idx="6835">
                  <c:v>9.847710000000001</c:v>
                </c:pt>
                <c:pt idx="6836">
                  <c:v>9.85659</c:v>
                </c:pt>
                <c:pt idx="6837">
                  <c:v>9.861020000000003</c:v>
                </c:pt>
                <c:pt idx="6838">
                  <c:v>9.86546</c:v>
                </c:pt>
                <c:pt idx="6839">
                  <c:v>9.869890000000006</c:v>
                </c:pt>
                <c:pt idx="6840">
                  <c:v>9.876550000000006</c:v>
                </c:pt>
                <c:pt idx="6841">
                  <c:v>9.8832</c:v>
                </c:pt>
                <c:pt idx="6842">
                  <c:v>9.885420000000006</c:v>
                </c:pt>
                <c:pt idx="6843">
                  <c:v>9.889850000000002</c:v>
                </c:pt>
                <c:pt idx="6844">
                  <c:v>9.89207</c:v>
                </c:pt>
                <c:pt idx="6845">
                  <c:v>9.898720000000001</c:v>
                </c:pt>
                <c:pt idx="6846">
                  <c:v>9.9076</c:v>
                </c:pt>
                <c:pt idx="6847">
                  <c:v>9.914250000000001</c:v>
                </c:pt>
                <c:pt idx="6848">
                  <c:v>9.918690000000001</c:v>
                </c:pt>
                <c:pt idx="6849">
                  <c:v>9.92312</c:v>
                </c:pt>
                <c:pt idx="6850">
                  <c:v>9.927560000000001</c:v>
                </c:pt>
                <c:pt idx="6851">
                  <c:v>9.934209999999998</c:v>
                </c:pt>
                <c:pt idx="6852">
                  <c:v>9.938650000000001</c:v>
                </c:pt>
                <c:pt idx="6853">
                  <c:v>9.94308</c:v>
                </c:pt>
                <c:pt idx="6854">
                  <c:v>9.947520000000001</c:v>
                </c:pt>
                <c:pt idx="6855">
                  <c:v>9.95195</c:v>
                </c:pt>
                <c:pt idx="6856">
                  <c:v>9.95861</c:v>
                </c:pt>
                <c:pt idx="6857">
                  <c:v>9.96526</c:v>
                </c:pt>
                <c:pt idx="6858">
                  <c:v>9.971910000000001</c:v>
                </c:pt>
                <c:pt idx="6859">
                  <c:v>9.97413</c:v>
                </c:pt>
                <c:pt idx="6860">
                  <c:v>9.98079</c:v>
                </c:pt>
                <c:pt idx="6861">
                  <c:v>9.98522</c:v>
                </c:pt>
                <c:pt idx="6862">
                  <c:v>9.98966</c:v>
                </c:pt>
                <c:pt idx="6863">
                  <c:v>9.996310000000001</c:v>
                </c:pt>
                <c:pt idx="6864">
                  <c:v>10.0009</c:v>
                </c:pt>
                <c:pt idx="6865">
                  <c:v>10.009</c:v>
                </c:pt>
                <c:pt idx="6866">
                  <c:v>10.0144</c:v>
                </c:pt>
                <c:pt idx="6867">
                  <c:v>10.0225</c:v>
                </c:pt>
                <c:pt idx="6868">
                  <c:v>10.0306</c:v>
                </c:pt>
                <c:pt idx="6869">
                  <c:v>10.036</c:v>
                </c:pt>
                <c:pt idx="6870">
                  <c:v>10.0413</c:v>
                </c:pt>
                <c:pt idx="6871">
                  <c:v>10.0467</c:v>
                </c:pt>
                <c:pt idx="6872">
                  <c:v>10.0521</c:v>
                </c:pt>
                <c:pt idx="6873">
                  <c:v>10.0602</c:v>
                </c:pt>
                <c:pt idx="6874">
                  <c:v>10.0656</c:v>
                </c:pt>
                <c:pt idx="6875">
                  <c:v>10.0764</c:v>
                </c:pt>
                <c:pt idx="6876">
                  <c:v>10.0818</c:v>
                </c:pt>
                <c:pt idx="6877">
                  <c:v>10.0845</c:v>
                </c:pt>
                <c:pt idx="6878">
                  <c:v>10.0872</c:v>
                </c:pt>
                <c:pt idx="6879">
                  <c:v>10.0926</c:v>
                </c:pt>
                <c:pt idx="6880">
                  <c:v>10.1007</c:v>
                </c:pt>
                <c:pt idx="6881">
                  <c:v>10.106</c:v>
                </c:pt>
                <c:pt idx="6882">
                  <c:v>10.1114</c:v>
                </c:pt>
                <c:pt idx="6883">
                  <c:v>10.1195</c:v>
                </c:pt>
                <c:pt idx="6884">
                  <c:v>10.1276</c:v>
                </c:pt>
                <c:pt idx="6885">
                  <c:v>10.133</c:v>
                </c:pt>
                <c:pt idx="6886">
                  <c:v>10.1384</c:v>
                </c:pt>
                <c:pt idx="6887">
                  <c:v>10.1438</c:v>
                </c:pt>
                <c:pt idx="6888">
                  <c:v>10.1519</c:v>
                </c:pt>
                <c:pt idx="6889">
                  <c:v>10.1546</c:v>
                </c:pt>
                <c:pt idx="6890">
                  <c:v>10.1573</c:v>
                </c:pt>
                <c:pt idx="6891">
                  <c:v>10.1654</c:v>
                </c:pt>
                <c:pt idx="6892">
                  <c:v>10.1734</c:v>
                </c:pt>
                <c:pt idx="6893">
                  <c:v>10.1842</c:v>
                </c:pt>
                <c:pt idx="6894">
                  <c:v>10.195</c:v>
                </c:pt>
                <c:pt idx="6895">
                  <c:v>10.1977</c:v>
                </c:pt>
                <c:pt idx="6896">
                  <c:v>10.2004</c:v>
                </c:pt>
                <c:pt idx="6897">
                  <c:v>10.2031</c:v>
                </c:pt>
                <c:pt idx="6898">
                  <c:v>10.2085</c:v>
                </c:pt>
                <c:pt idx="6899">
                  <c:v>10.2193</c:v>
                </c:pt>
                <c:pt idx="6900">
                  <c:v>10.2274</c:v>
                </c:pt>
                <c:pt idx="6901">
                  <c:v>10.2354</c:v>
                </c:pt>
                <c:pt idx="6902">
                  <c:v>10.2408</c:v>
                </c:pt>
                <c:pt idx="6903">
                  <c:v>10.2408</c:v>
                </c:pt>
                <c:pt idx="6904">
                  <c:v>10.2516</c:v>
                </c:pt>
                <c:pt idx="6905">
                  <c:v>10.2597</c:v>
                </c:pt>
                <c:pt idx="6906">
                  <c:v>10.2678</c:v>
                </c:pt>
                <c:pt idx="6907">
                  <c:v>10.2759</c:v>
                </c:pt>
                <c:pt idx="6908">
                  <c:v>10.2813</c:v>
                </c:pt>
                <c:pt idx="6909">
                  <c:v>10.2867</c:v>
                </c:pt>
                <c:pt idx="6910">
                  <c:v>10.2867</c:v>
                </c:pt>
                <c:pt idx="6911">
                  <c:v>10.2948</c:v>
                </c:pt>
                <c:pt idx="6912">
                  <c:v>10.3028</c:v>
                </c:pt>
                <c:pt idx="6913">
                  <c:v>10.3136</c:v>
                </c:pt>
                <c:pt idx="6914">
                  <c:v>10.319</c:v>
                </c:pt>
                <c:pt idx="6915">
                  <c:v>10.3244</c:v>
                </c:pt>
                <c:pt idx="6916">
                  <c:v>10.3298</c:v>
                </c:pt>
                <c:pt idx="6917">
                  <c:v>10.3379</c:v>
                </c:pt>
                <c:pt idx="6918">
                  <c:v>10.346</c:v>
                </c:pt>
                <c:pt idx="6919">
                  <c:v>10.3541</c:v>
                </c:pt>
                <c:pt idx="6920">
                  <c:v>10.3622</c:v>
                </c:pt>
                <c:pt idx="6921">
                  <c:v>10.3702</c:v>
                </c:pt>
                <c:pt idx="6922">
                  <c:v>10.3783</c:v>
                </c:pt>
                <c:pt idx="6923">
                  <c:v>10.3837</c:v>
                </c:pt>
                <c:pt idx="6924">
                  <c:v>10.3891</c:v>
                </c:pt>
                <c:pt idx="6925">
                  <c:v>10.3945</c:v>
                </c:pt>
                <c:pt idx="6926">
                  <c:v>10.3999</c:v>
                </c:pt>
                <c:pt idx="6927">
                  <c:v>10.4053</c:v>
                </c:pt>
                <c:pt idx="6928">
                  <c:v>10.408</c:v>
                </c:pt>
                <c:pt idx="6929">
                  <c:v>10.4134</c:v>
                </c:pt>
                <c:pt idx="6930">
                  <c:v>10.4188</c:v>
                </c:pt>
                <c:pt idx="6931">
                  <c:v>10.4242</c:v>
                </c:pt>
                <c:pt idx="6932">
                  <c:v>10.4323</c:v>
                </c:pt>
                <c:pt idx="6933">
                  <c:v>10.4403</c:v>
                </c:pt>
                <c:pt idx="6934">
                  <c:v>10.4484</c:v>
                </c:pt>
                <c:pt idx="6935">
                  <c:v>10.4592</c:v>
                </c:pt>
                <c:pt idx="6936">
                  <c:v>10.4673</c:v>
                </c:pt>
                <c:pt idx="6937">
                  <c:v>10.4727</c:v>
                </c:pt>
                <c:pt idx="6938">
                  <c:v>10.4754</c:v>
                </c:pt>
                <c:pt idx="6939">
                  <c:v>10.4781</c:v>
                </c:pt>
                <c:pt idx="6940">
                  <c:v>10.4862</c:v>
                </c:pt>
                <c:pt idx="6941">
                  <c:v>10.4943</c:v>
                </c:pt>
                <c:pt idx="6942">
                  <c:v>10.497</c:v>
                </c:pt>
                <c:pt idx="6943">
                  <c:v>10.497</c:v>
                </c:pt>
                <c:pt idx="6944">
                  <c:v>10.5023</c:v>
                </c:pt>
                <c:pt idx="6945">
                  <c:v>10.5077</c:v>
                </c:pt>
                <c:pt idx="6946">
                  <c:v>10.5185</c:v>
                </c:pt>
                <c:pt idx="6947">
                  <c:v>10.5212</c:v>
                </c:pt>
                <c:pt idx="6948">
                  <c:v>10.532</c:v>
                </c:pt>
                <c:pt idx="6949">
                  <c:v>10.5401</c:v>
                </c:pt>
                <c:pt idx="6950">
                  <c:v>10.5482</c:v>
                </c:pt>
                <c:pt idx="6951">
                  <c:v>10.5536</c:v>
                </c:pt>
                <c:pt idx="6952">
                  <c:v>10.559</c:v>
                </c:pt>
                <c:pt idx="6953">
                  <c:v>10.567</c:v>
                </c:pt>
                <c:pt idx="6954">
                  <c:v>10.5751</c:v>
                </c:pt>
                <c:pt idx="6955">
                  <c:v>10.5805</c:v>
                </c:pt>
                <c:pt idx="6956">
                  <c:v>10.5832</c:v>
                </c:pt>
                <c:pt idx="6957">
                  <c:v>10.5859</c:v>
                </c:pt>
                <c:pt idx="6958">
                  <c:v>10.594</c:v>
                </c:pt>
                <c:pt idx="6959">
                  <c:v>10.5967</c:v>
                </c:pt>
                <c:pt idx="6960">
                  <c:v>10.5994</c:v>
                </c:pt>
                <c:pt idx="6961">
                  <c:v>10.6075</c:v>
                </c:pt>
                <c:pt idx="6962">
                  <c:v>10.6129</c:v>
                </c:pt>
                <c:pt idx="6963">
                  <c:v>10.6237</c:v>
                </c:pt>
                <c:pt idx="6964">
                  <c:v>10.6317</c:v>
                </c:pt>
                <c:pt idx="6965">
                  <c:v>10.6398</c:v>
                </c:pt>
                <c:pt idx="6966">
                  <c:v>10.6452</c:v>
                </c:pt>
                <c:pt idx="6967">
                  <c:v>10.6506</c:v>
                </c:pt>
                <c:pt idx="6968">
                  <c:v>10.6587</c:v>
                </c:pt>
                <c:pt idx="6969">
                  <c:v>10.6668</c:v>
                </c:pt>
                <c:pt idx="6970">
                  <c:v>10.6749</c:v>
                </c:pt>
                <c:pt idx="6971">
                  <c:v>10.6803</c:v>
                </c:pt>
                <c:pt idx="6972">
                  <c:v>10.6857</c:v>
                </c:pt>
                <c:pt idx="6973">
                  <c:v>10.6911</c:v>
                </c:pt>
                <c:pt idx="6974">
                  <c:v>10.6964</c:v>
                </c:pt>
                <c:pt idx="6975">
                  <c:v>10.7018</c:v>
                </c:pt>
                <c:pt idx="6976">
                  <c:v>10.7072</c:v>
                </c:pt>
                <c:pt idx="6977">
                  <c:v>10.7153</c:v>
                </c:pt>
                <c:pt idx="6978">
                  <c:v>10.7288</c:v>
                </c:pt>
                <c:pt idx="6979">
                  <c:v>10.7342</c:v>
                </c:pt>
                <c:pt idx="6980">
                  <c:v>10.7396</c:v>
                </c:pt>
                <c:pt idx="6981">
                  <c:v>10.7423</c:v>
                </c:pt>
                <c:pt idx="6982">
                  <c:v>10.7504</c:v>
                </c:pt>
                <c:pt idx="6983">
                  <c:v>10.7612</c:v>
                </c:pt>
                <c:pt idx="6984">
                  <c:v>10.7692</c:v>
                </c:pt>
                <c:pt idx="6985">
                  <c:v>10.7746</c:v>
                </c:pt>
                <c:pt idx="6986">
                  <c:v>10.78</c:v>
                </c:pt>
                <c:pt idx="6987">
                  <c:v>10.7827</c:v>
                </c:pt>
                <c:pt idx="6988">
                  <c:v>10.7881</c:v>
                </c:pt>
                <c:pt idx="6989">
                  <c:v>10.7989</c:v>
                </c:pt>
                <c:pt idx="6990">
                  <c:v>10.807</c:v>
                </c:pt>
                <c:pt idx="6991">
                  <c:v>10.8124</c:v>
                </c:pt>
                <c:pt idx="6992">
                  <c:v>10.8178</c:v>
                </c:pt>
                <c:pt idx="6993">
                  <c:v>10.8259</c:v>
                </c:pt>
                <c:pt idx="6994">
                  <c:v>10.8339</c:v>
                </c:pt>
                <c:pt idx="6995">
                  <c:v>10.8393</c:v>
                </c:pt>
                <c:pt idx="6996">
                  <c:v>10.8474</c:v>
                </c:pt>
                <c:pt idx="6997">
                  <c:v>10.8528</c:v>
                </c:pt>
                <c:pt idx="6998">
                  <c:v>10.8582</c:v>
                </c:pt>
                <c:pt idx="6999">
                  <c:v>10.8663</c:v>
                </c:pt>
                <c:pt idx="7000">
                  <c:v>10.8744</c:v>
                </c:pt>
                <c:pt idx="7001">
                  <c:v>10.8825</c:v>
                </c:pt>
                <c:pt idx="7002">
                  <c:v>10.8906</c:v>
                </c:pt>
                <c:pt idx="7003">
                  <c:v>10.8986</c:v>
                </c:pt>
                <c:pt idx="7004">
                  <c:v>10.9067</c:v>
                </c:pt>
                <c:pt idx="7005">
                  <c:v>10.9175</c:v>
                </c:pt>
                <c:pt idx="7006">
                  <c:v>10.9283</c:v>
                </c:pt>
                <c:pt idx="7007">
                  <c:v>10.9364</c:v>
                </c:pt>
                <c:pt idx="7008">
                  <c:v>10.9418</c:v>
                </c:pt>
                <c:pt idx="7009">
                  <c:v>10.9472</c:v>
                </c:pt>
                <c:pt idx="7010">
                  <c:v>10.9553</c:v>
                </c:pt>
                <c:pt idx="7011">
                  <c:v>10.966</c:v>
                </c:pt>
                <c:pt idx="7012">
                  <c:v>10.9714</c:v>
                </c:pt>
                <c:pt idx="7013">
                  <c:v>10.9768</c:v>
                </c:pt>
                <c:pt idx="7014">
                  <c:v>10.9876</c:v>
                </c:pt>
                <c:pt idx="7015">
                  <c:v>10.9984</c:v>
                </c:pt>
                <c:pt idx="7016">
                  <c:v>11.0041</c:v>
                </c:pt>
                <c:pt idx="7017">
                  <c:v>11.01</c:v>
                </c:pt>
                <c:pt idx="7018">
                  <c:v>11.0159</c:v>
                </c:pt>
                <c:pt idx="7019">
                  <c:v>11.0217</c:v>
                </c:pt>
                <c:pt idx="7020">
                  <c:v>11.0364</c:v>
                </c:pt>
                <c:pt idx="7021">
                  <c:v>11.0481</c:v>
                </c:pt>
                <c:pt idx="7022">
                  <c:v>11.054</c:v>
                </c:pt>
                <c:pt idx="7023">
                  <c:v>11.0599</c:v>
                </c:pt>
                <c:pt idx="7024">
                  <c:v>11.0687</c:v>
                </c:pt>
                <c:pt idx="7025">
                  <c:v>11.0745</c:v>
                </c:pt>
                <c:pt idx="7026">
                  <c:v>11.0804</c:v>
                </c:pt>
                <c:pt idx="7027">
                  <c:v>11.0921</c:v>
                </c:pt>
                <c:pt idx="7028">
                  <c:v>11.098</c:v>
                </c:pt>
                <c:pt idx="7029">
                  <c:v>11.1068</c:v>
                </c:pt>
                <c:pt idx="7030">
                  <c:v>11.1127</c:v>
                </c:pt>
                <c:pt idx="7031">
                  <c:v>11.1215</c:v>
                </c:pt>
                <c:pt idx="7032">
                  <c:v>11.1244</c:v>
                </c:pt>
                <c:pt idx="7033">
                  <c:v>11.1332</c:v>
                </c:pt>
                <c:pt idx="7034">
                  <c:v>11.142</c:v>
                </c:pt>
                <c:pt idx="7035">
                  <c:v>11.1508</c:v>
                </c:pt>
                <c:pt idx="7036">
                  <c:v>11.1596</c:v>
                </c:pt>
                <c:pt idx="7037">
                  <c:v>11.1626</c:v>
                </c:pt>
                <c:pt idx="7038">
                  <c:v>11.1743</c:v>
                </c:pt>
                <c:pt idx="7039">
                  <c:v>11.1831</c:v>
                </c:pt>
                <c:pt idx="7040">
                  <c:v>11.189</c:v>
                </c:pt>
                <c:pt idx="7041">
                  <c:v>11.1949</c:v>
                </c:pt>
                <c:pt idx="7042">
                  <c:v>11.2066</c:v>
                </c:pt>
                <c:pt idx="7043">
                  <c:v>11.2183</c:v>
                </c:pt>
                <c:pt idx="7044">
                  <c:v>11.2242</c:v>
                </c:pt>
                <c:pt idx="7045">
                  <c:v>11.2271</c:v>
                </c:pt>
                <c:pt idx="7046">
                  <c:v>11.233</c:v>
                </c:pt>
                <c:pt idx="7047">
                  <c:v>11.2389</c:v>
                </c:pt>
                <c:pt idx="7048">
                  <c:v>11.2477</c:v>
                </c:pt>
                <c:pt idx="7049">
                  <c:v>11.2565</c:v>
                </c:pt>
                <c:pt idx="7050">
                  <c:v>11.2653</c:v>
                </c:pt>
                <c:pt idx="7051">
                  <c:v>11.2741</c:v>
                </c:pt>
                <c:pt idx="7052">
                  <c:v>11.2799</c:v>
                </c:pt>
                <c:pt idx="7053">
                  <c:v>11.2858</c:v>
                </c:pt>
                <c:pt idx="7054">
                  <c:v>11.2917</c:v>
                </c:pt>
                <c:pt idx="7055">
                  <c:v>11.2976</c:v>
                </c:pt>
                <c:pt idx="7056">
                  <c:v>11.3064</c:v>
                </c:pt>
                <c:pt idx="7057">
                  <c:v>11.3152</c:v>
                </c:pt>
                <c:pt idx="7058">
                  <c:v>11.324</c:v>
                </c:pt>
                <c:pt idx="7059">
                  <c:v>11.3386</c:v>
                </c:pt>
                <c:pt idx="7060">
                  <c:v>11.3445</c:v>
                </c:pt>
                <c:pt idx="7061">
                  <c:v>11.3533</c:v>
                </c:pt>
                <c:pt idx="7062">
                  <c:v>11.3592</c:v>
                </c:pt>
                <c:pt idx="7063">
                  <c:v>11.368</c:v>
                </c:pt>
                <c:pt idx="7064">
                  <c:v>11.3738</c:v>
                </c:pt>
                <c:pt idx="7065">
                  <c:v>11.3827</c:v>
                </c:pt>
                <c:pt idx="7066">
                  <c:v>11.3915</c:v>
                </c:pt>
                <c:pt idx="7067">
                  <c:v>11.4003</c:v>
                </c:pt>
                <c:pt idx="7068">
                  <c:v>11.412</c:v>
                </c:pt>
                <c:pt idx="7069">
                  <c:v>11.4208</c:v>
                </c:pt>
                <c:pt idx="7070">
                  <c:v>11.4237</c:v>
                </c:pt>
                <c:pt idx="7071">
                  <c:v>11.4237</c:v>
                </c:pt>
                <c:pt idx="7072">
                  <c:v>11.4237</c:v>
                </c:pt>
                <c:pt idx="7073">
                  <c:v>11.4325</c:v>
                </c:pt>
                <c:pt idx="7074">
                  <c:v>11.4472</c:v>
                </c:pt>
                <c:pt idx="7075">
                  <c:v>11.4531</c:v>
                </c:pt>
                <c:pt idx="7076">
                  <c:v>11.456</c:v>
                </c:pt>
                <c:pt idx="7077">
                  <c:v>11.4619</c:v>
                </c:pt>
                <c:pt idx="7078">
                  <c:v>11.4736</c:v>
                </c:pt>
                <c:pt idx="7079">
                  <c:v>11.4795</c:v>
                </c:pt>
                <c:pt idx="7080">
                  <c:v>11.4883</c:v>
                </c:pt>
                <c:pt idx="7081">
                  <c:v>11.5</c:v>
                </c:pt>
                <c:pt idx="7082">
                  <c:v>11.5088</c:v>
                </c:pt>
                <c:pt idx="7083">
                  <c:v>11.5206</c:v>
                </c:pt>
                <c:pt idx="7084">
                  <c:v>11.5294</c:v>
                </c:pt>
                <c:pt idx="7085">
                  <c:v>11.5323</c:v>
                </c:pt>
                <c:pt idx="7086">
                  <c:v>11.5352</c:v>
                </c:pt>
                <c:pt idx="7087">
                  <c:v>11.544</c:v>
                </c:pt>
                <c:pt idx="7088">
                  <c:v>11.5499</c:v>
                </c:pt>
                <c:pt idx="7089">
                  <c:v>11.5528</c:v>
                </c:pt>
                <c:pt idx="7090">
                  <c:v>11.5528</c:v>
                </c:pt>
                <c:pt idx="7091">
                  <c:v>11.5558</c:v>
                </c:pt>
                <c:pt idx="7092">
                  <c:v>11.5587</c:v>
                </c:pt>
                <c:pt idx="7093">
                  <c:v>11.5646</c:v>
                </c:pt>
                <c:pt idx="7094">
                  <c:v>11.5734</c:v>
                </c:pt>
                <c:pt idx="7095">
                  <c:v>11.5851</c:v>
                </c:pt>
                <c:pt idx="7096">
                  <c:v>11.5969</c:v>
                </c:pt>
                <c:pt idx="7097">
                  <c:v>11.6086</c:v>
                </c:pt>
                <c:pt idx="7098">
                  <c:v>11.6115</c:v>
                </c:pt>
                <c:pt idx="7099">
                  <c:v>11.6174</c:v>
                </c:pt>
                <c:pt idx="7100">
                  <c:v>11.6233</c:v>
                </c:pt>
                <c:pt idx="7101">
                  <c:v>11.6321</c:v>
                </c:pt>
                <c:pt idx="7102">
                  <c:v>11.6409</c:v>
                </c:pt>
                <c:pt idx="7103">
                  <c:v>11.6497</c:v>
                </c:pt>
                <c:pt idx="7104">
                  <c:v>11.6555</c:v>
                </c:pt>
                <c:pt idx="7105">
                  <c:v>11.6614</c:v>
                </c:pt>
                <c:pt idx="7106">
                  <c:v>11.6614</c:v>
                </c:pt>
                <c:pt idx="7107">
                  <c:v>11.6614</c:v>
                </c:pt>
                <c:pt idx="7108">
                  <c:v>11.6702</c:v>
                </c:pt>
                <c:pt idx="7109">
                  <c:v>11.682</c:v>
                </c:pt>
                <c:pt idx="7110">
                  <c:v>11.6878</c:v>
                </c:pt>
                <c:pt idx="7111">
                  <c:v>11.6908</c:v>
                </c:pt>
                <c:pt idx="7112">
                  <c:v>11.6937</c:v>
                </c:pt>
                <c:pt idx="7113">
                  <c:v>11.6966</c:v>
                </c:pt>
                <c:pt idx="7114">
                  <c:v>11.7025</c:v>
                </c:pt>
                <c:pt idx="7115">
                  <c:v>11.7113</c:v>
                </c:pt>
                <c:pt idx="7116">
                  <c:v>11.7172</c:v>
                </c:pt>
                <c:pt idx="7117">
                  <c:v>11.723</c:v>
                </c:pt>
                <c:pt idx="7118">
                  <c:v>11.726</c:v>
                </c:pt>
                <c:pt idx="7119">
                  <c:v>11.7289</c:v>
                </c:pt>
                <c:pt idx="7120">
                  <c:v>11.7348</c:v>
                </c:pt>
                <c:pt idx="7121">
                  <c:v>11.7406</c:v>
                </c:pt>
                <c:pt idx="7122">
                  <c:v>11.7436</c:v>
                </c:pt>
                <c:pt idx="7123">
                  <c:v>11.7465</c:v>
                </c:pt>
                <c:pt idx="7124">
                  <c:v>11.7553</c:v>
                </c:pt>
                <c:pt idx="7125">
                  <c:v>11.77</c:v>
                </c:pt>
                <c:pt idx="7126">
                  <c:v>11.7788</c:v>
                </c:pt>
                <c:pt idx="7127">
                  <c:v>11.7905</c:v>
                </c:pt>
                <c:pt idx="7128">
                  <c:v>11.7964</c:v>
                </c:pt>
                <c:pt idx="7129">
                  <c:v>11.8023</c:v>
                </c:pt>
                <c:pt idx="7130">
                  <c:v>11.8052</c:v>
                </c:pt>
                <c:pt idx="7131">
                  <c:v>11.814</c:v>
                </c:pt>
                <c:pt idx="7132">
                  <c:v>11.8257</c:v>
                </c:pt>
                <c:pt idx="7133">
                  <c:v>11.8287</c:v>
                </c:pt>
                <c:pt idx="7134">
                  <c:v>11.8287</c:v>
                </c:pt>
                <c:pt idx="7135">
                  <c:v>11.8345</c:v>
                </c:pt>
                <c:pt idx="7136">
                  <c:v>11.8433</c:v>
                </c:pt>
                <c:pt idx="7137">
                  <c:v>11.8551</c:v>
                </c:pt>
                <c:pt idx="7138">
                  <c:v>11.861</c:v>
                </c:pt>
                <c:pt idx="7139">
                  <c:v>11.8668</c:v>
                </c:pt>
                <c:pt idx="7140">
                  <c:v>11.8756</c:v>
                </c:pt>
                <c:pt idx="7141">
                  <c:v>11.8786</c:v>
                </c:pt>
                <c:pt idx="7142">
                  <c:v>11.8874</c:v>
                </c:pt>
                <c:pt idx="7143">
                  <c:v>11.8903</c:v>
                </c:pt>
                <c:pt idx="7144">
                  <c:v>11.8991</c:v>
                </c:pt>
                <c:pt idx="7145">
                  <c:v>11.9079</c:v>
                </c:pt>
                <c:pt idx="7146">
                  <c:v>11.9167</c:v>
                </c:pt>
                <c:pt idx="7147">
                  <c:v>11.9255</c:v>
                </c:pt>
                <c:pt idx="7148">
                  <c:v>11.9314</c:v>
                </c:pt>
                <c:pt idx="7149">
                  <c:v>11.9402</c:v>
                </c:pt>
                <c:pt idx="7150">
                  <c:v>11.9431</c:v>
                </c:pt>
                <c:pt idx="7151">
                  <c:v>11.9431</c:v>
                </c:pt>
                <c:pt idx="7152">
                  <c:v>11.9461</c:v>
                </c:pt>
                <c:pt idx="7153">
                  <c:v>11.9519</c:v>
                </c:pt>
                <c:pt idx="7154">
                  <c:v>11.9637</c:v>
                </c:pt>
                <c:pt idx="7155">
                  <c:v>11.9725</c:v>
                </c:pt>
                <c:pt idx="7156">
                  <c:v>11.9754</c:v>
                </c:pt>
                <c:pt idx="7157">
                  <c:v>11.9725</c:v>
                </c:pt>
                <c:pt idx="7158">
                  <c:v>11.9783</c:v>
                </c:pt>
                <c:pt idx="7159">
                  <c:v>11.9842</c:v>
                </c:pt>
                <c:pt idx="7160">
                  <c:v>11.9959</c:v>
                </c:pt>
                <c:pt idx="7161">
                  <c:v>12.0052</c:v>
                </c:pt>
                <c:pt idx="7162">
                  <c:v>12.0147</c:v>
                </c:pt>
                <c:pt idx="7163">
                  <c:v>12.0211</c:v>
                </c:pt>
                <c:pt idx="7164">
                  <c:v>12.0339</c:v>
                </c:pt>
                <c:pt idx="7165">
                  <c:v>12.0435</c:v>
                </c:pt>
                <c:pt idx="7166">
                  <c:v>12.0467</c:v>
                </c:pt>
                <c:pt idx="7167">
                  <c:v>12.053</c:v>
                </c:pt>
                <c:pt idx="7168">
                  <c:v>12.0594</c:v>
                </c:pt>
                <c:pt idx="7169">
                  <c:v>12.0594</c:v>
                </c:pt>
                <c:pt idx="7170">
                  <c:v>12.069</c:v>
                </c:pt>
                <c:pt idx="7171">
                  <c:v>12.0786</c:v>
                </c:pt>
                <c:pt idx="7172">
                  <c:v>12.0913</c:v>
                </c:pt>
                <c:pt idx="7173">
                  <c:v>12.0977</c:v>
                </c:pt>
                <c:pt idx="7174">
                  <c:v>12.1073</c:v>
                </c:pt>
                <c:pt idx="7175">
                  <c:v>12.1105</c:v>
                </c:pt>
                <c:pt idx="7176">
                  <c:v>12.1137</c:v>
                </c:pt>
                <c:pt idx="7177">
                  <c:v>12.1233</c:v>
                </c:pt>
                <c:pt idx="7178">
                  <c:v>12.1297</c:v>
                </c:pt>
                <c:pt idx="7179">
                  <c:v>12.1392</c:v>
                </c:pt>
                <c:pt idx="7180">
                  <c:v>12.1488</c:v>
                </c:pt>
                <c:pt idx="7181">
                  <c:v>12.1584</c:v>
                </c:pt>
                <c:pt idx="7182">
                  <c:v>12.1616</c:v>
                </c:pt>
                <c:pt idx="7183">
                  <c:v>12.1584</c:v>
                </c:pt>
                <c:pt idx="7184">
                  <c:v>12.1648</c:v>
                </c:pt>
                <c:pt idx="7185">
                  <c:v>12.168</c:v>
                </c:pt>
                <c:pt idx="7186">
                  <c:v>12.1743</c:v>
                </c:pt>
                <c:pt idx="7187">
                  <c:v>12.1807</c:v>
                </c:pt>
                <c:pt idx="7188">
                  <c:v>12.1871</c:v>
                </c:pt>
                <c:pt idx="7189">
                  <c:v>12.1999</c:v>
                </c:pt>
                <c:pt idx="7190">
                  <c:v>12.2063</c:v>
                </c:pt>
                <c:pt idx="7191">
                  <c:v>12.2095</c:v>
                </c:pt>
                <c:pt idx="7192">
                  <c:v>12.2127</c:v>
                </c:pt>
                <c:pt idx="7193">
                  <c:v>12.219</c:v>
                </c:pt>
                <c:pt idx="7194">
                  <c:v>12.2254</c:v>
                </c:pt>
                <c:pt idx="7195">
                  <c:v>12.235</c:v>
                </c:pt>
                <c:pt idx="7196">
                  <c:v>12.2446</c:v>
                </c:pt>
                <c:pt idx="7197">
                  <c:v>12.2573</c:v>
                </c:pt>
                <c:pt idx="7198">
                  <c:v>12.2637</c:v>
                </c:pt>
                <c:pt idx="7199">
                  <c:v>12.2701</c:v>
                </c:pt>
                <c:pt idx="7200">
                  <c:v>12.2765</c:v>
                </c:pt>
                <c:pt idx="7201">
                  <c:v>12.2829</c:v>
                </c:pt>
                <c:pt idx="7202">
                  <c:v>12.2925</c:v>
                </c:pt>
                <c:pt idx="7203">
                  <c:v>12.302</c:v>
                </c:pt>
                <c:pt idx="7204">
                  <c:v>12.3084</c:v>
                </c:pt>
                <c:pt idx="7205">
                  <c:v>12.3148</c:v>
                </c:pt>
                <c:pt idx="7206">
                  <c:v>12.318</c:v>
                </c:pt>
                <c:pt idx="7207">
                  <c:v>12.3212</c:v>
                </c:pt>
                <c:pt idx="7208">
                  <c:v>12.3276</c:v>
                </c:pt>
                <c:pt idx="7209">
                  <c:v>12.3276</c:v>
                </c:pt>
                <c:pt idx="7210">
                  <c:v>12.334</c:v>
                </c:pt>
                <c:pt idx="7211">
                  <c:v>12.3467</c:v>
                </c:pt>
                <c:pt idx="7212">
                  <c:v>12.3595</c:v>
                </c:pt>
                <c:pt idx="7213">
                  <c:v>12.3659</c:v>
                </c:pt>
                <c:pt idx="7214">
                  <c:v>12.3659</c:v>
                </c:pt>
                <c:pt idx="7215">
                  <c:v>12.3691</c:v>
                </c:pt>
                <c:pt idx="7216">
                  <c:v>12.3723</c:v>
                </c:pt>
                <c:pt idx="7217">
                  <c:v>12.3818</c:v>
                </c:pt>
                <c:pt idx="7218">
                  <c:v>12.3882</c:v>
                </c:pt>
                <c:pt idx="7219">
                  <c:v>12.3978</c:v>
                </c:pt>
                <c:pt idx="7220">
                  <c:v>12.4074</c:v>
                </c:pt>
                <c:pt idx="7221">
                  <c:v>12.4138</c:v>
                </c:pt>
                <c:pt idx="7222">
                  <c:v>12.4201</c:v>
                </c:pt>
                <c:pt idx="7223">
                  <c:v>12.4201</c:v>
                </c:pt>
                <c:pt idx="7224">
                  <c:v>12.4201</c:v>
                </c:pt>
                <c:pt idx="7225">
                  <c:v>12.4233</c:v>
                </c:pt>
                <c:pt idx="7226">
                  <c:v>12.4329</c:v>
                </c:pt>
                <c:pt idx="7227">
                  <c:v>12.4425</c:v>
                </c:pt>
                <c:pt idx="7228">
                  <c:v>12.4553</c:v>
                </c:pt>
                <c:pt idx="7229">
                  <c:v>12.4585</c:v>
                </c:pt>
                <c:pt idx="7230">
                  <c:v>12.468</c:v>
                </c:pt>
                <c:pt idx="7231">
                  <c:v>12.468</c:v>
                </c:pt>
                <c:pt idx="7232">
                  <c:v>12.4712</c:v>
                </c:pt>
                <c:pt idx="7233">
                  <c:v>12.4744</c:v>
                </c:pt>
                <c:pt idx="7234">
                  <c:v>12.4808</c:v>
                </c:pt>
                <c:pt idx="7235">
                  <c:v>12.4808</c:v>
                </c:pt>
                <c:pt idx="7236">
                  <c:v>12.4872</c:v>
                </c:pt>
                <c:pt idx="7237">
                  <c:v>12.4968</c:v>
                </c:pt>
                <c:pt idx="7238">
                  <c:v>12.5031</c:v>
                </c:pt>
                <c:pt idx="7239">
                  <c:v>12.5127</c:v>
                </c:pt>
                <c:pt idx="7240">
                  <c:v>12.5191</c:v>
                </c:pt>
                <c:pt idx="7241">
                  <c:v>12.5255</c:v>
                </c:pt>
                <c:pt idx="7242">
                  <c:v>12.5287</c:v>
                </c:pt>
                <c:pt idx="7243">
                  <c:v>12.5383</c:v>
                </c:pt>
                <c:pt idx="7244">
                  <c:v>12.5478</c:v>
                </c:pt>
                <c:pt idx="7245">
                  <c:v>12.5574</c:v>
                </c:pt>
                <c:pt idx="7246">
                  <c:v>12.5574</c:v>
                </c:pt>
                <c:pt idx="7247">
                  <c:v>12.5638</c:v>
                </c:pt>
                <c:pt idx="7248">
                  <c:v>12.5702</c:v>
                </c:pt>
                <c:pt idx="7249">
                  <c:v>12.5734</c:v>
                </c:pt>
                <c:pt idx="7250">
                  <c:v>12.5766</c:v>
                </c:pt>
                <c:pt idx="7251">
                  <c:v>12.5861</c:v>
                </c:pt>
                <c:pt idx="7252">
                  <c:v>12.5957</c:v>
                </c:pt>
                <c:pt idx="7253">
                  <c:v>12.6053</c:v>
                </c:pt>
                <c:pt idx="7254">
                  <c:v>12.6117</c:v>
                </c:pt>
                <c:pt idx="7255">
                  <c:v>12.6149</c:v>
                </c:pt>
                <c:pt idx="7256">
                  <c:v>12.6181</c:v>
                </c:pt>
                <c:pt idx="7257">
                  <c:v>12.6308</c:v>
                </c:pt>
                <c:pt idx="7258">
                  <c:v>12.6404</c:v>
                </c:pt>
                <c:pt idx="7259">
                  <c:v>12.6468</c:v>
                </c:pt>
                <c:pt idx="7260">
                  <c:v>12.65</c:v>
                </c:pt>
                <c:pt idx="7261">
                  <c:v>12.6468</c:v>
                </c:pt>
                <c:pt idx="7262">
                  <c:v>12.65</c:v>
                </c:pt>
                <c:pt idx="7263">
                  <c:v>12.65</c:v>
                </c:pt>
                <c:pt idx="7264">
                  <c:v>12.6596</c:v>
                </c:pt>
                <c:pt idx="7265">
                  <c:v>12.6659</c:v>
                </c:pt>
                <c:pt idx="7266">
                  <c:v>12.6787</c:v>
                </c:pt>
                <c:pt idx="7267">
                  <c:v>12.6819</c:v>
                </c:pt>
                <c:pt idx="7268">
                  <c:v>12.6883</c:v>
                </c:pt>
                <c:pt idx="7269">
                  <c:v>12.6883</c:v>
                </c:pt>
                <c:pt idx="7270">
                  <c:v>12.6947</c:v>
                </c:pt>
                <c:pt idx="7271">
                  <c:v>12.7043</c:v>
                </c:pt>
                <c:pt idx="7272">
                  <c:v>12.7138</c:v>
                </c:pt>
                <c:pt idx="7273">
                  <c:v>12.7266</c:v>
                </c:pt>
                <c:pt idx="7274">
                  <c:v>12.7266</c:v>
                </c:pt>
                <c:pt idx="7275">
                  <c:v>12.7298</c:v>
                </c:pt>
                <c:pt idx="7276">
                  <c:v>12.733</c:v>
                </c:pt>
                <c:pt idx="7277">
                  <c:v>12.7362</c:v>
                </c:pt>
                <c:pt idx="7278">
                  <c:v>12.7394</c:v>
                </c:pt>
                <c:pt idx="7279">
                  <c:v>12.7426</c:v>
                </c:pt>
                <c:pt idx="7280">
                  <c:v>12.7489</c:v>
                </c:pt>
                <c:pt idx="7281">
                  <c:v>12.7585</c:v>
                </c:pt>
                <c:pt idx="7282">
                  <c:v>12.7649</c:v>
                </c:pt>
                <c:pt idx="7283">
                  <c:v>12.7713</c:v>
                </c:pt>
                <c:pt idx="7284">
                  <c:v>12.7809</c:v>
                </c:pt>
                <c:pt idx="7285">
                  <c:v>12.7904</c:v>
                </c:pt>
                <c:pt idx="7286">
                  <c:v>12.7968</c:v>
                </c:pt>
                <c:pt idx="7287">
                  <c:v>12.7968</c:v>
                </c:pt>
                <c:pt idx="7288">
                  <c:v>12.8</c:v>
                </c:pt>
                <c:pt idx="7289">
                  <c:v>12.8032</c:v>
                </c:pt>
                <c:pt idx="7290">
                  <c:v>12.8128</c:v>
                </c:pt>
                <c:pt idx="7291">
                  <c:v>12.8096</c:v>
                </c:pt>
                <c:pt idx="7292">
                  <c:v>12.8128</c:v>
                </c:pt>
                <c:pt idx="7293">
                  <c:v>12.8192</c:v>
                </c:pt>
                <c:pt idx="7294">
                  <c:v>12.8319</c:v>
                </c:pt>
                <c:pt idx="7295">
                  <c:v>12.8383</c:v>
                </c:pt>
                <c:pt idx="7296">
                  <c:v>12.8479</c:v>
                </c:pt>
                <c:pt idx="7297">
                  <c:v>12.8543</c:v>
                </c:pt>
                <c:pt idx="7298">
                  <c:v>12.8607</c:v>
                </c:pt>
                <c:pt idx="7299">
                  <c:v>12.8671</c:v>
                </c:pt>
                <c:pt idx="7300">
                  <c:v>12.8702</c:v>
                </c:pt>
                <c:pt idx="7301">
                  <c:v>12.8766</c:v>
                </c:pt>
                <c:pt idx="7302">
                  <c:v>12.8766</c:v>
                </c:pt>
                <c:pt idx="7303">
                  <c:v>12.883</c:v>
                </c:pt>
                <c:pt idx="7304">
                  <c:v>12.8894</c:v>
                </c:pt>
                <c:pt idx="7305">
                  <c:v>12.899</c:v>
                </c:pt>
                <c:pt idx="7306">
                  <c:v>12.9054</c:v>
                </c:pt>
                <c:pt idx="7307">
                  <c:v>12.9149</c:v>
                </c:pt>
                <c:pt idx="7308">
                  <c:v>12.9245</c:v>
                </c:pt>
                <c:pt idx="7309">
                  <c:v>12.9277</c:v>
                </c:pt>
                <c:pt idx="7310">
                  <c:v>12.9373</c:v>
                </c:pt>
                <c:pt idx="7311">
                  <c:v>12.9469</c:v>
                </c:pt>
                <c:pt idx="7312">
                  <c:v>12.9532</c:v>
                </c:pt>
                <c:pt idx="7313">
                  <c:v>12.9564</c:v>
                </c:pt>
                <c:pt idx="7314">
                  <c:v>12.9596</c:v>
                </c:pt>
                <c:pt idx="7315">
                  <c:v>12.9596</c:v>
                </c:pt>
                <c:pt idx="7316">
                  <c:v>12.966</c:v>
                </c:pt>
                <c:pt idx="7317">
                  <c:v>12.9724</c:v>
                </c:pt>
                <c:pt idx="7318">
                  <c:v>12.982</c:v>
                </c:pt>
                <c:pt idx="7319">
                  <c:v>12.9852</c:v>
                </c:pt>
                <c:pt idx="7320">
                  <c:v>12.9884</c:v>
                </c:pt>
                <c:pt idx="7321">
                  <c:v>12.9916</c:v>
                </c:pt>
                <c:pt idx="7322">
                  <c:v>12.9947</c:v>
                </c:pt>
                <c:pt idx="7323">
                  <c:v>12.9979</c:v>
                </c:pt>
                <c:pt idx="7324">
                  <c:v>13.0048</c:v>
                </c:pt>
                <c:pt idx="7325">
                  <c:v>13.0155</c:v>
                </c:pt>
                <c:pt idx="7326">
                  <c:v>13.0191</c:v>
                </c:pt>
                <c:pt idx="7327">
                  <c:v>13.0262</c:v>
                </c:pt>
                <c:pt idx="7328">
                  <c:v>13.0369</c:v>
                </c:pt>
                <c:pt idx="7329">
                  <c:v>13.044</c:v>
                </c:pt>
                <c:pt idx="7330">
                  <c:v>13.0512</c:v>
                </c:pt>
                <c:pt idx="7331">
                  <c:v>13.0583</c:v>
                </c:pt>
                <c:pt idx="7332">
                  <c:v>13.0619</c:v>
                </c:pt>
                <c:pt idx="7333">
                  <c:v>13.0583</c:v>
                </c:pt>
                <c:pt idx="7334">
                  <c:v>13.0619</c:v>
                </c:pt>
                <c:pt idx="7335">
                  <c:v>13.069</c:v>
                </c:pt>
                <c:pt idx="7336">
                  <c:v>13.0761</c:v>
                </c:pt>
                <c:pt idx="7337">
                  <c:v>13.0833</c:v>
                </c:pt>
                <c:pt idx="7338">
                  <c:v>13.0904</c:v>
                </c:pt>
                <c:pt idx="7339">
                  <c:v>13.0904</c:v>
                </c:pt>
                <c:pt idx="7340">
                  <c:v>13.0975</c:v>
                </c:pt>
                <c:pt idx="7341">
                  <c:v>13.1082</c:v>
                </c:pt>
                <c:pt idx="7342">
                  <c:v>13.1118</c:v>
                </c:pt>
                <c:pt idx="7343">
                  <c:v>13.1082</c:v>
                </c:pt>
                <c:pt idx="7344">
                  <c:v>13.1118</c:v>
                </c:pt>
                <c:pt idx="7345">
                  <c:v>13.1189</c:v>
                </c:pt>
                <c:pt idx="7346">
                  <c:v>13.1225</c:v>
                </c:pt>
                <c:pt idx="7347">
                  <c:v>13.1296</c:v>
                </c:pt>
                <c:pt idx="7348">
                  <c:v>13.1367</c:v>
                </c:pt>
                <c:pt idx="7349">
                  <c:v>13.1474</c:v>
                </c:pt>
                <c:pt idx="7350">
                  <c:v>13.1617</c:v>
                </c:pt>
                <c:pt idx="7351">
                  <c:v>13.1724</c:v>
                </c:pt>
                <c:pt idx="7352">
                  <c:v>13.1724</c:v>
                </c:pt>
                <c:pt idx="7353">
                  <c:v>13.176</c:v>
                </c:pt>
                <c:pt idx="7354">
                  <c:v>13.1831</c:v>
                </c:pt>
                <c:pt idx="7355">
                  <c:v>13.1938</c:v>
                </c:pt>
                <c:pt idx="7356">
                  <c:v>13.1938</c:v>
                </c:pt>
                <c:pt idx="7357">
                  <c:v>13.1973</c:v>
                </c:pt>
                <c:pt idx="7358">
                  <c:v>13.2009</c:v>
                </c:pt>
                <c:pt idx="7359">
                  <c:v>13.208</c:v>
                </c:pt>
                <c:pt idx="7360">
                  <c:v>13.2152</c:v>
                </c:pt>
                <c:pt idx="7361">
                  <c:v>13.2187</c:v>
                </c:pt>
                <c:pt idx="7362">
                  <c:v>13.2259</c:v>
                </c:pt>
                <c:pt idx="7363">
                  <c:v>13.233</c:v>
                </c:pt>
                <c:pt idx="7364">
                  <c:v>13.2401</c:v>
                </c:pt>
                <c:pt idx="7365">
                  <c:v>13.2473</c:v>
                </c:pt>
                <c:pt idx="7366">
                  <c:v>13.2473</c:v>
                </c:pt>
                <c:pt idx="7367">
                  <c:v>13.2508</c:v>
                </c:pt>
                <c:pt idx="7368">
                  <c:v>13.2579</c:v>
                </c:pt>
                <c:pt idx="7369">
                  <c:v>13.2651</c:v>
                </c:pt>
                <c:pt idx="7370">
                  <c:v>13.2686</c:v>
                </c:pt>
                <c:pt idx="7371">
                  <c:v>13.2793</c:v>
                </c:pt>
                <c:pt idx="7372">
                  <c:v>13.29</c:v>
                </c:pt>
                <c:pt idx="7373">
                  <c:v>13.2972</c:v>
                </c:pt>
                <c:pt idx="7374">
                  <c:v>13.3007</c:v>
                </c:pt>
                <c:pt idx="7375">
                  <c:v>13.3007</c:v>
                </c:pt>
                <c:pt idx="7376">
                  <c:v>13.3043</c:v>
                </c:pt>
                <c:pt idx="7377">
                  <c:v>13.3079</c:v>
                </c:pt>
                <c:pt idx="7378">
                  <c:v>13.3186</c:v>
                </c:pt>
                <c:pt idx="7379">
                  <c:v>13.3293</c:v>
                </c:pt>
                <c:pt idx="7380">
                  <c:v>13.3328</c:v>
                </c:pt>
                <c:pt idx="7381">
                  <c:v>13.3364</c:v>
                </c:pt>
                <c:pt idx="7382">
                  <c:v>13.3471</c:v>
                </c:pt>
                <c:pt idx="7383">
                  <c:v>13.3542</c:v>
                </c:pt>
                <c:pt idx="7384">
                  <c:v>13.3613</c:v>
                </c:pt>
                <c:pt idx="7385">
                  <c:v>13.3649</c:v>
                </c:pt>
                <c:pt idx="7386">
                  <c:v>13.3685</c:v>
                </c:pt>
                <c:pt idx="7387">
                  <c:v>13.3756</c:v>
                </c:pt>
                <c:pt idx="7388">
                  <c:v>13.3756</c:v>
                </c:pt>
                <c:pt idx="7389">
                  <c:v>13.3756</c:v>
                </c:pt>
                <c:pt idx="7390">
                  <c:v>13.3792</c:v>
                </c:pt>
                <c:pt idx="7391">
                  <c:v>13.3827</c:v>
                </c:pt>
                <c:pt idx="7392">
                  <c:v>13.3827</c:v>
                </c:pt>
                <c:pt idx="7393">
                  <c:v>13.3827</c:v>
                </c:pt>
                <c:pt idx="7394">
                  <c:v>13.3827</c:v>
                </c:pt>
                <c:pt idx="7395">
                  <c:v>13.3899</c:v>
                </c:pt>
                <c:pt idx="7396">
                  <c:v>13.3899</c:v>
                </c:pt>
                <c:pt idx="7397">
                  <c:v>13.3863</c:v>
                </c:pt>
                <c:pt idx="7398">
                  <c:v>13.3827</c:v>
                </c:pt>
                <c:pt idx="7399">
                  <c:v>13.3792</c:v>
                </c:pt>
                <c:pt idx="7400">
                  <c:v>13.3792</c:v>
                </c:pt>
                <c:pt idx="7401">
                  <c:v>13.372</c:v>
                </c:pt>
                <c:pt idx="7402">
                  <c:v>13.3685</c:v>
                </c:pt>
                <c:pt idx="7403">
                  <c:v>13.3649</c:v>
                </c:pt>
                <c:pt idx="7404">
                  <c:v>13.3649</c:v>
                </c:pt>
                <c:pt idx="7405">
                  <c:v>13.3578</c:v>
                </c:pt>
                <c:pt idx="7406">
                  <c:v>13.3506</c:v>
                </c:pt>
                <c:pt idx="7407">
                  <c:v>13.3506</c:v>
                </c:pt>
                <c:pt idx="7408">
                  <c:v>13.3471</c:v>
                </c:pt>
                <c:pt idx="7409">
                  <c:v>13.3399</c:v>
                </c:pt>
                <c:pt idx="7410">
                  <c:v>13.3364</c:v>
                </c:pt>
                <c:pt idx="7411">
                  <c:v>13.3293</c:v>
                </c:pt>
                <c:pt idx="7412">
                  <c:v>13.3257</c:v>
                </c:pt>
                <c:pt idx="7413">
                  <c:v>13.3186</c:v>
                </c:pt>
                <c:pt idx="7414">
                  <c:v>13.315</c:v>
                </c:pt>
                <c:pt idx="7415">
                  <c:v>13.3043</c:v>
                </c:pt>
                <c:pt idx="7416">
                  <c:v>13.2972</c:v>
                </c:pt>
                <c:pt idx="7417">
                  <c:v>13.2972</c:v>
                </c:pt>
                <c:pt idx="7418">
                  <c:v>13.2972</c:v>
                </c:pt>
                <c:pt idx="7419">
                  <c:v>13.2936</c:v>
                </c:pt>
                <c:pt idx="7420">
                  <c:v>13.29</c:v>
                </c:pt>
                <c:pt idx="7421">
                  <c:v>13.29</c:v>
                </c:pt>
                <c:pt idx="7422">
                  <c:v>13.29</c:v>
                </c:pt>
                <c:pt idx="7423">
                  <c:v>13.2829</c:v>
                </c:pt>
                <c:pt idx="7424">
                  <c:v>13.2793</c:v>
                </c:pt>
                <c:pt idx="7425">
                  <c:v>13.2722</c:v>
                </c:pt>
                <c:pt idx="7426">
                  <c:v>13.2651</c:v>
                </c:pt>
                <c:pt idx="7427">
                  <c:v>13.2544</c:v>
                </c:pt>
                <c:pt idx="7428">
                  <c:v>13.2473</c:v>
                </c:pt>
                <c:pt idx="7429">
                  <c:v>13.2401</c:v>
                </c:pt>
                <c:pt idx="7430">
                  <c:v>13.2401</c:v>
                </c:pt>
                <c:pt idx="7431">
                  <c:v>13.2366</c:v>
                </c:pt>
                <c:pt idx="7432">
                  <c:v>13.2366</c:v>
                </c:pt>
                <c:pt idx="7433">
                  <c:v>13.233</c:v>
                </c:pt>
                <c:pt idx="7434">
                  <c:v>13.2259</c:v>
                </c:pt>
                <c:pt idx="7435">
                  <c:v>13.2259</c:v>
                </c:pt>
                <c:pt idx="7436">
                  <c:v>13.2223</c:v>
                </c:pt>
                <c:pt idx="7437">
                  <c:v>13.2187</c:v>
                </c:pt>
                <c:pt idx="7438">
                  <c:v>13.2116</c:v>
                </c:pt>
                <c:pt idx="7439">
                  <c:v>13.2045</c:v>
                </c:pt>
                <c:pt idx="7440">
                  <c:v>13.2009</c:v>
                </c:pt>
                <c:pt idx="7441">
                  <c:v>13.2009</c:v>
                </c:pt>
                <c:pt idx="7442">
                  <c:v>13.1938</c:v>
                </c:pt>
                <c:pt idx="7443">
                  <c:v>13.1902</c:v>
                </c:pt>
                <c:pt idx="7444">
                  <c:v>13.1831</c:v>
                </c:pt>
                <c:pt idx="7445">
                  <c:v>13.1795</c:v>
                </c:pt>
                <c:pt idx="7446">
                  <c:v>13.176</c:v>
                </c:pt>
                <c:pt idx="7447">
                  <c:v>13.1724</c:v>
                </c:pt>
                <c:pt idx="7448">
                  <c:v>13.1724</c:v>
                </c:pt>
                <c:pt idx="7449">
                  <c:v>13.176</c:v>
                </c:pt>
                <c:pt idx="7450">
                  <c:v>13.176</c:v>
                </c:pt>
                <c:pt idx="7451">
                  <c:v>13.1724</c:v>
                </c:pt>
                <c:pt idx="7452">
                  <c:v>13.1653</c:v>
                </c:pt>
                <c:pt idx="7453">
                  <c:v>13.1581</c:v>
                </c:pt>
                <c:pt idx="7454">
                  <c:v>13.1474</c:v>
                </c:pt>
                <c:pt idx="7455">
                  <c:v>13.1439</c:v>
                </c:pt>
                <c:pt idx="7456">
                  <c:v>13.1403</c:v>
                </c:pt>
                <c:pt idx="7457">
                  <c:v>13.1332</c:v>
                </c:pt>
                <c:pt idx="7458">
                  <c:v>13.126</c:v>
                </c:pt>
                <c:pt idx="7459">
                  <c:v>13.126</c:v>
                </c:pt>
                <c:pt idx="7460">
                  <c:v>13.126</c:v>
                </c:pt>
                <c:pt idx="7461">
                  <c:v>13.1225</c:v>
                </c:pt>
                <c:pt idx="7462">
                  <c:v>13.1153</c:v>
                </c:pt>
                <c:pt idx="7463">
                  <c:v>13.1118</c:v>
                </c:pt>
                <c:pt idx="7464">
                  <c:v>13.1046</c:v>
                </c:pt>
                <c:pt idx="7465">
                  <c:v>13.1011</c:v>
                </c:pt>
                <c:pt idx="7466">
                  <c:v>13.1011</c:v>
                </c:pt>
                <c:pt idx="7467">
                  <c:v>13.1011</c:v>
                </c:pt>
                <c:pt idx="7468">
                  <c:v>13.1011</c:v>
                </c:pt>
                <c:pt idx="7469">
                  <c:v>13.0975</c:v>
                </c:pt>
                <c:pt idx="7470">
                  <c:v>13.0904</c:v>
                </c:pt>
                <c:pt idx="7471">
                  <c:v>13.0868</c:v>
                </c:pt>
                <c:pt idx="7472">
                  <c:v>13.0833</c:v>
                </c:pt>
                <c:pt idx="7473">
                  <c:v>13.0797</c:v>
                </c:pt>
                <c:pt idx="7474">
                  <c:v>13.0761</c:v>
                </c:pt>
                <c:pt idx="7475">
                  <c:v>13.0726</c:v>
                </c:pt>
                <c:pt idx="7476">
                  <c:v>13.069</c:v>
                </c:pt>
                <c:pt idx="7477">
                  <c:v>13.0654</c:v>
                </c:pt>
                <c:pt idx="7478">
                  <c:v>13.069</c:v>
                </c:pt>
                <c:pt idx="7479">
                  <c:v>13.069</c:v>
                </c:pt>
                <c:pt idx="7480">
                  <c:v>13.0619</c:v>
                </c:pt>
                <c:pt idx="7481">
                  <c:v>13.0583</c:v>
                </c:pt>
                <c:pt idx="7482">
                  <c:v>13.0547</c:v>
                </c:pt>
                <c:pt idx="7483">
                  <c:v>13.0547</c:v>
                </c:pt>
                <c:pt idx="7484">
                  <c:v>13.0547</c:v>
                </c:pt>
                <c:pt idx="7485">
                  <c:v>13.0547</c:v>
                </c:pt>
                <c:pt idx="7486">
                  <c:v>13.0547</c:v>
                </c:pt>
                <c:pt idx="7487">
                  <c:v>13.0547</c:v>
                </c:pt>
                <c:pt idx="7488">
                  <c:v>13.0547</c:v>
                </c:pt>
                <c:pt idx="7489">
                  <c:v>13.0547</c:v>
                </c:pt>
                <c:pt idx="7490">
                  <c:v>13.0547</c:v>
                </c:pt>
                <c:pt idx="7491">
                  <c:v>13.0512</c:v>
                </c:pt>
                <c:pt idx="7492">
                  <c:v>13.0512</c:v>
                </c:pt>
                <c:pt idx="7493">
                  <c:v>13.0512</c:v>
                </c:pt>
                <c:pt idx="7494">
                  <c:v>13.0512</c:v>
                </c:pt>
                <c:pt idx="7495">
                  <c:v>13.0512</c:v>
                </c:pt>
                <c:pt idx="7496">
                  <c:v>13.0547</c:v>
                </c:pt>
                <c:pt idx="7497">
                  <c:v>13.0583</c:v>
                </c:pt>
                <c:pt idx="7498">
                  <c:v>13.0583</c:v>
                </c:pt>
                <c:pt idx="7499">
                  <c:v>13.0583</c:v>
                </c:pt>
                <c:pt idx="7500">
                  <c:v>13.0583</c:v>
                </c:pt>
                <c:pt idx="7501">
                  <c:v>13.0583</c:v>
                </c:pt>
                <c:pt idx="7502">
                  <c:v>13.0512</c:v>
                </c:pt>
                <c:pt idx="7503">
                  <c:v>13.0512</c:v>
                </c:pt>
                <c:pt idx="7504">
                  <c:v>13.0512</c:v>
                </c:pt>
                <c:pt idx="7505">
                  <c:v>13.0547</c:v>
                </c:pt>
                <c:pt idx="7506">
                  <c:v>13.0583</c:v>
                </c:pt>
                <c:pt idx="7507">
                  <c:v>13.0619</c:v>
                </c:pt>
                <c:pt idx="7508">
                  <c:v>13.0583</c:v>
                </c:pt>
                <c:pt idx="7509">
                  <c:v>13.0619</c:v>
                </c:pt>
                <c:pt idx="7510">
                  <c:v>13.0619</c:v>
                </c:pt>
                <c:pt idx="7511">
                  <c:v>13.0619</c:v>
                </c:pt>
                <c:pt idx="7512">
                  <c:v>13.0619</c:v>
                </c:pt>
                <c:pt idx="7513">
                  <c:v>13.0583</c:v>
                </c:pt>
                <c:pt idx="7514">
                  <c:v>13.0619</c:v>
                </c:pt>
                <c:pt idx="7515">
                  <c:v>13.0619</c:v>
                </c:pt>
                <c:pt idx="7516">
                  <c:v>13.0583</c:v>
                </c:pt>
                <c:pt idx="7517">
                  <c:v>13.0619</c:v>
                </c:pt>
                <c:pt idx="7518">
                  <c:v>13.0619</c:v>
                </c:pt>
                <c:pt idx="7519">
                  <c:v>13.0619</c:v>
                </c:pt>
                <c:pt idx="7520">
                  <c:v>13.0547</c:v>
                </c:pt>
                <c:pt idx="7521">
                  <c:v>13.0512</c:v>
                </c:pt>
                <c:pt idx="7522">
                  <c:v>13.0476</c:v>
                </c:pt>
                <c:pt idx="7523">
                  <c:v>13.0476</c:v>
                </c:pt>
                <c:pt idx="7524">
                  <c:v>13.0476</c:v>
                </c:pt>
                <c:pt idx="7525">
                  <c:v>13.0547</c:v>
                </c:pt>
                <c:pt idx="7526">
                  <c:v>13.0583</c:v>
                </c:pt>
                <c:pt idx="7527">
                  <c:v>13.0583</c:v>
                </c:pt>
                <c:pt idx="7528">
                  <c:v>13.0583</c:v>
                </c:pt>
                <c:pt idx="7529">
                  <c:v>13.0547</c:v>
                </c:pt>
                <c:pt idx="7530">
                  <c:v>13.0476</c:v>
                </c:pt>
                <c:pt idx="7531">
                  <c:v>13.0405</c:v>
                </c:pt>
                <c:pt idx="7532">
                  <c:v>13.044</c:v>
                </c:pt>
                <c:pt idx="7533">
                  <c:v>13.044</c:v>
                </c:pt>
                <c:pt idx="7534">
                  <c:v>13.0476</c:v>
                </c:pt>
                <c:pt idx="7535">
                  <c:v>13.0405</c:v>
                </c:pt>
                <c:pt idx="7536">
                  <c:v>13.0405</c:v>
                </c:pt>
                <c:pt idx="7537">
                  <c:v>13.0405</c:v>
                </c:pt>
                <c:pt idx="7538">
                  <c:v>13.044</c:v>
                </c:pt>
                <c:pt idx="7539">
                  <c:v>13.0405</c:v>
                </c:pt>
                <c:pt idx="7540">
                  <c:v>13.0405</c:v>
                </c:pt>
                <c:pt idx="7541">
                  <c:v>13.0405</c:v>
                </c:pt>
                <c:pt idx="7542">
                  <c:v>13.0405</c:v>
                </c:pt>
                <c:pt idx="7543">
                  <c:v>13.0405</c:v>
                </c:pt>
                <c:pt idx="7544">
                  <c:v>13.044</c:v>
                </c:pt>
                <c:pt idx="7545">
                  <c:v>13.044</c:v>
                </c:pt>
                <c:pt idx="7546">
                  <c:v>13.044</c:v>
                </c:pt>
                <c:pt idx="7547">
                  <c:v>13.0405</c:v>
                </c:pt>
                <c:pt idx="7548">
                  <c:v>13.0369</c:v>
                </c:pt>
                <c:pt idx="7549">
                  <c:v>13.0333</c:v>
                </c:pt>
                <c:pt idx="7550">
                  <c:v>13.0333</c:v>
                </c:pt>
                <c:pt idx="7551">
                  <c:v>13.0369</c:v>
                </c:pt>
                <c:pt idx="7552">
                  <c:v>13.0369</c:v>
                </c:pt>
                <c:pt idx="7553">
                  <c:v>13.0298</c:v>
                </c:pt>
                <c:pt idx="7554">
                  <c:v>13.0298</c:v>
                </c:pt>
                <c:pt idx="7555">
                  <c:v>13.0298</c:v>
                </c:pt>
                <c:pt idx="7556">
                  <c:v>13.0298</c:v>
                </c:pt>
                <c:pt idx="7557">
                  <c:v>13.0333</c:v>
                </c:pt>
                <c:pt idx="7558">
                  <c:v>13.0369</c:v>
                </c:pt>
                <c:pt idx="7559">
                  <c:v>13.0369</c:v>
                </c:pt>
                <c:pt idx="7560">
                  <c:v>13.0333</c:v>
                </c:pt>
                <c:pt idx="7561">
                  <c:v>13.0333</c:v>
                </c:pt>
                <c:pt idx="7562">
                  <c:v>13.0405</c:v>
                </c:pt>
                <c:pt idx="7563">
                  <c:v>13.044</c:v>
                </c:pt>
                <c:pt idx="7564">
                  <c:v>13.0369</c:v>
                </c:pt>
                <c:pt idx="7565">
                  <c:v>13.0333</c:v>
                </c:pt>
                <c:pt idx="7566">
                  <c:v>13.0298</c:v>
                </c:pt>
                <c:pt idx="7567">
                  <c:v>13.0298</c:v>
                </c:pt>
                <c:pt idx="7568">
                  <c:v>13.0298</c:v>
                </c:pt>
                <c:pt idx="7569">
                  <c:v>13.0262</c:v>
                </c:pt>
                <c:pt idx="7570">
                  <c:v>13.0227</c:v>
                </c:pt>
                <c:pt idx="7571">
                  <c:v>13.0262</c:v>
                </c:pt>
                <c:pt idx="7572">
                  <c:v>13.0262</c:v>
                </c:pt>
                <c:pt idx="7573">
                  <c:v>13.0227</c:v>
                </c:pt>
                <c:pt idx="7574">
                  <c:v>13.0155</c:v>
                </c:pt>
                <c:pt idx="7575">
                  <c:v>13.0155</c:v>
                </c:pt>
                <c:pt idx="7576">
                  <c:v>13.0155</c:v>
                </c:pt>
                <c:pt idx="7577">
                  <c:v>13.0191</c:v>
                </c:pt>
                <c:pt idx="7578">
                  <c:v>13.0227</c:v>
                </c:pt>
                <c:pt idx="7579">
                  <c:v>13.0262</c:v>
                </c:pt>
                <c:pt idx="7580">
                  <c:v>13.0227</c:v>
                </c:pt>
                <c:pt idx="7581">
                  <c:v>13.0227</c:v>
                </c:pt>
                <c:pt idx="7582">
                  <c:v>13.0227</c:v>
                </c:pt>
                <c:pt idx="7583">
                  <c:v>13.0227</c:v>
                </c:pt>
                <c:pt idx="7584">
                  <c:v>13.0227</c:v>
                </c:pt>
                <c:pt idx="7585">
                  <c:v>13.0227</c:v>
                </c:pt>
                <c:pt idx="7586">
                  <c:v>13.0191</c:v>
                </c:pt>
                <c:pt idx="7587">
                  <c:v>13.0155</c:v>
                </c:pt>
                <c:pt idx="7588">
                  <c:v>13.0155</c:v>
                </c:pt>
                <c:pt idx="7589">
                  <c:v>13.0155</c:v>
                </c:pt>
                <c:pt idx="7590">
                  <c:v>13.0155</c:v>
                </c:pt>
                <c:pt idx="7591">
                  <c:v>13.0155</c:v>
                </c:pt>
                <c:pt idx="7592">
                  <c:v>13.0155</c:v>
                </c:pt>
                <c:pt idx="7593">
                  <c:v>13.0155</c:v>
                </c:pt>
                <c:pt idx="7594">
                  <c:v>13.0191</c:v>
                </c:pt>
                <c:pt idx="7595">
                  <c:v>13.0191</c:v>
                </c:pt>
                <c:pt idx="7596">
                  <c:v>13.0191</c:v>
                </c:pt>
                <c:pt idx="7597">
                  <c:v>13.0191</c:v>
                </c:pt>
                <c:pt idx="7598">
                  <c:v>13.0191</c:v>
                </c:pt>
                <c:pt idx="7599">
                  <c:v>13.0191</c:v>
                </c:pt>
                <c:pt idx="7600">
                  <c:v>13.0191</c:v>
                </c:pt>
                <c:pt idx="7601">
                  <c:v>13.0227</c:v>
                </c:pt>
                <c:pt idx="7602">
                  <c:v>13.0262</c:v>
                </c:pt>
                <c:pt idx="7603">
                  <c:v>13.0191</c:v>
                </c:pt>
                <c:pt idx="7604">
                  <c:v>13.0191</c:v>
                </c:pt>
                <c:pt idx="7605">
                  <c:v>13.0155</c:v>
                </c:pt>
                <c:pt idx="7606">
                  <c:v>13.0155</c:v>
                </c:pt>
                <c:pt idx="7607">
                  <c:v>13.0084</c:v>
                </c:pt>
                <c:pt idx="7608">
                  <c:v>13.0084</c:v>
                </c:pt>
                <c:pt idx="7609">
                  <c:v>13.012</c:v>
                </c:pt>
                <c:pt idx="7610">
                  <c:v>13.0048</c:v>
                </c:pt>
                <c:pt idx="7611">
                  <c:v>13.012</c:v>
                </c:pt>
                <c:pt idx="7612">
                  <c:v>13.0155</c:v>
                </c:pt>
                <c:pt idx="7613">
                  <c:v>13.0155</c:v>
                </c:pt>
                <c:pt idx="7614">
                  <c:v>13.0155</c:v>
                </c:pt>
                <c:pt idx="7615">
                  <c:v>13.0191</c:v>
                </c:pt>
                <c:pt idx="7616">
                  <c:v>13.0191</c:v>
                </c:pt>
                <c:pt idx="7617">
                  <c:v>13.0227</c:v>
                </c:pt>
                <c:pt idx="7618">
                  <c:v>13.0262</c:v>
                </c:pt>
                <c:pt idx="7619">
                  <c:v>13.0298</c:v>
                </c:pt>
                <c:pt idx="7620">
                  <c:v>13.0298</c:v>
                </c:pt>
                <c:pt idx="7621">
                  <c:v>13.0262</c:v>
                </c:pt>
                <c:pt idx="7622">
                  <c:v>13.0262</c:v>
                </c:pt>
                <c:pt idx="7623">
                  <c:v>13.0227</c:v>
                </c:pt>
                <c:pt idx="7624">
                  <c:v>13.0227</c:v>
                </c:pt>
                <c:pt idx="7625">
                  <c:v>13.0262</c:v>
                </c:pt>
                <c:pt idx="7626">
                  <c:v>13.0262</c:v>
                </c:pt>
                <c:pt idx="7627">
                  <c:v>13.0298</c:v>
                </c:pt>
                <c:pt idx="7628">
                  <c:v>13.0298</c:v>
                </c:pt>
                <c:pt idx="7629">
                  <c:v>13.0298</c:v>
                </c:pt>
                <c:pt idx="7630">
                  <c:v>13.0262</c:v>
                </c:pt>
                <c:pt idx="7631">
                  <c:v>13.0298</c:v>
                </c:pt>
                <c:pt idx="7632">
                  <c:v>13.0298</c:v>
                </c:pt>
                <c:pt idx="7633">
                  <c:v>13.0333</c:v>
                </c:pt>
                <c:pt idx="7634">
                  <c:v>13.0369</c:v>
                </c:pt>
                <c:pt idx="7635">
                  <c:v>13.0369</c:v>
                </c:pt>
                <c:pt idx="7636">
                  <c:v>13.044</c:v>
                </c:pt>
                <c:pt idx="7637">
                  <c:v>13.044</c:v>
                </c:pt>
                <c:pt idx="7638">
                  <c:v>13.044</c:v>
                </c:pt>
                <c:pt idx="7639">
                  <c:v>13.044</c:v>
                </c:pt>
                <c:pt idx="7640">
                  <c:v>13.044</c:v>
                </c:pt>
                <c:pt idx="7641">
                  <c:v>13.0512</c:v>
                </c:pt>
                <c:pt idx="7642">
                  <c:v>13.0547</c:v>
                </c:pt>
                <c:pt idx="7643">
                  <c:v>13.0619</c:v>
                </c:pt>
                <c:pt idx="7644">
                  <c:v>13.0619</c:v>
                </c:pt>
                <c:pt idx="7645">
                  <c:v>13.0619</c:v>
                </c:pt>
                <c:pt idx="7646">
                  <c:v>13.0619</c:v>
                </c:pt>
                <c:pt idx="7647">
                  <c:v>13.0654</c:v>
                </c:pt>
                <c:pt idx="7648">
                  <c:v>13.069</c:v>
                </c:pt>
                <c:pt idx="7649">
                  <c:v>13.0761</c:v>
                </c:pt>
                <c:pt idx="7650">
                  <c:v>13.0797</c:v>
                </c:pt>
                <c:pt idx="7651">
                  <c:v>13.0797</c:v>
                </c:pt>
                <c:pt idx="7652">
                  <c:v>13.0833</c:v>
                </c:pt>
                <c:pt idx="7653">
                  <c:v>13.0833</c:v>
                </c:pt>
                <c:pt idx="7654">
                  <c:v>13.0833</c:v>
                </c:pt>
                <c:pt idx="7655">
                  <c:v>13.0833</c:v>
                </c:pt>
                <c:pt idx="7656">
                  <c:v>13.0868</c:v>
                </c:pt>
                <c:pt idx="7657">
                  <c:v>13.0904</c:v>
                </c:pt>
                <c:pt idx="7658">
                  <c:v>13.094</c:v>
                </c:pt>
                <c:pt idx="7659">
                  <c:v>13.1011</c:v>
                </c:pt>
                <c:pt idx="7660">
                  <c:v>13.1082</c:v>
                </c:pt>
                <c:pt idx="7661">
                  <c:v>13.1118</c:v>
                </c:pt>
                <c:pt idx="7662">
                  <c:v>13.1153</c:v>
                </c:pt>
                <c:pt idx="7663">
                  <c:v>13.1225</c:v>
                </c:pt>
                <c:pt idx="7664">
                  <c:v>13.126</c:v>
                </c:pt>
                <c:pt idx="7665">
                  <c:v>13.1296</c:v>
                </c:pt>
                <c:pt idx="7666">
                  <c:v>13.126</c:v>
                </c:pt>
                <c:pt idx="7667">
                  <c:v>13.1296</c:v>
                </c:pt>
                <c:pt idx="7668">
                  <c:v>13.1332</c:v>
                </c:pt>
                <c:pt idx="7669">
                  <c:v>13.1403</c:v>
                </c:pt>
                <c:pt idx="7670">
                  <c:v>13.1439</c:v>
                </c:pt>
                <c:pt idx="7671">
                  <c:v>13.1474</c:v>
                </c:pt>
                <c:pt idx="7672">
                  <c:v>13.151</c:v>
                </c:pt>
                <c:pt idx="7673">
                  <c:v>13.1546</c:v>
                </c:pt>
                <c:pt idx="7674">
                  <c:v>13.1653</c:v>
                </c:pt>
                <c:pt idx="7675">
                  <c:v>13.1688</c:v>
                </c:pt>
                <c:pt idx="7676">
                  <c:v>13.1724</c:v>
                </c:pt>
                <c:pt idx="7677">
                  <c:v>13.1688</c:v>
                </c:pt>
                <c:pt idx="7678">
                  <c:v>13.176</c:v>
                </c:pt>
                <c:pt idx="7679">
                  <c:v>13.1866</c:v>
                </c:pt>
                <c:pt idx="7680">
                  <c:v>13.1938</c:v>
                </c:pt>
                <c:pt idx="7681">
                  <c:v>13.1973</c:v>
                </c:pt>
                <c:pt idx="7682">
                  <c:v>13.1973</c:v>
                </c:pt>
                <c:pt idx="7683">
                  <c:v>13.2009</c:v>
                </c:pt>
                <c:pt idx="7684">
                  <c:v>13.208</c:v>
                </c:pt>
                <c:pt idx="7685">
                  <c:v>13.2116</c:v>
                </c:pt>
                <c:pt idx="7686">
                  <c:v>13.2152</c:v>
                </c:pt>
                <c:pt idx="7687">
                  <c:v>13.2259</c:v>
                </c:pt>
                <c:pt idx="7688">
                  <c:v>13.233</c:v>
                </c:pt>
                <c:pt idx="7689">
                  <c:v>13.2366</c:v>
                </c:pt>
                <c:pt idx="7690">
                  <c:v>13.2366</c:v>
                </c:pt>
                <c:pt idx="7691">
                  <c:v>13.2401</c:v>
                </c:pt>
                <c:pt idx="7692">
                  <c:v>13.2473</c:v>
                </c:pt>
                <c:pt idx="7693">
                  <c:v>13.2508</c:v>
                </c:pt>
                <c:pt idx="7694">
                  <c:v>13.2544</c:v>
                </c:pt>
                <c:pt idx="7695">
                  <c:v>13.2615</c:v>
                </c:pt>
                <c:pt idx="7696">
                  <c:v>13.2579</c:v>
                </c:pt>
                <c:pt idx="7697">
                  <c:v>13.2615</c:v>
                </c:pt>
                <c:pt idx="7698">
                  <c:v>13.2722</c:v>
                </c:pt>
                <c:pt idx="7699">
                  <c:v>13.2793</c:v>
                </c:pt>
                <c:pt idx="7700">
                  <c:v>13.2829</c:v>
                </c:pt>
                <c:pt idx="7701">
                  <c:v>13.2865</c:v>
                </c:pt>
                <c:pt idx="7702">
                  <c:v>13.2936</c:v>
                </c:pt>
                <c:pt idx="7703">
                  <c:v>13.2972</c:v>
                </c:pt>
                <c:pt idx="7704">
                  <c:v>13.3007</c:v>
                </c:pt>
                <c:pt idx="7705">
                  <c:v>13.3079</c:v>
                </c:pt>
                <c:pt idx="7706">
                  <c:v>13.315</c:v>
                </c:pt>
                <c:pt idx="7707">
                  <c:v>13.3186</c:v>
                </c:pt>
                <c:pt idx="7708">
                  <c:v>13.3257</c:v>
                </c:pt>
                <c:pt idx="7709">
                  <c:v>13.3293</c:v>
                </c:pt>
                <c:pt idx="7710">
                  <c:v>13.3364</c:v>
                </c:pt>
                <c:pt idx="7711">
                  <c:v>13.3471</c:v>
                </c:pt>
                <c:pt idx="7712">
                  <c:v>13.3542</c:v>
                </c:pt>
                <c:pt idx="7713">
                  <c:v>13.3578</c:v>
                </c:pt>
                <c:pt idx="7714">
                  <c:v>13.3613</c:v>
                </c:pt>
                <c:pt idx="7715">
                  <c:v>13.3685</c:v>
                </c:pt>
                <c:pt idx="7716">
                  <c:v>13.372</c:v>
                </c:pt>
                <c:pt idx="7717">
                  <c:v>13.372</c:v>
                </c:pt>
                <c:pt idx="7718">
                  <c:v>13.3792</c:v>
                </c:pt>
                <c:pt idx="7719">
                  <c:v>13.3863</c:v>
                </c:pt>
                <c:pt idx="7720">
                  <c:v>13.3934</c:v>
                </c:pt>
                <c:pt idx="7721">
                  <c:v>13.397</c:v>
                </c:pt>
                <c:pt idx="7722">
                  <c:v>13.4041</c:v>
                </c:pt>
                <c:pt idx="7723">
                  <c:v>13.4077</c:v>
                </c:pt>
                <c:pt idx="7724">
                  <c:v>13.4148</c:v>
                </c:pt>
                <c:pt idx="7725">
                  <c:v>13.4184</c:v>
                </c:pt>
                <c:pt idx="7726">
                  <c:v>13.4255</c:v>
                </c:pt>
                <c:pt idx="7727">
                  <c:v>13.4291</c:v>
                </c:pt>
                <c:pt idx="7728">
                  <c:v>13.4362</c:v>
                </c:pt>
                <c:pt idx="7729">
                  <c:v>13.4433</c:v>
                </c:pt>
                <c:pt idx="7730">
                  <c:v>13.4505</c:v>
                </c:pt>
                <c:pt idx="7731">
                  <c:v>13.454</c:v>
                </c:pt>
                <c:pt idx="7732">
                  <c:v>13.4576</c:v>
                </c:pt>
                <c:pt idx="7733">
                  <c:v>13.4647</c:v>
                </c:pt>
                <c:pt idx="7734">
                  <c:v>13.4754</c:v>
                </c:pt>
                <c:pt idx="7735">
                  <c:v>13.4826</c:v>
                </c:pt>
                <c:pt idx="7736">
                  <c:v>13.4897</c:v>
                </c:pt>
                <c:pt idx="7737">
                  <c:v>13.4897</c:v>
                </c:pt>
                <c:pt idx="7738">
                  <c:v>13.4968</c:v>
                </c:pt>
                <c:pt idx="7739">
                  <c:v>13.5075</c:v>
                </c:pt>
                <c:pt idx="7740">
                  <c:v>13.5075</c:v>
                </c:pt>
                <c:pt idx="7741">
                  <c:v>13.5146</c:v>
                </c:pt>
                <c:pt idx="7742">
                  <c:v>13.5218</c:v>
                </c:pt>
                <c:pt idx="7743">
                  <c:v>13.5325</c:v>
                </c:pt>
                <c:pt idx="7744">
                  <c:v>13.5396</c:v>
                </c:pt>
                <c:pt idx="7745">
                  <c:v>13.5432</c:v>
                </c:pt>
                <c:pt idx="7746">
                  <c:v>13.5467</c:v>
                </c:pt>
                <c:pt idx="7747">
                  <c:v>13.5503</c:v>
                </c:pt>
                <c:pt idx="7748">
                  <c:v>13.5539</c:v>
                </c:pt>
                <c:pt idx="7749">
                  <c:v>13.561</c:v>
                </c:pt>
                <c:pt idx="7750">
                  <c:v>13.5681</c:v>
                </c:pt>
                <c:pt idx="7751">
                  <c:v>13.5752</c:v>
                </c:pt>
                <c:pt idx="7752">
                  <c:v>13.5859</c:v>
                </c:pt>
                <c:pt idx="7753">
                  <c:v>13.5895</c:v>
                </c:pt>
                <c:pt idx="7754">
                  <c:v>13.5895</c:v>
                </c:pt>
                <c:pt idx="7755">
                  <c:v>13.5931</c:v>
                </c:pt>
                <c:pt idx="7756">
                  <c:v>13.5931</c:v>
                </c:pt>
                <c:pt idx="7757">
                  <c:v>13.6038</c:v>
                </c:pt>
                <c:pt idx="7758">
                  <c:v>13.6109</c:v>
                </c:pt>
                <c:pt idx="7759">
                  <c:v>13.618</c:v>
                </c:pt>
                <c:pt idx="7760">
                  <c:v>13.6216</c:v>
                </c:pt>
                <c:pt idx="7761">
                  <c:v>13.6323</c:v>
                </c:pt>
                <c:pt idx="7762">
                  <c:v>13.6359</c:v>
                </c:pt>
                <c:pt idx="7763">
                  <c:v>13.643</c:v>
                </c:pt>
                <c:pt idx="7764">
                  <c:v>13.6465</c:v>
                </c:pt>
                <c:pt idx="7765">
                  <c:v>13.6537</c:v>
                </c:pt>
                <c:pt idx="7766">
                  <c:v>13.6644</c:v>
                </c:pt>
                <c:pt idx="7767">
                  <c:v>13.6715</c:v>
                </c:pt>
                <c:pt idx="7768">
                  <c:v>13.6786</c:v>
                </c:pt>
                <c:pt idx="7769">
                  <c:v>13.6822</c:v>
                </c:pt>
                <c:pt idx="7770">
                  <c:v>13.6858</c:v>
                </c:pt>
                <c:pt idx="7771">
                  <c:v>13.6929</c:v>
                </c:pt>
                <c:pt idx="7772">
                  <c:v>13.7</c:v>
                </c:pt>
                <c:pt idx="7773">
                  <c:v>13.7072</c:v>
                </c:pt>
                <c:pt idx="7774">
                  <c:v>13.7143</c:v>
                </c:pt>
                <c:pt idx="7775">
                  <c:v>13.7143</c:v>
                </c:pt>
                <c:pt idx="7776">
                  <c:v>13.7214</c:v>
                </c:pt>
                <c:pt idx="7777">
                  <c:v>13.725</c:v>
                </c:pt>
                <c:pt idx="7778">
                  <c:v>13.7321</c:v>
                </c:pt>
                <c:pt idx="7779">
                  <c:v>13.7357</c:v>
                </c:pt>
                <c:pt idx="7780">
                  <c:v>13.7392</c:v>
                </c:pt>
                <c:pt idx="7781">
                  <c:v>13.7464</c:v>
                </c:pt>
                <c:pt idx="7782">
                  <c:v>13.7571</c:v>
                </c:pt>
                <c:pt idx="7783">
                  <c:v>13.7642</c:v>
                </c:pt>
                <c:pt idx="7784">
                  <c:v>13.7713</c:v>
                </c:pt>
                <c:pt idx="7785">
                  <c:v>13.7785</c:v>
                </c:pt>
                <c:pt idx="7786">
                  <c:v>13.7856</c:v>
                </c:pt>
                <c:pt idx="7787">
                  <c:v>13.7927</c:v>
                </c:pt>
                <c:pt idx="7788">
                  <c:v>13.7927</c:v>
                </c:pt>
                <c:pt idx="7789">
                  <c:v>13.7927</c:v>
                </c:pt>
                <c:pt idx="7790">
                  <c:v>13.7963</c:v>
                </c:pt>
                <c:pt idx="7791">
                  <c:v>13.7999</c:v>
                </c:pt>
                <c:pt idx="7792">
                  <c:v>13.807</c:v>
                </c:pt>
                <c:pt idx="7793">
                  <c:v>13.8177</c:v>
                </c:pt>
                <c:pt idx="7794">
                  <c:v>13.8248</c:v>
                </c:pt>
                <c:pt idx="7795">
                  <c:v>13.8319</c:v>
                </c:pt>
                <c:pt idx="7796">
                  <c:v>13.8391</c:v>
                </c:pt>
                <c:pt idx="7797">
                  <c:v>13.8426</c:v>
                </c:pt>
                <c:pt idx="7798">
                  <c:v>13.8498</c:v>
                </c:pt>
                <c:pt idx="7799">
                  <c:v>13.8569</c:v>
                </c:pt>
                <c:pt idx="7800">
                  <c:v>13.864</c:v>
                </c:pt>
                <c:pt idx="7801">
                  <c:v>13.8676</c:v>
                </c:pt>
                <c:pt idx="7802">
                  <c:v>13.8712</c:v>
                </c:pt>
                <c:pt idx="7803">
                  <c:v>13.8818</c:v>
                </c:pt>
                <c:pt idx="7804">
                  <c:v>13.889</c:v>
                </c:pt>
                <c:pt idx="7805">
                  <c:v>13.8997</c:v>
                </c:pt>
                <c:pt idx="7806">
                  <c:v>13.9068</c:v>
                </c:pt>
                <c:pt idx="7807">
                  <c:v>13.9104</c:v>
                </c:pt>
                <c:pt idx="7808">
                  <c:v>13.9175</c:v>
                </c:pt>
                <c:pt idx="7809">
                  <c:v>13.9211</c:v>
                </c:pt>
                <c:pt idx="7810">
                  <c:v>13.9282</c:v>
                </c:pt>
                <c:pt idx="7811">
                  <c:v>13.9318</c:v>
                </c:pt>
                <c:pt idx="7812">
                  <c:v>13.9389</c:v>
                </c:pt>
                <c:pt idx="7813">
                  <c:v>13.9425</c:v>
                </c:pt>
                <c:pt idx="7814">
                  <c:v>13.946</c:v>
                </c:pt>
                <c:pt idx="7815">
                  <c:v>13.9532</c:v>
                </c:pt>
                <c:pt idx="7816">
                  <c:v>13.9603</c:v>
                </c:pt>
                <c:pt idx="7817">
                  <c:v>13.9674</c:v>
                </c:pt>
                <c:pt idx="7818">
                  <c:v>13.9745</c:v>
                </c:pt>
                <c:pt idx="7819">
                  <c:v>13.9817</c:v>
                </c:pt>
                <c:pt idx="7820">
                  <c:v>13.9888</c:v>
                </c:pt>
                <c:pt idx="7821">
                  <c:v>13.9959</c:v>
                </c:pt>
                <c:pt idx="7822">
                  <c:v>13.9959</c:v>
                </c:pt>
                <c:pt idx="7823">
                  <c:v>14.0032</c:v>
                </c:pt>
                <c:pt idx="7824">
                  <c:v>14.0108</c:v>
                </c:pt>
                <c:pt idx="7825">
                  <c:v>14.0259</c:v>
                </c:pt>
                <c:pt idx="7826">
                  <c:v>14.0297</c:v>
                </c:pt>
                <c:pt idx="7827">
                  <c:v>14.0297</c:v>
                </c:pt>
                <c:pt idx="7828">
                  <c:v>14.0259</c:v>
                </c:pt>
                <c:pt idx="7829">
                  <c:v>14.0297</c:v>
                </c:pt>
                <c:pt idx="7830">
                  <c:v>14.0372</c:v>
                </c:pt>
                <c:pt idx="7831">
                  <c:v>14.0486</c:v>
                </c:pt>
                <c:pt idx="7832">
                  <c:v>14.0561</c:v>
                </c:pt>
                <c:pt idx="7833">
                  <c:v>14.0599</c:v>
                </c:pt>
                <c:pt idx="7834">
                  <c:v>14.0637</c:v>
                </c:pt>
                <c:pt idx="7835">
                  <c:v>14.075</c:v>
                </c:pt>
                <c:pt idx="7836">
                  <c:v>14.0826</c:v>
                </c:pt>
                <c:pt idx="7837">
                  <c:v>14.0901</c:v>
                </c:pt>
                <c:pt idx="7838">
                  <c:v>14.1014</c:v>
                </c:pt>
                <c:pt idx="7839">
                  <c:v>14.1128</c:v>
                </c:pt>
                <c:pt idx="7840">
                  <c:v>14.1203</c:v>
                </c:pt>
                <c:pt idx="7841">
                  <c:v>14.1241</c:v>
                </c:pt>
                <c:pt idx="7842">
                  <c:v>14.1279</c:v>
                </c:pt>
                <c:pt idx="7843">
                  <c:v>14.1317</c:v>
                </c:pt>
                <c:pt idx="7844">
                  <c:v>14.1392</c:v>
                </c:pt>
                <c:pt idx="7845">
                  <c:v>14.143</c:v>
                </c:pt>
                <c:pt idx="7846">
                  <c:v>14.1505</c:v>
                </c:pt>
                <c:pt idx="7847">
                  <c:v>14.1581</c:v>
                </c:pt>
                <c:pt idx="7848">
                  <c:v>14.1619</c:v>
                </c:pt>
                <c:pt idx="7849">
                  <c:v>14.1694</c:v>
                </c:pt>
                <c:pt idx="7850">
                  <c:v>14.1732</c:v>
                </c:pt>
                <c:pt idx="7851">
                  <c:v>14.1808</c:v>
                </c:pt>
                <c:pt idx="7852">
                  <c:v>14.1883</c:v>
                </c:pt>
                <c:pt idx="7853">
                  <c:v>14.2034</c:v>
                </c:pt>
                <c:pt idx="7854">
                  <c:v>14.2148</c:v>
                </c:pt>
                <c:pt idx="7855">
                  <c:v>14.2223</c:v>
                </c:pt>
                <c:pt idx="7856">
                  <c:v>14.2299</c:v>
                </c:pt>
                <c:pt idx="7857">
                  <c:v>14.2374</c:v>
                </c:pt>
                <c:pt idx="7858">
                  <c:v>14.2487</c:v>
                </c:pt>
                <c:pt idx="7859">
                  <c:v>14.2563</c:v>
                </c:pt>
                <c:pt idx="7860">
                  <c:v>14.2639</c:v>
                </c:pt>
                <c:pt idx="7861">
                  <c:v>14.2752</c:v>
                </c:pt>
                <c:pt idx="7862">
                  <c:v>14.279</c:v>
                </c:pt>
                <c:pt idx="7863">
                  <c:v>14.2827</c:v>
                </c:pt>
                <c:pt idx="7864">
                  <c:v>14.2903</c:v>
                </c:pt>
                <c:pt idx="7865">
                  <c:v>14.2978</c:v>
                </c:pt>
                <c:pt idx="7866">
                  <c:v>14.3016</c:v>
                </c:pt>
                <c:pt idx="7867">
                  <c:v>14.3092</c:v>
                </c:pt>
                <c:pt idx="7868">
                  <c:v>14.3205</c:v>
                </c:pt>
                <c:pt idx="7869">
                  <c:v>14.3281</c:v>
                </c:pt>
                <c:pt idx="7870">
                  <c:v>14.3356</c:v>
                </c:pt>
                <c:pt idx="7871">
                  <c:v>14.3432</c:v>
                </c:pt>
                <c:pt idx="7872">
                  <c:v>14.3545</c:v>
                </c:pt>
                <c:pt idx="7873">
                  <c:v>14.3658</c:v>
                </c:pt>
                <c:pt idx="7874">
                  <c:v>14.3696</c:v>
                </c:pt>
                <c:pt idx="7875">
                  <c:v>14.3809</c:v>
                </c:pt>
                <c:pt idx="7876">
                  <c:v>14.3847</c:v>
                </c:pt>
                <c:pt idx="7877">
                  <c:v>14.396</c:v>
                </c:pt>
                <c:pt idx="7878">
                  <c:v>14.4036</c:v>
                </c:pt>
                <c:pt idx="7879">
                  <c:v>14.4074</c:v>
                </c:pt>
                <c:pt idx="7880">
                  <c:v>14.4074</c:v>
                </c:pt>
                <c:pt idx="7881">
                  <c:v>14.4112</c:v>
                </c:pt>
                <c:pt idx="7882">
                  <c:v>14.4112</c:v>
                </c:pt>
                <c:pt idx="7883">
                  <c:v>14.4149</c:v>
                </c:pt>
                <c:pt idx="7884">
                  <c:v>14.4187</c:v>
                </c:pt>
                <c:pt idx="7885">
                  <c:v>14.43</c:v>
                </c:pt>
                <c:pt idx="7886">
                  <c:v>14.4376</c:v>
                </c:pt>
                <c:pt idx="7887">
                  <c:v>14.4414</c:v>
                </c:pt>
                <c:pt idx="7888">
                  <c:v>14.4489</c:v>
                </c:pt>
                <c:pt idx="7889">
                  <c:v>14.4565</c:v>
                </c:pt>
                <c:pt idx="7890">
                  <c:v>14.464</c:v>
                </c:pt>
                <c:pt idx="7891">
                  <c:v>14.4754</c:v>
                </c:pt>
                <c:pt idx="7892">
                  <c:v>14.4867</c:v>
                </c:pt>
                <c:pt idx="7893">
                  <c:v>14.498</c:v>
                </c:pt>
                <c:pt idx="7894">
                  <c:v>14.5094</c:v>
                </c:pt>
                <c:pt idx="7895">
                  <c:v>14.5131</c:v>
                </c:pt>
                <c:pt idx="7896">
                  <c:v>14.5207</c:v>
                </c:pt>
                <c:pt idx="7897">
                  <c:v>14.5282</c:v>
                </c:pt>
                <c:pt idx="7898">
                  <c:v>14.5396</c:v>
                </c:pt>
                <c:pt idx="7899">
                  <c:v>14.5433</c:v>
                </c:pt>
                <c:pt idx="7900">
                  <c:v>14.5471</c:v>
                </c:pt>
                <c:pt idx="7901">
                  <c:v>14.5547</c:v>
                </c:pt>
                <c:pt idx="7902">
                  <c:v>14.566</c:v>
                </c:pt>
                <c:pt idx="7903">
                  <c:v>14.5736</c:v>
                </c:pt>
                <c:pt idx="7904">
                  <c:v>14.5811</c:v>
                </c:pt>
                <c:pt idx="7905">
                  <c:v>14.5924</c:v>
                </c:pt>
                <c:pt idx="7906">
                  <c:v>14.6038</c:v>
                </c:pt>
                <c:pt idx="7907">
                  <c:v>14.6113</c:v>
                </c:pt>
                <c:pt idx="7908">
                  <c:v>14.6113</c:v>
                </c:pt>
                <c:pt idx="7909">
                  <c:v>14.6151</c:v>
                </c:pt>
                <c:pt idx="7910">
                  <c:v>14.6227</c:v>
                </c:pt>
                <c:pt idx="7911">
                  <c:v>14.6302</c:v>
                </c:pt>
                <c:pt idx="7912">
                  <c:v>14.6378</c:v>
                </c:pt>
                <c:pt idx="7913">
                  <c:v>14.6378</c:v>
                </c:pt>
                <c:pt idx="7914">
                  <c:v>14.6491</c:v>
                </c:pt>
                <c:pt idx="7915">
                  <c:v>14.6567</c:v>
                </c:pt>
                <c:pt idx="7916">
                  <c:v>14.668</c:v>
                </c:pt>
                <c:pt idx="7917">
                  <c:v>14.6718</c:v>
                </c:pt>
                <c:pt idx="7918">
                  <c:v>14.6793</c:v>
                </c:pt>
                <c:pt idx="7919">
                  <c:v>14.6869</c:v>
                </c:pt>
                <c:pt idx="7920">
                  <c:v>14.6982</c:v>
                </c:pt>
                <c:pt idx="7921">
                  <c:v>14.7058</c:v>
                </c:pt>
                <c:pt idx="7922">
                  <c:v>14.7133</c:v>
                </c:pt>
                <c:pt idx="7923">
                  <c:v>14.7171</c:v>
                </c:pt>
                <c:pt idx="7924">
                  <c:v>14.7246</c:v>
                </c:pt>
                <c:pt idx="7925">
                  <c:v>14.7322</c:v>
                </c:pt>
                <c:pt idx="7926">
                  <c:v>14.7397</c:v>
                </c:pt>
                <c:pt idx="7927">
                  <c:v>14.7511</c:v>
                </c:pt>
                <c:pt idx="7928">
                  <c:v>14.7624</c:v>
                </c:pt>
                <c:pt idx="7929">
                  <c:v>14.7737</c:v>
                </c:pt>
                <c:pt idx="7930">
                  <c:v>14.7851</c:v>
                </c:pt>
                <c:pt idx="7931">
                  <c:v>14.7964</c:v>
                </c:pt>
                <c:pt idx="7932">
                  <c:v>14.8077</c:v>
                </c:pt>
                <c:pt idx="7933">
                  <c:v>14.8153</c:v>
                </c:pt>
                <c:pt idx="7934">
                  <c:v>14.8266</c:v>
                </c:pt>
                <c:pt idx="7935">
                  <c:v>14.8342</c:v>
                </c:pt>
                <c:pt idx="7936">
                  <c:v>14.8379</c:v>
                </c:pt>
                <c:pt idx="7937">
                  <c:v>14.8455</c:v>
                </c:pt>
                <c:pt idx="7938">
                  <c:v>14.8531</c:v>
                </c:pt>
                <c:pt idx="7939">
                  <c:v>14.8644</c:v>
                </c:pt>
                <c:pt idx="7940">
                  <c:v>14.8757</c:v>
                </c:pt>
                <c:pt idx="7941">
                  <c:v>14.8795</c:v>
                </c:pt>
                <c:pt idx="7942">
                  <c:v>14.8795</c:v>
                </c:pt>
                <c:pt idx="7943">
                  <c:v>14.8833</c:v>
                </c:pt>
                <c:pt idx="7944">
                  <c:v>14.887</c:v>
                </c:pt>
                <c:pt idx="7945">
                  <c:v>14.8946</c:v>
                </c:pt>
                <c:pt idx="7946">
                  <c:v>14.8946</c:v>
                </c:pt>
                <c:pt idx="7947">
                  <c:v>14.9059</c:v>
                </c:pt>
                <c:pt idx="7948">
                  <c:v>14.9097</c:v>
                </c:pt>
                <c:pt idx="7949">
                  <c:v>14.9173</c:v>
                </c:pt>
                <c:pt idx="7950">
                  <c:v>14.9248</c:v>
                </c:pt>
                <c:pt idx="7951">
                  <c:v>14.9324</c:v>
                </c:pt>
                <c:pt idx="7952">
                  <c:v>14.9399</c:v>
                </c:pt>
                <c:pt idx="7953">
                  <c:v>14.9437</c:v>
                </c:pt>
                <c:pt idx="7954">
                  <c:v>14.9588</c:v>
                </c:pt>
                <c:pt idx="7955">
                  <c:v>14.9701</c:v>
                </c:pt>
                <c:pt idx="7956">
                  <c:v>14.9815</c:v>
                </c:pt>
                <c:pt idx="7957">
                  <c:v>14.989</c:v>
                </c:pt>
                <c:pt idx="7958">
                  <c:v>14.9928</c:v>
                </c:pt>
                <c:pt idx="7959">
                  <c:v>14.9966</c:v>
                </c:pt>
                <c:pt idx="7960">
                  <c:v>15.0004</c:v>
                </c:pt>
                <c:pt idx="7961">
                  <c:v>15.0047</c:v>
                </c:pt>
                <c:pt idx="7962">
                  <c:v>15.0089</c:v>
                </c:pt>
                <c:pt idx="7963">
                  <c:v>15.0132</c:v>
                </c:pt>
                <c:pt idx="7964">
                  <c:v>15.026</c:v>
                </c:pt>
                <c:pt idx="7965">
                  <c:v>15.0388</c:v>
                </c:pt>
                <c:pt idx="7966">
                  <c:v>15.043</c:v>
                </c:pt>
                <c:pt idx="7967">
                  <c:v>15.0515</c:v>
                </c:pt>
                <c:pt idx="7968">
                  <c:v>15.0558</c:v>
                </c:pt>
                <c:pt idx="7969">
                  <c:v>15.0643</c:v>
                </c:pt>
                <c:pt idx="7970">
                  <c:v>15.0729</c:v>
                </c:pt>
                <c:pt idx="7971">
                  <c:v>15.0856</c:v>
                </c:pt>
                <c:pt idx="7972">
                  <c:v>15.0942</c:v>
                </c:pt>
                <c:pt idx="7973">
                  <c:v>15.0984</c:v>
                </c:pt>
                <c:pt idx="7974">
                  <c:v>15.1027</c:v>
                </c:pt>
                <c:pt idx="7975">
                  <c:v>15.1155</c:v>
                </c:pt>
                <c:pt idx="7976">
                  <c:v>15.1197</c:v>
                </c:pt>
                <c:pt idx="7977">
                  <c:v>15.1283</c:v>
                </c:pt>
                <c:pt idx="7978">
                  <c:v>15.1368</c:v>
                </c:pt>
                <c:pt idx="7979">
                  <c:v>15.1411</c:v>
                </c:pt>
                <c:pt idx="7980">
                  <c:v>15.1411</c:v>
                </c:pt>
                <c:pt idx="7981">
                  <c:v>15.1453</c:v>
                </c:pt>
                <c:pt idx="7982">
                  <c:v>15.1581</c:v>
                </c:pt>
                <c:pt idx="7983">
                  <c:v>15.1666</c:v>
                </c:pt>
                <c:pt idx="7984">
                  <c:v>15.1752</c:v>
                </c:pt>
                <c:pt idx="7985">
                  <c:v>15.1879</c:v>
                </c:pt>
                <c:pt idx="7986">
                  <c:v>15.1965</c:v>
                </c:pt>
                <c:pt idx="7987">
                  <c:v>15.205</c:v>
                </c:pt>
                <c:pt idx="7988">
                  <c:v>15.2092</c:v>
                </c:pt>
                <c:pt idx="7989">
                  <c:v>15.2178</c:v>
                </c:pt>
                <c:pt idx="7990">
                  <c:v>15.2263</c:v>
                </c:pt>
                <c:pt idx="7991">
                  <c:v>15.2348</c:v>
                </c:pt>
                <c:pt idx="7992">
                  <c:v>15.2433</c:v>
                </c:pt>
                <c:pt idx="7993">
                  <c:v>15.2476</c:v>
                </c:pt>
                <c:pt idx="7994">
                  <c:v>15.2561</c:v>
                </c:pt>
                <c:pt idx="7995">
                  <c:v>15.2604</c:v>
                </c:pt>
                <c:pt idx="7996">
                  <c:v>15.2604</c:v>
                </c:pt>
                <c:pt idx="7997">
                  <c:v>15.2689</c:v>
                </c:pt>
                <c:pt idx="7998">
                  <c:v>15.2774</c:v>
                </c:pt>
                <c:pt idx="7999">
                  <c:v>15.2945</c:v>
                </c:pt>
                <c:pt idx="8000">
                  <c:v>15.303</c:v>
                </c:pt>
                <c:pt idx="8001">
                  <c:v>15.3073</c:v>
                </c:pt>
                <c:pt idx="8002">
                  <c:v>15.3115</c:v>
                </c:pt>
                <c:pt idx="8003">
                  <c:v>15.3201</c:v>
                </c:pt>
                <c:pt idx="8004">
                  <c:v>15.3329</c:v>
                </c:pt>
                <c:pt idx="8005">
                  <c:v>15.3456</c:v>
                </c:pt>
                <c:pt idx="8006">
                  <c:v>15.3542</c:v>
                </c:pt>
                <c:pt idx="8007">
                  <c:v>15.3627</c:v>
                </c:pt>
                <c:pt idx="8008">
                  <c:v>15.3712</c:v>
                </c:pt>
                <c:pt idx="8009">
                  <c:v>15.384</c:v>
                </c:pt>
                <c:pt idx="8010">
                  <c:v>15.3968</c:v>
                </c:pt>
                <c:pt idx="8011">
                  <c:v>15.401</c:v>
                </c:pt>
                <c:pt idx="8012">
                  <c:v>15.4096</c:v>
                </c:pt>
                <c:pt idx="8013">
                  <c:v>15.4138</c:v>
                </c:pt>
                <c:pt idx="8014">
                  <c:v>15.4224</c:v>
                </c:pt>
                <c:pt idx="8015">
                  <c:v>15.4309</c:v>
                </c:pt>
                <c:pt idx="8016">
                  <c:v>15.4394</c:v>
                </c:pt>
                <c:pt idx="8017">
                  <c:v>15.4522</c:v>
                </c:pt>
                <c:pt idx="8018">
                  <c:v>15.4607</c:v>
                </c:pt>
                <c:pt idx="8019">
                  <c:v>15.4692</c:v>
                </c:pt>
                <c:pt idx="8020">
                  <c:v>15.4735</c:v>
                </c:pt>
                <c:pt idx="8021">
                  <c:v>15.482</c:v>
                </c:pt>
                <c:pt idx="8022">
                  <c:v>15.4906</c:v>
                </c:pt>
                <c:pt idx="8023">
                  <c:v>15.4948</c:v>
                </c:pt>
                <c:pt idx="8024">
                  <c:v>15.5033</c:v>
                </c:pt>
                <c:pt idx="8025">
                  <c:v>15.5033</c:v>
                </c:pt>
                <c:pt idx="8026">
                  <c:v>15.5161</c:v>
                </c:pt>
                <c:pt idx="8027">
                  <c:v>15.5247</c:v>
                </c:pt>
                <c:pt idx="8028">
                  <c:v>15.5374</c:v>
                </c:pt>
                <c:pt idx="8029">
                  <c:v>15.5502</c:v>
                </c:pt>
                <c:pt idx="8030">
                  <c:v>15.5545</c:v>
                </c:pt>
                <c:pt idx="8031">
                  <c:v>15.563</c:v>
                </c:pt>
                <c:pt idx="8032">
                  <c:v>15.563</c:v>
                </c:pt>
                <c:pt idx="8033">
                  <c:v>15.5673</c:v>
                </c:pt>
                <c:pt idx="8034">
                  <c:v>15.5673</c:v>
                </c:pt>
                <c:pt idx="8035">
                  <c:v>15.5801</c:v>
                </c:pt>
                <c:pt idx="8036">
                  <c:v>15.5928</c:v>
                </c:pt>
                <c:pt idx="8037">
                  <c:v>15.6056</c:v>
                </c:pt>
                <c:pt idx="8038">
                  <c:v>15.6142</c:v>
                </c:pt>
                <c:pt idx="8039">
                  <c:v>15.6227</c:v>
                </c:pt>
                <c:pt idx="8040">
                  <c:v>15.6269</c:v>
                </c:pt>
                <c:pt idx="8041">
                  <c:v>15.6312</c:v>
                </c:pt>
                <c:pt idx="8042">
                  <c:v>15.6397</c:v>
                </c:pt>
                <c:pt idx="8043">
                  <c:v>15.6483</c:v>
                </c:pt>
                <c:pt idx="8044">
                  <c:v>15.6525</c:v>
                </c:pt>
                <c:pt idx="8045">
                  <c:v>15.6568</c:v>
                </c:pt>
                <c:pt idx="8046">
                  <c:v>15.6653</c:v>
                </c:pt>
                <c:pt idx="8047">
                  <c:v>15.6781</c:v>
                </c:pt>
                <c:pt idx="8048">
                  <c:v>15.6866</c:v>
                </c:pt>
                <c:pt idx="8049">
                  <c:v>15.6994</c:v>
                </c:pt>
                <c:pt idx="8050">
                  <c:v>15.7079</c:v>
                </c:pt>
                <c:pt idx="8051">
                  <c:v>15.7165</c:v>
                </c:pt>
                <c:pt idx="8052">
                  <c:v>15.725</c:v>
                </c:pt>
                <c:pt idx="8053">
                  <c:v>15.7335</c:v>
                </c:pt>
                <c:pt idx="8054">
                  <c:v>15.7335</c:v>
                </c:pt>
                <c:pt idx="8055">
                  <c:v>15.7378</c:v>
                </c:pt>
                <c:pt idx="8056">
                  <c:v>15.742</c:v>
                </c:pt>
                <c:pt idx="8057">
                  <c:v>15.7506</c:v>
                </c:pt>
                <c:pt idx="8058">
                  <c:v>15.7591</c:v>
                </c:pt>
                <c:pt idx="8059">
                  <c:v>15.7676</c:v>
                </c:pt>
                <c:pt idx="8060">
                  <c:v>15.7804</c:v>
                </c:pt>
                <c:pt idx="8061">
                  <c:v>15.7932</c:v>
                </c:pt>
                <c:pt idx="8062">
                  <c:v>15.8017</c:v>
                </c:pt>
                <c:pt idx="8063">
                  <c:v>15.806</c:v>
                </c:pt>
                <c:pt idx="8064">
                  <c:v>15.8102</c:v>
                </c:pt>
                <c:pt idx="8065">
                  <c:v>15.8145</c:v>
                </c:pt>
                <c:pt idx="8066">
                  <c:v>15.8273</c:v>
                </c:pt>
                <c:pt idx="8067">
                  <c:v>15.8401</c:v>
                </c:pt>
                <c:pt idx="8068">
                  <c:v>15.8486</c:v>
                </c:pt>
                <c:pt idx="8069">
                  <c:v>15.8614</c:v>
                </c:pt>
                <c:pt idx="8070">
                  <c:v>15.8656</c:v>
                </c:pt>
                <c:pt idx="8071">
                  <c:v>15.8784</c:v>
                </c:pt>
                <c:pt idx="8072">
                  <c:v>15.8827</c:v>
                </c:pt>
                <c:pt idx="8073">
                  <c:v>15.8827</c:v>
                </c:pt>
                <c:pt idx="8074">
                  <c:v>15.8869</c:v>
                </c:pt>
                <c:pt idx="8075">
                  <c:v>15.8912</c:v>
                </c:pt>
                <c:pt idx="8076">
                  <c:v>15.8955</c:v>
                </c:pt>
                <c:pt idx="8077">
                  <c:v>15.8997</c:v>
                </c:pt>
                <c:pt idx="8078">
                  <c:v>15.904</c:v>
                </c:pt>
                <c:pt idx="8079">
                  <c:v>15.9125</c:v>
                </c:pt>
                <c:pt idx="8080">
                  <c:v>15.9168</c:v>
                </c:pt>
                <c:pt idx="8081">
                  <c:v>15.9253</c:v>
                </c:pt>
                <c:pt idx="8082">
                  <c:v>15.9296</c:v>
                </c:pt>
                <c:pt idx="8083">
                  <c:v>15.9338</c:v>
                </c:pt>
                <c:pt idx="8084">
                  <c:v>15.9424</c:v>
                </c:pt>
                <c:pt idx="8085">
                  <c:v>15.9509</c:v>
                </c:pt>
                <c:pt idx="8086">
                  <c:v>15.9637</c:v>
                </c:pt>
                <c:pt idx="8087">
                  <c:v>15.9679</c:v>
                </c:pt>
                <c:pt idx="8088">
                  <c:v>15.9765</c:v>
                </c:pt>
                <c:pt idx="8089">
                  <c:v>15.9807</c:v>
                </c:pt>
                <c:pt idx="8090">
                  <c:v>15.9935</c:v>
                </c:pt>
                <c:pt idx="8091">
                  <c:v>15.9978</c:v>
                </c:pt>
                <c:pt idx="8092">
                  <c:v>16.0105</c:v>
                </c:pt>
                <c:pt idx="8093">
                  <c:v>16.01910000000001</c:v>
                </c:pt>
                <c:pt idx="8094">
                  <c:v>16.0276</c:v>
                </c:pt>
                <c:pt idx="8095">
                  <c:v>16.0233</c:v>
                </c:pt>
                <c:pt idx="8096">
                  <c:v>16.0276</c:v>
                </c:pt>
                <c:pt idx="8097">
                  <c:v>16.0361</c:v>
                </c:pt>
                <c:pt idx="8098">
                  <c:v>16.0404</c:v>
                </c:pt>
                <c:pt idx="8099">
                  <c:v>16.0489</c:v>
                </c:pt>
                <c:pt idx="8100">
                  <c:v>16.0489</c:v>
                </c:pt>
                <c:pt idx="8101">
                  <c:v>16.0489</c:v>
                </c:pt>
                <c:pt idx="8102">
                  <c:v>16.0574</c:v>
                </c:pt>
                <c:pt idx="8103">
                  <c:v>16.066</c:v>
                </c:pt>
                <c:pt idx="8104">
                  <c:v>16.08299999999998</c:v>
                </c:pt>
                <c:pt idx="8105">
                  <c:v>16.0958</c:v>
                </c:pt>
                <c:pt idx="8106">
                  <c:v>16.1043</c:v>
                </c:pt>
                <c:pt idx="8107">
                  <c:v>16.1171</c:v>
                </c:pt>
                <c:pt idx="8108">
                  <c:v>16.1214</c:v>
                </c:pt>
                <c:pt idx="8109">
                  <c:v>16.1299</c:v>
                </c:pt>
                <c:pt idx="8110">
                  <c:v>16.1427</c:v>
                </c:pt>
                <c:pt idx="8111">
                  <c:v>16.1512</c:v>
                </c:pt>
                <c:pt idx="8112">
                  <c:v>16.1555</c:v>
                </c:pt>
                <c:pt idx="8113">
                  <c:v>16.1555</c:v>
                </c:pt>
                <c:pt idx="8114">
                  <c:v>16.1597</c:v>
                </c:pt>
                <c:pt idx="8115">
                  <c:v>16.1597</c:v>
                </c:pt>
                <c:pt idx="8116">
                  <c:v>16.1597</c:v>
                </c:pt>
                <c:pt idx="8117">
                  <c:v>16.1597</c:v>
                </c:pt>
                <c:pt idx="8118">
                  <c:v>16.16829999999998</c:v>
                </c:pt>
                <c:pt idx="8119">
                  <c:v>16.1768</c:v>
                </c:pt>
                <c:pt idx="8120">
                  <c:v>16.1853</c:v>
                </c:pt>
                <c:pt idx="8121">
                  <c:v>16.1896</c:v>
                </c:pt>
                <c:pt idx="8122">
                  <c:v>16.1981</c:v>
                </c:pt>
                <c:pt idx="8123">
                  <c:v>16.2109</c:v>
                </c:pt>
                <c:pt idx="8124">
                  <c:v>16.2237</c:v>
                </c:pt>
                <c:pt idx="8125">
                  <c:v>16.2322</c:v>
                </c:pt>
                <c:pt idx="8126">
                  <c:v>16.2407</c:v>
                </c:pt>
                <c:pt idx="8127">
                  <c:v>16.2535</c:v>
                </c:pt>
                <c:pt idx="8128">
                  <c:v>16.262</c:v>
                </c:pt>
                <c:pt idx="8129">
                  <c:v>16.2663</c:v>
                </c:pt>
                <c:pt idx="8130">
                  <c:v>16.2791</c:v>
                </c:pt>
                <c:pt idx="8131">
                  <c:v>16.29189999999999</c:v>
                </c:pt>
                <c:pt idx="8132">
                  <c:v>16.3004</c:v>
                </c:pt>
                <c:pt idx="8133">
                  <c:v>16.3089</c:v>
                </c:pt>
                <c:pt idx="8134">
                  <c:v>16.31319999999999</c:v>
                </c:pt>
                <c:pt idx="8135">
                  <c:v>16.31319999999999</c:v>
                </c:pt>
                <c:pt idx="8136">
                  <c:v>16.3217</c:v>
                </c:pt>
                <c:pt idx="8137">
                  <c:v>16.33449999999999</c:v>
                </c:pt>
                <c:pt idx="8138">
                  <c:v>16.343</c:v>
                </c:pt>
                <c:pt idx="8139">
                  <c:v>16.3515</c:v>
                </c:pt>
                <c:pt idx="8140">
                  <c:v>16.3643</c:v>
                </c:pt>
                <c:pt idx="8141">
                  <c:v>16.3771</c:v>
                </c:pt>
                <c:pt idx="8142">
                  <c:v>16.3856</c:v>
                </c:pt>
                <c:pt idx="8143">
                  <c:v>16.3984</c:v>
                </c:pt>
                <c:pt idx="8144">
                  <c:v>16.4069</c:v>
                </c:pt>
                <c:pt idx="8145">
                  <c:v>16.4112</c:v>
                </c:pt>
                <c:pt idx="8146">
                  <c:v>16.424</c:v>
                </c:pt>
                <c:pt idx="8147">
                  <c:v>16.4325</c:v>
                </c:pt>
                <c:pt idx="8148">
                  <c:v>16.441</c:v>
                </c:pt>
                <c:pt idx="8149">
                  <c:v>16.4496</c:v>
                </c:pt>
                <c:pt idx="8150">
                  <c:v>16.4538</c:v>
                </c:pt>
                <c:pt idx="8151">
                  <c:v>16.46229999999995</c:v>
                </c:pt>
                <c:pt idx="8152">
                  <c:v>16.4666</c:v>
                </c:pt>
                <c:pt idx="8153">
                  <c:v>16.4709</c:v>
                </c:pt>
                <c:pt idx="8154">
                  <c:v>16.4751</c:v>
                </c:pt>
                <c:pt idx="8155">
                  <c:v>16.47939999999998</c:v>
                </c:pt>
                <c:pt idx="8156">
                  <c:v>16.4922</c:v>
                </c:pt>
                <c:pt idx="8157">
                  <c:v>16.50069999999998</c:v>
                </c:pt>
                <c:pt idx="8158">
                  <c:v>16.505</c:v>
                </c:pt>
                <c:pt idx="8159">
                  <c:v>16.5092</c:v>
                </c:pt>
                <c:pt idx="8160">
                  <c:v>16.5135</c:v>
                </c:pt>
                <c:pt idx="8161">
                  <c:v>16.5135</c:v>
                </c:pt>
                <c:pt idx="8162">
                  <c:v>16.52199999999999</c:v>
                </c:pt>
                <c:pt idx="8163">
                  <c:v>16.5348</c:v>
                </c:pt>
                <c:pt idx="8164">
                  <c:v>16.5476</c:v>
                </c:pt>
                <c:pt idx="8165">
                  <c:v>16.5604</c:v>
                </c:pt>
                <c:pt idx="8166">
                  <c:v>16.5646</c:v>
                </c:pt>
                <c:pt idx="8167">
                  <c:v>16.5732</c:v>
                </c:pt>
                <c:pt idx="8168">
                  <c:v>16.5817</c:v>
                </c:pt>
                <c:pt idx="8169">
                  <c:v>16.5902</c:v>
                </c:pt>
                <c:pt idx="8170">
                  <c:v>16.5945</c:v>
                </c:pt>
                <c:pt idx="8171">
                  <c:v>16.603</c:v>
                </c:pt>
                <c:pt idx="8172">
                  <c:v>16.6115</c:v>
                </c:pt>
                <c:pt idx="8173">
                  <c:v>16.62</c:v>
                </c:pt>
                <c:pt idx="8174">
                  <c:v>16.6286</c:v>
                </c:pt>
                <c:pt idx="8175">
                  <c:v>16.6371</c:v>
                </c:pt>
                <c:pt idx="8176">
                  <c:v>16.6456</c:v>
                </c:pt>
                <c:pt idx="8177">
                  <c:v>16.6499</c:v>
                </c:pt>
                <c:pt idx="8178">
                  <c:v>16.6584</c:v>
                </c:pt>
                <c:pt idx="8179">
                  <c:v>16.66689999999999</c:v>
                </c:pt>
                <c:pt idx="8180">
                  <c:v>16.6712</c:v>
                </c:pt>
                <c:pt idx="8181">
                  <c:v>16.6797</c:v>
                </c:pt>
                <c:pt idx="8182">
                  <c:v>16.684</c:v>
                </c:pt>
                <c:pt idx="8183">
                  <c:v>16.68819999999998</c:v>
                </c:pt>
                <c:pt idx="8184">
                  <c:v>16.6968</c:v>
                </c:pt>
                <c:pt idx="8185">
                  <c:v>16.701</c:v>
                </c:pt>
                <c:pt idx="8186">
                  <c:v>16.70959999999998</c:v>
                </c:pt>
                <c:pt idx="8187">
                  <c:v>16.7138</c:v>
                </c:pt>
                <c:pt idx="8188">
                  <c:v>16.7223</c:v>
                </c:pt>
                <c:pt idx="8189">
                  <c:v>16.73089999999999</c:v>
                </c:pt>
                <c:pt idx="8190">
                  <c:v>16.7437</c:v>
                </c:pt>
                <c:pt idx="8191">
                  <c:v>16.7564</c:v>
                </c:pt>
                <c:pt idx="8192">
                  <c:v>16.765</c:v>
                </c:pt>
                <c:pt idx="8193">
                  <c:v>16.765</c:v>
                </c:pt>
                <c:pt idx="8194">
                  <c:v>16.765</c:v>
                </c:pt>
                <c:pt idx="8195">
                  <c:v>16.77349999999998</c:v>
                </c:pt>
                <c:pt idx="8196">
                  <c:v>16.7863</c:v>
                </c:pt>
                <c:pt idx="8197">
                  <c:v>16.79479999999998</c:v>
                </c:pt>
                <c:pt idx="8198">
                  <c:v>16.8033</c:v>
                </c:pt>
                <c:pt idx="8199">
                  <c:v>16.81180000000001</c:v>
                </c:pt>
                <c:pt idx="8200">
                  <c:v>16.8204</c:v>
                </c:pt>
                <c:pt idx="8201">
                  <c:v>16.8246</c:v>
                </c:pt>
                <c:pt idx="8202">
                  <c:v>16.8332</c:v>
                </c:pt>
                <c:pt idx="8203">
                  <c:v>16.8417</c:v>
                </c:pt>
                <c:pt idx="8204">
                  <c:v>16.8459</c:v>
                </c:pt>
                <c:pt idx="8205">
                  <c:v>16.85450000000001</c:v>
                </c:pt>
                <c:pt idx="8206">
                  <c:v>16.8673</c:v>
                </c:pt>
                <c:pt idx="8207">
                  <c:v>16.87580000000001</c:v>
                </c:pt>
                <c:pt idx="8208">
                  <c:v>16.8843</c:v>
                </c:pt>
                <c:pt idx="8209">
                  <c:v>16.8928</c:v>
                </c:pt>
                <c:pt idx="8210">
                  <c:v>16.9014</c:v>
                </c:pt>
                <c:pt idx="8211">
                  <c:v>16.9056</c:v>
                </c:pt>
                <c:pt idx="8212">
                  <c:v>16.9056</c:v>
                </c:pt>
                <c:pt idx="8213">
                  <c:v>16.9099</c:v>
                </c:pt>
                <c:pt idx="8214">
                  <c:v>16.9141</c:v>
                </c:pt>
                <c:pt idx="8215">
                  <c:v>16.9269</c:v>
                </c:pt>
                <c:pt idx="8216">
                  <c:v>16.9312</c:v>
                </c:pt>
                <c:pt idx="8217">
                  <c:v>16.9355</c:v>
                </c:pt>
                <c:pt idx="8218">
                  <c:v>16.9482</c:v>
                </c:pt>
                <c:pt idx="8219">
                  <c:v>16.9568</c:v>
                </c:pt>
                <c:pt idx="8220">
                  <c:v>16.96099999999998</c:v>
                </c:pt>
                <c:pt idx="8221">
                  <c:v>16.9738</c:v>
                </c:pt>
                <c:pt idx="8222">
                  <c:v>16.9781</c:v>
                </c:pt>
                <c:pt idx="8223">
                  <c:v>16.98229999999995</c:v>
                </c:pt>
                <c:pt idx="8224">
                  <c:v>16.9909</c:v>
                </c:pt>
                <c:pt idx="8225">
                  <c:v>16.9994</c:v>
                </c:pt>
                <c:pt idx="8226">
                  <c:v>17.0077</c:v>
                </c:pt>
                <c:pt idx="8227">
                  <c:v>17.01599999999999</c:v>
                </c:pt>
                <c:pt idx="8228">
                  <c:v>17.0243</c:v>
                </c:pt>
                <c:pt idx="8229">
                  <c:v>17.0284</c:v>
                </c:pt>
                <c:pt idx="8230">
                  <c:v>17.0367</c:v>
                </c:pt>
                <c:pt idx="8231">
                  <c:v>17.0409</c:v>
                </c:pt>
                <c:pt idx="8232">
                  <c:v>17.0492</c:v>
                </c:pt>
                <c:pt idx="8233">
                  <c:v>17.0575</c:v>
                </c:pt>
                <c:pt idx="8234">
                  <c:v>17.06159999999998</c:v>
                </c:pt>
                <c:pt idx="8235">
                  <c:v>17.0699</c:v>
                </c:pt>
                <c:pt idx="8236">
                  <c:v>17.07400000000001</c:v>
                </c:pt>
                <c:pt idx="8237">
                  <c:v>17.0782</c:v>
                </c:pt>
                <c:pt idx="8238">
                  <c:v>17.0865</c:v>
                </c:pt>
                <c:pt idx="8239">
                  <c:v>17.09059999999998</c:v>
                </c:pt>
                <c:pt idx="8240">
                  <c:v>17.0989</c:v>
                </c:pt>
                <c:pt idx="8241">
                  <c:v>17.1072</c:v>
                </c:pt>
                <c:pt idx="8242">
                  <c:v>17.1114</c:v>
                </c:pt>
                <c:pt idx="8243">
                  <c:v>17.11959999999999</c:v>
                </c:pt>
                <c:pt idx="8244">
                  <c:v>17.1279</c:v>
                </c:pt>
                <c:pt idx="8245">
                  <c:v>17.1362</c:v>
                </c:pt>
                <c:pt idx="8246">
                  <c:v>17.1445</c:v>
                </c:pt>
                <c:pt idx="8247">
                  <c:v>17.1528</c:v>
                </c:pt>
                <c:pt idx="8248">
                  <c:v>17.1611</c:v>
                </c:pt>
                <c:pt idx="8249">
                  <c:v>17.1736</c:v>
                </c:pt>
                <c:pt idx="8250">
                  <c:v>17.1736</c:v>
                </c:pt>
                <c:pt idx="8251">
                  <c:v>17.186</c:v>
                </c:pt>
                <c:pt idx="8252">
                  <c:v>17.186</c:v>
                </c:pt>
                <c:pt idx="8253">
                  <c:v>17.1901</c:v>
                </c:pt>
                <c:pt idx="8254">
                  <c:v>17.19429999999999</c:v>
                </c:pt>
                <c:pt idx="8255">
                  <c:v>17.2067</c:v>
                </c:pt>
                <c:pt idx="8256">
                  <c:v>17.215</c:v>
                </c:pt>
                <c:pt idx="8257">
                  <c:v>17.22329999999998</c:v>
                </c:pt>
                <c:pt idx="8258">
                  <c:v>17.2316</c:v>
                </c:pt>
                <c:pt idx="8259">
                  <c:v>17.2357</c:v>
                </c:pt>
                <c:pt idx="8260">
                  <c:v>17.2399</c:v>
                </c:pt>
                <c:pt idx="8261">
                  <c:v>17.2482</c:v>
                </c:pt>
                <c:pt idx="8262">
                  <c:v>17.2523</c:v>
                </c:pt>
                <c:pt idx="8263">
                  <c:v>17.2648</c:v>
                </c:pt>
                <c:pt idx="8264">
                  <c:v>17.2689</c:v>
                </c:pt>
                <c:pt idx="8265">
                  <c:v>17.2772</c:v>
                </c:pt>
                <c:pt idx="8266">
                  <c:v>17.2772</c:v>
                </c:pt>
                <c:pt idx="8267">
                  <c:v>17.2814</c:v>
                </c:pt>
                <c:pt idx="8268">
                  <c:v>17.28549999999995</c:v>
                </c:pt>
                <c:pt idx="8269">
                  <c:v>17.2938</c:v>
                </c:pt>
                <c:pt idx="8270">
                  <c:v>17.29789999999999</c:v>
                </c:pt>
                <c:pt idx="8271">
                  <c:v>17.3062</c:v>
                </c:pt>
                <c:pt idx="8272">
                  <c:v>17.3145</c:v>
                </c:pt>
                <c:pt idx="8273">
                  <c:v>17.3228</c:v>
                </c:pt>
                <c:pt idx="8274">
                  <c:v>17.32700000000001</c:v>
                </c:pt>
                <c:pt idx="8275">
                  <c:v>17.3353</c:v>
                </c:pt>
                <c:pt idx="8276">
                  <c:v>17.3477</c:v>
                </c:pt>
                <c:pt idx="8277">
                  <c:v>17.3601</c:v>
                </c:pt>
                <c:pt idx="8278">
                  <c:v>17.3643</c:v>
                </c:pt>
                <c:pt idx="8279">
                  <c:v>17.3684</c:v>
                </c:pt>
                <c:pt idx="8280">
                  <c:v>17.37259999999998</c:v>
                </c:pt>
                <c:pt idx="8281">
                  <c:v>17.3767</c:v>
                </c:pt>
                <c:pt idx="8282">
                  <c:v>17.385</c:v>
                </c:pt>
                <c:pt idx="8283">
                  <c:v>17.3933</c:v>
                </c:pt>
                <c:pt idx="8284">
                  <c:v>17.40159999999998</c:v>
                </c:pt>
                <c:pt idx="8285">
                  <c:v>17.4099</c:v>
                </c:pt>
                <c:pt idx="8286">
                  <c:v>17.4182</c:v>
                </c:pt>
                <c:pt idx="8287">
                  <c:v>17.4223</c:v>
                </c:pt>
                <c:pt idx="8288">
                  <c:v>17.4265</c:v>
                </c:pt>
                <c:pt idx="8289">
                  <c:v>17.43059999999998</c:v>
                </c:pt>
                <c:pt idx="8290">
                  <c:v>17.4348</c:v>
                </c:pt>
                <c:pt idx="8291">
                  <c:v>17.4431</c:v>
                </c:pt>
                <c:pt idx="8292">
                  <c:v>17.4514</c:v>
                </c:pt>
                <c:pt idx="8293">
                  <c:v>17.4597</c:v>
                </c:pt>
                <c:pt idx="8294">
                  <c:v>17.46379999999995</c:v>
                </c:pt>
                <c:pt idx="8295">
                  <c:v>17.4721</c:v>
                </c:pt>
                <c:pt idx="8296">
                  <c:v>17.4845</c:v>
                </c:pt>
                <c:pt idx="8297">
                  <c:v>17.48869999999995</c:v>
                </c:pt>
                <c:pt idx="8298">
                  <c:v>17.497</c:v>
                </c:pt>
                <c:pt idx="8299">
                  <c:v>17.50529999999998</c:v>
                </c:pt>
                <c:pt idx="8300">
                  <c:v>17.5136</c:v>
                </c:pt>
                <c:pt idx="8301">
                  <c:v>17.5177</c:v>
                </c:pt>
                <c:pt idx="8302">
                  <c:v>17.5301</c:v>
                </c:pt>
                <c:pt idx="8303">
                  <c:v>17.53430000000001</c:v>
                </c:pt>
                <c:pt idx="8304">
                  <c:v>17.5426</c:v>
                </c:pt>
                <c:pt idx="8305">
                  <c:v>17.5467</c:v>
                </c:pt>
                <c:pt idx="8306">
                  <c:v>17.5509</c:v>
                </c:pt>
                <c:pt idx="8307">
                  <c:v>17.5592</c:v>
                </c:pt>
                <c:pt idx="8308">
                  <c:v>17.5675</c:v>
                </c:pt>
                <c:pt idx="8309">
                  <c:v>17.5799</c:v>
                </c:pt>
                <c:pt idx="8310">
                  <c:v>17.584</c:v>
                </c:pt>
                <c:pt idx="8311">
                  <c:v>17.5923</c:v>
                </c:pt>
                <c:pt idx="8312">
                  <c:v>17.5923</c:v>
                </c:pt>
                <c:pt idx="8313">
                  <c:v>17.6006</c:v>
                </c:pt>
                <c:pt idx="8314">
                  <c:v>17.60889999999999</c:v>
                </c:pt>
                <c:pt idx="8315">
                  <c:v>17.6172</c:v>
                </c:pt>
                <c:pt idx="8316">
                  <c:v>17.6214</c:v>
                </c:pt>
                <c:pt idx="8317">
                  <c:v>17.6297</c:v>
                </c:pt>
                <c:pt idx="8318">
                  <c:v>17.63800000000001</c:v>
                </c:pt>
                <c:pt idx="8319">
                  <c:v>17.6462</c:v>
                </c:pt>
                <c:pt idx="8320">
                  <c:v>17.6504</c:v>
                </c:pt>
                <c:pt idx="8321">
                  <c:v>17.6545</c:v>
                </c:pt>
                <c:pt idx="8322">
                  <c:v>17.6587</c:v>
                </c:pt>
                <c:pt idx="8323">
                  <c:v>17.66700000000001</c:v>
                </c:pt>
                <c:pt idx="8324">
                  <c:v>17.6711</c:v>
                </c:pt>
                <c:pt idx="8325">
                  <c:v>17.68359999999998</c:v>
                </c:pt>
                <c:pt idx="8326">
                  <c:v>17.696</c:v>
                </c:pt>
                <c:pt idx="8327">
                  <c:v>17.696</c:v>
                </c:pt>
                <c:pt idx="8328">
                  <c:v>17.7084</c:v>
                </c:pt>
                <c:pt idx="8329">
                  <c:v>17.7167</c:v>
                </c:pt>
                <c:pt idx="8330">
                  <c:v>17.725</c:v>
                </c:pt>
                <c:pt idx="8331">
                  <c:v>17.7333</c:v>
                </c:pt>
                <c:pt idx="8332">
                  <c:v>17.74159999999998</c:v>
                </c:pt>
                <c:pt idx="8333">
                  <c:v>17.7499</c:v>
                </c:pt>
                <c:pt idx="8334">
                  <c:v>17.7582</c:v>
                </c:pt>
                <c:pt idx="8335">
                  <c:v>17.7665</c:v>
                </c:pt>
                <c:pt idx="8336">
                  <c:v>17.7706</c:v>
                </c:pt>
                <c:pt idx="8337">
                  <c:v>17.7789</c:v>
                </c:pt>
                <c:pt idx="8338">
                  <c:v>17.7831</c:v>
                </c:pt>
                <c:pt idx="8339">
                  <c:v>17.7914</c:v>
                </c:pt>
                <c:pt idx="8340">
                  <c:v>17.7955</c:v>
                </c:pt>
                <c:pt idx="8341">
                  <c:v>17.808</c:v>
                </c:pt>
                <c:pt idx="8342">
                  <c:v>17.81619999999999</c:v>
                </c:pt>
                <c:pt idx="8343">
                  <c:v>17.8204</c:v>
                </c:pt>
                <c:pt idx="8344">
                  <c:v>17.8204</c:v>
                </c:pt>
                <c:pt idx="8345">
                  <c:v>17.8245</c:v>
                </c:pt>
                <c:pt idx="8346">
                  <c:v>17.8328</c:v>
                </c:pt>
                <c:pt idx="8347">
                  <c:v>17.8411</c:v>
                </c:pt>
                <c:pt idx="8348">
                  <c:v>17.8494</c:v>
                </c:pt>
                <c:pt idx="8349">
                  <c:v>17.8577</c:v>
                </c:pt>
                <c:pt idx="8350">
                  <c:v>17.8619</c:v>
                </c:pt>
                <c:pt idx="8351">
                  <c:v>17.8701</c:v>
                </c:pt>
                <c:pt idx="8352">
                  <c:v>17.8784</c:v>
                </c:pt>
                <c:pt idx="8353">
                  <c:v>17.8826</c:v>
                </c:pt>
                <c:pt idx="8354">
                  <c:v>17.8867</c:v>
                </c:pt>
                <c:pt idx="8355">
                  <c:v>17.8867</c:v>
                </c:pt>
                <c:pt idx="8356">
                  <c:v>17.89089999999999</c:v>
                </c:pt>
                <c:pt idx="8357">
                  <c:v>17.8992</c:v>
                </c:pt>
                <c:pt idx="8358">
                  <c:v>17.9033</c:v>
                </c:pt>
                <c:pt idx="8359">
                  <c:v>17.9116</c:v>
                </c:pt>
                <c:pt idx="8360">
                  <c:v>17.9158</c:v>
                </c:pt>
                <c:pt idx="8361">
                  <c:v>17.9282</c:v>
                </c:pt>
                <c:pt idx="8362">
                  <c:v>17.9365</c:v>
                </c:pt>
                <c:pt idx="8363">
                  <c:v>17.9448</c:v>
                </c:pt>
                <c:pt idx="8364">
                  <c:v>17.94889999999998</c:v>
                </c:pt>
                <c:pt idx="8365">
                  <c:v>17.9614</c:v>
                </c:pt>
                <c:pt idx="8366">
                  <c:v>17.96549999999995</c:v>
                </c:pt>
                <c:pt idx="8367">
                  <c:v>17.9738</c:v>
                </c:pt>
                <c:pt idx="8368">
                  <c:v>17.98209999999995</c:v>
                </c:pt>
                <c:pt idx="8369">
                  <c:v>17.9862</c:v>
                </c:pt>
                <c:pt idx="8370">
                  <c:v>17.9945</c:v>
                </c:pt>
                <c:pt idx="8371">
                  <c:v>17.99869999999995</c:v>
                </c:pt>
                <c:pt idx="8372">
                  <c:v>18.0027</c:v>
                </c:pt>
                <c:pt idx="8373">
                  <c:v>18.0108</c:v>
                </c:pt>
                <c:pt idx="8374">
                  <c:v>18.0188</c:v>
                </c:pt>
                <c:pt idx="8375">
                  <c:v>18.0228</c:v>
                </c:pt>
                <c:pt idx="8376">
                  <c:v>18.0268</c:v>
                </c:pt>
                <c:pt idx="8377">
                  <c:v>18.0349</c:v>
                </c:pt>
                <c:pt idx="8378">
                  <c:v>18.0429</c:v>
                </c:pt>
                <c:pt idx="8379">
                  <c:v>18.0469</c:v>
                </c:pt>
                <c:pt idx="8380">
                  <c:v>18.0509</c:v>
                </c:pt>
                <c:pt idx="8381">
                  <c:v>18.0549</c:v>
                </c:pt>
                <c:pt idx="8382">
                  <c:v>18.059</c:v>
                </c:pt>
                <c:pt idx="8383">
                  <c:v>18.067</c:v>
                </c:pt>
                <c:pt idx="8384">
                  <c:v>18.07100000000001</c:v>
                </c:pt>
                <c:pt idx="8385">
                  <c:v>18.079</c:v>
                </c:pt>
                <c:pt idx="8386">
                  <c:v>18.0871</c:v>
                </c:pt>
                <c:pt idx="8387">
                  <c:v>18.1031</c:v>
                </c:pt>
                <c:pt idx="8388">
                  <c:v>18.1112</c:v>
                </c:pt>
                <c:pt idx="8389">
                  <c:v>18.1192</c:v>
                </c:pt>
                <c:pt idx="8390">
                  <c:v>18.1232</c:v>
                </c:pt>
                <c:pt idx="8391">
                  <c:v>18.12719999999999</c:v>
                </c:pt>
                <c:pt idx="8392">
                  <c:v>18.1312</c:v>
                </c:pt>
                <c:pt idx="8393">
                  <c:v>18.1393</c:v>
                </c:pt>
                <c:pt idx="8394">
                  <c:v>18.1473</c:v>
                </c:pt>
                <c:pt idx="8395">
                  <c:v>18.1553</c:v>
                </c:pt>
                <c:pt idx="8396">
                  <c:v>18.1634</c:v>
                </c:pt>
                <c:pt idx="8397">
                  <c:v>18.1674</c:v>
                </c:pt>
                <c:pt idx="8398">
                  <c:v>18.1754</c:v>
                </c:pt>
                <c:pt idx="8399">
                  <c:v>18.1794</c:v>
                </c:pt>
                <c:pt idx="8400">
                  <c:v>18.1875</c:v>
                </c:pt>
                <c:pt idx="8401">
                  <c:v>18.1915</c:v>
                </c:pt>
                <c:pt idx="8402">
                  <c:v>18.1915</c:v>
                </c:pt>
                <c:pt idx="8403">
                  <c:v>18.1915</c:v>
                </c:pt>
                <c:pt idx="8404">
                  <c:v>18.1955</c:v>
                </c:pt>
                <c:pt idx="8405">
                  <c:v>18.1955</c:v>
                </c:pt>
                <c:pt idx="8406">
                  <c:v>18.1995</c:v>
                </c:pt>
                <c:pt idx="8407">
                  <c:v>18.2115</c:v>
                </c:pt>
                <c:pt idx="8408">
                  <c:v>18.2196</c:v>
                </c:pt>
                <c:pt idx="8409">
                  <c:v>18.2316</c:v>
                </c:pt>
                <c:pt idx="8410">
                  <c:v>18.2397</c:v>
                </c:pt>
                <c:pt idx="8411">
                  <c:v>18.2437</c:v>
                </c:pt>
                <c:pt idx="8412">
                  <c:v>18.2517</c:v>
                </c:pt>
                <c:pt idx="8413">
                  <c:v>18.2557</c:v>
                </c:pt>
                <c:pt idx="8414">
                  <c:v>18.2638</c:v>
                </c:pt>
                <c:pt idx="8415">
                  <c:v>18.2718</c:v>
                </c:pt>
                <c:pt idx="8416">
                  <c:v>18.27980000000001</c:v>
                </c:pt>
                <c:pt idx="8417">
                  <c:v>18.28379999999995</c:v>
                </c:pt>
                <c:pt idx="8418">
                  <c:v>18.2878</c:v>
                </c:pt>
                <c:pt idx="8419">
                  <c:v>18.29189999999999</c:v>
                </c:pt>
                <c:pt idx="8420">
                  <c:v>18.3039</c:v>
                </c:pt>
                <c:pt idx="8421">
                  <c:v>18.3119</c:v>
                </c:pt>
                <c:pt idx="8422">
                  <c:v>18.316</c:v>
                </c:pt>
                <c:pt idx="8423">
                  <c:v>18.316</c:v>
                </c:pt>
                <c:pt idx="8424">
                  <c:v>18.32400000000001</c:v>
                </c:pt>
                <c:pt idx="8425">
                  <c:v>18.336</c:v>
                </c:pt>
                <c:pt idx="8426">
                  <c:v>18.3441</c:v>
                </c:pt>
                <c:pt idx="8427">
                  <c:v>18.3561</c:v>
                </c:pt>
                <c:pt idx="8428">
                  <c:v>18.3601</c:v>
                </c:pt>
                <c:pt idx="8429">
                  <c:v>18.3682</c:v>
                </c:pt>
                <c:pt idx="8430">
                  <c:v>18.3722</c:v>
                </c:pt>
                <c:pt idx="8431">
                  <c:v>18.3762</c:v>
                </c:pt>
                <c:pt idx="8432">
                  <c:v>18.3882</c:v>
                </c:pt>
                <c:pt idx="8433">
                  <c:v>18.3963</c:v>
                </c:pt>
                <c:pt idx="8434">
                  <c:v>18.4003</c:v>
                </c:pt>
                <c:pt idx="8435">
                  <c:v>18.4043</c:v>
                </c:pt>
                <c:pt idx="8436">
                  <c:v>18.41229999999998</c:v>
                </c:pt>
                <c:pt idx="8437">
                  <c:v>18.4163</c:v>
                </c:pt>
                <c:pt idx="8438">
                  <c:v>18.4204</c:v>
                </c:pt>
                <c:pt idx="8439">
                  <c:v>18.42439999999998</c:v>
                </c:pt>
                <c:pt idx="8440">
                  <c:v>18.4284</c:v>
                </c:pt>
                <c:pt idx="8441">
                  <c:v>18.4364</c:v>
                </c:pt>
                <c:pt idx="8442">
                  <c:v>18.4404</c:v>
                </c:pt>
                <c:pt idx="8443">
                  <c:v>18.4525</c:v>
                </c:pt>
                <c:pt idx="8444">
                  <c:v>18.4605</c:v>
                </c:pt>
                <c:pt idx="8445">
                  <c:v>18.46849999999995</c:v>
                </c:pt>
                <c:pt idx="8446">
                  <c:v>18.46849999999995</c:v>
                </c:pt>
                <c:pt idx="8447">
                  <c:v>18.4766</c:v>
                </c:pt>
                <c:pt idx="8448">
                  <c:v>18.48059999999995</c:v>
                </c:pt>
                <c:pt idx="8449">
                  <c:v>18.48859999999996</c:v>
                </c:pt>
                <c:pt idx="8450">
                  <c:v>18.49259999999995</c:v>
                </c:pt>
                <c:pt idx="8451">
                  <c:v>18.5047</c:v>
                </c:pt>
                <c:pt idx="8452">
                  <c:v>18.5127</c:v>
                </c:pt>
                <c:pt idx="8453">
                  <c:v>18.5167</c:v>
                </c:pt>
                <c:pt idx="8454">
                  <c:v>18.5248</c:v>
                </c:pt>
                <c:pt idx="8455">
                  <c:v>18.53280000000001</c:v>
                </c:pt>
                <c:pt idx="8456">
                  <c:v>18.5448</c:v>
                </c:pt>
                <c:pt idx="8457">
                  <c:v>18.5529</c:v>
                </c:pt>
                <c:pt idx="8458">
                  <c:v>18.5569</c:v>
                </c:pt>
                <c:pt idx="8459">
                  <c:v>18.5689</c:v>
                </c:pt>
                <c:pt idx="8460">
                  <c:v>18.5729</c:v>
                </c:pt>
                <c:pt idx="8461">
                  <c:v>18.581</c:v>
                </c:pt>
                <c:pt idx="8462">
                  <c:v>18.585</c:v>
                </c:pt>
                <c:pt idx="8463">
                  <c:v>18.593</c:v>
                </c:pt>
                <c:pt idx="8464">
                  <c:v>18.597</c:v>
                </c:pt>
                <c:pt idx="8465">
                  <c:v>18.601</c:v>
                </c:pt>
                <c:pt idx="8466">
                  <c:v>18.6091</c:v>
                </c:pt>
                <c:pt idx="8467">
                  <c:v>18.6171</c:v>
                </c:pt>
                <c:pt idx="8468">
                  <c:v>18.6251</c:v>
                </c:pt>
                <c:pt idx="8469">
                  <c:v>18.6332</c:v>
                </c:pt>
                <c:pt idx="8470">
                  <c:v>18.6412</c:v>
                </c:pt>
                <c:pt idx="8471">
                  <c:v>18.6492</c:v>
                </c:pt>
                <c:pt idx="8472">
                  <c:v>18.6573</c:v>
                </c:pt>
                <c:pt idx="8473">
                  <c:v>18.6613</c:v>
                </c:pt>
                <c:pt idx="8474">
                  <c:v>18.6613</c:v>
                </c:pt>
                <c:pt idx="8475">
                  <c:v>18.6613</c:v>
                </c:pt>
                <c:pt idx="8476">
                  <c:v>18.66529999999998</c:v>
                </c:pt>
                <c:pt idx="8477">
                  <c:v>18.6693</c:v>
                </c:pt>
                <c:pt idx="8478">
                  <c:v>18.6814</c:v>
                </c:pt>
                <c:pt idx="8479">
                  <c:v>18.6894</c:v>
                </c:pt>
                <c:pt idx="8480">
                  <c:v>18.69739999999999</c:v>
                </c:pt>
                <c:pt idx="8481">
                  <c:v>18.7014</c:v>
                </c:pt>
                <c:pt idx="8482">
                  <c:v>18.7055</c:v>
                </c:pt>
                <c:pt idx="8483">
                  <c:v>18.70949999999998</c:v>
                </c:pt>
                <c:pt idx="8484">
                  <c:v>18.7175</c:v>
                </c:pt>
                <c:pt idx="8485">
                  <c:v>18.7215</c:v>
                </c:pt>
                <c:pt idx="8486">
                  <c:v>18.7295</c:v>
                </c:pt>
                <c:pt idx="8487">
                  <c:v>18.7376</c:v>
                </c:pt>
                <c:pt idx="8488">
                  <c:v>18.7456</c:v>
                </c:pt>
                <c:pt idx="8489">
                  <c:v>18.7536</c:v>
                </c:pt>
                <c:pt idx="8490">
                  <c:v>18.7617</c:v>
                </c:pt>
                <c:pt idx="8491">
                  <c:v>18.7697</c:v>
                </c:pt>
                <c:pt idx="8492">
                  <c:v>18.7737</c:v>
                </c:pt>
                <c:pt idx="8493">
                  <c:v>18.7817</c:v>
                </c:pt>
                <c:pt idx="8494">
                  <c:v>18.78579999999995</c:v>
                </c:pt>
                <c:pt idx="8495">
                  <c:v>18.7938</c:v>
                </c:pt>
                <c:pt idx="8496">
                  <c:v>18.7978</c:v>
                </c:pt>
                <c:pt idx="8497">
                  <c:v>18.8058</c:v>
                </c:pt>
                <c:pt idx="8498">
                  <c:v>18.8139</c:v>
                </c:pt>
                <c:pt idx="8499">
                  <c:v>18.81790000000001</c:v>
                </c:pt>
                <c:pt idx="8500">
                  <c:v>18.8259</c:v>
                </c:pt>
                <c:pt idx="8501">
                  <c:v>18.8299</c:v>
                </c:pt>
                <c:pt idx="8502">
                  <c:v>18.8339</c:v>
                </c:pt>
                <c:pt idx="8503">
                  <c:v>18.842</c:v>
                </c:pt>
                <c:pt idx="8504">
                  <c:v>18.85</c:v>
                </c:pt>
                <c:pt idx="8505">
                  <c:v>18.85</c:v>
                </c:pt>
                <c:pt idx="8506">
                  <c:v>18.854</c:v>
                </c:pt>
                <c:pt idx="8507">
                  <c:v>18.8621</c:v>
                </c:pt>
                <c:pt idx="8508">
                  <c:v>18.8781</c:v>
                </c:pt>
                <c:pt idx="8509">
                  <c:v>18.8821</c:v>
                </c:pt>
                <c:pt idx="8510">
                  <c:v>18.8902</c:v>
                </c:pt>
                <c:pt idx="8511">
                  <c:v>18.8942</c:v>
                </c:pt>
                <c:pt idx="8512">
                  <c:v>18.8982</c:v>
                </c:pt>
                <c:pt idx="8513">
                  <c:v>18.9022</c:v>
                </c:pt>
                <c:pt idx="8514">
                  <c:v>18.90619999999998</c:v>
                </c:pt>
                <c:pt idx="8515">
                  <c:v>18.9102</c:v>
                </c:pt>
                <c:pt idx="8516">
                  <c:v>18.9143</c:v>
                </c:pt>
                <c:pt idx="8517">
                  <c:v>18.9223</c:v>
                </c:pt>
                <c:pt idx="8518">
                  <c:v>18.9303</c:v>
                </c:pt>
                <c:pt idx="8519">
                  <c:v>18.9383</c:v>
                </c:pt>
                <c:pt idx="8520">
                  <c:v>18.9544</c:v>
                </c:pt>
                <c:pt idx="8521">
                  <c:v>18.9665</c:v>
                </c:pt>
                <c:pt idx="8522">
                  <c:v>18.9705</c:v>
                </c:pt>
                <c:pt idx="8523">
                  <c:v>18.9785</c:v>
                </c:pt>
                <c:pt idx="8524">
                  <c:v>18.98649999999995</c:v>
                </c:pt>
                <c:pt idx="8525">
                  <c:v>18.99459999999998</c:v>
                </c:pt>
                <c:pt idx="8526">
                  <c:v>18.9986</c:v>
                </c:pt>
                <c:pt idx="8527">
                  <c:v>19.0026</c:v>
                </c:pt>
                <c:pt idx="8528">
                  <c:v>19.0106</c:v>
                </c:pt>
                <c:pt idx="8529">
                  <c:v>19.0187</c:v>
                </c:pt>
                <c:pt idx="8530">
                  <c:v>19.0267</c:v>
                </c:pt>
                <c:pt idx="8531">
                  <c:v>19.0347</c:v>
                </c:pt>
                <c:pt idx="8532">
                  <c:v>19.0428</c:v>
                </c:pt>
                <c:pt idx="8533">
                  <c:v>19.0468</c:v>
                </c:pt>
                <c:pt idx="8534">
                  <c:v>19.0468</c:v>
                </c:pt>
                <c:pt idx="8535">
                  <c:v>19.0548</c:v>
                </c:pt>
                <c:pt idx="8536">
                  <c:v>19.0668</c:v>
                </c:pt>
                <c:pt idx="8537">
                  <c:v>19.0668</c:v>
                </c:pt>
                <c:pt idx="8538">
                  <c:v>19.07090000000001</c:v>
                </c:pt>
                <c:pt idx="8539">
                  <c:v>19.0749</c:v>
                </c:pt>
                <c:pt idx="8540">
                  <c:v>19.0829</c:v>
                </c:pt>
                <c:pt idx="8541">
                  <c:v>19.0909</c:v>
                </c:pt>
                <c:pt idx="8542">
                  <c:v>19.095</c:v>
                </c:pt>
                <c:pt idx="8543">
                  <c:v>19.099</c:v>
                </c:pt>
                <c:pt idx="8544">
                  <c:v>19.111</c:v>
                </c:pt>
                <c:pt idx="8545">
                  <c:v>19.119</c:v>
                </c:pt>
                <c:pt idx="8546">
                  <c:v>19.1271</c:v>
                </c:pt>
                <c:pt idx="8547">
                  <c:v>19.1351</c:v>
                </c:pt>
                <c:pt idx="8548">
                  <c:v>19.1351</c:v>
                </c:pt>
                <c:pt idx="8549">
                  <c:v>19.1431</c:v>
                </c:pt>
                <c:pt idx="8550">
                  <c:v>19.14720000000001</c:v>
                </c:pt>
                <c:pt idx="8551">
                  <c:v>19.15919999999999</c:v>
                </c:pt>
                <c:pt idx="8552">
                  <c:v>19.1672</c:v>
                </c:pt>
                <c:pt idx="8553">
                  <c:v>19.1753</c:v>
                </c:pt>
                <c:pt idx="8554">
                  <c:v>19.1873</c:v>
                </c:pt>
                <c:pt idx="8555">
                  <c:v>19.1953</c:v>
                </c:pt>
                <c:pt idx="8556">
                  <c:v>19.20339999999998</c:v>
                </c:pt>
                <c:pt idx="8557">
                  <c:v>19.2114</c:v>
                </c:pt>
                <c:pt idx="8558">
                  <c:v>19.2154</c:v>
                </c:pt>
                <c:pt idx="8559">
                  <c:v>19.2154</c:v>
                </c:pt>
                <c:pt idx="8560">
                  <c:v>19.2234</c:v>
                </c:pt>
                <c:pt idx="8561">
                  <c:v>19.2275</c:v>
                </c:pt>
                <c:pt idx="8562">
                  <c:v>19.23549999999998</c:v>
                </c:pt>
                <c:pt idx="8563">
                  <c:v>19.2475</c:v>
                </c:pt>
                <c:pt idx="8564">
                  <c:v>19.2596</c:v>
                </c:pt>
                <c:pt idx="8565">
                  <c:v>19.2716</c:v>
                </c:pt>
                <c:pt idx="8566">
                  <c:v>19.2756</c:v>
                </c:pt>
                <c:pt idx="8567">
                  <c:v>19.27969999999998</c:v>
                </c:pt>
                <c:pt idx="8568">
                  <c:v>19.2837</c:v>
                </c:pt>
                <c:pt idx="8569">
                  <c:v>19.2917</c:v>
                </c:pt>
                <c:pt idx="8570">
                  <c:v>19.2957</c:v>
                </c:pt>
                <c:pt idx="8571">
                  <c:v>19.2957</c:v>
                </c:pt>
                <c:pt idx="8572">
                  <c:v>19.2997</c:v>
                </c:pt>
                <c:pt idx="8573">
                  <c:v>19.3078</c:v>
                </c:pt>
                <c:pt idx="8574">
                  <c:v>19.32379999999998</c:v>
                </c:pt>
                <c:pt idx="8575">
                  <c:v>19.3359</c:v>
                </c:pt>
                <c:pt idx="8576">
                  <c:v>19.3439</c:v>
                </c:pt>
                <c:pt idx="8577">
                  <c:v>19.3479</c:v>
                </c:pt>
                <c:pt idx="8578">
                  <c:v>19.3479</c:v>
                </c:pt>
                <c:pt idx="8579">
                  <c:v>19.35600000000001</c:v>
                </c:pt>
                <c:pt idx="8580">
                  <c:v>19.36</c:v>
                </c:pt>
                <c:pt idx="8581">
                  <c:v>19.368</c:v>
                </c:pt>
                <c:pt idx="8582">
                  <c:v>19.3801</c:v>
                </c:pt>
                <c:pt idx="8583">
                  <c:v>19.3841</c:v>
                </c:pt>
                <c:pt idx="8584">
                  <c:v>19.3881</c:v>
                </c:pt>
                <c:pt idx="8585">
                  <c:v>19.3961</c:v>
                </c:pt>
                <c:pt idx="8586">
                  <c:v>19.4041</c:v>
                </c:pt>
                <c:pt idx="8587">
                  <c:v>19.41219999999998</c:v>
                </c:pt>
                <c:pt idx="8588">
                  <c:v>19.4202</c:v>
                </c:pt>
                <c:pt idx="8589">
                  <c:v>19.4242</c:v>
                </c:pt>
                <c:pt idx="8590">
                  <c:v>19.4323</c:v>
                </c:pt>
                <c:pt idx="8591">
                  <c:v>19.4363</c:v>
                </c:pt>
                <c:pt idx="8592">
                  <c:v>19.4483</c:v>
                </c:pt>
                <c:pt idx="8593">
                  <c:v>19.4563</c:v>
                </c:pt>
                <c:pt idx="8594">
                  <c:v>19.46839999999995</c:v>
                </c:pt>
                <c:pt idx="8595">
                  <c:v>19.4724</c:v>
                </c:pt>
                <c:pt idx="8596">
                  <c:v>19.4764</c:v>
                </c:pt>
                <c:pt idx="8597">
                  <c:v>19.48039999999995</c:v>
                </c:pt>
                <c:pt idx="8598">
                  <c:v>19.48849999999995</c:v>
                </c:pt>
                <c:pt idx="8599">
                  <c:v>19.4965</c:v>
                </c:pt>
                <c:pt idx="8600">
                  <c:v>19.5045</c:v>
                </c:pt>
                <c:pt idx="8601">
                  <c:v>19.5085</c:v>
                </c:pt>
                <c:pt idx="8602">
                  <c:v>19.5206</c:v>
                </c:pt>
                <c:pt idx="8603">
                  <c:v>19.5246</c:v>
                </c:pt>
                <c:pt idx="8604">
                  <c:v>19.5367</c:v>
                </c:pt>
                <c:pt idx="8605">
                  <c:v>19.5447</c:v>
                </c:pt>
                <c:pt idx="8606">
                  <c:v>19.5487</c:v>
                </c:pt>
                <c:pt idx="8607">
                  <c:v>19.5527</c:v>
                </c:pt>
                <c:pt idx="8608">
                  <c:v>19.5607</c:v>
                </c:pt>
                <c:pt idx="8609">
                  <c:v>19.5688</c:v>
                </c:pt>
                <c:pt idx="8610">
                  <c:v>19.5728</c:v>
                </c:pt>
                <c:pt idx="8611">
                  <c:v>19.5768</c:v>
                </c:pt>
                <c:pt idx="8612">
                  <c:v>19.5848</c:v>
                </c:pt>
                <c:pt idx="8613">
                  <c:v>19.5929</c:v>
                </c:pt>
                <c:pt idx="8614">
                  <c:v>19.6009</c:v>
                </c:pt>
                <c:pt idx="8615">
                  <c:v>19.6129</c:v>
                </c:pt>
                <c:pt idx="8616">
                  <c:v>19.617</c:v>
                </c:pt>
                <c:pt idx="8617">
                  <c:v>19.625</c:v>
                </c:pt>
                <c:pt idx="8618">
                  <c:v>19.633</c:v>
                </c:pt>
                <c:pt idx="8619">
                  <c:v>19.64110000000001</c:v>
                </c:pt>
                <c:pt idx="8620">
                  <c:v>19.6451</c:v>
                </c:pt>
                <c:pt idx="8621">
                  <c:v>19.6491</c:v>
                </c:pt>
                <c:pt idx="8622">
                  <c:v>19.65309999999999</c:v>
                </c:pt>
                <c:pt idx="8623">
                  <c:v>19.6611</c:v>
                </c:pt>
                <c:pt idx="8624">
                  <c:v>19.6651</c:v>
                </c:pt>
                <c:pt idx="8625">
                  <c:v>19.6692</c:v>
                </c:pt>
                <c:pt idx="8626">
                  <c:v>19.6812</c:v>
                </c:pt>
                <c:pt idx="8627">
                  <c:v>19.68519999999998</c:v>
                </c:pt>
                <c:pt idx="8628">
                  <c:v>19.6933</c:v>
                </c:pt>
                <c:pt idx="8629">
                  <c:v>19.69729999999999</c:v>
                </c:pt>
                <c:pt idx="8630">
                  <c:v>19.7053</c:v>
                </c:pt>
                <c:pt idx="8631">
                  <c:v>19.7133</c:v>
                </c:pt>
                <c:pt idx="8632">
                  <c:v>19.7133</c:v>
                </c:pt>
                <c:pt idx="8633">
                  <c:v>19.7174</c:v>
                </c:pt>
                <c:pt idx="8634">
                  <c:v>19.7174</c:v>
                </c:pt>
                <c:pt idx="8635">
                  <c:v>19.72939999999998</c:v>
                </c:pt>
                <c:pt idx="8636">
                  <c:v>19.7374</c:v>
                </c:pt>
                <c:pt idx="8637">
                  <c:v>19.7455</c:v>
                </c:pt>
                <c:pt idx="8638">
                  <c:v>19.7535</c:v>
                </c:pt>
                <c:pt idx="8639">
                  <c:v>19.7615</c:v>
                </c:pt>
                <c:pt idx="8640">
                  <c:v>19.7696</c:v>
                </c:pt>
                <c:pt idx="8641">
                  <c:v>19.7816</c:v>
                </c:pt>
                <c:pt idx="8642">
                  <c:v>19.78559999999995</c:v>
                </c:pt>
                <c:pt idx="8643">
                  <c:v>19.7896</c:v>
                </c:pt>
                <c:pt idx="8644">
                  <c:v>19.7936</c:v>
                </c:pt>
                <c:pt idx="8645">
                  <c:v>19.8017</c:v>
                </c:pt>
                <c:pt idx="8646">
                  <c:v>19.8097</c:v>
                </c:pt>
                <c:pt idx="8647">
                  <c:v>19.8137</c:v>
                </c:pt>
                <c:pt idx="8648">
                  <c:v>19.8218</c:v>
                </c:pt>
                <c:pt idx="8649">
                  <c:v>19.8258</c:v>
                </c:pt>
                <c:pt idx="8650">
                  <c:v>19.8258</c:v>
                </c:pt>
                <c:pt idx="8651">
                  <c:v>19.8298</c:v>
                </c:pt>
                <c:pt idx="8652">
                  <c:v>19.8338</c:v>
                </c:pt>
                <c:pt idx="8653">
                  <c:v>19.8378</c:v>
                </c:pt>
                <c:pt idx="8654">
                  <c:v>19.8458</c:v>
                </c:pt>
                <c:pt idx="8655">
                  <c:v>19.8539</c:v>
                </c:pt>
                <c:pt idx="8656">
                  <c:v>19.8619</c:v>
                </c:pt>
                <c:pt idx="8657">
                  <c:v>19.8659</c:v>
                </c:pt>
                <c:pt idx="8658">
                  <c:v>19.8699</c:v>
                </c:pt>
                <c:pt idx="8659">
                  <c:v>19.878</c:v>
                </c:pt>
                <c:pt idx="8660">
                  <c:v>19.886</c:v>
                </c:pt>
                <c:pt idx="8661">
                  <c:v>19.89</c:v>
                </c:pt>
                <c:pt idx="8662">
                  <c:v>19.898</c:v>
                </c:pt>
                <c:pt idx="8663">
                  <c:v>19.9021</c:v>
                </c:pt>
                <c:pt idx="8664">
                  <c:v>19.898</c:v>
                </c:pt>
                <c:pt idx="8665">
                  <c:v>19.9021</c:v>
                </c:pt>
                <c:pt idx="8666">
                  <c:v>19.9101</c:v>
                </c:pt>
                <c:pt idx="8667">
                  <c:v>19.9181</c:v>
                </c:pt>
                <c:pt idx="8668">
                  <c:v>19.9181</c:v>
                </c:pt>
                <c:pt idx="8669">
                  <c:v>19.9181</c:v>
                </c:pt>
                <c:pt idx="8670">
                  <c:v>19.9262</c:v>
                </c:pt>
                <c:pt idx="8671">
                  <c:v>19.93819999999998</c:v>
                </c:pt>
                <c:pt idx="8672">
                  <c:v>19.9422</c:v>
                </c:pt>
                <c:pt idx="8673">
                  <c:v>19.9462</c:v>
                </c:pt>
                <c:pt idx="8674">
                  <c:v>19.9502</c:v>
                </c:pt>
                <c:pt idx="8675">
                  <c:v>19.9543</c:v>
                </c:pt>
                <c:pt idx="8676">
                  <c:v>19.96229999999995</c:v>
                </c:pt>
                <c:pt idx="8677">
                  <c:v>19.9703</c:v>
                </c:pt>
                <c:pt idx="8678">
                  <c:v>19.9743</c:v>
                </c:pt>
                <c:pt idx="8679">
                  <c:v>19.98239999999995</c:v>
                </c:pt>
                <c:pt idx="8680">
                  <c:v>19.9904</c:v>
                </c:pt>
                <c:pt idx="8681">
                  <c:v>19.9984</c:v>
                </c:pt>
                <c:pt idx="8682">
                  <c:v>20.0055</c:v>
                </c:pt>
                <c:pt idx="8683">
                  <c:v>20.0122</c:v>
                </c:pt>
                <c:pt idx="8684">
                  <c:v>20.0122</c:v>
                </c:pt>
                <c:pt idx="8685">
                  <c:v>20.01899999999999</c:v>
                </c:pt>
                <c:pt idx="8686">
                  <c:v>20.0224</c:v>
                </c:pt>
                <c:pt idx="8687">
                  <c:v>20.0258</c:v>
                </c:pt>
                <c:pt idx="8688">
                  <c:v>20.0292</c:v>
                </c:pt>
                <c:pt idx="8689">
                  <c:v>20.0326</c:v>
                </c:pt>
                <c:pt idx="8690">
                  <c:v>20.036</c:v>
                </c:pt>
                <c:pt idx="8691">
                  <c:v>20.0428</c:v>
                </c:pt>
                <c:pt idx="8692">
                  <c:v>20.0461</c:v>
                </c:pt>
                <c:pt idx="8693">
                  <c:v>20.04949999999998</c:v>
                </c:pt>
                <c:pt idx="8694">
                  <c:v>20.0563</c:v>
                </c:pt>
                <c:pt idx="8695">
                  <c:v>20.0597</c:v>
                </c:pt>
                <c:pt idx="8696">
                  <c:v>20.0631</c:v>
                </c:pt>
                <c:pt idx="8697">
                  <c:v>20.0699</c:v>
                </c:pt>
                <c:pt idx="8698">
                  <c:v>20.0733</c:v>
                </c:pt>
                <c:pt idx="8699">
                  <c:v>20.0767</c:v>
                </c:pt>
                <c:pt idx="8700">
                  <c:v>20.0834</c:v>
                </c:pt>
                <c:pt idx="8701">
                  <c:v>20.0902</c:v>
                </c:pt>
                <c:pt idx="8702">
                  <c:v>20.097</c:v>
                </c:pt>
                <c:pt idx="8703">
                  <c:v>20.1038</c:v>
                </c:pt>
                <c:pt idx="8704">
                  <c:v>20.1038</c:v>
                </c:pt>
                <c:pt idx="8705">
                  <c:v>20.1072</c:v>
                </c:pt>
                <c:pt idx="8706">
                  <c:v>20.114</c:v>
                </c:pt>
                <c:pt idx="8707">
                  <c:v>20.1174</c:v>
                </c:pt>
                <c:pt idx="8708">
                  <c:v>20.1207</c:v>
                </c:pt>
                <c:pt idx="8709">
                  <c:v>20.1275</c:v>
                </c:pt>
                <c:pt idx="8710">
                  <c:v>20.1309</c:v>
                </c:pt>
                <c:pt idx="8711">
                  <c:v>20.1343</c:v>
                </c:pt>
                <c:pt idx="8712">
                  <c:v>20.14110000000001</c:v>
                </c:pt>
                <c:pt idx="8713">
                  <c:v>20.14110000000001</c:v>
                </c:pt>
                <c:pt idx="8714">
                  <c:v>20.1479</c:v>
                </c:pt>
                <c:pt idx="8715">
                  <c:v>20.1479</c:v>
                </c:pt>
                <c:pt idx="8716">
                  <c:v>20.15469999999999</c:v>
                </c:pt>
                <c:pt idx="8717">
                  <c:v>20.1614</c:v>
                </c:pt>
                <c:pt idx="8718">
                  <c:v>20.1682</c:v>
                </c:pt>
                <c:pt idx="8719">
                  <c:v>20.175</c:v>
                </c:pt>
                <c:pt idx="8720">
                  <c:v>20.1818</c:v>
                </c:pt>
                <c:pt idx="8721">
                  <c:v>20.1886</c:v>
                </c:pt>
                <c:pt idx="8722">
                  <c:v>20.192</c:v>
                </c:pt>
                <c:pt idx="8723">
                  <c:v>20.1987</c:v>
                </c:pt>
                <c:pt idx="8724">
                  <c:v>20.2089</c:v>
                </c:pt>
                <c:pt idx="8725">
                  <c:v>20.2123</c:v>
                </c:pt>
                <c:pt idx="8726">
                  <c:v>20.2191</c:v>
                </c:pt>
                <c:pt idx="8727">
                  <c:v>20.2225</c:v>
                </c:pt>
                <c:pt idx="8728">
                  <c:v>20.2259</c:v>
                </c:pt>
                <c:pt idx="8729">
                  <c:v>20.22929999999998</c:v>
                </c:pt>
                <c:pt idx="8730">
                  <c:v>20.2326</c:v>
                </c:pt>
                <c:pt idx="8731">
                  <c:v>20.236</c:v>
                </c:pt>
                <c:pt idx="8732">
                  <c:v>20.236</c:v>
                </c:pt>
                <c:pt idx="8733">
                  <c:v>20.2394</c:v>
                </c:pt>
                <c:pt idx="8734">
                  <c:v>20.2462</c:v>
                </c:pt>
                <c:pt idx="8735">
                  <c:v>20.2564</c:v>
                </c:pt>
                <c:pt idx="8736">
                  <c:v>20.2632</c:v>
                </c:pt>
                <c:pt idx="8737">
                  <c:v>20.2733</c:v>
                </c:pt>
                <c:pt idx="8738">
                  <c:v>20.2767</c:v>
                </c:pt>
                <c:pt idx="8739">
                  <c:v>20.2801</c:v>
                </c:pt>
                <c:pt idx="8740">
                  <c:v>20.2801</c:v>
                </c:pt>
                <c:pt idx="8741">
                  <c:v>20.2869</c:v>
                </c:pt>
                <c:pt idx="8742">
                  <c:v>20.29029999999998</c:v>
                </c:pt>
                <c:pt idx="8743">
                  <c:v>20.2971</c:v>
                </c:pt>
                <c:pt idx="8744">
                  <c:v>20.3039</c:v>
                </c:pt>
                <c:pt idx="8745">
                  <c:v>20.314</c:v>
                </c:pt>
                <c:pt idx="8746">
                  <c:v>20.32079999999998</c:v>
                </c:pt>
                <c:pt idx="8747">
                  <c:v>20.32079999999998</c:v>
                </c:pt>
                <c:pt idx="8748">
                  <c:v>20.3276</c:v>
                </c:pt>
                <c:pt idx="8749">
                  <c:v>20.331</c:v>
                </c:pt>
                <c:pt idx="8750">
                  <c:v>20.3378</c:v>
                </c:pt>
                <c:pt idx="8751">
                  <c:v>20.3378</c:v>
                </c:pt>
                <c:pt idx="8752">
                  <c:v>20.3412</c:v>
                </c:pt>
                <c:pt idx="8753">
                  <c:v>20.3445</c:v>
                </c:pt>
                <c:pt idx="8754">
                  <c:v>20.3445</c:v>
                </c:pt>
                <c:pt idx="8755">
                  <c:v>20.3479</c:v>
                </c:pt>
                <c:pt idx="8756">
                  <c:v>20.3581</c:v>
                </c:pt>
                <c:pt idx="8757">
                  <c:v>20.3615</c:v>
                </c:pt>
                <c:pt idx="8758">
                  <c:v>20.3649</c:v>
                </c:pt>
                <c:pt idx="8759">
                  <c:v>20.3717</c:v>
                </c:pt>
                <c:pt idx="8760">
                  <c:v>20.3785</c:v>
                </c:pt>
                <c:pt idx="8761">
                  <c:v>20.3852</c:v>
                </c:pt>
                <c:pt idx="8762">
                  <c:v>20.3886</c:v>
                </c:pt>
                <c:pt idx="8763">
                  <c:v>20.3954</c:v>
                </c:pt>
                <c:pt idx="8764">
                  <c:v>20.4022</c:v>
                </c:pt>
                <c:pt idx="8765">
                  <c:v>20.409</c:v>
                </c:pt>
                <c:pt idx="8766">
                  <c:v>20.4124</c:v>
                </c:pt>
                <c:pt idx="8767">
                  <c:v>20.4191</c:v>
                </c:pt>
                <c:pt idx="8768">
                  <c:v>20.42249999999995</c:v>
                </c:pt>
                <c:pt idx="8769">
                  <c:v>20.4259</c:v>
                </c:pt>
                <c:pt idx="8770">
                  <c:v>20.4293</c:v>
                </c:pt>
                <c:pt idx="8771">
                  <c:v>20.4361</c:v>
                </c:pt>
                <c:pt idx="8772">
                  <c:v>20.4395</c:v>
                </c:pt>
                <c:pt idx="8773">
                  <c:v>20.4463</c:v>
                </c:pt>
                <c:pt idx="8774">
                  <c:v>20.45639999999998</c:v>
                </c:pt>
                <c:pt idx="8775">
                  <c:v>20.4666</c:v>
                </c:pt>
                <c:pt idx="8776">
                  <c:v>20.4734</c:v>
                </c:pt>
                <c:pt idx="8777">
                  <c:v>20.4768</c:v>
                </c:pt>
                <c:pt idx="8778">
                  <c:v>20.4768</c:v>
                </c:pt>
                <c:pt idx="8779">
                  <c:v>20.48359999999995</c:v>
                </c:pt>
                <c:pt idx="8780">
                  <c:v>20.4903</c:v>
                </c:pt>
                <c:pt idx="8781">
                  <c:v>20.4971</c:v>
                </c:pt>
                <c:pt idx="8782">
                  <c:v>20.5005</c:v>
                </c:pt>
                <c:pt idx="8783">
                  <c:v>20.50390000000001</c:v>
                </c:pt>
                <c:pt idx="8784">
                  <c:v>20.5107</c:v>
                </c:pt>
                <c:pt idx="8785">
                  <c:v>20.51749999999999</c:v>
                </c:pt>
                <c:pt idx="8786">
                  <c:v>20.5243</c:v>
                </c:pt>
                <c:pt idx="8787">
                  <c:v>20.5276</c:v>
                </c:pt>
                <c:pt idx="8788">
                  <c:v>20.531</c:v>
                </c:pt>
                <c:pt idx="8789">
                  <c:v>20.53440000000001</c:v>
                </c:pt>
                <c:pt idx="8790">
                  <c:v>20.5378</c:v>
                </c:pt>
                <c:pt idx="8791">
                  <c:v>20.5446</c:v>
                </c:pt>
                <c:pt idx="8792">
                  <c:v>20.54799999999999</c:v>
                </c:pt>
                <c:pt idx="8793">
                  <c:v>20.5582</c:v>
                </c:pt>
                <c:pt idx="8794">
                  <c:v>20.5582</c:v>
                </c:pt>
                <c:pt idx="8795">
                  <c:v>20.56159999999998</c:v>
                </c:pt>
                <c:pt idx="8796">
                  <c:v>20.56159999999998</c:v>
                </c:pt>
                <c:pt idx="8797">
                  <c:v>20.5683</c:v>
                </c:pt>
                <c:pt idx="8798">
                  <c:v>20.5751</c:v>
                </c:pt>
                <c:pt idx="8799">
                  <c:v>20.57849999999998</c:v>
                </c:pt>
                <c:pt idx="8800">
                  <c:v>20.58869999999995</c:v>
                </c:pt>
                <c:pt idx="8801">
                  <c:v>20.59209999999998</c:v>
                </c:pt>
                <c:pt idx="8802">
                  <c:v>20.5989</c:v>
                </c:pt>
                <c:pt idx="8803">
                  <c:v>20.6056</c:v>
                </c:pt>
                <c:pt idx="8804">
                  <c:v>20.60900000000001</c:v>
                </c:pt>
                <c:pt idx="8805">
                  <c:v>20.6158</c:v>
                </c:pt>
                <c:pt idx="8806">
                  <c:v>20.6158</c:v>
                </c:pt>
                <c:pt idx="8807">
                  <c:v>20.62259999999998</c:v>
                </c:pt>
                <c:pt idx="8808">
                  <c:v>20.6294</c:v>
                </c:pt>
                <c:pt idx="8809">
                  <c:v>20.6294</c:v>
                </c:pt>
                <c:pt idx="8810">
                  <c:v>20.63950000000001</c:v>
                </c:pt>
                <c:pt idx="8811">
                  <c:v>20.6463</c:v>
                </c:pt>
                <c:pt idx="8812">
                  <c:v>20.65309999999999</c:v>
                </c:pt>
                <c:pt idx="8813">
                  <c:v>20.65309999999999</c:v>
                </c:pt>
                <c:pt idx="8814">
                  <c:v>20.6565</c:v>
                </c:pt>
                <c:pt idx="8815">
                  <c:v>20.6599</c:v>
                </c:pt>
                <c:pt idx="8816">
                  <c:v>20.6667</c:v>
                </c:pt>
                <c:pt idx="8817">
                  <c:v>20.6735</c:v>
                </c:pt>
                <c:pt idx="8818">
                  <c:v>20.6802</c:v>
                </c:pt>
                <c:pt idx="8819">
                  <c:v>20.687</c:v>
                </c:pt>
                <c:pt idx="8820">
                  <c:v>20.6972</c:v>
                </c:pt>
                <c:pt idx="8821">
                  <c:v>20.7006</c:v>
                </c:pt>
                <c:pt idx="8822">
                  <c:v>20.7074</c:v>
                </c:pt>
                <c:pt idx="8823">
                  <c:v>20.71409999999999</c:v>
                </c:pt>
                <c:pt idx="8824">
                  <c:v>20.7175</c:v>
                </c:pt>
                <c:pt idx="8825">
                  <c:v>20.7277</c:v>
                </c:pt>
                <c:pt idx="8826">
                  <c:v>20.7311</c:v>
                </c:pt>
                <c:pt idx="8827">
                  <c:v>20.7345</c:v>
                </c:pt>
                <c:pt idx="8828">
                  <c:v>20.7345</c:v>
                </c:pt>
                <c:pt idx="8829">
                  <c:v>20.7379</c:v>
                </c:pt>
                <c:pt idx="8830">
                  <c:v>20.7413</c:v>
                </c:pt>
                <c:pt idx="8831">
                  <c:v>20.7514</c:v>
                </c:pt>
                <c:pt idx="8832">
                  <c:v>20.7582</c:v>
                </c:pt>
                <c:pt idx="8833">
                  <c:v>20.7684</c:v>
                </c:pt>
                <c:pt idx="8834">
                  <c:v>20.7786</c:v>
                </c:pt>
                <c:pt idx="8835">
                  <c:v>20.78539999999995</c:v>
                </c:pt>
                <c:pt idx="8836">
                  <c:v>20.78869999999995</c:v>
                </c:pt>
                <c:pt idx="8837">
                  <c:v>20.78869999999995</c:v>
                </c:pt>
                <c:pt idx="8838">
                  <c:v>20.7955</c:v>
                </c:pt>
                <c:pt idx="8839">
                  <c:v>20.8023</c:v>
                </c:pt>
                <c:pt idx="8840">
                  <c:v>20.8091</c:v>
                </c:pt>
                <c:pt idx="8841">
                  <c:v>20.8159</c:v>
                </c:pt>
                <c:pt idx="8842">
                  <c:v>20.8227</c:v>
                </c:pt>
                <c:pt idx="8843">
                  <c:v>20.826</c:v>
                </c:pt>
                <c:pt idx="8844">
                  <c:v>20.83620000000001</c:v>
                </c:pt>
                <c:pt idx="8845">
                  <c:v>20.8396</c:v>
                </c:pt>
                <c:pt idx="8846">
                  <c:v>20.8464</c:v>
                </c:pt>
                <c:pt idx="8847">
                  <c:v>20.84979999999998</c:v>
                </c:pt>
                <c:pt idx="8848">
                  <c:v>20.8566</c:v>
                </c:pt>
                <c:pt idx="8849">
                  <c:v>20.8633</c:v>
                </c:pt>
                <c:pt idx="8850">
                  <c:v>20.8701</c:v>
                </c:pt>
                <c:pt idx="8851">
                  <c:v>20.8769</c:v>
                </c:pt>
                <c:pt idx="8852">
                  <c:v>20.8837</c:v>
                </c:pt>
                <c:pt idx="8853">
                  <c:v>20.8871</c:v>
                </c:pt>
                <c:pt idx="8854">
                  <c:v>20.8939</c:v>
                </c:pt>
                <c:pt idx="8855">
                  <c:v>20.9006</c:v>
                </c:pt>
                <c:pt idx="8856">
                  <c:v>20.904</c:v>
                </c:pt>
                <c:pt idx="8857">
                  <c:v>20.9074</c:v>
                </c:pt>
                <c:pt idx="8858">
                  <c:v>20.9142</c:v>
                </c:pt>
                <c:pt idx="8859">
                  <c:v>20.921</c:v>
                </c:pt>
                <c:pt idx="8860">
                  <c:v>20.9278</c:v>
                </c:pt>
                <c:pt idx="8861">
                  <c:v>20.9312</c:v>
                </c:pt>
                <c:pt idx="8862">
                  <c:v>20.94129999999998</c:v>
                </c:pt>
                <c:pt idx="8863">
                  <c:v>20.9447</c:v>
                </c:pt>
                <c:pt idx="8864">
                  <c:v>20.9515</c:v>
                </c:pt>
                <c:pt idx="8865">
                  <c:v>20.9549</c:v>
                </c:pt>
                <c:pt idx="8866">
                  <c:v>20.9617</c:v>
                </c:pt>
                <c:pt idx="8867">
                  <c:v>20.9651</c:v>
                </c:pt>
                <c:pt idx="8868">
                  <c:v>20.96849999999995</c:v>
                </c:pt>
                <c:pt idx="8869">
                  <c:v>20.9752</c:v>
                </c:pt>
                <c:pt idx="8870">
                  <c:v>20.9752</c:v>
                </c:pt>
                <c:pt idx="8871">
                  <c:v>20.982</c:v>
                </c:pt>
                <c:pt idx="8872">
                  <c:v>20.9888</c:v>
                </c:pt>
                <c:pt idx="8873">
                  <c:v>20.999</c:v>
                </c:pt>
                <c:pt idx="8874">
                  <c:v>21.007</c:v>
                </c:pt>
                <c:pt idx="8875">
                  <c:v>21.0153</c:v>
                </c:pt>
                <c:pt idx="8876">
                  <c:v>21.0111</c:v>
                </c:pt>
                <c:pt idx="8877">
                  <c:v>21.0194</c:v>
                </c:pt>
                <c:pt idx="8878">
                  <c:v>21.03590000000001</c:v>
                </c:pt>
                <c:pt idx="8879">
                  <c:v>21.0482</c:v>
                </c:pt>
                <c:pt idx="8880">
                  <c:v>21.0524</c:v>
                </c:pt>
                <c:pt idx="8881">
                  <c:v>21.0565</c:v>
                </c:pt>
                <c:pt idx="8882">
                  <c:v>21.06469999999998</c:v>
                </c:pt>
                <c:pt idx="8883">
                  <c:v>21.0689</c:v>
                </c:pt>
                <c:pt idx="8884">
                  <c:v>21.073</c:v>
                </c:pt>
                <c:pt idx="8885">
                  <c:v>21.0812</c:v>
                </c:pt>
                <c:pt idx="8886">
                  <c:v>21.0895</c:v>
                </c:pt>
                <c:pt idx="8887">
                  <c:v>21.09359999999998</c:v>
                </c:pt>
                <c:pt idx="8888">
                  <c:v>21.1019</c:v>
                </c:pt>
                <c:pt idx="8889">
                  <c:v>21.10600000000001</c:v>
                </c:pt>
                <c:pt idx="8890">
                  <c:v>21.1142</c:v>
                </c:pt>
                <c:pt idx="8891">
                  <c:v>21.1184</c:v>
                </c:pt>
                <c:pt idx="8892">
                  <c:v>21.1266</c:v>
                </c:pt>
                <c:pt idx="8893">
                  <c:v>21.1307</c:v>
                </c:pt>
                <c:pt idx="8894">
                  <c:v>21.13479999999999</c:v>
                </c:pt>
                <c:pt idx="8895">
                  <c:v>21.139</c:v>
                </c:pt>
                <c:pt idx="8896">
                  <c:v>21.1513</c:v>
                </c:pt>
                <c:pt idx="8897">
                  <c:v>21.1596</c:v>
                </c:pt>
                <c:pt idx="8898">
                  <c:v>21.1596</c:v>
                </c:pt>
                <c:pt idx="8899">
                  <c:v>21.1637</c:v>
                </c:pt>
                <c:pt idx="8900">
                  <c:v>21.1678</c:v>
                </c:pt>
                <c:pt idx="8901">
                  <c:v>21.1802</c:v>
                </c:pt>
                <c:pt idx="8902">
                  <c:v>21.1885</c:v>
                </c:pt>
                <c:pt idx="8903">
                  <c:v>21.1967</c:v>
                </c:pt>
                <c:pt idx="8904">
                  <c:v>21.2008</c:v>
                </c:pt>
                <c:pt idx="8905">
                  <c:v>21.2091</c:v>
                </c:pt>
                <c:pt idx="8906">
                  <c:v>21.2132</c:v>
                </c:pt>
                <c:pt idx="8907">
                  <c:v>21.21730000000001</c:v>
                </c:pt>
                <c:pt idx="8908">
                  <c:v>21.2256</c:v>
                </c:pt>
                <c:pt idx="8909">
                  <c:v>21.2338</c:v>
                </c:pt>
                <c:pt idx="8910">
                  <c:v>21.2421</c:v>
                </c:pt>
                <c:pt idx="8911">
                  <c:v>21.2462</c:v>
                </c:pt>
                <c:pt idx="8912">
                  <c:v>21.2503</c:v>
                </c:pt>
                <c:pt idx="8913">
                  <c:v>21.2586</c:v>
                </c:pt>
                <c:pt idx="8914">
                  <c:v>21.26269999999995</c:v>
                </c:pt>
                <c:pt idx="8915">
                  <c:v>21.2668</c:v>
                </c:pt>
                <c:pt idx="8916">
                  <c:v>21.27509999999998</c:v>
                </c:pt>
                <c:pt idx="8917">
                  <c:v>21.2792</c:v>
                </c:pt>
                <c:pt idx="8918">
                  <c:v>21.2833</c:v>
                </c:pt>
                <c:pt idx="8919">
                  <c:v>21.2874</c:v>
                </c:pt>
                <c:pt idx="8920">
                  <c:v>21.2957</c:v>
                </c:pt>
                <c:pt idx="8921">
                  <c:v>21.2998</c:v>
                </c:pt>
                <c:pt idx="8922">
                  <c:v>21.3039</c:v>
                </c:pt>
                <c:pt idx="8923">
                  <c:v>21.3122</c:v>
                </c:pt>
                <c:pt idx="8924">
                  <c:v>21.3122</c:v>
                </c:pt>
                <c:pt idx="8925">
                  <c:v>21.3204</c:v>
                </c:pt>
                <c:pt idx="8926">
                  <c:v>21.3204</c:v>
                </c:pt>
                <c:pt idx="8927">
                  <c:v>21.3287</c:v>
                </c:pt>
                <c:pt idx="8928">
                  <c:v>21.3328</c:v>
                </c:pt>
                <c:pt idx="8929">
                  <c:v>21.3369</c:v>
                </c:pt>
                <c:pt idx="8930">
                  <c:v>21.34519999999998</c:v>
                </c:pt>
                <c:pt idx="8931">
                  <c:v>21.3534</c:v>
                </c:pt>
                <c:pt idx="8932">
                  <c:v>21.3617</c:v>
                </c:pt>
                <c:pt idx="8933">
                  <c:v>21.3699</c:v>
                </c:pt>
                <c:pt idx="8934">
                  <c:v>21.374</c:v>
                </c:pt>
                <c:pt idx="8935">
                  <c:v>21.3823</c:v>
                </c:pt>
                <c:pt idx="8936">
                  <c:v>21.38639999999998</c:v>
                </c:pt>
                <c:pt idx="8937">
                  <c:v>21.3905</c:v>
                </c:pt>
                <c:pt idx="8938">
                  <c:v>21.4029</c:v>
                </c:pt>
                <c:pt idx="8939">
                  <c:v>21.4112</c:v>
                </c:pt>
                <c:pt idx="8940">
                  <c:v>21.4235</c:v>
                </c:pt>
                <c:pt idx="8941">
                  <c:v>21.4318</c:v>
                </c:pt>
                <c:pt idx="8942">
                  <c:v>21.44</c:v>
                </c:pt>
                <c:pt idx="8943">
                  <c:v>21.4524</c:v>
                </c:pt>
                <c:pt idx="8944">
                  <c:v>21.46059999999995</c:v>
                </c:pt>
                <c:pt idx="8945">
                  <c:v>21.46059999999995</c:v>
                </c:pt>
                <c:pt idx="8946">
                  <c:v>21.4648</c:v>
                </c:pt>
                <c:pt idx="8947">
                  <c:v>21.4771</c:v>
                </c:pt>
                <c:pt idx="8948">
                  <c:v>21.4813</c:v>
                </c:pt>
                <c:pt idx="8949">
                  <c:v>21.4936</c:v>
                </c:pt>
                <c:pt idx="8950">
                  <c:v>21.49780000000001</c:v>
                </c:pt>
                <c:pt idx="8951">
                  <c:v>21.506</c:v>
                </c:pt>
                <c:pt idx="8952">
                  <c:v>21.5143</c:v>
                </c:pt>
                <c:pt idx="8953">
                  <c:v>21.5225</c:v>
                </c:pt>
                <c:pt idx="8954">
                  <c:v>21.5307</c:v>
                </c:pt>
                <c:pt idx="8955">
                  <c:v>21.5349</c:v>
                </c:pt>
                <c:pt idx="8956">
                  <c:v>21.5431</c:v>
                </c:pt>
                <c:pt idx="8957">
                  <c:v>21.5514</c:v>
                </c:pt>
                <c:pt idx="8958">
                  <c:v>21.5637</c:v>
                </c:pt>
                <c:pt idx="8959">
                  <c:v>21.572</c:v>
                </c:pt>
                <c:pt idx="8960">
                  <c:v>21.5761</c:v>
                </c:pt>
                <c:pt idx="8961">
                  <c:v>21.5844</c:v>
                </c:pt>
                <c:pt idx="8962">
                  <c:v>21.5885</c:v>
                </c:pt>
                <c:pt idx="8963">
                  <c:v>21.59669999999998</c:v>
                </c:pt>
                <c:pt idx="8964">
                  <c:v>21.6009</c:v>
                </c:pt>
                <c:pt idx="8965">
                  <c:v>21.6091</c:v>
                </c:pt>
                <c:pt idx="8966">
                  <c:v>21.6174</c:v>
                </c:pt>
                <c:pt idx="8967">
                  <c:v>21.62559999999998</c:v>
                </c:pt>
                <c:pt idx="8968">
                  <c:v>21.6338</c:v>
                </c:pt>
                <c:pt idx="8969">
                  <c:v>21.63800000000001</c:v>
                </c:pt>
                <c:pt idx="8970">
                  <c:v>21.63800000000001</c:v>
                </c:pt>
                <c:pt idx="8971">
                  <c:v>21.6503</c:v>
                </c:pt>
                <c:pt idx="8972">
                  <c:v>21.6586</c:v>
                </c:pt>
                <c:pt idx="8973">
                  <c:v>21.66679999999998</c:v>
                </c:pt>
                <c:pt idx="8974">
                  <c:v>21.66679999999998</c:v>
                </c:pt>
                <c:pt idx="8975">
                  <c:v>21.671</c:v>
                </c:pt>
                <c:pt idx="8976">
                  <c:v>21.6751</c:v>
                </c:pt>
                <c:pt idx="8977">
                  <c:v>21.6875</c:v>
                </c:pt>
                <c:pt idx="8978">
                  <c:v>21.69569999999998</c:v>
                </c:pt>
                <c:pt idx="8979">
                  <c:v>21.704</c:v>
                </c:pt>
                <c:pt idx="8980">
                  <c:v>21.7122</c:v>
                </c:pt>
                <c:pt idx="8981">
                  <c:v>21.7205</c:v>
                </c:pt>
                <c:pt idx="8982">
                  <c:v>21.7287</c:v>
                </c:pt>
                <c:pt idx="8983">
                  <c:v>21.7369</c:v>
                </c:pt>
                <c:pt idx="8984">
                  <c:v>21.7411</c:v>
                </c:pt>
                <c:pt idx="8985">
                  <c:v>21.7493</c:v>
                </c:pt>
                <c:pt idx="8986">
                  <c:v>21.7534</c:v>
                </c:pt>
                <c:pt idx="8987">
                  <c:v>21.76579999999995</c:v>
                </c:pt>
                <c:pt idx="8988">
                  <c:v>21.7699</c:v>
                </c:pt>
                <c:pt idx="8989">
                  <c:v>21.77819999999998</c:v>
                </c:pt>
                <c:pt idx="8990">
                  <c:v>21.78229999999995</c:v>
                </c:pt>
                <c:pt idx="8991">
                  <c:v>21.7906</c:v>
                </c:pt>
                <c:pt idx="8992">
                  <c:v>21.7988</c:v>
                </c:pt>
                <c:pt idx="8993">
                  <c:v>21.8029</c:v>
                </c:pt>
                <c:pt idx="8994">
                  <c:v>21.8153</c:v>
                </c:pt>
                <c:pt idx="8995">
                  <c:v>21.8236</c:v>
                </c:pt>
                <c:pt idx="8996">
                  <c:v>21.8277</c:v>
                </c:pt>
                <c:pt idx="8997">
                  <c:v>21.8318</c:v>
                </c:pt>
                <c:pt idx="8998">
                  <c:v>21.8442</c:v>
                </c:pt>
                <c:pt idx="8999">
                  <c:v>21.8524</c:v>
                </c:pt>
                <c:pt idx="9000">
                  <c:v>21.8565</c:v>
                </c:pt>
                <c:pt idx="9001">
                  <c:v>21.8648</c:v>
                </c:pt>
                <c:pt idx="9002">
                  <c:v>21.873</c:v>
                </c:pt>
                <c:pt idx="9003">
                  <c:v>21.87719999999999</c:v>
                </c:pt>
                <c:pt idx="9004">
                  <c:v>21.8895</c:v>
                </c:pt>
                <c:pt idx="9005">
                  <c:v>21.8937</c:v>
                </c:pt>
                <c:pt idx="9006">
                  <c:v>21.9019</c:v>
                </c:pt>
                <c:pt idx="9007">
                  <c:v>21.9102</c:v>
                </c:pt>
                <c:pt idx="9008">
                  <c:v>21.92249999999995</c:v>
                </c:pt>
                <c:pt idx="9009">
                  <c:v>21.9308</c:v>
                </c:pt>
                <c:pt idx="9010">
                  <c:v>21.9349</c:v>
                </c:pt>
                <c:pt idx="9011">
                  <c:v>21.9431</c:v>
                </c:pt>
                <c:pt idx="9012">
                  <c:v>21.94729999999998</c:v>
                </c:pt>
                <c:pt idx="9013">
                  <c:v>21.9514</c:v>
                </c:pt>
                <c:pt idx="9014">
                  <c:v>21.9555</c:v>
                </c:pt>
                <c:pt idx="9015">
                  <c:v>21.9679</c:v>
                </c:pt>
                <c:pt idx="9016">
                  <c:v>21.9761</c:v>
                </c:pt>
                <c:pt idx="9017">
                  <c:v>21.9844</c:v>
                </c:pt>
                <c:pt idx="9018">
                  <c:v>21.99259999999995</c:v>
                </c:pt>
                <c:pt idx="9019">
                  <c:v>22.0012</c:v>
                </c:pt>
                <c:pt idx="9020">
                  <c:v>22.0125</c:v>
                </c:pt>
                <c:pt idx="9021">
                  <c:v>22.0182</c:v>
                </c:pt>
                <c:pt idx="9022">
                  <c:v>22.0351</c:v>
                </c:pt>
                <c:pt idx="9023">
                  <c:v>22.04639999999998</c:v>
                </c:pt>
                <c:pt idx="9024">
                  <c:v>22.0521</c:v>
                </c:pt>
                <c:pt idx="9025">
                  <c:v>22.0577</c:v>
                </c:pt>
                <c:pt idx="9026">
                  <c:v>22.0634</c:v>
                </c:pt>
                <c:pt idx="9027">
                  <c:v>22.0747</c:v>
                </c:pt>
                <c:pt idx="9028">
                  <c:v>22.08599999999998</c:v>
                </c:pt>
                <c:pt idx="9029">
                  <c:v>22.10290000000001</c:v>
                </c:pt>
                <c:pt idx="9030">
                  <c:v>22.1086</c:v>
                </c:pt>
                <c:pt idx="9031">
                  <c:v>22.1086</c:v>
                </c:pt>
                <c:pt idx="9032">
                  <c:v>22.1199</c:v>
                </c:pt>
                <c:pt idx="9033">
                  <c:v>22.1312</c:v>
                </c:pt>
                <c:pt idx="9034">
                  <c:v>22.14249999999998</c:v>
                </c:pt>
                <c:pt idx="9035">
                  <c:v>22.1538</c:v>
                </c:pt>
                <c:pt idx="9036">
                  <c:v>22.1595</c:v>
                </c:pt>
                <c:pt idx="9037">
                  <c:v>22.1708</c:v>
                </c:pt>
                <c:pt idx="9038">
                  <c:v>22.18209999999998</c:v>
                </c:pt>
                <c:pt idx="9039">
                  <c:v>22.1934</c:v>
                </c:pt>
                <c:pt idx="9040">
                  <c:v>22.19900000000001</c:v>
                </c:pt>
                <c:pt idx="9041">
                  <c:v>22.2047</c:v>
                </c:pt>
                <c:pt idx="9042">
                  <c:v>22.2216</c:v>
                </c:pt>
                <c:pt idx="9043">
                  <c:v>22.2329</c:v>
                </c:pt>
                <c:pt idx="9044">
                  <c:v>22.2442</c:v>
                </c:pt>
                <c:pt idx="9045">
                  <c:v>22.2555</c:v>
                </c:pt>
                <c:pt idx="9046">
                  <c:v>22.2725</c:v>
                </c:pt>
                <c:pt idx="9047">
                  <c:v>22.28379999999995</c:v>
                </c:pt>
                <c:pt idx="9048">
                  <c:v>22.2951</c:v>
                </c:pt>
                <c:pt idx="9049">
                  <c:v>22.3064</c:v>
                </c:pt>
                <c:pt idx="9050">
                  <c:v>22.312</c:v>
                </c:pt>
                <c:pt idx="9051">
                  <c:v>22.3177</c:v>
                </c:pt>
                <c:pt idx="9052">
                  <c:v>22.33459999999999</c:v>
                </c:pt>
                <c:pt idx="9053">
                  <c:v>22.3459</c:v>
                </c:pt>
                <c:pt idx="9054">
                  <c:v>22.3573</c:v>
                </c:pt>
                <c:pt idx="9055">
                  <c:v>22.3629</c:v>
                </c:pt>
                <c:pt idx="9056">
                  <c:v>22.37419999999999</c:v>
                </c:pt>
                <c:pt idx="9057">
                  <c:v>22.3799</c:v>
                </c:pt>
                <c:pt idx="9058">
                  <c:v>22.3912</c:v>
                </c:pt>
                <c:pt idx="9059">
                  <c:v>22.3968</c:v>
                </c:pt>
                <c:pt idx="9060">
                  <c:v>22.41379999999998</c:v>
                </c:pt>
                <c:pt idx="9061">
                  <c:v>22.4251</c:v>
                </c:pt>
                <c:pt idx="9062">
                  <c:v>22.4364</c:v>
                </c:pt>
                <c:pt idx="9063">
                  <c:v>22.442</c:v>
                </c:pt>
                <c:pt idx="9064">
                  <c:v>22.4477</c:v>
                </c:pt>
                <c:pt idx="9065">
                  <c:v>22.4533</c:v>
                </c:pt>
                <c:pt idx="9066">
                  <c:v>22.459</c:v>
                </c:pt>
                <c:pt idx="9067">
                  <c:v>22.4646</c:v>
                </c:pt>
                <c:pt idx="9068">
                  <c:v>22.4816</c:v>
                </c:pt>
                <c:pt idx="9069">
                  <c:v>22.4929</c:v>
                </c:pt>
                <c:pt idx="9070">
                  <c:v>22.5042</c:v>
                </c:pt>
                <c:pt idx="9071">
                  <c:v>22.5155</c:v>
                </c:pt>
                <c:pt idx="9072">
                  <c:v>22.5211</c:v>
                </c:pt>
                <c:pt idx="9073">
                  <c:v>22.5324</c:v>
                </c:pt>
                <c:pt idx="9074">
                  <c:v>22.54939999999998</c:v>
                </c:pt>
                <c:pt idx="9075">
                  <c:v>22.5664</c:v>
                </c:pt>
                <c:pt idx="9076">
                  <c:v>22.5777</c:v>
                </c:pt>
                <c:pt idx="9077">
                  <c:v>22.5833</c:v>
                </c:pt>
                <c:pt idx="9078">
                  <c:v>22.589</c:v>
                </c:pt>
                <c:pt idx="9079">
                  <c:v>22.5946</c:v>
                </c:pt>
                <c:pt idx="9080">
                  <c:v>22.6003</c:v>
                </c:pt>
                <c:pt idx="9081">
                  <c:v>22.60589999999999</c:v>
                </c:pt>
                <c:pt idx="9082">
                  <c:v>22.6172</c:v>
                </c:pt>
                <c:pt idx="9083">
                  <c:v>22.6229</c:v>
                </c:pt>
                <c:pt idx="9084">
                  <c:v>22.6398</c:v>
                </c:pt>
                <c:pt idx="9085">
                  <c:v>22.6511</c:v>
                </c:pt>
                <c:pt idx="9086">
                  <c:v>22.6568</c:v>
                </c:pt>
                <c:pt idx="9087">
                  <c:v>22.6681</c:v>
                </c:pt>
                <c:pt idx="9088">
                  <c:v>22.685</c:v>
                </c:pt>
                <c:pt idx="9089">
                  <c:v>22.6963</c:v>
                </c:pt>
                <c:pt idx="9090">
                  <c:v>22.702</c:v>
                </c:pt>
                <c:pt idx="9091">
                  <c:v>22.7133</c:v>
                </c:pt>
                <c:pt idx="9092">
                  <c:v>22.7302</c:v>
                </c:pt>
                <c:pt idx="9093">
                  <c:v>22.74149999999998</c:v>
                </c:pt>
                <c:pt idx="9094">
                  <c:v>22.7472</c:v>
                </c:pt>
                <c:pt idx="9095">
                  <c:v>22.7472</c:v>
                </c:pt>
                <c:pt idx="9096">
                  <c:v>22.7529</c:v>
                </c:pt>
                <c:pt idx="9097">
                  <c:v>22.7698</c:v>
                </c:pt>
                <c:pt idx="9098">
                  <c:v>22.78109999999998</c:v>
                </c:pt>
                <c:pt idx="9099">
                  <c:v>22.7981</c:v>
                </c:pt>
                <c:pt idx="9100">
                  <c:v>22.8094</c:v>
                </c:pt>
                <c:pt idx="9101">
                  <c:v>22.8207</c:v>
                </c:pt>
                <c:pt idx="9102">
                  <c:v>22.832</c:v>
                </c:pt>
                <c:pt idx="9103">
                  <c:v>22.8433</c:v>
                </c:pt>
                <c:pt idx="9104">
                  <c:v>22.8546</c:v>
                </c:pt>
                <c:pt idx="9105">
                  <c:v>22.8715</c:v>
                </c:pt>
                <c:pt idx="9106">
                  <c:v>22.87719999999999</c:v>
                </c:pt>
                <c:pt idx="9107">
                  <c:v>22.8885</c:v>
                </c:pt>
                <c:pt idx="9108">
                  <c:v>22.8998</c:v>
                </c:pt>
                <c:pt idx="9109">
                  <c:v>22.9111</c:v>
                </c:pt>
                <c:pt idx="9110">
                  <c:v>22.928</c:v>
                </c:pt>
                <c:pt idx="9111">
                  <c:v>22.9393</c:v>
                </c:pt>
                <c:pt idx="9112">
                  <c:v>22.9563</c:v>
                </c:pt>
                <c:pt idx="9113">
                  <c:v>22.962</c:v>
                </c:pt>
                <c:pt idx="9114">
                  <c:v>22.97329999999998</c:v>
                </c:pt>
                <c:pt idx="9115">
                  <c:v>22.9846</c:v>
                </c:pt>
                <c:pt idx="9116">
                  <c:v>23.0055</c:v>
                </c:pt>
                <c:pt idx="9117">
                  <c:v>23.0674</c:v>
                </c:pt>
                <c:pt idx="9118">
                  <c:v>23.088</c:v>
                </c:pt>
                <c:pt idx="9119">
                  <c:v>23.1086</c:v>
                </c:pt>
                <c:pt idx="9120">
                  <c:v>23.1292</c:v>
                </c:pt>
                <c:pt idx="9121">
                  <c:v>23.1499</c:v>
                </c:pt>
                <c:pt idx="9122">
                  <c:v>23.1705</c:v>
                </c:pt>
                <c:pt idx="9123">
                  <c:v>23.2117</c:v>
                </c:pt>
                <c:pt idx="9124">
                  <c:v>23.253</c:v>
                </c:pt>
                <c:pt idx="9125">
                  <c:v>23.2942</c:v>
                </c:pt>
                <c:pt idx="9126">
                  <c:v>23.3561</c:v>
                </c:pt>
                <c:pt idx="9127">
                  <c:v>23.3973</c:v>
                </c:pt>
                <c:pt idx="9128">
                  <c:v>23.4385</c:v>
                </c:pt>
                <c:pt idx="9129">
                  <c:v>23.4592</c:v>
                </c:pt>
                <c:pt idx="9130">
                  <c:v>23.4798</c:v>
                </c:pt>
                <c:pt idx="9131">
                  <c:v>23.521</c:v>
                </c:pt>
                <c:pt idx="9132">
                  <c:v>23.5416</c:v>
                </c:pt>
                <c:pt idx="9133">
                  <c:v>23.5829</c:v>
                </c:pt>
                <c:pt idx="9134">
                  <c:v>23.6241</c:v>
                </c:pt>
                <c:pt idx="9135">
                  <c:v>23.6447</c:v>
                </c:pt>
                <c:pt idx="9136">
                  <c:v>23.6654</c:v>
                </c:pt>
                <c:pt idx="9137">
                  <c:v>23.7066</c:v>
                </c:pt>
                <c:pt idx="9138">
                  <c:v>23.7685</c:v>
                </c:pt>
                <c:pt idx="9139">
                  <c:v>23.8303</c:v>
                </c:pt>
                <c:pt idx="9140">
                  <c:v>23.8716</c:v>
                </c:pt>
                <c:pt idx="9141">
                  <c:v>23.8922</c:v>
                </c:pt>
                <c:pt idx="9142">
                  <c:v>23.9128</c:v>
                </c:pt>
                <c:pt idx="9143">
                  <c:v>23.954</c:v>
                </c:pt>
                <c:pt idx="9144">
                  <c:v>23.97469999999998</c:v>
                </c:pt>
                <c:pt idx="9145">
                  <c:v>23.9953</c:v>
                </c:pt>
                <c:pt idx="9146">
                  <c:v>24.0422</c:v>
                </c:pt>
                <c:pt idx="9147">
                  <c:v>24.0899</c:v>
                </c:pt>
                <c:pt idx="9148">
                  <c:v>24.1376</c:v>
                </c:pt>
                <c:pt idx="9149">
                  <c:v>24.1853</c:v>
                </c:pt>
                <c:pt idx="9150">
                  <c:v>24.2091</c:v>
                </c:pt>
                <c:pt idx="9151">
                  <c:v>24.2806</c:v>
                </c:pt>
                <c:pt idx="9152">
                  <c:v>24.3522</c:v>
                </c:pt>
                <c:pt idx="9153">
                  <c:v>24.3998</c:v>
                </c:pt>
                <c:pt idx="9154">
                  <c:v>24.4475</c:v>
                </c:pt>
                <c:pt idx="9155">
                  <c:v>24.51910000000001</c:v>
                </c:pt>
                <c:pt idx="9156">
                  <c:v>24.59059999999998</c:v>
                </c:pt>
                <c:pt idx="9157">
                  <c:v>24.6383</c:v>
                </c:pt>
                <c:pt idx="9158">
                  <c:v>24.6621</c:v>
                </c:pt>
                <c:pt idx="9159">
                  <c:v>24.686</c:v>
                </c:pt>
                <c:pt idx="9160">
                  <c:v>24.7098</c:v>
                </c:pt>
                <c:pt idx="9161">
                  <c:v>24.7575</c:v>
                </c:pt>
                <c:pt idx="9162">
                  <c:v>24.829</c:v>
                </c:pt>
                <c:pt idx="9163">
                  <c:v>24.9005</c:v>
                </c:pt>
                <c:pt idx="9164">
                  <c:v>24.9482</c:v>
                </c:pt>
                <c:pt idx="9165">
                  <c:v>24.9721</c:v>
                </c:pt>
                <c:pt idx="9166">
                  <c:v>24.9959</c:v>
                </c:pt>
                <c:pt idx="9167">
                  <c:v>25.0481</c:v>
                </c:pt>
                <c:pt idx="9168">
                  <c:v>25.1007</c:v>
                </c:pt>
                <c:pt idx="9169">
                  <c:v>25.15330000000001</c:v>
                </c:pt>
                <c:pt idx="9170">
                  <c:v>25.1796</c:v>
                </c:pt>
                <c:pt idx="9171">
                  <c:v>25.2586</c:v>
                </c:pt>
                <c:pt idx="9172">
                  <c:v>25.3112</c:v>
                </c:pt>
                <c:pt idx="9173">
                  <c:v>25.3901</c:v>
                </c:pt>
                <c:pt idx="9174">
                  <c:v>25.44269999999995</c:v>
                </c:pt>
                <c:pt idx="9175">
                  <c:v>25.5216</c:v>
                </c:pt>
                <c:pt idx="9176">
                  <c:v>25.5743</c:v>
                </c:pt>
                <c:pt idx="9177">
                  <c:v>25.6269</c:v>
                </c:pt>
                <c:pt idx="9178">
                  <c:v>25.65319999999999</c:v>
                </c:pt>
                <c:pt idx="9179">
                  <c:v>25.7058</c:v>
                </c:pt>
                <c:pt idx="9180">
                  <c:v>25.7321</c:v>
                </c:pt>
                <c:pt idx="9181">
                  <c:v>25.7847</c:v>
                </c:pt>
                <c:pt idx="9182">
                  <c:v>25.811</c:v>
                </c:pt>
                <c:pt idx="9183">
                  <c:v>25.8636</c:v>
                </c:pt>
                <c:pt idx="9184">
                  <c:v>25.9163</c:v>
                </c:pt>
                <c:pt idx="9185">
                  <c:v>25.9952</c:v>
                </c:pt>
                <c:pt idx="9186">
                  <c:v>26.0554</c:v>
                </c:pt>
                <c:pt idx="9187">
                  <c:v>26.11649999999999</c:v>
                </c:pt>
                <c:pt idx="9188">
                  <c:v>26.17749999999999</c:v>
                </c:pt>
                <c:pt idx="9189">
                  <c:v>26.2691</c:v>
                </c:pt>
                <c:pt idx="9190">
                  <c:v>26.2691</c:v>
                </c:pt>
                <c:pt idx="9191">
                  <c:v>26.3606</c:v>
                </c:pt>
                <c:pt idx="9192">
                  <c:v>26.39110000000001</c:v>
                </c:pt>
                <c:pt idx="9193">
                  <c:v>26.4522</c:v>
                </c:pt>
                <c:pt idx="9194">
                  <c:v>26.5132</c:v>
                </c:pt>
                <c:pt idx="9195">
                  <c:v>26.6353</c:v>
                </c:pt>
                <c:pt idx="9196">
                  <c:v>26.7268</c:v>
                </c:pt>
                <c:pt idx="9197">
                  <c:v>26.7879</c:v>
                </c:pt>
                <c:pt idx="9198">
                  <c:v>26.8184</c:v>
                </c:pt>
                <c:pt idx="9199">
                  <c:v>26.8489</c:v>
                </c:pt>
                <c:pt idx="9200">
                  <c:v>26.9099</c:v>
                </c:pt>
                <c:pt idx="9201">
                  <c:v>26.971</c:v>
                </c:pt>
                <c:pt idx="9202">
                  <c:v>26.971</c:v>
                </c:pt>
                <c:pt idx="9203">
                  <c:v>27.04</c:v>
                </c:pt>
                <c:pt idx="9204">
                  <c:v>27.1545</c:v>
                </c:pt>
                <c:pt idx="9205">
                  <c:v>27.307</c:v>
                </c:pt>
                <c:pt idx="9206">
                  <c:v>27.38329999999998</c:v>
                </c:pt>
                <c:pt idx="9207">
                  <c:v>27.45959999999998</c:v>
                </c:pt>
                <c:pt idx="9208">
                  <c:v>27.53590000000001</c:v>
                </c:pt>
                <c:pt idx="9209">
                  <c:v>27.6122</c:v>
                </c:pt>
                <c:pt idx="9210">
                  <c:v>27.6885</c:v>
                </c:pt>
                <c:pt idx="9211">
                  <c:v>27.7648</c:v>
                </c:pt>
                <c:pt idx="9212">
                  <c:v>27.8411</c:v>
                </c:pt>
                <c:pt idx="9213">
                  <c:v>27.9174</c:v>
                </c:pt>
                <c:pt idx="9214">
                  <c:v>27.9555</c:v>
                </c:pt>
                <c:pt idx="9215">
                  <c:v>28.0354</c:v>
                </c:pt>
                <c:pt idx="9216">
                  <c:v>28.1201</c:v>
                </c:pt>
                <c:pt idx="9217">
                  <c:v>28.2049</c:v>
                </c:pt>
                <c:pt idx="9218">
                  <c:v>28.2473</c:v>
                </c:pt>
                <c:pt idx="9219">
                  <c:v>28.3745</c:v>
                </c:pt>
                <c:pt idx="9220">
                  <c:v>28.41679999999998</c:v>
                </c:pt>
                <c:pt idx="9221">
                  <c:v>28.544</c:v>
                </c:pt>
                <c:pt idx="9222">
                  <c:v>28.62879999999998</c:v>
                </c:pt>
                <c:pt idx="9223">
                  <c:v>28.7559</c:v>
                </c:pt>
                <c:pt idx="9224">
                  <c:v>28.84069999999998</c:v>
                </c:pt>
                <c:pt idx="9225">
                  <c:v>28.8831</c:v>
                </c:pt>
                <c:pt idx="9226">
                  <c:v>28.9679</c:v>
                </c:pt>
                <c:pt idx="9227">
                  <c:v>29.0526</c:v>
                </c:pt>
                <c:pt idx="9228">
                  <c:v>29.1374</c:v>
                </c:pt>
                <c:pt idx="9229">
                  <c:v>29.2646</c:v>
                </c:pt>
                <c:pt idx="9230">
                  <c:v>29.3917</c:v>
                </c:pt>
                <c:pt idx="9231">
                  <c:v>29.4765</c:v>
                </c:pt>
                <c:pt idx="9232">
                  <c:v>29.5613</c:v>
                </c:pt>
                <c:pt idx="9233">
                  <c:v>29.6036</c:v>
                </c:pt>
                <c:pt idx="9234">
                  <c:v>29.6884</c:v>
                </c:pt>
                <c:pt idx="9235">
                  <c:v>29.7732</c:v>
                </c:pt>
                <c:pt idx="9236">
                  <c:v>29.8156</c:v>
                </c:pt>
                <c:pt idx="9237">
                  <c:v>29.9003</c:v>
                </c:pt>
                <c:pt idx="9238">
                  <c:v>29.94269999999995</c:v>
                </c:pt>
                <c:pt idx="9239">
                  <c:v>30.0309</c:v>
                </c:pt>
                <c:pt idx="9240">
                  <c:v>30.174</c:v>
                </c:pt>
                <c:pt idx="9241">
                  <c:v>30.2693</c:v>
                </c:pt>
                <c:pt idx="9242">
                  <c:v>30.317</c:v>
                </c:pt>
                <c:pt idx="9243">
                  <c:v>30.4124</c:v>
                </c:pt>
                <c:pt idx="9244">
                  <c:v>30.5078</c:v>
                </c:pt>
                <c:pt idx="9245">
                  <c:v>30.6508</c:v>
                </c:pt>
                <c:pt idx="9246">
                  <c:v>30.6985</c:v>
                </c:pt>
                <c:pt idx="9247">
                  <c:v>30.7939</c:v>
                </c:pt>
                <c:pt idx="9248">
                  <c:v>30.8416</c:v>
                </c:pt>
                <c:pt idx="9249">
                  <c:v>30.9369</c:v>
                </c:pt>
                <c:pt idx="9250">
                  <c:v>31.0323</c:v>
                </c:pt>
                <c:pt idx="9251">
                  <c:v>31.1753</c:v>
                </c:pt>
                <c:pt idx="9252">
                  <c:v>31.223</c:v>
                </c:pt>
                <c:pt idx="9253">
                  <c:v>31.2707</c:v>
                </c:pt>
                <c:pt idx="9254">
                  <c:v>31.3661</c:v>
                </c:pt>
                <c:pt idx="9255">
                  <c:v>31.4614</c:v>
                </c:pt>
                <c:pt idx="9256">
                  <c:v>31.60450000000001</c:v>
                </c:pt>
                <c:pt idx="9257">
                  <c:v>31.6999</c:v>
                </c:pt>
                <c:pt idx="9258">
                  <c:v>31.7475</c:v>
                </c:pt>
                <c:pt idx="9259">
                  <c:v>31.8429</c:v>
                </c:pt>
                <c:pt idx="9260">
                  <c:v>31.9383</c:v>
                </c:pt>
                <c:pt idx="9261">
                  <c:v>32.0813</c:v>
                </c:pt>
                <c:pt idx="9262">
                  <c:v>32.1767</c:v>
                </c:pt>
                <c:pt idx="9263">
                  <c:v>32.2244</c:v>
                </c:pt>
                <c:pt idx="9264">
                  <c:v>32.2721</c:v>
                </c:pt>
                <c:pt idx="9265">
                  <c:v>32.3674</c:v>
                </c:pt>
                <c:pt idx="9266">
                  <c:v>32.4628</c:v>
                </c:pt>
                <c:pt idx="9267">
                  <c:v>32.5105</c:v>
                </c:pt>
                <c:pt idx="9268">
                  <c:v>32.6535</c:v>
                </c:pt>
                <c:pt idx="9269">
                  <c:v>32.7489</c:v>
                </c:pt>
                <c:pt idx="9270">
                  <c:v>32.8443</c:v>
                </c:pt>
                <c:pt idx="9271">
                  <c:v>32.892</c:v>
                </c:pt>
                <c:pt idx="9272">
                  <c:v>32.93960000000001</c:v>
                </c:pt>
                <c:pt idx="9273">
                  <c:v>33.035</c:v>
                </c:pt>
                <c:pt idx="9274">
                  <c:v>33.1781</c:v>
                </c:pt>
                <c:pt idx="9275">
                  <c:v>33.2257</c:v>
                </c:pt>
                <c:pt idx="9276">
                  <c:v>33.3211</c:v>
                </c:pt>
                <c:pt idx="9277">
                  <c:v>33.4165</c:v>
                </c:pt>
                <c:pt idx="9278">
                  <c:v>33.5118</c:v>
                </c:pt>
                <c:pt idx="9279">
                  <c:v>33.6549</c:v>
                </c:pt>
                <c:pt idx="9280">
                  <c:v>33.7979</c:v>
                </c:pt>
                <c:pt idx="9281">
                  <c:v>33.941</c:v>
                </c:pt>
                <c:pt idx="9282">
                  <c:v>34.0364</c:v>
                </c:pt>
                <c:pt idx="9283">
                  <c:v>34.1317</c:v>
                </c:pt>
                <c:pt idx="9284">
                  <c:v>34.2271</c:v>
                </c:pt>
                <c:pt idx="9285">
                  <c:v>34.3225</c:v>
                </c:pt>
                <c:pt idx="9286">
                  <c:v>34.4655</c:v>
                </c:pt>
                <c:pt idx="9287">
                  <c:v>34.5609</c:v>
                </c:pt>
                <c:pt idx="9288">
                  <c:v>34.6086</c:v>
                </c:pt>
                <c:pt idx="9289">
                  <c:v>34.7039</c:v>
                </c:pt>
                <c:pt idx="9290">
                  <c:v>34.7993</c:v>
                </c:pt>
                <c:pt idx="9291">
                  <c:v>34.8947</c:v>
                </c:pt>
                <c:pt idx="9292">
                  <c:v>35.0377</c:v>
                </c:pt>
                <c:pt idx="9293">
                  <c:v>35.1331</c:v>
                </c:pt>
                <c:pt idx="9294">
                  <c:v>35.1808</c:v>
                </c:pt>
                <c:pt idx="9295">
                  <c:v>35.2761</c:v>
                </c:pt>
                <c:pt idx="9296">
                  <c:v>35.3715</c:v>
                </c:pt>
                <c:pt idx="9297">
                  <c:v>35.4192</c:v>
                </c:pt>
                <c:pt idx="9298">
                  <c:v>35.4669</c:v>
                </c:pt>
                <c:pt idx="9299">
                  <c:v>35.5146</c:v>
                </c:pt>
                <c:pt idx="9300">
                  <c:v>35.6099</c:v>
                </c:pt>
                <c:pt idx="9301">
                  <c:v>35.7053</c:v>
                </c:pt>
                <c:pt idx="9302">
                  <c:v>35.8007</c:v>
                </c:pt>
                <c:pt idx="9303">
                  <c:v>35.9437</c:v>
                </c:pt>
                <c:pt idx="9304">
                  <c:v>36.0417</c:v>
                </c:pt>
                <c:pt idx="9305">
                  <c:v>36.1434</c:v>
                </c:pt>
                <c:pt idx="9306">
                  <c:v>36.1943</c:v>
                </c:pt>
                <c:pt idx="9307">
                  <c:v>36.29600000000001</c:v>
                </c:pt>
                <c:pt idx="9308">
                  <c:v>36.3977</c:v>
                </c:pt>
                <c:pt idx="9309">
                  <c:v>36.4994</c:v>
                </c:pt>
                <c:pt idx="9310">
                  <c:v>36.5503</c:v>
                </c:pt>
                <c:pt idx="9311">
                  <c:v>36.652</c:v>
                </c:pt>
                <c:pt idx="9312">
                  <c:v>36.7029</c:v>
                </c:pt>
                <c:pt idx="9313">
                  <c:v>36.8046</c:v>
                </c:pt>
                <c:pt idx="9314">
                  <c:v>36.9063</c:v>
                </c:pt>
                <c:pt idx="9315">
                  <c:v>36.9572</c:v>
                </c:pt>
                <c:pt idx="9316">
                  <c:v>37.0076</c:v>
                </c:pt>
                <c:pt idx="9317">
                  <c:v>37.0553</c:v>
                </c:pt>
                <c:pt idx="9318">
                  <c:v>37.1506</c:v>
                </c:pt>
                <c:pt idx="9319">
                  <c:v>37.2937</c:v>
                </c:pt>
                <c:pt idx="9320">
                  <c:v>37.389</c:v>
                </c:pt>
                <c:pt idx="9321">
                  <c:v>37.4844</c:v>
                </c:pt>
                <c:pt idx="9322">
                  <c:v>37.5321</c:v>
                </c:pt>
                <c:pt idx="9323">
                  <c:v>37.6275</c:v>
                </c:pt>
                <c:pt idx="9324">
                  <c:v>37.6751</c:v>
                </c:pt>
                <c:pt idx="9325">
                  <c:v>37.6751</c:v>
                </c:pt>
                <c:pt idx="9326">
                  <c:v>37.72280000000001</c:v>
                </c:pt>
                <c:pt idx="9327">
                  <c:v>37.8659</c:v>
                </c:pt>
                <c:pt idx="9328">
                  <c:v>37.96120000000001</c:v>
                </c:pt>
                <c:pt idx="9329">
                  <c:v>38.0095</c:v>
                </c:pt>
                <c:pt idx="9330">
                  <c:v>38.1112</c:v>
                </c:pt>
                <c:pt idx="9331">
                  <c:v>38.1621</c:v>
                </c:pt>
                <c:pt idx="9332">
                  <c:v>38.2638</c:v>
                </c:pt>
                <c:pt idx="9333">
                  <c:v>38.3656</c:v>
                </c:pt>
                <c:pt idx="9334">
                  <c:v>38.4673</c:v>
                </c:pt>
                <c:pt idx="9335">
                  <c:v>38.569</c:v>
                </c:pt>
                <c:pt idx="9336">
                  <c:v>38.6707</c:v>
                </c:pt>
                <c:pt idx="9337">
                  <c:v>38.7216</c:v>
                </c:pt>
                <c:pt idx="9338">
                  <c:v>38.8233</c:v>
                </c:pt>
                <c:pt idx="9339">
                  <c:v>38.925</c:v>
                </c:pt>
                <c:pt idx="9340">
                  <c:v>39.0251</c:v>
                </c:pt>
                <c:pt idx="9341">
                  <c:v>39.1205</c:v>
                </c:pt>
                <c:pt idx="9342">
                  <c:v>39.16820000000001</c:v>
                </c:pt>
                <c:pt idx="9343">
                  <c:v>39.3112</c:v>
                </c:pt>
                <c:pt idx="9344">
                  <c:v>39.3589</c:v>
                </c:pt>
                <c:pt idx="9345">
                  <c:v>39.4066</c:v>
                </c:pt>
                <c:pt idx="9346">
                  <c:v>39.4543</c:v>
                </c:pt>
                <c:pt idx="9347">
                  <c:v>39.54960000000001</c:v>
                </c:pt>
                <c:pt idx="9348">
                  <c:v>39.645</c:v>
                </c:pt>
                <c:pt idx="9349">
                  <c:v>39.7404</c:v>
                </c:pt>
                <c:pt idx="9350">
                  <c:v>39.788</c:v>
                </c:pt>
                <c:pt idx="9351">
                  <c:v>39.8357</c:v>
                </c:pt>
                <c:pt idx="9352">
                  <c:v>39.9788</c:v>
                </c:pt>
                <c:pt idx="9353">
                  <c:v>40.0741</c:v>
                </c:pt>
                <c:pt idx="9354">
                  <c:v>40.1695</c:v>
                </c:pt>
                <c:pt idx="9355">
                  <c:v>40.2649</c:v>
                </c:pt>
                <c:pt idx="9356">
                  <c:v>40.36020000000001</c:v>
                </c:pt>
                <c:pt idx="9357">
                  <c:v>40.4079</c:v>
                </c:pt>
                <c:pt idx="9358">
                  <c:v>40.4556</c:v>
                </c:pt>
                <c:pt idx="9359">
                  <c:v>40.551</c:v>
                </c:pt>
                <c:pt idx="9360">
                  <c:v>40.6463</c:v>
                </c:pt>
                <c:pt idx="9361">
                  <c:v>40.694</c:v>
                </c:pt>
                <c:pt idx="9362">
                  <c:v>40.8371</c:v>
                </c:pt>
                <c:pt idx="9363">
                  <c:v>40.9324</c:v>
                </c:pt>
                <c:pt idx="9364">
                  <c:v>40.9801</c:v>
                </c:pt>
                <c:pt idx="9365">
                  <c:v>41.0297</c:v>
                </c:pt>
                <c:pt idx="9366">
                  <c:v>41.0297</c:v>
                </c:pt>
                <c:pt idx="9367">
                  <c:v>41.0805</c:v>
                </c:pt>
                <c:pt idx="9368">
                  <c:v>41.1823</c:v>
                </c:pt>
                <c:pt idx="9369">
                  <c:v>41.28400000000001</c:v>
                </c:pt>
                <c:pt idx="9370">
                  <c:v>41.3348</c:v>
                </c:pt>
                <c:pt idx="9371">
                  <c:v>41.43660000000001</c:v>
                </c:pt>
                <c:pt idx="9372">
                  <c:v>41.4874</c:v>
                </c:pt>
                <c:pt idx="9373">
                  <c:v>41.58920000000001</c:v>
                </c:pt>
                <c:pt idx="9374">
                  <c:v>41.6909</c:v>
                </c:pt>
                <c:pt idx="9375">
                  <c:v>41.7417</c:v>
                </c:pt>
                <c:pt idx="9376">
                  <c:v>41.7926</c:v>
                </c:pt>
                <c:pt idx="9377">
                  <c:v>41.8943</c:v>
                </c:pt>
                <c:pt idx="9378">
                  <c:v>41.9452</c:v>
                </c:pt>
                <c:pt idx="9379">
                  <c:v>42.044</c:v>
                </c:pt>
                <c:pt idx="9380">
                  <c:v>42.1394</c:v>
                </c:pt>
                <c:pt idx="9381">
                  <c:v>42.2824</c:v>
                </c:pt>
                <c:pt idx="9382">
                  <c:v>42.3301</c:v>
                </c:pt>
                <c:pt idx="9383">
                  <c:v>42.4255</c:v>
                </c:pt>
                <c:pt idx="9384">
                  <c:v>42.4731</c:v>
                </c:pt>
                <c:pt idx="9385">
                  <c:v>42.5685</c:v>
                </c:pt>
                <c:pt idx="9386">
                  <c:v>42.61620000000001</c:v>
                </c:pt>
                <c:pt idx="9387">
                  <c:v>42.7116</c:v>
                </c:pt>
                <c:pt idx="9388">
                  <c:v>42.8069</c:v>
                </c:pt>
                <c:pt idx="9389">
                  <c:v>42.8546</c:v>
                </c:pt>
                <c:pt idx="9390">
                  <c:v>42.9023</c:v>
                </c:pt>
                <c:pt idx="9391">
                  <c:v>42.95</c:v>
                </c:pt>
                <c:pt idx="9392">
                  <c:v>42.9977</c:v>
                </c:pt>
                <c:pt idx="9393">
                  <c:v>43.0453</c:v>
                </c:pt>
                <c:pt idx="9394">
                  <c:v>43.09300000000001</c:v>
                </c:pt>
                <c:pt idx="9395">
                  <c:v>43.1407</c:v>
                </c:pt>
                <c:pt idx="9396">
                  <c:v>43.2361</c:v>
                </c:pt>
                <c:pt idx="9397">
                  <c:v>43.3315</c:v>
                </c:pt>
                <c:pt idx="9398">
                  <c:v>43.4745</c:v>
                </c:pt>
                <c:pt idx="9399">
                  <c:v>43.52220000000001</c:v>
                </c:pt>
                <c:pt idx="9400">
                  <c:v>43.52220000000001</c:v>
                </c:pt>
                <c:pt idx="9401">
                  <c:v>43.4745</c:v>
                </c:pt>
                <c:pt idx="9402">
                  <c:v>43.5699</c:v>
                </c:pt>
                <c:pt idx="9403">
                  <c:v>43.6176</c:v>
                </c:pt>
                <c:pt idx="9404">
                  <c:v>43.66520000000001</c:v>
                </c:pt>
                <c:pt idx="9405">
                  <c:v>43.76060000000001</c:v>
                </c:pt>
                <c:pt idx="9406">
                  <c:v>43.8083</c:v>
                </c:pt>
                <c:pt idx="9407">
                  <c:v>43.9037</c:v>
                </c:pt>
                <c:pt idx="9408">
                  <c:v>44.0</c:v>
                </c:pt>
                <c:pt idx="9409">
                  <c:v>44.0944</c:v>
                </c:pt>
                <c:pt idx="9410">
                  <c:v>44.1421</c:v>
                </c:pt>
                <c:pt idx="9411">
                  <c:v>44.18980000000001</c:v>
                </c:pt>
                <c:pt idx="9412">
                  <c:v>44.18980000000001</c:v>
                </c:pt>
                <c:pt idx="9413">
                  <c:v>44.2851</c:v>
                </c:pt>
                <c:pt idx="9414">
                  <c:v>44.2851</c:v>
                </c:pt>
                <c:pt idx="9415">
                  <c:v>44.42820000000001</c:v>
                </c:pt>
                <c:pt idx="9416">
                  <c:v>44.4759</c:v>
                </c:pt>
                <c:pt idx="9417">
                  <c:v>44.5712</c:v>
                </c:pt>
                <c:pt idx="9418">
                  <c:v>44.6666</c:v>
                </c:pt>
                <c:pt idx="9419">
                  <c:v>44.762</c:v>
                </c:pt>
                <c:pt idx="9420">
                  <c:v>44.8096</c:v>
                </c:pt>
                <c:pt idx="9421">
                  <c:v>44.905</c:v>
                </c:pt>
                <c:pt idx="9422">
                  <c:v>45.00040000000001</c:v>
                </c:pt>
                <c:pt idx="9423">
                  <c:v>45.0957</c:v>
                </c:pt>
                <c:pt idx="9424">
                  <c:v>45.1434</c:v>
                </c:pt>
                <c:pt idx="9425">
                  <c:v>45.1911</c:v>
                </c:pt>
                <c:pt idx="9426">
                  <c:v>45.1911</c:v>
                </c:pt>
                <c:pt idx="9427">
                  <c:v>45.2865</c:v>
                </c:pt>
                <c:pt idx="9428">
                  <c:v>45.38189999999999</c:v>
                </c:pt>
                <c:pt idx="9429">
                  <c:v>45.4772</c:v>
                </c:pt>
                <c:pt idx="9430">
                  <c:v>45.4772</c:v>
                </c:pt>
                <c:pt idx="9431">
                  <c:v>45.5249</c:v>
                </c:pt>
                <c:pt idx="9432">
                  <c:v>45.5726</c:v>
                </c:pt>
                <c:pt idx="9433">
                  <c:v>45.668</c:v>
                </c:pt>
                <c:pt idx="9434">
                  <c:v>45.7633</c:v>
                </c:pt>
                <c:pt idx="9435">
                  <c:v>45.811</c:v>
                </c:pt>
                <c:pt idx="9436">
                  <c:v>45.8587</c:v>
                </c:pt>
                <c:pt idx="9437">
                  <c:v>45.8587</c:v>
                </c:pt>
                <c:pt idx="9438">
                  <c:v>45.9064</c:v>
                </c:pt>
                <c:pt idx="9439">
                  <c:v>45.9541</c:v>
                </c:pt>
                <c:pt idx="9440">
                  <c:v>46.04940000000001</c:v>
                </c:pt>
                <c:pt idx="9441">
                  <c:v>46.1448</c:v>
                </c:pt>
                <c:pt idx="9442">
                  <c:v>46.1925</c:v>
                </c:pt>
                <c:pt idx="9443">
                  <c:v>46.2402</c:v>
                </c:pt>
                <c:pt idx="9444">
                  <c:v>46.2878</c:v>
                </c:pt>
                <c:pt idx="9445">
                  <c:v>46.3355</c:v>
                </c:pt>
                <c:pt idx="9446">
                  <c:v>46.3832</c:v>
                </c:pt>
                <c:pt idx="9447">
                  <c:v>46.4309</c:v>
                </c:pt>
                <c:pt idx="9448">
                  <c:v>46.4786</c:v>
                </c:pt>
                <c:pt idx="9449">
                  <c:v>46.5739</c:v>
                </c:pt>
                <c:pt idx="9450">
                  <c:v>46.6693</c:v>
                </c:pt>
                <c:pt idx="9451">
                  <c:v>46.7647</c:v>
                </c:pt>
                <c:pt idx="9452">
                  <c:v>46.8124</c:v>
                </c:pt>
                <c:pt idx="9453">
                  <c:v>46.9077</c:v>
                </c:pt>
                <c:pt idx="9454">
                  <c:v>46.9554</c:v>
                </c:pt>
                <c:pt idx="9455">
                  <c:v>47.0508</c:v>
                </c:pt>
                <c:pt idx="9456">
                  <c:v>47.0985</c:v>
                </c:pt>
                <c:pt idx="9457">
                  <c:v>47.1461</c:v>
                </c:pt>
                <c:pt idx="9458">
                  <c:v>47.1938</c:v>
                </c:pt>
                <c:pt idx="9459">
                  <c:v>47.2415</c:v>
                </c:pt>
                <c:pt idx="9460">
                  <c:v>47.3369</c:v>
                </c:pt>
                <c:pt idx="9461">
                  <c:v>47.4799</c:v>
                </c:pt>
                <c:pt idx="9462">
                  <c:v>47.5276</c:v>
                </c:pt>
                <c:pt idx="9463">
                  <c:v>47.5753</c:v>
                </c:pt>
                <c:pt idx="9464">
                  <c:v>47.62300000000001</c:v>
                </c:pt>
                <c:pt idx="9465">
                  <c:v>47.6707</c:v>
                </c:pt>
                <c:pt idx="9466">
                  <c:v>47.7184</c:v>
                </c:pt>
                <c:pt idx="9467">
                  <c:v>47.7184</c:v>
                </c:pt>
                <c:pt idx="9468">
                  <c:v>47.8137</c:v>
                </c:pt>
                <c:pt idx="9469">
                  <c:v>47.9091</c:v>
                </c:pt>
                <c:pt idx="9470">
                  <c:v>48.0</c:v>
                </c:pt>
                <c:pt idx="9471">
                  <c:v>48.0491</c:v>
                </c:pt>
                <c:pt idx="9472">
                  <c:v>48.0491</c:v>
                </c:pt>
                <c:pt idx="9473">
                  <c:v>48.1388</c:v>
                </c:pt>
                <c:pt idx="9474">
                  <c:v>48.2735</c:v>
                </c:pt>
                <c:pt idx="9475">
                  <c:v>48.3183</c:v>
                </c:pt>
                <c:pt idx="9476">
                  <c:v>48.4081</c:v>
                </c:pt>
                <c:pt idx="9477">
                  <c:v>48.4081</c:v>
                </c:pt>
                <c:pt idx="9478">
                  <c:v>48.453</c:v>
                </c:pt>
                <c:pt idx="9479">
                  <c:v>48.4979</c:v>
                </c:pt>
                <c:pt idx="9480">
                  <c:v>48.54270000000001</c:v>
                </c:pt>
                <c:pt idx="9481">
                  <c:v>48.6325</c:v>
                </c:pt>
                <c:pt idx="9482">
                  <c:v>48.67740000000001</c:v>
                </c:pt>
                <c:pt idx="9483">
                  <c:v>48.7223</c:v>
                </c:pt>
                <c:pt idx="9484">
                  <c:v>48.7223</c:v>
                </c:pt>
                <c:pt idx="9485">
                  <c:v>48.812</c:v>
                </c:pt>
                <c:pt idx="9486">
                  <c:v>48.9018</c:v>
                </c:pt>
                <c:pt idx="9487">
                  <c:v>48.9915</c:v>
                </c:pt>
                <c:pt idx="9488">
                  <c:v>49.0864</c:v>
                </c:pt>
                <c:pt idx="9489">
                  <c:v>49.1817</c:v>
                </c:pt>
                <c:pt idx="9490">
                  <c:v>49.22940000000001</c:v>
                </c:pt>
                <c:pt idx="9491">
                  <c:v>49.22940000000001</c:v>
                </c:pt>
                <c:pt idx="9492">
                  <c:v>49.3248</c:v>
                </c:pt>
                <c:pt idx="9493">
                  <c:v>49.3725</c:v>
                </c:pt>
                <c:pt idx="9494">
                  <c:v>49.4202</c:v>
                </c:pt>
                <c:pt idx="9495">
                  <c:v>49.4202</c:v>
                </c:pt>
                <c:pt idx="9496">
                  <c:v>49.4678</c:v>
                </c:pt>
                <c:pt idx="9497">
                  <c:v>49.5155</c:v>
                </c:pt>
                <c:pt idx="9498">
                  <c:v>49.5632</c:v>
                </c:pt>
                <c:pt idx="9499">
                  <c:v>49.6109</c:v>
                </c:pt>
                <c:pt idx="9500">
                  <c:v>49.6586</c:v>
                </c:pt>
                <c:pt idx="9501">
                  <c:v>49.7063</c:v>
                </c:pt>
                <c:pt idx="9502">
                  <c:v>49.7539</c:v>
                </c:pt>
                <c:pt idx="9503">
                  <c:v>49.7539</c:v>
                </c:pt>
                <c:pt idx="9504">
                  <c:v>49.8493</c:v>
                </c:pt>
                <c:pt idx="9505">
                  <c:v>49.9447</c:v>
                </c:pt>
                <c:pt idx="9506">
                  <c:v>49.99240000000001</c:v>
                </c:pt>
                <c:pt idx="9507">
                  <c:v>50.0877</c:v>
                </c:pt>
                <c:pt idx="9508">
                  <c:v>50.13540000000001</c:v>
                </c:pt>
                <c:pt idx="9509">
                  <c:v>50.2308</c:v>
                </c:pt>
                <c:pt idx="9510">
                  <c:v>50.2785</c:v>
                </c:pt>
                <c:pt idx="9511">
                  <c:v>50.3261</c:v>
                </c:pt>
                <c:pt idx="9512">
                  <c:v>50.3738</c:v>
                </c:pt>
                <c:pt idx="9513">
                  <c:v>50.4215</c:v>
                </c:pt>
                <c:pt idx="9514">
                  <c:v>50.5169</c:v>
                </c:pt>
                <c:pt idx="9515">
                  <c:v>50.56460000000001</c:v>
                </c:pt>
                <c:pt idx="9516">
                  <c:v>50.56460000000001</c:v>
                </c:pt>
                <c:pt idx="9517">
                  <c:v>50.6122</c:v>
                </c:pt>
                <c:pt idx="9518">
                  <c:v>50.6599</c:v>
                </c:pt>
                <c:pt idx="9519">
                  <c:v>50.7553</c:v>
                </c:pt>
                <c:pt idx="9520">
                  <c:v>50.803</c:v>
                </c:pt>
                <c:pt idx="9521">
                  <c:v>50.8507</c:v>
                </c:pt>
                <c:pt idx="9522">
                  <c:v>50.8983</c:v>
                </c:pt>
                <c:pt idx="9523">
                  <c:v>50.94600000000001</c:v>
                </c:pt>
                <c:pt idx="9524">
                  <c:v>50.9937</c:v>
                </c:pt>
                <c:pt idx="9525">
                  <c:v>51.039</c:v>
                </c:pt>
                <c:pt idx="9526">
                  <c:v>51.1287</c:v>
                </c:pt>
                <c:pt idx="9527">
                  <c:v>51.1287</c:v>
                </c:pt>
                <c:pt idx="9528">
                  <c:v>51.1736</c:v>
                </c:pt>
                <c:pt idx="9529">
                  <c:v>51.1736</c:v>
                </c:pt>
                <c:pt idx="9530">
                  <c:v>51.2185</c:v>
                </c:pt>
                <c:pt idx="9531">
                  <c:v>51.26340000000001</c:v>
                </c:pt>
                <c:pt idx="9532">
                  <c:v>51.30820000000001</c:v>
                </c:pt>
                <c:pt idx="9533">
                  <c:v>51.398</c:v>
                </c:pt>
                <c:pt idx="9534">
                  <c:v>51.4877</c:v>
                </c:pt>
                <c:pt idx="9535">
                  <c:v>51.5326</c:v>
                </c:pt>
                <c:pt idx="9536">
                  <c:v>51.5775</c:v>
                </c:pt>
                <c:pt idx="9537">
                  <c:v>51.62240000000001</c:v>
                </c:pt>
                <c:pt idx="9538">
                  <c:v>51.6673</c:v>
                </c:pt>
                <c:pt idx="9539">
                  <c:v>51.7121</c:v>
                </c:pt>
                <c:pt idx="9540">
                  <c:v>51.8019</c:v>
                </c:pt>
                <c:pt idx="9541">
                  <c:v>51.8468</c:v>
                </c:pt>
                <c:pt idx="9542">
                  <c:v>51.8468</c:v>
                </c:pt>
                <c:pt idx="9543">
                  <c:v>51.9365</c:v>
                </c:pt>
                <c:pt idx="9544">
                  <c:v>51.9365</c:v>
                </c:pt>
                <c:pt idx="9545">
                  <c:v>52.0279</c:v>
                </c:pt>
                <c:pt idx="9546">
                  <c:v>52.0279</c:v>
                </c:pt>
                <c:pt idx="9547">
                  <c:v>52.0756</c:v>
                </c:pt>
                <c:pt idx="9548">
                  <c:v>52.1233</c:v>
                </c:pt>
                <c:pt idx="9549">
                  <c:v>52.17100000000001</c:v>
                </c:pt>
                <c:pt idx="9550">
                  <c:v>52.2187</c:v>
                </c:pt>
                <c:pt idx="9551">
                  <c:v>52.26640000000001</c:v>
                </c:pt>
                <c:pt idx="9552">
                  <c:v>52.314</c:v>
                </c:pt>
                <c:pt idx="9553">
                  <c:v>52.3617</c:v>
                </c:pt>
                <c:pt idx="9554">
                  <c:v>52.40940000000001</c:v>
                </c:pt>
                <c:pt idx="9555">
                  <c:v>52.4571</c:v>
                </c:pt>
                <c:pt idx="9556">
                  <c:v>52.5048</c:v>
                </c:pt>
                <c:pt idx="9557">
                  <c:v>52.5048</c:v>
                </c:pt>
                <c:pt idx="9558">
                  <c:v>52.6001</c:v>
                </c:pt>
                <c:pt idx="9559">
                  <c:v>52.6478</c:v>
                </c:pt>
                <c:pt idx="9560">
                  <c:v>52.7432</c:v>
                </c:pt>
                <c:pt idx="9561">
                  <c:v>52.7909</c:v>
                </c:pt>
                <c:pt idx="9562">
                  <c:v>52.8862</c:v>
                </c:pt>
                <c:pt idx="9563">
                  <c:v>52.9339</c:v>
                </c:pt>
                <c:pt idx="9564">
                  <c:v>52.9339</c:v>
                </c:pt>
                <c:pt idx="9565">
                  <c:v>52.9816</c:v>
                </c:pt>
                <c:pt idx="9566">
                  <c:v>53.0276</c:v>
                </c:pt>
                <c:pt idx="9567">
                  <c:v>53.0276</c:v>
                </c:pt>
                <c:pt idx="9568">
                  <c:v>53.0725</c:v>
                </c:pt>
                <c:pt idx="9569">
                  <c:v>53.16220000000001</c:v>
                </c:pt>
                <c:pt idx="9570">
                  <c:v>53.252</c:v>
                </c:pt>
                <c:pt idx="9571">
                  <c:v>53.252</c:v>
                </c:pt>
                <c:pt idx="9572">
                  <c:v>53.29680000000001</c:v>
                </c:pt>
                <c:pt idx="9573">
                  <c:v>53.3866</c:v>
                </c:pt>
                <c:pt idx="9574">
                  <c:v>53.4315</c:v>
                </c:pt>
                <c:pt idx="9575">
                  <c:v>53.47640000000001</c:v>
                </c:pt>
                <c:pt idx="9576">
                  <c:v>53.5212</c:v>
                </c:pt>
                <c:pt idx="9577">
                  <c:v>53.5661</c:v>
                </c:pt>
                <c:pt idx="9578">
                  <c:v>53.611</c:v>
                </c:pt>
                <c:pt idx="9579">
                  <c:v>53.611</c:v>
                </c:pt>
                <c:pt idx="9580">
                  <c:v>53.6559</c:v>
                </c:pt>
                <c:pt idx="9581">
                  <c:v>53.6559</c:v>
                </c:pt>
                <c:pt idx="9582">
                  <c:v>53.7008</c:v>
                </c:pt>
                <c:pt idx="9583">
                  <c:v>53.7905</c:v>
                </c:pt>
                <c:pt idx="9584">
                  <c:v>53.8354</c:v>
                </c:pt>
                <c:pt idx="9585">
                  <c:v>53.8803</c:v>
                </c:pt>
                <c:pt idx="9586">
                  <c:v>53.97</c:v>
                </c:pt>
                <c:pt idx="9587">
                  <c:v>54.01580000000001</c:v>
                </c:pt>
                <c:pt idx="9588">
                  <c:v>54.0635</c:v>
                </c:pt>
                <c:pt idx="9589">
                  <c:v>54.0635</c:v>
                </c:pt>
                <c:pt idx="9590">
                  <c:v>54.1112</c:v>
                </c:pt>
                <c:pt idx="9591">
                  <c:v>54.2066</c:v>
                </c:pt>
                <c:pt idx="9592">
                  <c:v>54.2066</c:v>
                </c:pt>
                <c:pt idx="9593">
                  <c:v>54.3019</c:v>
                </c:pt>
                <c:pt idx="9594">
                  <c:v>54.3496</c:v>
                </c:pt>
                <c:pt idx="9595">
                  <c:v>54.3973</c:v>
                </c:pt>
                <c:pt idx="9596">
                  <c:v>54.445</c:v>
                </c:pt>
                <c:pt idx="9597">
                  <c:v>54.4927</c:v>
                </c:pt>
                <c:pt idx="9598">
                  <c:v>54.4927</c:v>
                </c:pt>
                <c:pt idx="9599">
                  <c:v>54.4927</c:v>
                </c:pt>
                <c:pt idx="9600">
                  <c:v>54.588</c:v>
                </c:pt>
                <c:pt idx="9601">
                  <c:v>54.6357</c:v>
                </c:pt>
                <c:pt idx="9602">
                  <c:v>54.68340000000001</c:v>
                </c:pt>
                <c:pt idx="9603">
                  <c:v>54.7311</c:v>
                </c:pt>
                <c:pt idx="9604">
                  <c:v>54.77880000000001</c:v>
                </c:pt>
                <c:pt idx="9605">
                  <c:v>54.8741</c:v>
                </c:pt>
                <c:pt idx="9606">
                  <c:v>54.9218</c:v>
                </c:pt>
                <c:pt idx="9607">
                  <c:v>54.9218</c:v>
                </c:pt>
                <c:pt idx="9608">
                  <c:v>54.9695</c:v>
                </c:pt>
                <c:pt idx="9609">
                  <c:v>55.0162</c:v>
                </c:pt>
                <c:pt idx="9610">
                  <c:v>55.0611</c:v>
                </c:pt>
                <c:pt idx="9611">
                  <c:v>55.1059</c:v>
                </c:pt>
                <c:pt idx="9612">
                  <c:v>55.1957</c:v>
                </c:pt>
                <c:pt idx="9613">
                  <c:v>55.2406</c:v>
                </c:pt>
                <c:pt idx="9614">
                  <c:v>55.2855</c:v>
                </c:pt>
                <c:pt idx="9615">
                  <c:v>55.3303</c:v>
                </c:pt>
                <c:pt idx="9616">
                  <c:v>55.3752</c:v>
                </c:pt>
                <c:pt idx="9617">
                  <c:v>55.4201</c:v>
                </c:pt>
                <c:pt idx="9618">
                  <c:v>55.5099</c:v>
                </c:pt>
                <c:pt idx="9619">
                  <c:v>55.5547</c:v>
                </c:pt>
                <c:pt idx="9620">
                  <c:v>55.5996</c:v>
                </c:pt>
                <c:pt idx="9621">
                  <c:v>55.6445</c:v>
                </c:pt>
                <c:pt idx="9622">
                  <c:v>55.68940000000001</c:v>
                </c:pt>
                <c:pt idx="9623">
                  <c:v>55.7342</c:v>
                </c:pt>
                <c:pt idx="9624">
                  <c:v>55.7791</c:v>
                </c:pt>
                <c:pt idx="9625">
                  <c:v>55.82400000000001</c:v>
                </c:pt>
                <c:pt idx="9626">
                  <c:v>55.8689</c:v>
                </c:pt>
                <c:pt idx="9627">
                  <c:v>55.9586</c:v>
                </c:pt>
                <c:pt idx="9628">
                  <c:v>56.0514</c:v>
                </c:pt>
                <c:pt idx="9629">
                  <c:v>56.0991</c:v>
                </c:pt>
                <c:pt idx="9630">
                  <c:v>56.14680000000001</c:v>
                </c:pt>
                <c:pt idx="9631">
                  <c:v>56.24220000000001</c:v>
                </c:pt>
                <c:pt idx="9632">
                  <c:v>56.2898</c:v>
                </c:pt>
                <c:pt idx="9633">
                  <c:v>56.3852</c:v>
                </c:pt>
                <c:pt idx="9634">
                  <c:v>56.4329</c:v>
                </c:pt>
                <c:pt idx="9635">
                  <c:v>56.4806</c:v>
                </c:pt>
                <c:pt idx="9636">
                  <c:v>56.5283</c:v>
                </c:pt>
                <c:pt idx="9637">
                  <c:v>56.6713</c:v>
                </c:pt>
                <c:pt idx="9638">
                  <c:v>56.6713</c:v>
                </c:pt>
                <c:pt idx="9639">
                  <c:v>56.719</c:v>
                </c:pt>
                <c:pt idx="9640">
                  <c:v>56.719</c:v>
                </c:pt>
                <c:pt idx="9641">
                  <c:v>56.862</c:v>
                </c:pt>
                <c:pt idx="9642">
                  <c:v>56.9574</c:v>
                </c:pt>
                <c:pt idx="9643">
                  <c:v>57.0</c:v>
                </c:pt>
                <c:pt idx="9644">
                  <c:v>56.9574</c:v>
                </c:pt>
                <c:pt idx="9645">
                  <c:v>57.0</c:v>
                </c:pt>
                <c:pt idx="9646">
                  <c:v>57.0497</c:v>
                </c:pt>
                <c:pt idx="9647">
                  <c:v>57.1843</c:v>
                </c:pt>
                <c:pt idx="9648">
                  <c:v>57.22920000000001</c:v>
                </c:pt>
                <c:pt idx="9649">
                  <c:v>57.2741</c:v>
                </c:pt>
                <c:pt idx="9650">
                  <c:v>57.2741</c:v>
                </c:pt>
                <c:pt idx="9651">
                  <c:v>57.3189</c:v>
                </c:pt>
                <c:pt idx="9652">
                  <c:v>57.3638</c:v>
                </c:pt>
                <c:pt idx="9653">
                  <c:v>57.4536</c:v>
                </c:pt>
                <c:pt idx="9654">
                  <c:v>57.5433</c:v>
                </c:pt>
                <c:pt idx="9655">
                  <c:v>57.5882</c:v>
                </c:pt>
                <c:pt idx="9656">
                  <c:v>57.678</c:v>
                </c:pt>
                <c:pt idx="9657">
                  <c:v>57.678</c:v>
                </c:pt>
                <c:pt idx="9658">
                  <c:v>57.7229</c:v>
                </c:pt>
                <c:pt idx="9659">
                  <c:v>57.7677</c:v>
                </c:pt>
                <c:pt idx="9660">
                  <c:v>57.85749999999999</c:v>
                </c:pt>
                <c:pt idx="9661">
                  <c:v>57.85749999999999</c:v>
                </c:pt>
                <c:pt idx="9662">
                  <c:v>57.9473</c:v>
                </c:pt>
                <c:pt idx="9663">
                  <c:v>57.9921</c:v>
                </c:pt>
                <c:pt idx="9664">
                  <c:v>58.03700000000001</c:v>
                </c:pt>
                <c:pt idx="9665">
                  <c:v>58.03700000000001</c:v>
                </c:pt>
                <c:pt idx="9666">
                  <c:v>58.0819</c:v>
                </c:pt>
                <c:pt idx="9667">
                  <c:v>58.1268</c:v>
                </c:pt>
                <c:pt idx="9668">
                  <c:v>58.2165</c:v>
                </c:pt>
                <c:pt idx="9669">
                  <c:v>58.2614</c:v>
                </c:pt>
                <c:pt idx="9670">
                  <c:v>58.3063</c:v>
                </c:pt>
                <c:pt idx="9671">
                  <c:v>58.3512</c:v>
                </c:pt>
                <c:pt idx="9672">
                  <c:v>58.396</c:v>
                </c:pt>
                <c:pt idx="9673">
                  <c:v>58.4858</c:v>
                </c:pt>
                <c:pt idx="9674">
                  <c:v>58.4858</c:v>
                </c:pt>
                <c:pt idx="9675">
                  <c:v>58.5756</c:v>
                </c:pt>
                <c:pt idx="9676">
                  <c:v>58.62040000000001</c:v>
                </c:pt>
                <c:pt idx="9677">
                  <c:v>58.6653</c:v>
                </c:pt>
                <c:pt idx="9678">
                  <c:v>58.7102</c:v>
                </c:pt>
                <c:pt idx="9679">
                  <c:v>58.8448</c:v>
                </c:pt>
                <c:pt idx="9680">
                  <c:v>58.7999</c:v>
                </c:pt>
                <c:pt idx="9681">
                  <c:v>58.8448</c:v>
                </c:pt>
                <c:pt idx="9682">
                  <c:v>58.8448</c:v>
                </c:pt>
                <c:pt idx="9683">
                  <c:v>58.8897</c:v>
                </c:pt>
                <c:pt idx="9684">
                  <c:v>58.9346</c:v>
                </c:pt>
                <c:pt idx="9685">
                  <c:v>58.9795</c:v>
                </c:pt>
                <c:pt idx="9686">
                  <c:v>58.9795</c:v>
                </c:pt>
                <c:pt idx="9687">
                  <c:v>59.0259</c:v>
                </c:pt>
                <c:pt idx="9688">
                  <c:v>59.0735</c:v>
                </c:pt>
                <c:pt idx="9689">
                  <c:v>59.1689</c:v>
                </c:pt>
                <c:pt idx="9690">
                  <c:v>59.2166</c:v>
                </c:pt>
                <c:pt idx="9691">
                  <c:v>59.2643</c:v>
                </c:pt>
                <c:pt idx="9692">
                  <c:v>59.2643</c:v>
                </c:pt>
                <c:pt idx="9693">
                  <c:v>59.312</c:v>
                </c:pt>
                <c:pt idx="9694">
                  <c:v>59.3596</c:v>
                </c:pt>
                <c:pt idx="9695">
                  <c:v>59.3596</c:v>
                </c:pt>
                <c:pt idx="9696">
                  <c:v>59.4073</c:v>
                </c:pt>
                <c:pt idx="9697">
                  <c:v>59.4073</c:v>
                </c:pt>
                <c:pt idx="9698">
                  <c:v>59.455</c:v>
                </c:pt>
                <c:pt idx="9699">
                  <c:v>59.5027</c:v>
                </c:pt>
                <c:pt idx="9700">
                  <c:v>59.5027</c:v>
                </c:pt>
                <c:pt idx="9701">
                  <c:v>59.5504</c:v>
                </c:pt>
                <c:pt idx="9702">
                  <c:v>59.5981</c:v>
                </c:pt>
                <c:pt idx="9703">
                  <c:v>59.6458</c:v>
                </c:pt>
                <c:pt idx="9704">
                  <c:v>59.69340000000001</c:v>
                </c:pt>
                <c:pt idx="9705">
                  <c:v>59.7888</c:v>
                </c:pt>
                <c:pt idx="9706">
                  <c:v>59.8365</c:v>
                </c:pt>
                <c:pt idx="9707">
                  <c:v>59.8365</c:v>
                </c:pt>
                <c:pt idx="9708">
                  <c:v>59.8365</c:v>
                </c:pt>
                <c:pt idx="9709">
                  <c:v>59.8842</c:v>
                </c:pt>
                <c:pt idx="9710">
                  <c:v>59.9319</c:v>
                </c:pt>
                <c:pt idx="9711">
                  <c:v>60.02560000000001</c:v>
                </c:pt>
                <c:pt idx="9712">
                  <c:v>60.02560000000001</c:v>
                </c:pt>
                <c:pt idx="9713">
                  <c:v>60.0705</c:v>
                </c:pt>
                <c:pt idx="9714">
                  <c:v>60.02560000000001</c:v>
                </c:pt>
                <c:pt idx="9715">
                  <c:v>60.0705</c:v>
                </c:pt>
                <c:pt idx="9716">
                  <c:v>60.0705</c:v>
                </c:pt>
                <c:pt idx="9717">
                  <c:v>60.1603</c:v>
                </c:pt>
                <c:pt idx="9718">
                  <c:v>60.1603</c:v>
                </c:pt>
                <c:pt idx="9719">
                  <c:v>60.2051</c:v>
                </c:pt>
                <c:pt idx="9720">
                  <c:v>60.25</c:v>
                </c:pt>
                <c:pt idx="9721">
                  <c:v>60.25</c:v>
                </c:pt>
                <c:pt idx="9722">
                  <c:v>60.2949</c:v>
                </c:pt>
                <c:pt idx="9723">
                  <c:v>60.3398</c:v>
                </c:pt>
                <c:pt idx="9724">
                  <c:v>60.3847</c:v>
                </c:pt>
                <c:pt idx="9725">
                  <c:v>60.4295</c:v>
                </c:pt>
                <c:pt idx="9726">
                  <c:v>60.3847</c:v>
                </c:pt>
                <c:pt idx="9727">
                  <c:v>60.4295</c:v>
                </c:pt>
                <c:pt idx="9728">
                  <c:v>60.4744</c:v>
                </c:pt>
                <c:pt idx="9729">
                  <c:v>60.5193</c:v>
                </c:pt>
                <c:pt idx="9730">
                  <c:v>60.5642</c:v>
                </c:pt>
                <c:pt idx="9731">
                  <c:v>60.5642</c:v>
                </c:pt>
                <c:pt idx="9732">
                  <c:v>60.609</c:v>
                </c:pt>
                <c:pt idx="9733">
                  <c:v>60.6539</c:v>
                </c:pt>
                <c:pt idx="9734">
                  <c:v>60.69880000000001</c:v>
                </c:pt>
                <c:pt idx="9735">
                  <c:v>60.7437</c:v>
                </c:pt>
                <c:pt idx="9736">
                  <c:v>60.7886</c:v>
                </c:pt>
                <c:pt idx="9737">
                  <c:v>60.7886</c:v>
                </c:pt>
                <c:pt idx="9738">
                  <c:v>60.7886</c:v>
                </c:pt>
                <c:pt idx="9739">
                  <c:v>60.7886</c:v>
                </c:pt>
                <c:pt idx="9740">
                  <c:v>60.8334</c:v>
                </c:pt>
                <c:pt idx="9741">
                  <c:v>60.8783</c:v>
                </c:pt>
                <c:pt idx="9742">
                  <c:v>60.9232</c:v>
                </c:pt>
                <c:pt idx="9743">
                  <c:v>60.9232</c:v>
                </c:pt>
                <c:pt idx="9744">
                  <c:v>60.9681</c:v>
                </c:pt>
                <c:pt idx="9745">
                  <c:v>61.0578</c:v>
                </c:pt>
                <c:pt idx="9746">
                  <c:v>61.0578</c:v>
                </c:pt>
                <c:pt idx="9747">
                  <c:v>61.0578</c:v>
                </c:pt>
                <c:pt idx="9748">
                  <c:v>61.0578</c:v>
                </c:pt>
                <c:pt idx="9749">
                  <c:v>61.1027</c:v>
                </c:pt>
                <c:pt idx="9750">
                  <c:v>61.0578</c:v>
                </c:pt>
                <c:pt idx="9751">
                  <c:v>61.1027</c:v>
                </c:pt>
                <c:pt idx="9752">
                  <c:v>61.1476</c:v>
                </c:pt>
                <c:pt idx="9753">
                  <c:v>61.1925</c:v>
                </c:pt>
                <c:pt idx="9754">
                  <c:v>61.2373</c:v>
                </c:pt>
                <c:pt idx="9755">
                  <c:v>61.2373</c:v>
                </c:pt>
                <c:pt idx="9756">
                  <c:v>61.2822</c:v>
                </c:pt>
                <c:pt idx="9757">
                  <c:v>61.2822</c:v>
                </c:pt>
                <c:pt idx="9758">
                  <c:v>61.2822</c:v>
                </c:pt>
                <c:pt idx="9759">
                  <c:v>61.2822</c:v>
                </c:pt>
                <c:pt idx="9760">
                  <c:v>61.3271</c:v>
                </c:pt>
                <c:pt idx="9761">
                  <c:v>61.3271</c:v>
                </c:pt>
                <c:pt idx="9762">
                  <c:v>61.372</c:v>
                </c:pt>
                <c:pt idx="9763">
                  <c:v>61.372</c:v>
                </c:pt>
                <c:pt idx="9764">
                  <c:v>61.4169</c:v>
                </c:pt>
                <c:pt idx="9765">
                  <c:v>61.4617</c:v>
                </c:pt>
                <c:pt idx="9766">
                  <c:v>61.50660000000001</c:v>
                </c:pt>
                <c:pt idx="9767">
                  <c:v>61.5515</c:v>
                </c:pt>
                <c:pt idx="9768">
                  <c:v>61.5964</c:v>
                </c:pt>
                <c:pt idx="9769">
                  <c:v>61.5964</c:v>
                </c:pt>
                <c:pt idx="9770">
                  <c:v>61.5964</c:v>
                </c:pt>
                <c:pt idx="9771">
                  <c:v>61.5515</c:v>
                </c:pt>
                <c:pt idx="9772">
                  <c:v>61.5964</c:v>
                </c:pt>
                <c:pt idx="9773">
                  <c:v>61.6413</c:v>
                </c:pt>
                <c:pt idx="9774">
                  <c:v>61.6861</c:v>
                </c:pt>
                <c:pt idx="9775">
                  <c:v>61.731</c:v>
                </c:pt>
                <c:pt idx="9776">
                  <c:v>61.7759</c:v>
                </c:pt>
                <c:pt idx="9777">
                  <c:v>61.731</c:v>
                </c:pt>
                <c:pt idx="9778">
                  <c:v>61.7759</c:v>
                </c:pt>
                <c:pt idx="9779">
                  <c:v>61.7759</c:v>
                </c:pt>
                <c:pt idx="9780">
                  <c:v>61.7759</c:v>
                </c:pt>
                <c:pt idx="9781">
                  <c:v>61.731</c:v>
                </c:pt>
                <c:pt idx="9782">
                  <c:v>61.82080000000001</c:v>
                </c:pt>
                <c:pt idx="9783">
                  <c:v>61.8657</c:v>
                </c:pt>
                <c:pt idx="9784">
                  <c:v>61.9105</c:v>
                </c:pt>
                <c:pt idx="9785">
                  <c:v>61.9105</c:v>
                </c:pt>
                <c:pt idx="9786">
                  <c:v>61.9105</c:v>
                </c:pt>
                <c:pt idx="9787">
                  <c:v>61.9554</c:v>
                </c:pt>
                <c:pt idx="9788">
                  <c:v>62.0</c:v>
                </c:pt>
                <c:pt idx="9789">
                  <c:v>61.9554</c:v>
                </c:pt>
                <c:pt idx="9790">
                  <c:v>62.0</c:v>
                </c:pt>
                <c:pt idx="9791">
                  <c:v>62.0</c:v>
                </c:pt>
                <c:pt idx="9792">
                  <c:v>62.0</c:v>
                </c:pt>
                <c:pt idx="9793">
                  <c:v>62.048</c:v>
                </c:pt>
                <c:pt idx="9794">
                  <c:v>62.048</c:v>
                </c:pt>
                <c:pt idx="9795">
                  <c:v>62.048</c:v>
                </c:pt>
                <c:pt idx="9796">
                  <c:v>62.0957</c:v>
                </c:pt>
                <c:pt idx="9797">
                  <c:v>62.1434</c:v>
                </c:pt>
                <c:pt idx="9798">
                  <c:v>62.191</c:v>
                </c:pt>
                <c:pt idx="9799">
                  <c:v>62.191</c:v>
                </c:pt>
                <c:pt idx="9800">
                  <c:v>62.191</c:v>
                </c:pt>
                <c:pt idx="9801">
                  <c:v>62.191</c:v>
                </c:pt>
                <c:pt idx="9802">
                  <c:v>62.2387</c:v>
                </c:pt>
                <c:pt idx="9803">
                  <c:v>62.2387</c:v>
                </c:pt>
                <c:pt idx="9804">
                  <c:v>62.2387</c:v>
                </c:pt>
                <c:pt idx="9805">
                  <c:v>62.2864</c:v>
                </c:pt>
                <c:pt idx="9806">
                  <c:v>62.3341</c:v>
                </c:pt>
                <c:pt idx="9807">
                  <c:v>62.3818</c:v>
                </c:pt>
                <c:pt idx="9808">
                  <c:v>62.3818</c:v>
                </c:pt>
                <c:pt idx="9809">
                  <c:v>62.3818</c:v>
                </c:pt>
                <c:pt idx="9810">
                  <c:v>62.3818</c:v>
                </c:pt>
                <c:pt idx="9811">
                  <c:v>62.3341</c:v>
                </c:pt>
                <c:pt idx="9812">
                  <c:v>62.3818</c:v>
                </c:pt>
                <c:pt idx="9813">
                  <c:v>62.4295</c:v>
                </c:pt>
                <c:pt idx="9814">
                  <c:v>62.4771</c:v>
                </c:pt>
                <c:pt idx="9815">
                  <c:v>62.4295</c:v>
                </c:pt>
                <c:pt idx="9816">
                  <c:v>62.4295</c:v>
                </c:pt>
                <c:pt idx="9817">
                  <c:v>62.4295</c:v>
                </c:pt>
                <c:pt idx="9818">
                  <c:v>62.4771</c:v>
                </c:pt>
                <c:pt idx="9819">
                  <c:v>62.52480000000001</c:v>
                </c:pt>
                <c:pt idx="9820">
                  <c:v>62.5725</c:v>
                </c:pt>
                <c:pt idx="9821">
                  <c:v>62.52480000000001</c:v>
                </c:pt>
                <c:pt idx="9822">
                  <c:v>62.5725</c:v>
                </c:pt>
                <c:pt idx="9823">
                  <c:v>62.5725</c:v>
                </c:pt>
                <c:pt idx="9824">
                  <c:v>62.5725</c:v>
                </c:pt>
                <c:pt idx="9825">
                  <c:v>62.52480000000001</c:v>
                </c:pt>
                <c:pt idx="9826">
                  <c:v>62.62020000000001</c:v>
                </c:pt>
                <c:pt idx="9827">
                  <c:v>62.5725</c:v>
                </c:pt>
                <c:pt idx="9828">
                  <c:v>62.6679</c:v>
                </c:pt>
                <c:pt idx="9829">
                  <c:v>62.6679</c:v>
                </c:pt>
                <c:pt idx="9830">
                  <c:v>62.7156</c:v>
                </c:pt>
                <c:pt idx="9831">
                  <c:v>62.7156</c:v>
                </c:pt>
                <c:pt idx="9832">
                  <c:v>62.76320000000001</c:v>
                </c:pt>
                <c:pt idx="9833">
                  <c:v>62.7156</c:v>
                </c:pt>
                <c:pt idx="9834">
                  <c:v>62.76320000000001</c:v>
                </c:pt>
                <c:pt idx="9835">
                  <c:v>62.76320000000001</c:v>
                </c:pt>
                <c:pt idx="9836">
                  <c:v>62.8586</c:v>
                </c:pt>
                <c:pt idx="9837">
                  <c:v>62.8586</c:v>
                </c:pt>
                <c:pt idx="9838">
                  <c:v>62.8586</c:v>
                </c:pt>
                <c:pt idx="9839">
                  <c:v>62.8109</c:v>
                </c:pt>
                <c:pt idx="9840">
                  <c:v>62.8109</c:v>
                </c:pt>
                <c:pt idx="9841">
                  <c:v>62.8109</c:v>
                </c:pt>
                <c:pt idx="9842">
                  <c:v>62.8586</c:v>
                </c:pt>
                <c:pt idx="9843">
                  <c:v>62.9063</c:v>
                </c:pt>
                <c:pt idx="9844">
                  <c:v>62.8586</c:v>
                </c:pt>
                <c:pt idx="9845">
                  <c:v>62.9063</c:v>
                </c:pt>
                <c:pt idx="9846">
                  <c:v>62.9063</c:v>
                </c:pt>
                <c:pt idx="9847">
                  <c:v>62.954</c:v>
                </c:pt>
                <c:pt idx="9848">
                  <c:v>62.954</c:v>
                </c:pt>
                <c:pt idx="9849">
                  <c:v>62.954</c:v>
                </c:pt>
                <c:pt idx="9850">
                  <c:v>62.9063</c:v>
                </c:pt>
                <c:pt idx="9851">
                  <c:v>63.0016</c:v>
                </c:pt>
                <c:pt idx="9852">
                  <c:v>63.0016</c:v>
                </c:pt>
                <c:pt idx="9853">
                  <c:v>63.0016</c:v>
                </c:pt>
                <c:pt idx="9854">
                  <c:v>63.0016</c:v>
                </c:pt>
                <c:pt idx="9855">
                  <c:v>63.04640000000001</c:v>
                </c:pt>
                <c:pt idx="9856">
                  <c:v>63.0016</c:v>
                </c:pt>
                <c:pt idx="9857">
                  <c:v>63.0016</c:v>
                </c:pt>
                <c:pt idx="9858">
                  <c:v>63.04640000000001</c:v>
                </c:pt>
                <c:pt idx="9859">
                  <c:v>63.0913</c:v>
                </c:pt>
                <c:pt idx="9860">
                  <c:v>63.0913</c:v>
                </c:pt>
                <c:pt idx="9861">
                  <c:v>63.1811</c:v>
                </c:pt>
                <c:pt idx="9862">
                  <c:v>63.1811</c:v>
                </c:pt>
                <c:pt idx="9863">
                  <c:v>63.22600000000001</c:v>
                </c:pt>
                <c:pt idx="9864">
                  <c:v>63.1362</c:v>
                </c:pt>
                <c:pt idx="9865">
                  <c:v>63.1811</c:v>
                </c:pt>
                <c:pt idx="9866">
                  <c:v>63.1811</c:v>
                </c:pt>
                <c:pt idx="9867">
                  <c:v>63.1811</c:v>
                </c:pt>
                <c:pt idx="9868">
                  <c:v>63.1811</c:v>
                </c:pt>
                <c:pt idx="9869">
                  <c:v>63.2708</c:v>
                </c:pt>
                <c:pt idx="9870">
                  <c:v>63.22600000000001</c:v>
                </c:pt>
                <c:pt idx="9871">
                  <c:v>63.2708</c:v>
                </c:pt>
                <c:pt idx="9872">
                  <c:v>63.22600000000001</c:v>
                </c:pt>
                <c:pt idx="9873">
                  <c:v>63.22600000000001</c:v>
                </c:pt>
                <c:pt idx="9874">
                  <c:v>63.2708</c:v>
                </c:pt>
                <c:pt idx="9875">
                  <c:v>63.2708</c:v>
                </c:pt>
                <c:pt idx="9876">
                  <c:v>63.3157</c:v>
                </c:pt>
                <c:pt idx="9877">
                  <c:v>63.3157</c:v>
                </c:pt>
                <c:pt idx="9878">
                  <c:v>63.36060000000001</c:v>
                </c:pt>
                <c:pt idx="9879">
                  <c:v>63.36060000000001</c:v>
                </c:pt>
                <c:pt idx="9880">
                  <c:v>63.36060000000001</c:v>
                </c:pt>
                <c:pt idx="9881">
                  <c:v>63.3157</c:v>
                </c:pt>
                <c:pt idx="9882">
                  <c:v>63.36060000000001</c:v>
                </c:pt>
                <c:pt idx="9883">
                  <c:v>63.40550000000001</c:v>
                </c:pt>
                <c:pt idx="9884">
                  <c:v>63.40550000000001</c:v>
                </c:pt>
                <c:pt idx="9885">
                  <c:v>63.40550000000001</c:v>
                </c:pt>
                <c:pt idx="9886">
                  <c:v>63.40550000000001</c:v>
                </c:pt>
                <c:pt idx="9887">
                  <c:v>63.40550000000001</c:v>
                </c:pt>
                <c:pt idx="9888">
                  <c:v>63.36060000000001</c:v>
                </c:pt>
                <c:pt idx="9889">
                  <c:v>63.36060000000001</c:v>
                </c:pt>
                <c:pt idx="9890">
                  <c:v>63.36060000000001</c:v>
                </c:pt>
                <c:pt idx="9891">
                  <c:v>63.40550000000001</c:v>
                </c:pt>
                <c:pt idx="9892">
                  <c:v>63.4504</c:v>
                </c:pt>
                <c:pt idx="9893">
                  <c:v>63.4504</c:v>
                </c:pt>
                <c:pt idx="9894">
                  <c:v>63.5401</c:v>
                </c:pt>
                <c:pt idx="9895">
                  <c:v>63.5401</c:v>
                </c:pt>
                <c:pt idx="9896">
                  <c:v>63.585</c:v>
                </c:pt>
                <c:pt idx="9897">
                  <c:v>63.5401</c:v>
                </c:pt>
                <c:pt idx="9898">
                  <c:v>63.6299</c:v>
                </c:pt>
                <c:pt idx="9899">
                  <c:v>63.585</c:v>
                </c:pt>
                <c:pt idx="9900">
                  <c:v>63.5401</c:v>
                </c:pt>
                <c:pt idx="9901">
                  <c:v>63.49520000000001</c:v>
                </c:pt>
                <c:pt idx="9902">
                  <c:v>63.5401</c:v>
                </c:pt>
                <c:pt idx="9903">
                  <c:v>63.5401</c:v>
                </c:pt>
                <c:pt idx="9904">
                  <c:v>63.585</c:v>
                </c:pt>
                <c:pt idx="9905">
                  <c:v>63.5401</c:v>
                </c:pt>
                <c:pt idx="9906">
                  <c:v>63.5401</c:v>
                </c:pt>
                <c:pt idx="9907">
                  <c:v>63.5401</c:v>
                </c:pt>
                <c:pt idx="9908">
                  <c:v>63.5401</c:v>
                </c:pt>
                <c:pt idx="9909">
                  <c:v>63.585</c:v>
                </c:pt>
                <c:pt idx="9910">
                  <c:v>63.585</c:v>
                </c:pt>
                <c:pt idx="9911">
                  <c:v>63.585</c:v>
                </c:pt>
                <c:pt idx="9912">
                  <c:v>63.585</c:v>
                </c:pt>
                <c:pt idx="9913">
                  <c:v>63.585</c:v>
                </c:pt>
                <c:pt idx="9914">
                  <c:v>63.585</c:v>
                </c:pt>
                <c:pt idx="9915">
                  <c:v>63.6299</c:v>
                </c:pt>
                <c:pt idx="9916">
                  <c:v>63.6299</c:v>
                </c:pt>
                <c:pt idx="9917">
                  <c:v>63.6747</c:v>
                </c:pt>
                <c:pt idx="9918">
                  <c:v>63.6747</c:v>
                </c:pt>
                <c:pt idx="9919">
                  <c:v>63.6299</c:v>
                </c:pt>
                <c:pt idx="9920">
                  <c:v>63.585</c:v>
                </c:pt>
                <c:pt idx="9921">
                  <c:v>63.6299</c:v>
                </c:pt>
                <c:pt idx="9922">
                  <c:v>63.6747</c:v>
                </c:pt>
                <c:pt idx="9923">
                  <c:v>63.6747</c:v>
                </c:pt>
                <c:pt idx="9924">
                  <c:v>63.7196</c:v>
                </c:pt>
                <c:pt idx="9925">
                  <c:v>63.6747</c:v>
                </c:pt>
                <c:pt idx="9926">
                  <c:v>63.6747</c:v>
                </c:pt>
                <c:pt idx="9927">
                  <c:v>63.6747</c:v>
                </c:pt>
                <c:pt idx="9928">
                  <c:v>63.7196</c:v>
                </c:pt>
                <c:pt idx="9929">
                  <c:v>63.7196</c:v>
                </c:pt>
                <c:pt idx="9930">
                  <c:v>63.7196</c:v>
                </c:pt>
                <c:pt idx="9931">
                  <c:v>63.6747</c:v>
                </c:pt>
                <c:pt idx="9932">
                  <c:v>63.7196</c:v>
                </c:pt>
                <c:pt idx="9933">
                  <c:v>63.7196</c:v>
                </c:pt>
                <c:pt idx="9934">
                  <c:v>63.8094</c:v>
                </c:pt>
                <c:pt idx="9935">
                  <c:v>63.8094</c:v>
                </c:pt>
                <c:pt idx="9936">
                  <c:v>63.85429999999999</c:v>
                </c:pt>
                <c:pt idx="9937">
                  <c:v>63.85429999999999</c:v>
                </c:pt>
                <c:pt idx="9938">
                  <c:v>63.8094</c:v>
                </c:pt>
                <c:pt idx="9939">
                  <c:v>63.8094</c:v>
                </c:pt>
                <c:pt idx="9940">
                  <c:v>63.8094</c:v>
                </c:pt>
                <c:pt idx="9941">
                  <c:v>63.8094</c:v>
                </c:pt>
                <c:pt idx="9942">
                  <c:v>63.7645</c:v>
                </c:pt>
                <c:pt idx="9943">
                  <c:v>63.8094</c:v>
                </c:pt>
                <c:pt idx="9944">
                  <c:v>63.8094</c:v>
                </c:pt>
                <c:pt idx="9945">
                  <c:v>63.8991</c:v>
                </c:pt>
                <c:pt idx="9946">
                  <c:v>63.85429999999999</c:v>
                </c:pt>
                <c:pt idx="9947">
                  <c:v>63.85429999999999</c:v>
                </c:pt>
                <c:pt idx="9948">
                  <c:v>63.85429999999999</c:v>
                </c:pt>
                <c:pt idx="9949">
                  <c:v>63.8991</c:v>
                </c:pt>
                <c:pt idx="9950">
                  <c:v>63.85429999999999</c:v>
                </c:pt>
                <c:pt idx="9951">
                  <c:v>63.85429999999999</c:v>
                </c:pt>
                <c:pt idx="9952">
                  <c:v>63.8094</c:v>
                </c:pt>
                <c:pt idx="9953">
                  <c:v>63.944</c:v>
                </c:pt>
                <c:pt idx="9954">
                  <c:v>63.944</c:v>
                </c:pt>
                <c:pt idx="9955">
                  <c:v>63.9889</c:v>
                </c:pt>
                <c:pt idx="9956">
                  <c:v>63.9889</c:v>
                </c:pt>
                <c:pt idx="9957">
                  <c:v>63.9889</c:v>
                </c:pt>
                <c:pt idx="9958">
                  <c:v>64.0338</c:v>
                </c:pt>
                <c:pt idx="9959">
                  <c:v>63.9889</c:v>
                </c:pt>
                <c:pt idx="9960">
                  <c:v>63.944</c:v>
                </c:pt>
                <c:pt idx="9961">
                  <c:v>63.944</c:v>
                </c:pt>
                <c:pt idx="9962">
                  <c:v>63.944</c:v>
                </c:pt>
                <c:pt idx="9963">
                  <c:v>63.9889</c:v>
                </c:pt>
                <c:pt idx="9964">
                  <c:v>63.944</c:v>
                </c:pt>
                <c:pt idx="9965">
                  <c:v>63.8991</c:v>
                </c:pt>
                <c:pt idx="9966">
                  <c:v>63.944</c:v>
                </c:pt>
                <c:pt idx="9967">
                  <c:v>63.944</c:v>
                </c:pt>
                <c:pt idx="9968">
                  <c:v>63.9889</c:v>
                </c:pt>
                <c:pt idx="9969">
                  <c:v>64.0338</c:v>
                </c:pt>
                <c:pt idx="9970">
                  <c:v>64.0338</c:v>
                </c:pt>
                <c:pt idx="9971">
                  <c:v>64.0338</c:v>
                </c:pt>
                <c:pt idx="9972">
                  <c:v>64.0338</c:v>
                </c:pt>
                <c:pt idx="9973">
                  <c:v>64.07869999999998</c:v>
                </c:pt>
                <c:pt idx="9974">
                  <c:v>64.0338</c:v>
                </c:pt>
                <c:pt idx="9975">
                  <c:v>63.944</c:v>
                </c:pt>
                <c:pt idx="9976">
                  <c:v>63.944</c:v>
                </c:pt>
                <c:pt idx="9977">
                  <c:v>63.944</c:v>
                </c:pt>
                <c:pt idx="9978">
                  <c:v>64.0338</c:v>
                </c:pt>
                <c:pt idx="9979">
                  <c:v>64.0338</c:v>
                </c:pt>
                <c:pt idx="9980">
                  <c:v>64.07869999999998</c:v>
                </c:pt>
                <c:pt idx="9981">
                  <c:v>64.0338</c:v>
                </c:pt>
                <c:pt idx="9982">
                  <c:v>64.0338</c:v>
                </c:pt>
                <c:pt idx="9983">
                  <c:v>63.9889</c:v>
                </c:pt>
                <c:pt idx="9984">
                  <c:v>64.07869999999998</c:v>
                </c:pt>
                <c:pt idx="9985">
                  <c:v>64.0338</c:v>
                </c:pt>
                <c:pt idx="9986">
                  <c:v>64.0338</c:v>
                </c:pt>
                <c:pt idx="9987">
                  <c:v>63.9889</c:v>
                </c:pt>
                <c:pt idx="9988">
                  <c:v>64.07869999999998</c:v>
                </c:pt>
                <c:pt idx="9989">
                  <c:v>64.07869999999998</c:v>
                </c:pt>
                <c:pt idx="9990">
                  <c:v>64.07869999999998</c:v>
                </c:pt>
                <c:pt idx="9991">
                  <c:v>64.07869999999998</c:v>
                </c:pt>
                <c:pt idx="9992">
                  <c:v>64.07869999999998</c:v>
                </c:pt>
                <c:pt idx="9993">
                  <c:v>64.12349999999998</c:v>
                </c:pt>
                <c:pt idx="9994">
                  <c:v>64.12349999999998</c:v>
                </c:pt>
                <c:pt idx="9995">
                  <c:v>64.16839999999998</c:v>
                </c:pt>
                <c:pt idx="9996">
                  <c:v>64.12349999999998</c:v>
                </c:pt>
                <c:pt idx="9997">
                  <c:v>64.12349999999998</c:v>
                </c:pt>
                <c:pt idx="9998">
                  <c:v>64.12349999999998</c:v>
                </c:pt>
                <c:pt idx="9999">
                  <c:v>64.16839999999998</c:v>
                </c:pt>
                <c:pt idx="10000">
                  <c:v>64.16839999999998</c:v>
                </c:pt>
                <c:pt idx="10001">
                  <c:v>64.12349999999998</c:v>
                </c:pt>
                <c:pt idx="10002">
                  <c:v>64.12349999999998</c:v>
                </c:pt>
                <c:pt idx="10003">
                  <c:v>64.12349999999998</c:v>
                </c:pt>
                <c:pt idx="10004">
                  <c:v>64.12349999999998</c:v>
                </c:pt>
                <c:pt idx="10005">
                  <c:v>64.12349999999998</c:v>
                </c:pt>
                <c:pt idx="10006">
                  <c:v>64.12349999999998</c:v>
                </c:pt>
                <c:pt idx="10007">
                  <c:v>64.12349999999998</c:v>
                </c:pt>
                <c:pt idx="10008">
                  <c:v>64.16839999999998</c:v>
                </c:pt>
                <c:pt idx="10009">
                  <c:v>64.12349999999998</c:v>
                </c:pt>
                <c:pt idx="10010">
                  <c:v>64.12349999999998</c:v>
                </c:pt>
                <c:pt idx="10011">
                  <c:v>64.12349999999998</c:v>
                </c:pt>
                <c:pt idx="10012">
                  <c:v>64.12349999999998</c:v>
                </c:pt>
                <c:pt idx="10013">
                  <c:v>64.12349999999998</c:v>
                </c:pt>
                <c:pt idx="10014">
                  <c:v>64.12349999999998</c:v>
                </c:pt>
                <c:pt idx="10015">
                  <c:v>64.16839999999998</c:v>
                </c:pt>
                <c:pt idx="10016">
                  <c:v>64.12349999999998</c:v>
                </c:pt>
                <c:pt idx="10017">
                  <c:v>64.16839999999998</c:v>
                </c:pt>
                <c:pt idx="10018">
                  <c:v>64.2133</c:v>
                </c:pt>
                <c:pt idx="10019">
                  <c:v>64.16839999999998</c:v>
                </c:pt>
                <c:pt idx="10020">
                  <c:v>64.16839999999998</c:v>
                </c:pt>
                <c:pt idx="10021">
                  <c:v>64.2133</c:v>
                </c:pt>
                <c:pt idx="10022">
                  <c:v>64.12349999999998</c:v>
                </c:pt>
                <c:pt idx="10023">
                  <c:v>64.12349999999998</c:v>
                </c:pt>
                <c:pt idx="10024">
                  <c:v>64.12349999999998</c:v>
                </c:pt>
                <c:pt idx="10025">
                  <c:v>64.2133</c:v>
                </c:pt>
                <c:pt idx="10026">
                  <c:v>64.2582</c:v>
                </c:pt>
                <c:pt idx="10027">
                  <c:v>64.2582</c:v>
                </c:pt>
                <c:pt idx="10028">
                  <c:v>64.2582</c:v>
                </c:pt>
                <c:pt idx="10029">
                  <c:v>64.2582</c:v>
                </c:pt>
                <c:pt idx="10030">
                  <c:v>64.2582</c:v>
                </c:pt>
                <c:pt idx="10031">
                  <c:v>64.2582</c:v>
                </c:pt>
                <c:pt idx="10032">
                  <c:v>64.16839999999998</c:v>
                </c:pt>
                <c:pt idx="10033">
                  <c:v>64.2133</c:v>
                </c:pt>
                <c:pt idx="10034">
                  <c:v>64.2582</c:v>
                </c:pt>
                <c:pt idx="10035">
                  <c:v>64.2582</c:v>
                </c:pt>
                <c:pt idx="10036">
                  <c:v>64.2133</c:v>
                </c:pt>
                <c:pt idx="10037">
                  <c:v>64.16839999999998</c:v>
                </c:pt>
                <c:pt idx="10038">
                  <c:v>64.16839999999998</c:v>
                </c:pt>
                <c:pt idx="10039">
                  <c:v>64.16839999999998</c:v>
                </c:pt>
                <c:pt idx="10040">
                  <c:v>64.16839999999998</c:v>
                </c:pt>
                <c:pt idx="10041">
                  <c:v>64.12349999999998</c:v>
                </c:pt>
                <c:pt idx="10042">
                  <c:v>64.16839999999998</c:v>
                </c:pt>
                <c:pt idx="10043">
                  <c:v>64.2582</c:v>
                </c:pt>
                <c:pt idx="10044">
                  <c:v>64.3031</c:v>
                </c:pt>
                <c:pt idx="10045">
                  <c:v>64.2133</c:v>
                </c:pt>
                <c:pt idx="10046">
                  <c:v>64.2133</c:v>
                </c:pt>
                <c:pt idx="10047">
                  <c:v>64.16839999999998</c:v>
                </c:pt>
                <c:pt idx="10048">
                  <c:v>64.2133</c:v>
                </c:pt>
                <c:pt idx="10049">
                  <c:v>64.2133</c:v>
                </c:pt>
                <c:pt idx="10050">
                  <c:v>64.2133</c:v>
                </c:pt>
                <c:pt idx="10051">
                  <c:v>64.2133</c:v>
                </c:pt>
                <c:pt idx="10052">
                  <c:v>64.2582</c:v>
                </c:pt>
                <c:pt idx="10053">
                  <c:v>64.3031</c:v>
                </c:pt>
                <c:pt idx="10054">
                  <c:v>64.2582</c:v>
                </c:pt>
                <c:pt idx="10055">
                  <c:v>64.2582</c:v>
                </c:pt>
                <c:pt idx="10056">
                  <c:v>64.2133</c:v>
                </c:pt>
                <c:pt idx="10057">
                  <c:v>64.2133</c:v>
                </c:pt>
                <c:pt idx="10058">
                  <c:v>64.16839999999998</c:v>
                </c:pt>
                <c:pt idx="10059">
                  <c:v>64.2133</c:v>
                </c:pt>
                <c:pt idx="10060">
                  <c:v>64.2133</c:v>
                </c:pt>
                <c:pt idx="10061">
                  <c:v>64.2582</c:v>
                </c:pt>
                <c:pt idx="10062">
                  <c:v>64.2133</c:v>
                </c:pt>
                <c:pt idx="10063">
                  <c:v>64.2133</c:v>
                </c:pt>
                <c:pt idx="10064">
                  <c:v>64.2133</c:v>
                </c:pt>
                <c:pt idx="10065">
                  <c:v>64.2133</c:v>
                </c:pt>
                <c:pt idx="10066">
                  <c:v>64.2582</c:v>
                </c:pt>
                <c:pt idx="10067">
                  <c:v>64.2133</c:v>
                </c:pt>
                <c:pt idx="10068">
                  <c:v>64.2133</c:v>
                </c:pt>
                <c:pt idx="10069">
                  <c:v>64.2133</c:v>
                </c:pt>
                <c:pt idx="10070">
                  <c:v>64.2133</c:v>
                </c:pt>
                <c:pt idx="10071">
                  <c:v>64.2582</c:v>
                </c:pt>
                <c:pt idx="10072">
                  <c:v>64.3031</c:v>
                </c:pt>
                <c:pt idx="10073">
                  <c:v>64.2582</c:v>
                </c:pt>
                <c:pt idx="10074">
                  <c:v>64.2582</c:v>
                </c:pt>
                <c:pt idx="10075">
                  <c:v>64.2582</c:v>
                </c:pt>
                <c:pt idx="10076">
                  <c:v>64.2133</c:v>
                </c:pt>
                <c:pt idx="10077">
                  <c:v>64.2133</c:v>
                </c:pt>
                <c:pt idx="10078">
                  <c:v>64.2133</c:v>
                </c:pt>
                <c:pt idx="10079">
                  <c:v>64.2582</c:v>
                </c:pt>
                <c:pt idx="10080">
                  <c:v>64.2582</c:v>
                </c:pt>
                <c:pt idx="10081">
                  <c:v>64.2582</c:v>
                </c:pt>
                <c:pt idx="10082">
                  <c:v>64.2133</c:v>
                </c:pt>
                <c:pt idx="10083">
                  <c:v>64.2133</c:v>
                </c:pt>
                <c:pt idx="10084">
                  <c:v>64.2582</c:v>
                </c:pt>
                <c:pt idx="10085">
                  <c:v>64.2133</c:v>
                </c:pt>
                <c:pt idx="10086">
                  <c:v>64.2582</c:v>
                </c:pt>
                <c:pt idx="10087">
                  <c:v>64.3031</c:v>
                </c:pt>
                <c:pt idx="10088">
                  <c:v>64.3031</c:v>
                </c:pt>
                <c:pt idx="10089">
                  <c:v>64.2582</c:v>
                </c:pt>
                <c:pt idx="10090">
                  <c:v>64.2133</c:v>
                </c:pt>
                <c:pt idx="10091">
                  <c:v>64.2133</c:v>
                </c:pt>
                <c:pt idx="10092">
                  <c:v>64.2133</c:v>
                </c:pt>
                <c:pt idx="10093">
                  <c:v>64.2133</c:v>
                </c:pt>
                <c:pt idx="10094">
                  <c:v>64.2582</c:v>
                </c:pt>
                <c:pt idx="10095">
                  <c:v>64.2582</c:v>
                </c:pt>
                <c:pt idx="10096">
                  <c:v>64.3031</c:v>
                </c:pt>
                <c:pt idx="10097">
                  <c:v>64.3031</c:v>
                </c:pt>
                <c:pt idx="10098">
                  <c:v>64.2582</c:v>
                </c:pt>
                <c:pt idx="10099">
                  <c:v>64.2133</c:v>
                </c:pt>
                <c:pt idx="10100">
                  <c:v>64.2133</c:v>
                </c:pt>
                <c:pt idx="10101">
                  <c:v>64.2582</c:v>
                </c:pt>
                <c:pt idx="10102">
                  <c:v>64.2582</c:v>
                </c:pt>
                <c:pt idx="10103">
                  <c:v>64.3031</c:v>
                </c:pt>
                <c:pt idx="10104">
                  <c:v>64.3031</c:v>
                </c:pt>
                <c:pt idx="10105">
                  <c:v>64.3479</c:v>
                </c:pt>
                <c:pt idx="10106">
                  <c:v>64.3031</c:v>
                </c:pt>
                <c:pt idx="10107">
                  <c:v>64.2582</c:v>
                </c:pt>
                <c:pt idx="10108">
                  <c:v>64.2582</c:v>
                </c:pt>
                <c:pt idx="10109">
                  <c:v>64.3031</c:v>
                </c:pt>
                <c:pt idx="10110">
                  <c:v>64.2582</c:v>
                </c:pt>
                <c:pt idx="10111">
                  <c:v>64.3031</c:v>
                </c:pt>
                <c:pt idx="10112">
                  <c:v>64.3479</c:v>
                </c:pt>
                <c:pt idx="10113">
                  <c:v>64.3479</c:v>
                </c:pt>
                <c:pt idx="10114">
                  <c:v>64.3031</c:v>
                </c:pt>
                <c:pt idx="10115">
                  <c:v>64.3031</c:v>
                </c:pt>
                <c:pt idx="10116">
                  <c:v>64.2582</c:v>
                </c:pt>
                <c:pt idx="10117">
                  <c:v>64.2582</c:v>
                </c:pt>
                <c:pt idx="10118">
                  <c:v>64.2582</c:v>
                </c:pt>
                <c:pt idx="10119">
                  <c:v>64.3031</c:v>
                </c:pt>
                <c:pt idx="10120">
                  <c:v>64.3031</c:v>
                </c:pt>
                <c:pt idx="10121">
                  <c:v>64.3031</c:v>
                </c:pt>
                <c:pt idx="10122">
                  <c:v>64.2582</c:v>
                </c:pt>
                <c:pt idx="10123">
                  <c:v>64.3031</c:v>
                </c:pt>
                <c:pt idx="10124">
                  <c:v>64.3031</c:v>
                </c:pt>
                <c:pt idx="10125">
                  <c:v>64.3031</c:v>
                </c:pt>
                <c:pt idx="10126">
                  <c:v>64.3031</c:v>
                </c:pt>
                <c:pt idx="10127">
                  <c:v>64.3479</c:v>
                </c:pt>
                <c:pt idx="10128">
                  <c:v>64.39279999999998</c:v>
                </c:pt>
                <c:pt idx="10129">
                  <c:v>64.39279999999998</c:v>
                </c:pt>
                <c:pt idx="10130">
                  <c:v>64.39279999999998</c:v>
                </c:pt>
                <c:pt idx="10131">
                  <c:v>64.39279999999998</c:v>
                </c:pt>
                <c:pt idx="10132">
                  <c:v>64.3479</c:v>
                </c:pt>
                <c:pt idx="10133">
                  <c:v>64.3479</c:v>
                </c:pt>
                <c:pt idx="10134">
                  <c:v>64.3479</c:v>
                </c:pt>
                <c:pt idx="10135">
                  <c:v>64.39279999999998</c:v>
                </c:pt>
                <c:pt idx="10136">
                  <c:v>64.4377</c:v>
                </c:pt>
                <c:pt idx="10137">
                  <c:v>64.4377</c:v>
                </c:pt>
                <c:pt idx="10138">
                  <c:v>64.4377</c:v>
                </c:pt>
                <c:pt idx="10139">
                  <c:v>64.39279999999998</c:v>
                </c:pt>
                <c:pt idx="10140">
                  <c:v>64.39279999999998</c:v>
                </c:pt>
                <c:pt idx="10141">
                  <c:v>64.39279999999998</c:v>
                </c:pt>
                <c:pt idx="10142">
                  <c:v>64.39279999999998</c:v>
                </c:pt>
                <c:pt idx="10143">
                  <c:v>64.3479</c:v>
                </c:pt>
                <c:pt idx="10144">
                  <c:v>64.3479</c:v>
                </c:pt>
                <c:pt idx="10145">
                  <c:v>64.39279999999998</c:v>
                </c:pt>
                <c:pt idx="10146">
                  <c:v>64.4377</c:v>
                </c:pt>
                <c:pt idx="10147">
                  <c:v>64.4377</c:v>
                </c:pt>
                <c:pt idx="10148">
                  <c:v>64.4377</c:v>
                </c:pt>
                <c:pt idx="10149">
                  <c:v>64.4826</c:v>
                </c:pt>
                <c:pt idx="10150">
                  <c:v>64.4826</c:v>
                </c:pt>
                <c:pt idx="10151">
                  <c:v>64.4377</c:v>
                </c:pt>
                <c:pt idx="10152">
                  <c:v>64.39279999999998</c:v>
                </c:pt>
                <c:pt idx="10153">
                  <c:v>64.4377</c:v>
                </c:pt>
                <c:pt idx="10154">
                  <c:v>64.4377</c:v>
                </c:pt>
                <c:pt idx="10155">
                  <c:v>64.4377</c:v>
                </c:pt>
                <c:pt idx="10156">
                  <c:v>64.4377</c:v>
                </c:pt>
                <c:pt idx="10157">
                  <c:v>64.4377</c:v>
                </c:pt>
                <c:pt idx="10158">
                  <c:v>64.4377</c:v>
                </c:pt>
                <c:pt idx="10159">
                  <c:v>64.4826</c:v>
                </c:pt>
                <c:pt idx="10160">
                  <c:v>64.4377</c:v>
                </c:pt>
                <c:pt idx="10161">
                  <c:v>64.39279999999998</c:v>
                </c:pt>
                <c:pt idx="10162">
                  <c:v>64.39279999999998</c:v>
                </c:pt>
                <c:pt idx="10163">
                  <c:v>64.4826</c:v>
                </c:pt>
                <c:pt idx="10164">
                  <c:v>64.4377</c:v>
                </c:pt>
                <c:pt idx="10165">
                  <c:v>64.4826</c:v>
                </c:pt>
                <c:pt idx="10166">
                  <c:v>64.4826</c:v>
                </c:pt>
                <c:pt idx="10167">
                  <c:v>64.4826</c:v>
                </c:pt>
                <c:pt idx="10168">
                  <c:v>64.4826</c:v>
                </c:pt>
                <c:pt idx="10169">
                  <c:v>64.4377</c:v>
                </c:pt>
                <c:pt idx="10170">
                  <c:v>64.4377</c:v>
                </c:pt>
                <c:pt idx="10171">
                  <c:v>64.4377</c:v>
                </c:pt>
                <c:pt idx="10172">
                  <c:v>64.4377</c:v>
                </c:pt>
                <c:pt idx="10173">
                  <c:v>64.4377</c:v>
                </c:pt>
                <c:pt idx="10174">
                  <c:v>64.4826</c:v>
                </c:pt>
                <c:pt idx="10175">
                  <c:v>64.4826</c:v>
                </c:pt>
                <c:pt idx="10176">
                  <c:v>64.4377</c:v>
                </c:pt>
                <c:pt idx="10177">
                  <c:v>64.4826</c:v>
                </c:pt>
                <c:pt idx="10178">
                  <c:v>64.4826</c:v>
                </c:pt>
                <c:pt idx="10179">
                  <c:v>64.5274</c:v>
                </c:pt>
                <c:pt idx="10180">
                  <c:v>64.57229999999998</c:v>
                </c:pt>
                <c:pt idx="10181">
                  <c:v>64.57229999999998</c:v>
                </c:pt>
                <c:pt idx="10182">
                  <c:v>64.57229999999998</c:v>
                </c:pt>
                <c:pt idx="10183">
                  <c:v>64.57229999999998</c:v>
                </c:pt>
                <c:pt idx="10184">
                  <c:v>64.6172</c:v>
                </c:pt>
                <c:pt idx="10185">
                  <c:v>64.57229999999998</c:v>
                </c:pt>
                <c:pt idx="10186">
                  <c:v>64.57229999999998</c:v>
                </c:pt>
                <c:pt idx="10187">
                  <c:v>64.57229999999998</c:v>
                </c:pt>
                <c:pt idx="10188">
                  <c:v>64.57229999999998</c:v>
                </c:pt>
                <c:pt idx="10189">
                  <c:v>64.5274</c:v>
                </c:pt>
                <c:pt idx="10190">
                  <c:v>64.57229999999998</c:v>
                </c:pt>
                <c:pt idx="10191">
                  <c:v>64.5274</c:v>
                </c:pt>
                <c:pt idx="10192">
                  <c:v>64.5274</c:v>
                </c:pt>
                <c:pt idx="10193">
                  <c:v>64.5274</c:v>
                </c:pt>
                <c:pt idx="10194">
                  <c:v>64.5274</c:v>
                </c:pt>
                <c:pt idx="10195">
                  <c:v>64.57229999999998</c:v>
                </c:pt>
                <c:pt idx="10196">
                  <c:v>64.6172</c:v>
                </c:pt>
                <c:pt idx="10197">
                  <c:v>64.6172</c:v>
                </c:pt>
                <c:pt idx="10198">
                  <c:v>64.6172</c:v>
                </c:pt>
                <c:pt idx="10199">
                  <c:v>64.57229999999998</c:v>
                </c:pt>
                <c:pt idx="10200">
                  <c:v>64.57229999999998</c:v>
                </c:pt>
                <c:pt idx="10201">
                  <c:v>64.5274</c:v>
                </c:pt>
                <c:pt idx="10202">
                  <c:v>64.5274</c:v>
                </c:pt>
                <c:pt idx="10203">
                  <c:v>64.5274</c:v>
                </c:pt>
                <c:pt idx="10204">
                  <c:v>64.5274</c:v>
                </c:pt>
                <c:pt idx="10205">
                  <c:v>64.57229999999998</c:v>
                </c:pt>
                <c:pt idx="10206">
                  <c:v>64.57229999999998</c:v>
                </c:pt>
                <c:pt idx="10207">
                  <c:v>64.6172</c:v>
                </c:pt>
                <c:pt idx="10208">
                  <c:v>64.6172</c:v>
                </c:pt>
                <c:pt idx="10209">
                  <c:v>64.6172</c:v>
                </c:pt>
                <c:pt idx="10210">
                  <c:v>64.66209999999998</c:v>
                </c:pt>
                <c:pt idx="10211">
                  <c:v>64.66209999999998</c:v>
                </c:pt>
                <c:pt idx="10212">
                  <c:v>64.6172</c:v>
                </c:pt>
                <c:pt idx="10213">
                  <c:v>64.6172</c:v>
                </c:pt>
                <c:pt idx="10214">
                  <c:v>64.6172</c:v>
                </c:pt>
                <c:pt idx="10215">
                  <c:v>64.66209999999998</c:v>
                </c:pt>
                <c:pt idx="10216">
                  <c:v>64.66209999999998</c:v>
                </c:pt>
                <c:pt idx="10217">
                  <c:v>64.66209999999998</c:v>
                </c:pt>
                <c:pt idx="10218">
                  <c:v>64.66209999999998</c:v>
                </c:pt>
                <c:pt idx="10219">
                  <c:v>64.66209999999998</c:v>
                </c:pt>
                <c:pt idx="10220">
                  <c:v>64.66209999999998</c:v>
                </c:pt>
                <c:pt idx="10221">
                  <c:v>64.6172</c:v>
                </c:pt>
                <c:pt idx="10222">
                  <c:v>64.66209999999998</c:v>
                </c:pt>
                <c:pt idx="10223">
                  <c:v>64.66209999999998</c:v>
                </c:pt>
                <c:pt idx="10224">
                  <c:v>64.707</c:v>
                </c:pt>
                <c:pt idx="10225">
                  <c:v>64.66209999999998</c:v>
                </c:pt>
                <c:pt idx="10226">
                  <c:v>64.66209999999998</c:v>
                </c:pt>
                <c:pt idx="10227">
                  <c:v>64.66209999999998</c:v>
                </c:pt>
                <c:pt idx="10228">
                  <c:v>64.66209999999998</c:v>
                </c:pt>
                <c:pt idx="10229">
                  <c:v>64.66209999999998</c:v>
                </c:pt>
                <c:pt idx="10230">
                  <c:v>64.66209999999998</c:v>
                </c:pt>
                <c:pt idx="10231">
                  <c:v>64.707</c:v>
                </c:pt>
                <c:pt idx="10232">
                  <c:v>64.7518</c:v>
                </c:pt>
                <c:pt idx="10233">
                  <c:v>64.7518</c:v>
                </c:pt>
                <c:pt idx="10234">
                  <c:v>64.7518</c:v>
                </c:pt>
                <c:pt idx="10235">
                  <c:v>64.707</c:v>
                </c:pt>
                <c:pt idx="10236">
                  <c:v>64.66209999999998</c:v>
                </c:pt>
                <c:pt idx="10237">
                  <c:v>64.707</c:v>
                </c:pt>
                <c:pt idx="10238">
                  <c:v>64.7518</c:v>
                </c:pt>
                <c:pt idx="10239">
                  <c:v>64.707</c:v>
                </c:pt>
                <c:pt idx="10240">
                  <c:v>64.7518</c:v>
                </c:pt>
                <c:pt idx="10241">
                  <c:v>64.7518</c:v>
                </c:pt>
                <c:pt idx="10242">
                  <c:v>64.7518</c:v>
                </c:pt>
                <c:pt idx="10243">
                  <c:v>64.7518</c:v>
                </c:pt>
                <c:pt idx="10244">
                  <c:v>64.7518</c:v>
                </c:pt>
                <c:pt idx="10245">
                  <c:v>64.7518</c:v>
                </c:pt>
                <c:pt idx="10246">
                  <c:v>64.7967</c:v>
                </c:pt>
                <c:pt idx="10247">
                  <c:v>64.7967</c:v>
                </c:pt>
                <c:pt idx="10248">
                  <c:v>64.8416</c:v>
                </c:pt>
                <c:pt idx="10249">
                  <c:v>64.7967</c:v>
                </c:pt>
                <c:pt idx="10250">
                  <c:v>64.8865</c:v>
                </c:pt>
                <c:pt idx="10251">
                  <c:v>64.8416</c:v>
                </c:pt>
                <c:pt idx="10252">
                  <c:v>64.7967</c:v>
                </c:pt>
                <c:pt idx="10253">
                  <c:v>64.7967</c:v>
                </c:pt>
                <c:pt idx="10254">
                  <c:v>64.7967</c:v>
                </c:pt>
                <c:pt idx="10255">
                  <c:v>64.8416</c:v>
                </c:pt>
                <c:pt idx="10256">
                  <c:v>64.8416</c:v>
                </c:pt>
                <c:pt idx="10257">
                  <c:v>64.8416</c:v>
                </c:pt>
                <c:pt idx="10258">
                  <c:v>64.8416</c:v>
                </c:pt>
                <c:pt idx="10259">
                  <c:v>64.8416</c:v>
                </c:pt>
                <c:pt idx="10260">
                  <c:v>64.7967</c:v>
                </c:pt>
                <c:pt idx="10261">
                  <c:v>64.7967</c:v>
                </c:pt>
                <c:pt idx="10262">
                  <c:v>64.8865</c:v>
                </c:pt>
                <c:pt idx="10263">
                  <c:v>64.8865</c:v>
                </c:pt>
                <c:pt idx="10264">
                  <c:v>64.9314</c:v>
                </c:pt>
                <c:pt idx="10265">
                  <c:v>64.9314</c:v>
                </c:pt>
                <c:pt idx="10266">
                  <c:v>64.9762</c:v>
                </c:pt>
                <c:pt idx="10267">
                  <c:v>64.9314</c:v>
                </c:pt>
                <c:pt idx="10268">
                  <c:v>64.9314</c:v>
                </c:pt>
                <c:pt idx="10269">
                  <c:v>64.9314</c:v>
                </c:pt>
                <c:pt idx="10270">
                  <c:v>64.9314</c:v>
                </c:pt>
                <c:pt idx="10271">
                  <c:v>64.9314</c:v>
                </c:pt>
                <c:pt idx="10272">
                  <c:v>64.8865</c:v>
                </c:pt>
                <c:pt idx="10273">
                  <c:v>64.8416</c:v>
                </c:pt>
                <c:pt idx="10274">
                  <c:v>64.8865</c:v>
                </c:pt>
                <c:pt idx="10275">
                  <c:v>64.9762</c:v>
                </c:pt>
                <c:pt idx="10276">
                  <c:v>64.9762</c:v>
                </c:pt>
                <c:pt idx="10277">
                  <c:v>64.9762</c:v>
                </c:pt>
                <c:pt idx="10278">
                  <c:v>64.9314</c:v>
                </c:pt>
                <c:pt idx="10279">
                  <c:v>64.9314</c:v>
                </c:pt>
                <c:pt idx="10280">
                  <c:v>64.9314</c:v>
                </c:pt>
                <c:pt idx="10281">
                  <c:v>64.9762</c:v>
                </c:pt>
                <c:pt idx="10282">
                  <c:v>64.9762</c:v>
                </c:pt>
                <c:pt idx="10283">
                  <c:v>64.9762</c:v>
                </c:pt>
                <c:pt idx="10284">
                  <c:v>65.0211</c:v>
                </c:pt>
                <c:pt idx="10285">
                  <c:v>65.0211</c:v>
                </c:pt>
                <c:pt idx="10286">
                  <c:v>64.9762</c:v>
                </c:pt>
                <c:pt idx="10287">
                  <c:v>64.9762</c:v>
                </c:pt>
                <c:pt idx="10288">
                  <c:v>64.9762</c:v>
                </c:pt>
                <c:pt idx="10289">
                  <c:v>65.0211</c:v>
                </c:pt>
                <c:pt idx="10290">
                  <c:v>65.0211</c:v>
                </c:pt>
                <c:pt idx="10291">
                  <c:v>64.9762</c:v>
                </c:pt>
                <c:pt idx="10292">
                  <c:v>64.9314</c:v>
                </c:pt>
                <c:pt idx="10293">
                  <c:v>64.9314</c:v>
                </c:pt>
                <c:pt idx="10294">
                  <c:v>65.0211</c:v>
                </c:pt>
                <c:pt idx="10295">
                  <c:v>65.066</c:v>
                </c:pt>
                <c:pt idx="10296">
                  <c:v>65.066</c:v>
                </c:pt>
                <c:pt idx="10297">
                  <c:v>65.0211</c:v>
                </c:pt>
                <c:pt idx="10298">
                  <c:v>65.0211</c:v>
                </c:pt>
                <c:pt idx="10299">
                  <c:v>65.0211</c:v>
                </c:pt>
                <c:pt idx="10300">
                  <c:v>65.066</c:v>
                </c:pt>
                <c:pt idx="10301">
                  <c:v>65.1109</c:v>
                </c:pt>
                <c:pt idx="10302">
                  <c:v>65.1109</c:v>
                </c:pt>
                <c:pt idx="10303">
                  <c:v>65.1109</c:v>
                </c:pt>
                <c:pt idx="10304">
                  <c:v>65.1109</c:v>
                </c:pt>
                <c:pt idx="10305">
                  <c:v>65.1109</c:v>
                </c:pt>
                <c:pt idx="10306">
                  <c:v>65.066</c:v>
                </c:pt>
                <c:pt idx="10307">
                  <c:v>65.1109</c:v>
                </c:pt>
                <c:pt idx="10308">
                  <c:v>65.1109</c:v>
                </c:pt>
                <c:pt idx="10309">
                  <c:v>65.15569999999998</c:v>
                </c:pt>
                <c:pt idx="10310">
                  <c:v>65.1109</c:v>
                </c:pt>
                <c:pt idx="10311">
                  <c:v>65.066</c:v>
                </c:pt>
                <c:pt idx="10312">
                  <c:v>65.0211</c:v>
                </c:pt>
                <c:pt idx="10313">
                  <c:v>65.066</c:v>
                </c:pt>
                <c:pt idx="10314">
                  <c:v>65.066</c:v>
                </c:pt>
                <c:pt idx="10315">
                  <c:v>65.066</c:v>
                </c:pt>
                <c:pt idx="10316">
                  <c:v>65.1109</c:v>
                </c:pt>
                <c:pt idx="10317">
                  <c:v>65.15569999999998</c:v>
                </c:pt>
                <c:pt idx="10318">
                  <c:v>65.15569999999998</c:v>
                </c:pt>
                <c:pt idx="10319">
                  <c:v>65.15569999999998</c:v>
                </c:pt>
                <c:pt idx="10320">
                  <c:v>65.15569999999998</c:v>
                </c:pt>
                <c:pt idx="10321">
                  <c:v>65.15569999999998</c:v>
                </c:pt>
                <c:pt idx="10322">
                  <c:v>65.15569999999998</c:v>
                </c:pt>
                <c:pt idx="10323">
                  <c:v>65.15569999999998</c:v>
                </c:pt>
                <c:pt idx="10324">
                  <c:v>65.15569999999998</c:v>
                </c:pt>
                <c:pt idx="10325">
                  <c:v>65.2006</c:v>
                </c:pt>
                <c:pt idx="10326">
                  <c:v>65.2006</c:v>
                </c:pt>
                <c:pt idx="10327">
                  <c:v>65.2006</c:v>
                </c:pt>
                <c:pt idx="10328">
                  <c:v>65.2455</c:v>
                </c:pt>
                <c:pt idx="10329">
                  <c:v>65.2455</c:v>
                </c:pt>
                <c:pt idx="10330">
                  <c:v>65.2006</c:v>
                </c:pt>
                <c:pt idx="10331">
                  <c:v>65.2455</c:v>
                </c:pt>
                <c:pt idx="10332">
                  <c:v>65.2455</c:v>
                </c:pt>
                <c:pt idx="10333">
                  <c:v>65.2455</c:v>
                </c:pt>
                <c:pt idx="10334">
                  <c:v>65.2455</c:v>
                </c:pt>
                <c:pt idx="10335">
                  <c:v>65.2006</c:v>
                </c:pt>
                <c:pt idx="10336">
                  <c:v>65.2455</c:v>
                </c:pt>
                <c:pt idx="10337">
                  <c:v>65.2904</c:v>
                </c:pt>
                <c:pt idx="10338">
                  <c:v>65.33529999999998</c:v>
                </c:pt>
                <c:pt idx="10339">
                  <c:v>65.33529999999998</c:v>
                </c:pt>
                <c:pt idx="10340">
                  <c:v>65.3801</c:v>
                </c:pt>
                <c:pt idx="10341">
                  <c:v>65.3801</c:v>
                </c:pt>
                <c:pt idx="10342">
                  <c:v>65.33529999999998</c:v>
                </c:pt>
                <c:pt idx="10343">
                  <c:v>65.2904</c:v>
                </c:pt>
                <c:pt idx="10344">
                  <c:v>65.2455</c:v>
                </c:pt>
                <c:pt idx="10345">
                  <c:v>65.2904</c:v>
                </c:pt>
                <c:pt idx="10346">
                  <c:v>65.33529999999998</c:v>
                </c:pt>
                <c:pt idx="10347">
                  <c:v>65.33529999999998</c:v>
                </c:pt>
                <c:pt idx="10348">
                  <c:v>65.33529999999998</c:v>
                </c:pt>
                <c:pt idx="10349">
                  <c:v>65.33529999999998</c:v>
                </c:pt>
                <c:pt idx="10350">
                  <c:v>65.33529999999998</c:v>
                </c:pt>
                <c:pt idx="10351">
                  <c:v>65.33529999999998</c:v>
                </c:pt>
                <c:pt idx="10352">
                  <c:v>65.2904</c:v>
                </c:pt>
                <c:pt idx="10353">
                  <c:v>65.2904</c:v>
                </c:pt>
                <c:pt idx="10354">
                  <c:v>65.33529999999998</c:v>
                </c:pt>
                <c:pt idx="10355">
                  <c:v>65.33529999999998</c:v>
                </c:pt>
                <c:pt idx="10356">
                  <c:v>65.33529999999998</c:v>
                </c:pt>
                <c:pt idx="10357">
                  <c:v>65.33529999999998</c:v>
                </c:pt>
                <c:pt idx="10358">
                  <c:v>65.3801</c:v>
                </c:pt>
                <c:pt idx="10359">
                  <c:v>65.425</c:v>
                </c:pt>
                <c:pt idx="10360">
                  <c:v>65.425</c:v>
                </c:pt>
                <c:pt idx="10361">
                  <c:v>65.3801</c:v>
                </c:pt>
                <c:pt idx="10362">
                  <c:v>65.3801</c:v>
                </c:pt>
                <c:pt idx="10363">
                  <c:v>65.3801</c:v>
                </c:pt>
                <c:pt idx="10364">
                  <c:v>65.3801</c:v>
                </c:pt>
                <c:pt idx="10365">
                  <c:v>65.3801</c:v>
                </c:pt>
                <c:pt idx="10366">
                  <c:v>65.3801</c:v>
                </c:pt>
                <c:pt idx="10367">
                  <c:v>65.425</c:v>
                </c:pt>
                <c:pt idx="10368">
                  <c:v>65.425</c:v>
                </c:pt>
                <c:pt idx="10369">
                  <c:v>65.425</c:v>
                </c:pt>
                <c:pt idx="10370">
                  <c:v>65.3801</c:v>
                </c:pt>
                <c:pt idx="10371">
                  <c:v>65.3801</c:v>
                </c:pt>
                <c:pt idx="10372">
                  <c:v>65.425</c:v>
                </c:pt>
                <c:pt idx="10373">
                  <c:v>65.4699</c:v>
                </c:pt>
                <c:pt idx="10374">
                  <c:v>65.4699</c:v>
                </c:pt>
                <c:pt idx="10375">
                  <c:v>65.4699</c:v>
                </c:pt>
                <c:pt idx="10376">
                  <c:v>65.5148</c:v>
                </c:pt>
                <c:pt idx="10377">
                  <c:v>65.5148</c:v>
                </c:pt>
                <c:pt idx="10378">
                  <c:v>65.4699</c:v>
                </c:pt>
                <c:pt idx="10379">
                  <c:v>65.4699</c:v>
                </c:pt>
                <c:pt idx="10380">
                  <c:v>65.4699</c:v>
                </c:pt>
                <c:pt idx="10381">
                  <c:v>65.4699</c:v>
                </c:pt>
                <c:pt idx="10382">
                  <c:v>65.5148</c:v>
                </c:pt>
                <c:pt idx="10383">
                  <c:v>65.5597</c:v>
                </c:pt>
                <c:pt idx="10384">
                  <c:v>65.5597</c:v>
                </c:pt>
                <c:pt idx="10385">
                  <c:v>65.5148</c:v>
                </c:pt>
                <c:pt idx="10386">
                  <c:v>65.5148</c:v>
                </c:pt>
                <c:pt idx="10387">
                  <c:v>65.5148</c:v>
                </c:pt>
                <c:pt idx="10388">
                  <c:v>65.5597</c:v>
                </c:pt>
                <c:pt idx="10389">
                  <c:v>65.5597</c:v>
                </c:pt>
                <c:pt idx="10390">
                  <c:v>65.5597</c:v>
                </c:pt>
                <c:pt idx="10391">
                  <c:v>65.5597</c:v>
                </c:pt>
                <c:pt idx="10392">
                  <c:v>65.5597</c:v>
                </c:pt>
                <c:pt idx="10393">
                  <c:v>65.5597</c:v>
                </c:pt>
                <c:pt idx="10394">
                  <c:v>65.6045</c:v>
                </c:pt>
                <c:pt idx="10395">
                  <c:v>65.6494</c:v>
                </c:pt>
                <c:pt idx="10396">
                  <c:v>65.6045</c:v>
                </c:pt>
                <c:pt idx="10397">
                  <c:v>65.6045</c:v>
                </c:pt>
                <c:pt idx="10398">
                  <c:v>65.5597</c:v>
                </c:pt>
                <c:pt idx="10399">
                  <c:v>65.5597</c:v>
                </c:pt>
                <c:pt idx="10400">
                  <c:v>65.6045</c:v>
                </c:pt>
                <c:pt idx="10401">
                  <c:v>65.6494</c:v>
                </c:pt>
                <c:pt idx="10402">
                  <c:v>65.6045</c:v>
                </c:pt>
                <c:pt idx="10403">
                  <c:v>65.6045</c:v>
                </c:pt>
                <c:pt idx="10404">
                  <c:v>65.6494</c:v>
                </c:pt>
                <c:pt idx="10405">
                  <c:v>65.6494</c:v>
                </c:pt>
                <c:pt idx="10406">
                  <c:v>65.6494</c:v>
                </c:pt>
                <c:pt idx="10407">
                  <c:v>65.6045</c:v>
                </c:pt>
                <c:pt idx="10408">
                  <c:v>65.6494</c:v>
                </c:pt>
                <c:pt idx="10409">
                  <c:v>65.6494</c:v>
                </c:pt>
                <c:pt idx="10410">
                  <c:v>65.69430000000001</c:v>
                </c:pt>
                <c:pt idx="10411">
                  <c:v>65.69430000000001</c:v>
                </c:pt>
                <c:pt idx="10412">
                  <c:v>65.69430000000001</c:v>
                </c:pt>
                <c:pt idx="10413">
                  <c:v>65.69430000000001</c:v>
                </c:pt>
                <c:pt idx="10414">
                  <c:v>65.69430000000001</c:v>
                </c:pt>
                <c:pt idx="10415">
                  <c:v>65.7392</c:v>
                </c:pt>
                <c:pt idx="10416">
                  <c:v>65.7392</c:v>
                </c:pt>
                <c:pt idx="10417">
                  <c:v>65.69430000000001</c:v>
                </c:pt>
                <c:pt idx="10418">
                  <c:v>65.7392</c:v>
                </c:pt>
                <c:pt idx="10419">
                  <c:v>65.7392</c:v>
                </c:pt>
                <c:pt idx="10420">
                  <c:v>65.7392</c:v>
                </c:pt>
                <c:pt idx="10421">
                  <c:v>65.7841</c:v>
                </c:pt>
                <c:pt idx="10422">
                  <c:v>65.7841</c:v>
                </c:pt>
                <c:pt idx="10423">
                  <c:v>65.7392</c:v>
                </c:pt>
                <c:pt idx="10424">
                  <c:v>65.7841</c:v>
                </c:pt>
                <c:pt idx="10425">
                  <c:v>65.7841</c:v>
                </c:pt>
                <c:pt idx="10426">
                  <c:v>65.7841</c:v>
                </c:pt>
                <c:pt idx="10427">
                  <c:v>65.7392</c:v>
                </c:pt>
                <c:pt idx="10428">
                  <c:v>65.69430000000001</c:v>
                </c:pt>
                <c:pt idx="10429">
                  <c:v>65.7392</c:v>
                </c:pt>
                <c:pt idx="10430">
                  <c:v>65.7392</c:v>
                </c:pt>
                <c:pt idx="10431">
                  <c:v>65.7841</c:v>
                </c:pt>
                <c:pt idx="10432">
                  <c:v>65.7841</c:v>
                </c:pt>
                <c:pt idx="10433">
                  <c:v>65.82889999999998</c:v>
                </c:pt>
                <c:pt idx="10434">
                  <c:v>65.82889999999998</c:v>
                </c:pt>
                <c:pt idx="10435">
                  <c:v>65.82889999999998</c:v>
                </c:pt>
                <c:pt idx="10436">
                  <c:v>65.82889999999998</c:v>
                </c:pt>
                <c:pt idx="10437">
                  <c:v>65.82889999999998</c:v>
                </c:pt>
                <c:pt idx="10438">
                  <c:v>65.82889999999998</c:v>
                </c:pt>
                <c:pt idx="10439">
                  <c:v>65.82889999999998</c:v>
                </c:pt>
                <c:pt idx="10440">
                  <c:v>65.87379999999995</c:v>
                </c:pt>
                <c:pt idx="10441">
                  <c:v>65.82889999999998</c:v>
                </c:pt>
                <c:pt idx="10442">
                  <c:v>65.82889999999998</c:v>
                </c:pt>
                <c:pt idx="10443">
                  <c:v>65.87379999999995</c:v>
                </c:pt>
                <c:pt idx="10444">
                  <c:v>65.87379999999995</c:v>
                </c:pt>
                <c:pt idx="10445">
                  <c:v>65.87379999999995</c:v>
                </c:pt>
                <c:pt idx="10446">
                  <c:v>65.87379999999995</c:v>
                </c:pt>
                <c:pt idx="10447">
                  <c:v>65.9187</c:v>
                </c:pt>
                <c:pt idx="10448">
                  <c:v>65.9187</c:v>
                </c:pt>
                <c:pt idx="10449">
                  <c:v>65.9636</c:v>
                </c:pt>
                <c:pt idx="10450">
                  <c:v>65.9636</c:v>
                </c:pt>
                <c:pt idx="10451">
                  <c:v>65.9636</c:v>
                </c:pt>
                <c:pt idx="10452">
                  <c:v>65.9187</c:v>
                </c:pt>
                <c:pt idx="10453">
                  <c:v>65.87379999999995</c:v>
                </c:pt>
                <c:pt idx="10454">
                  <c:v>65.9187</c:v>
                </c:pt>
                <c:pt idx="10455">
                  <c:v>66.009</c:v>
                </c:pt>
                <c:pt idx="10456">
                  <c:v>66.009</c:v>
                </c:pt>
                <c:pt idx="10457">
                  <c:v>66.009</c:v>
                </c:pt>
                <c:pt idx="10458">
                  <c:v>65.9636</c:v>
                </c:pt>
                <c:pt idx="10459">
                  <c:v>66.009</c:v>
                </c:pt>
                <c:pt idx="10460">
                  <c:v>65.9636</c:v>
                </c:pt>
                <c:pt idx="10461">
                  <c:v>65.9636</c:v>
                </c:pt>
                <c:pt idx="10462">
                  <c:v>65.9636</c:v>
                </c:pt>
                <c:pt idx="10463">
                  <c:v>65.9636</c:v>
                </c:pt>
                <c:pt idx="10464">
                  <c:v>65.9636</c:v>
                </c:pt>
                <c:pt idx="10465">
                  <c:v>65.9636</c:v>
                </c:pt>
                <c:pt idx="10466">
                  <c:v>65.9636</c:v>
                </c:pt>
                <c:pt idx="10467">
                  <c:v>66.009</c:v>
                </c:pt>
                <c:pt idx="10468">
                  <c:v>66.1043</c:v>
                </c:pt>
                <c:pt idx="10469">
                  <c:v>66.0567</c:v>
                </c:pt>
                <c:pt idx="10470">
                  <c:v>66.1043</c:v>
                </c:pt>
                <c:pt idx="10471">
                  <c:v>66.0567</c:v>
                </c:pt>
                <c:pt idx="10472">
                  <c:v>66.1043</c:v>
                </c:pt>
                <c:pt idx="10473">
                  <c:v>66.0567</c:v>
                </c:pt>
                <c:pt idx="10474">
                  <c:v>66.0567</c:v>
                </c:pt>
                <c:pt idx="10475">
                  <c:v>66.009</c:v>
                </c:pt>
                <c:pt idx="10476">
                  <c:v>66.0567</c:v>
                </c:pt>
                <c:pt idx="10477">
                  <c:v>66.1043</c:v>
                </c:pt>
                <c:pt idx="10478">
                  <c:v>66.0567</c:v>
                </c:pt>
                <c:pt idx="10479">
                  <c:v>66.0567</c:v>
                </c:pt>
                <c:pt idx="10480">
                  <c:v>66.1043</c:v>
                </c:pt>
                <c:pt idx="10481">
                  <c:v>66.15199999999998</c:v>
                </c:pt>
                <c:pt idx="10482">
                  <c:v>66.15199999999998</c:v>
                </c:pt>
                <c:pt idx="10483">
                  <c:v>66.15199999999998</c:v>
                </c:pt>
                <c:pt idx="10484">
                  <c:v>66.0567</c:v>
                </c:pt>
                <c:pt idx="10485">
                  <c:v>66.15199999999998</c:v>
                </c:pt>
                <c:pt idx="10486">
                  <c:v>66.1997</c:v>
                </c:pt>
                <c:pt idx="10487">
                  <c:v>66.1997</c:v>
                </c:pt>
                <c:pt idx="10488">
                  <c:v>66.1997</c:v>
                </c:pt>
                <c:pt idx="10489">
                  <c:v>66.1997</c:v>
                </c:pt>
                <c:pt idx="10490">
                  <c:v>66.1997</c:v>
                </c:pt>
                <c:pt idx="10491">
                  <c:v>66.1997</c:v>
                </c:pt>
                <c:pt idx="10492">
                  <c:v>66.15199999999998</c:v>
                </c:pt>
                <c:pt idx="10493">
                  <c:v>66.15199999999998</c:v>
                </c:pt>
                <c:pt idx="10494">
                  <c:v>66.1997</c:v>
                </c:pt>
                <c:pt idx="10495">
                  <c:v>66.15199999999998</c:v>
                </c:pt>
                <c:pt idx="10496">
                  <c:v>66.15199999999998</c:v>
                </c:pt>
                <c:pt idx="10497">
                  <c:v>66.1997</c:v>
                </c:pt>
                <c:pt idx="10498">
                  <c:v>66.1997</c:v>
                </c:pt>
                <c:pt idx="10499">
                  <c:v>66.2474</c:v>
                </c:pt>
                <c:pt idx="10500">
                  <c:v>66.2474</c:v>
                </c:pt>
                <c:pt idx="10501">
                  <c:v>66.2474</c:v>
                </c:pt>
                <c:pt idx="10502">
                  <c:v>66.2474</c:v>
                </c:pt>
                <c:pt idx="10503">
                  <c:v>66.2474</c:v>
                </c:pt>
                <c:pt idx="10504">
                  <c:v>66.1997</c:v>
                </c:pt>
                <c:pt idx="10505">
                  <c:v>66.2951</c:v>
                </c:pt>
                <c:pt idx="10506">
                  <c:v>66.2951</c:v>
                </c:pt>
                <c:pt idx="10507">
                  <c:v>66.2951</c:v>
                </c:pt>
                <c:pt idx="10508">
                  <c:v>66.2951</c:v>
                </c:pt>
                <c:pt idx="10509">
                  <c:v>66.2474</c:v>
                </c:pt>
                <c:pt idx="10510">
                  <c:v>66.2951</c:v>
                </c:pt>
                <c:pt idx="10511">
                  <c:v>66.2951</c:v>
                </c:pt>
                <c:pt idx="10512">
                  <c:v>66.34279999999998</c:v>
                </c:pt>
                <c:pt idx="10513">
                  <c:v>66.34279999999998</c:v>
                </c:pt>
                <c:pt idx="10514">
                  <c:v>66.34279999999998</c:v>
                </c:pt>
                <c:pt idx="10515">
                  <c:v>66.34279999999998</c:v>
                </c:pt>
                <c:pt idx="10516">
                  <c:v>66.34279999999998</c:v>
                </c:pt>
                <c:pt idx="10517">
                  <c:v>66.34279999999998</c:v>
                </c:pt>
                <c:pt idx="10518">
                  <c:v>66.2951</c:v>
                </c:pt>
                <c:pt idx="10519">
                  <c:v>66.2951</c:v>
                </c:pt>
                <c:pt idx="10520">
                  <c:v>66.2951</c:v>
                </c:pt>
                <c:pt idx="10521">
                  <c:v>66.34279999999998</c:v>
                </c:pt>
                <c:pt idx="10522">
                  <c:v>66.34279999999998</c:v>
                </c:pt>
                <c:pt idx="10523">
                  <c:v>66.3904</c:v>
                </c:pt>
                <c:pt idx="10524">
                  <c:v>66.3904</c:v>
                </c:pt>
                <c:pt idx="10525">
                  <c:v>66.3904</c:v>
                </c:pt>
                <c:pt idx="10526">
                  <c:v>66.4381</c:v>
                </c:pt>
                <c:pt idx="10527">
                  <c:v>66.4381</c:v>
                </c:pt>
                <c:pt idx="10528">
                  <c:v>66.3904</c:v>
                </c:pt>
                <c:pt idx="10529">
                  <c:v>66.3904</c:v>
                </c:pt>
                <c:pt idx="10530">
                  <c:v>66.3904</c:v>
                </c:pt>
                <c:pt idx="10531">
                  <c:v>66.4381</c:v>
                </c:pt>
                <c:pt idx="10532">
                  <c:v>66.4858</c:v>
                </c:pt>
                <c:pt idx="10533">
                  <c:v>66.4858</c:v>
                </c:pt>
                <c:pt idx="10534">
                  <c:v>66.4381</c:v>
                </c:pt>
                <c:pt idx="10535">
                  <c:v>66.4858</c:v>
                </c:pt>
                <c:pt idx="10536">
                  <c:v>66.4858</c:v>
                </c:pt>
                <c:pt idx="10537">
                  <c:v>66.4858</c:v>
                </c:pt>
                <c:pt idx="10538">
                  <c:v>66.4858</c:v>
                </c:pt>
                <c:pt idx="10539">
                  <c:v>66.3904</c:v>
                </c:pt>
                <c:pt idx="10540">
                  <c:v>66.3904</c:v>
                </c:pt>
                <c:pt idx="10541">
                  <c:v>66.4858</c:v>
                </c:pt>
                <c:pt idx="10542">
                  <c:v>66.5335</c:v>
                </c:pt>
                <c:pt idx="10543">
                  <c:v>66.4858</c:v>
                </c:pt>
                <c:pt idx="10544">
                  <c:v>66.4858</c:v>
                </c:pt>
                <c:pt idx="10545">
                  <c:v>66.4858</c:v>
                </c:pt>
                <c:pt idx="10546">
                  <c:v>66.5335</c:v>
                </c:pt>
                <c:pt idx="10547">
                  <c:v>66.4858</c:v>
                </c:pt>
                <c:pt idx="10548">
                  <c:v>66.4381</c:v>
                </c:pt>
                <c:pt idx="10549">
                  <c:v>66.4381</c:v>
                </c:pt>
                <c:pt idx="10550">
                  <c:v>66.4381</c:v>
                </c:pt>
                <c:pt idx="10551">
                  <c:v>66.4858</c:v>
                </c:pt>
                <c:pt idx="10552">
                  <c:v>66.5335</c:v>
                </c:pt>
                <c:pt idx="10553">
                  <c:v>66.5812</c:v>
                </c:pt>
                <c:pt idx="10554">
                  <c:v>66.62889999999993</c:v>
                </c:pt>
                <c:pt idx="10555">
                  <c:v>66.62889999999993</c:v>
                </c:pt>
                <c:pt idx="10556">
                  <c:v>66.62889999999993</c:v>
                </c:pt>
                <c:pt idx="10557">
                  <c:v>66.62889999999993</c:v>
                </c:pt>
                <c:pt idx="10558">
                  <c:v>66.67649999999998</c:v>
                </c:pt>
                <c:pt idx="10559">
                  <c:v>66.5812</c:v>
                </c:pt>
                <c:pt idx="10560">
                  <c:v>66.5812</c:v>
                </c:pt>
                <c:pt idx="10561">
                  <c:v>66.5812</c:v>
                </c:pt>
                <c:pt idx="10562">
                  <c:v>66.67649999999998</c:v>
                </c:pt>
                <c:pt idx="10563">
                  <c:v>66.62889999999993</c:v>
                </c:pt>
                <c:pt idx="10564">
                  <c:v>66.67649999999998</c:v>
                </c:pt>
                <c:pt idx="10565">
                  <c:v>66.67649999999998</c:v>
                </c:pt>
                <c:pt idx="10566">
                  <c:v>66.7242</c:v>
                </c:pt>
                <c:pt idx="10567">
                  <c:v>66.7242</c:v>
                </c:pt>
                <c:pt idx="10568">
                  <c:v>66.67649999999998</c:v>
                </c:pt>
                <c:pt idx="10569">
                  <c:v>66.62889999999993</c:v>
                </c:pt>
                <c:pt idx="10570">
                  <c:v>66.62889999999993</c:v>
                </c:pt>
                <c:pt idx="10571">
                  <c:v>66.62889999999993</c:v>
                </c:pt>
                <c:pt idx="10572">
                  <c:v>66.67649999999998</c:v>
                </c:pt>
                <c:pt idx="10573">
                  <c:v>66.67649999999998</c:v>
                </c:pt>
                <c:pt idx="10574">
                  <c:v>66.7242</c:v>
                </c:pt>
                <c:pt idx="10575">
                  <c:v>66.7242</c:v>
                </c:pt>
                <c:pt idx="10576">
                  <c:v>66.7242</c:v>
                </c:pt>
                <c:pt idx="10577">
                  <c:v>66.7242</c:v>
                </c:pt>
                <c:pt idx="10578">
                  <c:v>66.67649999999998</c:v>
                </c:pt>
                <c:pt idx="10579">
                  <c:v>66.67649999999998</c:v>
                </c:pt>
                <c:pt idx="10580">
                  <c:v>66.7719</c:v>
                </c:pt>
                <c:pt idx="10581">
                  <c:v>66.7719</c:v>
                </c:pt>
                <c:pt idx="10582">
                  <c:v>66.8196</c:v>
                </c:pt>
                <c:pt idx="10583">
                  <c:v>66.8196</c:v>
                </c:pt>
                <c:pt idx="10584">
                  <c:v>66.8196</c:v>
                </c:pt>
                <c:pt idx="10585">
                  <c:v>66.8196</c:v>
                </c:pt>
                <c:pt idx="10586">
                  <c:v>66.7719</c:v>
                </c:pt>
                <c:pt idx="10587">
                  <c:v>66.7719</c:v>
                </c:pt>
                <c:pt idx="10588">
                  <c:v>66.8196</c:v>
                </c:pt>
                <c:pt idx="10589">
                  <c:v>66.8673</c:v>
                </c:pt>
                <c:pt idx="10590">
                  <c:v>66.8196</c:v>
                </c:pt>
                <c:pt idx="10591">
                  <c:v>66.8673</c:v>
                </c:pt>
                <c:pt idx="10592">
                  <c:v>66.8673</c:v>
                </c:pt>
                <c:pt idx="10593">
                  <c:v>66.8673</c:v>
                </c:pt>
                <c:pt idx="10594">
                  <c:v>66.8673</c:v>
                </c:pt>
                <c:pt idx="10595">
                  <c:v>66.8673</c:v>
                </c:pt>
                <c:pt idx="10596">
                  <c:v>66.915</c:v>
                </c:pt>
                <c:pt idx="10597">
                  <c:v>66.915</c:v>
                </c:pt>
                <c:pt idx="10598">
                  <c:v>66.8673</c:v>
                </c:pt>
                <c:pt idx="10599">
                  <c:v>66.8673</c:v>
                </c:pt>
                <c:pt idx="10600">
                  <c:v>66.8673</c:v>
                </c:pt>
                <c:pt idx="10601">
                  <c:v>66.915</c:v>
                </c:pt>
                <c:pt idx="10602">
                  <c:v>66.9626</c:v>
                </c:pt>
                <c:pt idx="10603">
                  <c:v>66.9626</c:v>
                </c:pt>
                <c:pt idx="10604">
                  <c:v>66.9626</c:v>
                </c:pt>
                <c:pt idx="10605">
                  <c:v>66.9626</c:v>
                </c:pt>
                <c:pt idx="10606">
                  <c:v>66.915</c:v>
                </c:pt>
                <c:pt idx="10607">
                  <c:v>66.915</c:v>
                </c:pt>
                <c:pt idx="10608">
                  <c:v>66.915</c:v>
                </c:pt>
                <c:pt idx="10609">
                  <c:v>66.9626</c:v>
                </c:pt>
                <c:pt idx="10610">
                  <c:v>66.9626</c:v>
                </c:pt>
                <c:pt idx="10611">
                  <c:v>66.9626</c:v>
                </c:pt>
                <c:pt idx="10612">
                  <c:v>66.9626</c:v>
                </c:pt>
                <c:pt idx="10613">
                  <c:v>67.0097</c:v>
                </c:pt>
                <c:pt idx="10614">
                  <c:v>67.0097</c:v>
                </c:pt>
                <c:pt idx="10615">
                  <c:v>67.0097</c:v>
                </c:pt>
                <c:pt idx="10616">
                  <c:v>67.0097</c:v>
                </c:pt>
                <c:pt idx="10617">
                  <c:v>66.9626</c:v>
                </c:pt>
                <c:pt idx="10618">
                  <c:v>67.0097</c:v>
                </c:pt>
                <c:pt idx="10619">
                  <c:v>67.0097</c:v>
                </c:pt>
                <c:pt idx="10620">
                  <c:v>67.0995</c:v>
                </c:pt>
                <c:pt idx="10621">
                  <c:v>67.0995</c:v>
                </c:pt>
                <c:pt idx="10622">
                  <c:v>67.0995</c:v>
                </c:pt>
                <c:pt idx="10623">
                  <c:v>67.0546</c:v>
                </c:pt>
                <c:pt idx="10624">
                  <c:v>67.0995</c:v>
                </c:pt>
                <c:pt idx="10625">
                  <c:v>67.0995</c:v>
                </c:pt>
                <c:pt idx="10626">
                  <c:v>67.0995</c:v>
                </c:pt>
                <c:pt idx="10627">
                  <c:v>67.0546</c:v>
                </c:pt>
                <c:pt idx="10628">
                  <c:v>67.0546</c:v>
                </c:pt>
                <c:pt idx="10629">
                  <c:v>67.0546</c:v>
                </c:pt>
                <c:pt idx="10630">
                  <c:v>67.0995</c:v>
                </c:pt>
                <c:pt idx="10631">
                  <c:v>67.0995</c:v>
                </c:pt>
                <c:pt idx="10632">
                  <c:v>67.0995</c:v>
                </c:pt>
                <c:pt idx="10633">
                  <c:v>67.1444</c:v>
                </c:pt>
                <c:pt idx="10634">
                  <c:v>67.1444</c:v>
                </c:pt>
                <c:pt idx="10635">
                  <c:v>67.1444</c:v>
                </c:pt>
                <c:pt idx="10636">
                  <c:v>67.0546</c:v>
                </c:pt>
                <c:pt idx="10637">
                  <c:v>67.1444</c:v>
                </c:pt>
                <c:pt idx="10638">
                  <c:v>67.1892</c:v>
                </c:pt>
                <c:pt idx="10639">
                  <c:v>67.1444</c:v>
                </c:pt>
                <c:pt idx="10640">
                  <c:v>67.1444</c:v>
                </c:pt>
                <c:pt idx="10641">
                  <c:v>67.0995</c:v>
                </c:pt>
                <c:pt idx="10642">
                  <c:v>67.1444</c:v>
                </c:pt>
                <c:pt idx="10643">
                  <c:v>67.1444</c:v>
                </c:pt>
                <c:pt idx="10644">
                  <c:v>67.1444</c:v>
                </c:pt>
                <c:pt idx="10645">
                  <c:v>67.1892</c:v>
                </c:pt>
                <c:pt idx="10646">
                  <c:v>67.1444</c:v>
                </c:pt>
                <c:pt idx="10647">
                  <c:v>67.1444</c:v>
                </c:pt>
                <c:pt idx="10648">
                  <c:v>67.1444</c:v>
                </c:pt>
                <c:pt idx="10649">
                  <c:v>67.1892</c:v>
                </c:pt>
                <c:pt idx="10650">
                  <c:v>67.1892</c:v>
                </c:pt>
                <c:pt idx="10651">
                  <c:v>67.1892</c:v>
                </c:pt>
                <c:pt idx="10652">
                  <c:v>67.1892</c:v>
                </c:pt>
                <c:pt idx="10653">
                  <c:v>67.2341</c:v>
                </c:pt>
                <c:pt idx="10654">
                  <c:v>67.2341</c:v>
                </c:pt>
                <c:pt idx="10655">
                  <c:v>67.2341</c:v>
                </c:pt>
                <c:pt idx="10656">
                  <c:v>67.1892</c:v>
                </c:pt>
                <c:pt idx="10657">
                  <c:v>67.1892</c:v>
                </c:pt>
                <c:pt idx="10658">
                  <c:v>67.2341</c:v>
                </c:pt>
                <c:pt idx="10659">
                  <c:v>67.27899999999998</c:v>
                </c:pt>
                <c:pt idx="10660">
                  <c:v>67.27899999999998</c:v>
                </c:pt>
                <c:pt idx="10661">
                  <c:v>67.27899999999998</c:v>
                </c:pt>
                <c:pt idx="10662">
                  <c:v>67.2341</c:v>
                </c:pt>
                <c:pt idx="10663">
                  <c:v>67.2341</c:v>
                </c:pt>
                <c:pt idx="10664">
                  <c:v>67.2341</c:v>
                </c:pt>
                <c:pt idx="10665">
                  <c:v>67.27899999999998</c:v>
                </c:pt>
                <c:pt idx="10666">
                  <c:v>67.27899999999998</c:v>
                </c:pt>
                <c:pt idx="10667">
                  <c:v>67.32389999999998</c:v>
                </c:pt>
                <c:pt idx="10668">
                  <c:v>67.27899999999998</c:v>
                </c:pt>
                <c:pt idx="10669">
                  <c:v>67.27899999999998</c:v>
                </c:pt>
                <c:pt idx="10670">
                  <c:v>67.27899999999998</c:v>
                </c:pt>
                <c:pt idx="10671">
                  <c:v>67.27899999999998</c:v>
                </c:pt>
                <c:pt idx="10672">
                  <c:v>67.27899999999998</c:v>
                </c:pt>
                <c:pt idx="10673">
                  <c:v>67.32389999999998</c:v>
                </c:pt>
                <c:pt idx="10674">
                  <c:v>67.32389999999998</c:v>
                </c:pt>
                <c:pt idx="10675">
                  <c:v>67.36879999999998</c:v>
                </c:pt>
                <c:pt idx="10676">
                  <c:v>67.36879999999998</c:v>
                </c:pt>
                <c:pt idx="10677">
                  <c:v>67.36879999999998</c:v>
                </c:pt>
                <c:pt idx="10678">
                  <c:v>67.36879999999998</c:v>
                </c:pt>
                <c:pt idx="10679">
                  <c:v>67.4136</c:v>
                </c:pt>
                <c:pt idx="10680">
                  <c:v>67.36879999999998</c:v>
                </c:pt>
                <c:pt idx="10681">
                  <c:v>67.32389999999998</c:v>
                </c:pt>
                <c:pt idx="10682">
                  <c:v>67.36879999999998</c:v>
                </c:pt>
                <c:pt idx="10683">
                  <c:v>67.32389999999998</c:v>
                </c:pt>
                <c:pt idx="10684">
                  <c:v>67.32389999999998</c:v>
                </c:pt>
                <c:pt idx="10685">
                  <c:v>67.36879999999998</c:v>
                </c:pt>
                <c:pt idx="10686">
                  <c:v>67.4585</c:v>
                </c:pt>
                <c:pt idx="10687">
                  <c:v>67.4585</c:v>
                </c:pt>
                <c:pt idx="10688">
                  <c:v>67.4136</c:v>
                </c:pt>
                <c:pt idx="10689">
                  <c:v>67.36879999999998</c:v>
                </c:pt>
                <c:pt idx="10690">
                  <c:v>67.32389999999998</c:v>
                </c:pt>
                <c:pt idx="10691">
                  <c:v>67.36879999999998</c:v>
                </c:pt>
                <c:pt idx="10692">
                  <c:v>67.4136</c:v>
                </c:pt>
                <c:pt idx="10693">
                  <c:v>67.4585</c:v>
                </c:pt>
                <c:pt idx="10694">
                  <c:v>67.4585</c:v>
                </c:pt>
                <c:pt idx="10695">
                  <c:v>67.5034</c:v>
                </c:pt>
                <c:pt idx="10696">
                  <c:v>67.4585</c:v>
                </c:pt>
                <c:pt idx="10697">
                  <c:v>67.4136</c:v>
                </c:pt>
                <c:pt idx="10698">
                  <c:v>67.5034</c:v>
                </c:pt>
                <c:pt idx="10699">
                  <c:v>67.5034</c:v>
                </c:pt>
                <c:pt idx="10700">
                  <c:v>67.54830000000001</c:v>
                </c:pt>
                <c:pt idx="10701">
                  <c:v>67.54830000000001</c:v>
                </c:pt>
                <c:pt idx="10702">
                  <c:v>67.5034</c:v>
                </c:pt>
                <c:pt idx="10703">
                  <c:v>67.5034</c:v>
                </c:pt>
                <c:pt idx="10704">
                  <c:v>67.5034</c:v>
                </c:pt>
                <c:pt idx="10705">
                  <c:v>67.5034</c:v>
                </c:pt>
                <c:pt idx="10706">
                  <c:v>67.4585</c:v>
                </c:pt>
                <c:pt idx="10707">
                  <c:v>67.5034</c:v>
                </c:pt>
                <c:pt idx="10708">
                  <c:v>67.5034</c:v>
                </c:pt>
                <c:pt idx="10709">
                  <c:v>67.5034</c:v>
                </c:pt>
                <c:pt idx="10710">
                  <c:v>67.54830000000001</c:v>
                </c:pt>
                <c:pt idx="10711">
                  <c:v>67.54830000000001</c:v>
                </c:pt>
                <c:pt idx="10712">
                  <c:v>67.5034</c:v>
                </c:pt>
                <c:pt idx="10713">
                  <c:v>67.54830000000001</c:v>
                </c:pt>
                <c:pt idx="10714">
                  <c:v>67.54830000000001</c:v>
                </c:pt>
                <c:pt idx="10715">
                  <c:v>67.54830000000001</c:v>
                </c:pt>
                <c:pt idx="10716">
                  <c:v>67.54830000000001</c:v>
                </c:pt>
                <c:pt idx="10717">
                  <c:v>67.5034</c:v>
                </c:pt>
                <c:pt idx="10718">
                  <c:v>67.54830000000001</c:v>
                </c:pt>
                <c:pt idx="10719">
                  <c:v>67.5931</c:v>
                </c:pt>
                <c:pt idx="10720">
                  <c:v>67.5931</c:v>
                </c:pt>
                <c:pt idx="10721">
                  <c:v>67.5931</c:v>
                </c:pt>
                <c:pt idx="10722">
                  <c:v>67.5931</c:v>
                </c:pt>
                <c:pt idx="10723">
                  <c:v>67.638</c:v>
                </c:pt>
                <c:pt idx="10724">
                  <c:v>67.638</c:v>
                </c:pt>
                <c:pt idx="10725">
                  <c:v>67.5931</c:v>
                </c:pt>
                <c:pt idx="10726">
                  <c:v>67.5931</c:v>
                </c:pt>
                <c:pt idx="10727">
                  <c:v>67.5931</c:v>
                </c:pt>
                <c:pt idx="10728">
                  <c:v>67.5931</c:v>
                </c:pt>
                <c:pt idx="10729">
                  <c:v>67.638</c:v>
                </c:pt>
                <c:pt idx="10730">
                  <c:v>67.68289999999998</c:v>
                </c:pt>
                <c:pt idx="10731">
                  <c:v>67.638</c:v>
                </c:pt>
                <c:pt idx="10732">
                  <c:v>67.638</c:v>
                </c:pt>
                <c:pt idx="10733">
                  <c:v>67.638</c:v>
                </c:pt>
                <c:pt idx="10734">
                  <c:v>67.638</c:v>
                </c:pt>
                <c:pt idx="10735">
                  <c:v>67.5931</c:v>
                </c:pt>
                <c:pt idx="10736">
                  <c:v>67.638</c:v>
                </c:pt>
                <c:pt idx="10737">
                  <c:v>67.5931</c:v>
                </c:pt>
                <c:pt idx="10738">
                  <c:v>67.68289999999998</c:v>
                </c:pt>
                <c:pt idx="10739">
                  <c:v>67.638</c:v>
                </c:pt>
                <c:pt idx="10740">
                  <c:v>67.638</c:v>
                </c:pt>
                <c:pt idx="10741">
                  <c:v>67.638</c:v>
                </c:pt>
                <c:pt idx="10742">
                  <c:v>67.68289999999998</c:v>
                </c:pt>
                <c:pt idx="10743">
                  <c:v>67.7278</c:v>
                </c:pt>
                <c:pt idx="10744">
                  <c:v>67.77269999999998</c:v>
                </c:pt>
                <c:pt idx="10745">
                  <c:v>67.7278</c:v>
                </c:pt>
                <c:pt idx="10746">
                  <c:v>67.68289999999998</c:v>
                </c:pt>
                <c:pt idx="10747">
                  <c:v>67.638</c:v>
                </c:pt>
                <c:pt idx="10748">
                  <c:v>67.7278</c:v>
                </c:pt>
                <c:pt idx="10749">
                  <c:v>67.77269999999998</c:v>
                </c:pt>
                <c:pt idx="10750">
                  <c:v>67.8175</c:v>
                </c:pt>
                <c:pt idx="10751">
                  <c:v>67.86239999999998</c:v>
                </c:pt>
                <c:pt idx="10752">
                  <c:v>67.77269999999998</c:v>
                </c:pt>
                <c:pt idx="10753">
                  <c:v>67.77269999999998</c:v>
                </c:pt>
                <c:pt idx="10754">
                  <c:v>67.7278</c:v>
                </c:pt>
                <c:pt idx="10755">
                  <c:v>67.77269999999998</c:v>
                </c:pt>
                <c:pt idx="10756">
                  <c:v>67.8175</c:v>
                </c:pt>
                <c:pt idx="10757">
                  <c:v>67.77269999999998</c:v>
                </c:pt>
                <c:pt idx="10758">
                  <c:v>67.77269999999998</c:v>
                </c:pt>
                <c:pt idx="10759">
                  <c:v>67.77269999999998</c:v>
                </c:pt>
                <c:pt idx="10760">
                  <c:v>67.77269999999998</c:v>
                </c:pt>
                <c:pt idx="10761">
                  <c:v>67.77269999999998</c:v>
                </c:pt>
                <c:pt idx="10762">
                  <c:v>67.77269999999998</c:v>
                </c:pt>
                <c:pt idx="10763">
                  <c:v>67.8175</c:v>
                </c:pt>
                <c:pt idx="10764">
                  <c:v>67.8175</c:v>
                </c:pt>
                <c:pt idx="10765">
                  <c:v>67.8175</c:v>
                </c:pt>
                <c:pt idx="10766">
                  <c:v>67.8175</c:v>
                </c:pt>
                <c:pt idx="10767">
                  <c:v>67.8175</c:v>
                </c:pt>
                <c:pt idx="10768">
                  <c:v>67.77269999999998</c:v>
                </c:pt>
                <c:pt idx="10769">
                  <c:v>67.8175</c:v>
                </c:pt>
                <c:pt idx="10770">
                  <c:v>67.86239999999998</c:v>
                </c:pt>
                <c:pt idx="10771">
                  <c:v>67.8175</c:v>
                </c:pt>
                <c:pt idx="10772">
                  <c:v>67.8175</c:v>
                </c:pt>
                <c:pt idx="10773">
                  <c:v>67.8175</c:v>
                </c:pt>
                <c:pt idx="10774">
                  <c:v>67.8175</c:v>
                </c:pt>
                <c:pt idx="10775">
                  <c:v>67.8175</c:v>
                </c:pt>
                <c:pt idx="10776">
                  <c:v>67.8175</c:v>
                </c:pt>
                <c:pt idx="10777">
                  <c:v>67.86239999999998</c:v>
                </c:pt>
                <c:pt idx="10778">
                  <c:v>67.86239999999998</c:v>
                </c:pt>
                <c:pt idx="10779">
                  <c:v>67.86239999999998</c:v>
                </c:pt>
                <c:pt idx="10780">
                  <c:v>67.86239999999998</c:v>
                </c:pt>
                <c:pt idx="10781">
                  <c:v>67.86239999999998</c:v>
                </c:pt>
                <c:pt idx="10782">
                  <c:v>67.86239999999998</c:v>
                </c:pt>
                <c:pt idx="10783">
                  <c:v>67.86239999999998</c:v>
                </c:pt>
                <c:pt idx="10784">
                  <c:v>67.86239999999998</c:v>
                </c:pt>
                <c:pt idx="10785">
                  <c:v>67.9073</c:v>
                </c:pt>
                <c:pt idx="10786">
                  <c:v>67.9522</c:v>
                </c:pt>
                <c:pt idx="10787">
                  <c:v>67.9522</c:v>
                </c:pt>
                <c:pt idx="10788">
                  <c:v>67.9971</c:v>
                </c:pt>
                <c:pt idx="10789">
                  <c:v>67.9971</c:v>
                </c:pt>
                <c:pt idx="10790">
                  <c:v>67.9522</c:v>
                </c:pt>
                <c:pt idx="10791">
                  <c:v>67.9073</c:v>
                </c:pt>
                <c:pt idx="10792">
                  <c:v>67.9073</c:v>
                </c:pt>
                <c:pt idx="10793">
                  <c:v>67.9522</c:v>
                </c:pt>
                <c:pt idx="10794">
                  <c:v>67.9522</c:v>
                </c:pt>
                <c:pt idx="10795">
                  <c:v>67.9971</c:v>
                </c:pt>
                <c:pt idx="10796">
                  <c:v>67.9971</c:v>
                </c:pt>
                <c:pt idx="10797">
                  <c:v>67.9522</c:v>
                </c:pt>
                <c:pt idx="10798">
                  <c:v>67.9522</c:v>
                </c:pt>
                <c:pt idx="10799">
                  <c:v>67.9522</c:v>
                </c:pt>
                <c:pt idx="10800">
                  <c:v>67.9971</c:v>
                </c:pt>
                <c:pt idx="10801">
                  <c:v>67.9971</c:v>
                </c:pt>
                <c:pt idx="10802">
                  <c:v>68.08679999999998</c:v>
                </c:pt>
                <c:pt idx="10803">
                  <c:v>68.0419</c:v>
                </c:pt>
                <c:pt idx="10804">
                  <c:v>68.0419</c:v>
                </c:pt>
                <c:pt idx="10805">
                  <c:v>67.9971</c:v>
                </c:pt>
                <c:pt idx="10806">
                  <c:v>67.9971</c:v>
                </c:pt>
                <c:pt idx="10807">
                  <c:v>67.9971</c:v>
                </c:pt>
                <c:pt idx="10808">
                  <c:v>68.0419</c:v>
                </c:pt>
                <c:pt idx="10809">
                  <c:v>68.0419</c:v>
                </c:pt>
                <c:pt idx="10810">
                  <c:v>68.08679999999998</c:v>
                </c:pt>
                <c:pt idx="10811">
                  <c:v>68.08679999999998</c:v>
                </c:pt>
                <c:pt idx="10812">
                  <c:v>68.08679999999998</c:v>
                </c:pt>
                <c:pt idx="10813">
                  <c:v>68.08679999999998</c:v>
                </c:pt>
                <c:pt idx="10814">
                  <c:v>68.08679999999998</c:v>
                </c:pt>
                <c:pt idx="10815">
                  <c:v>68.0419</c:v>
                </c:pt>
                <c:pt idx="10816">
                  <c:v>68.0419</c:v>
                </c:pt>
                <c:pt idx="10817">
                  <c:v>68.08679999999998</c:v>
                </c:pt>
                <c:pt idx="10818">
                  <c:v>68.0419</c:v>
                </c:pt>
                <c:pt idx="10819">
                  <c:v>68.08679999999998</c:v>
                </c:pt>
                <c:pt idx="10820">
                  <c:v>68.08679999999998</c:v>
                </c:pt>
                <c:pt idx="10821">
                  <c:v>68.1317</c:v>
                </c:pt>
                <c:pt idx="10822">
                  <c:v>68.08679999999998</c:v>
                </c:pt>
                <c:pt idx="10823">
                  <c:v>68.08679999999998</c:v>
                </c:pt>
                <c:pt idx="10824">
                  <c:v>68.0419</c:v>
                </c:pt>
                <c:pt idx="10825">
                  <c:v>68.08679999999998</c:v>
                </c:pt>
                <c:pt idx="10826">
                  <c:v>68.1317</c:v>
                </c:pt>
                <c:pt idx="10827">
                  <c:v>68.1317</c:v>
                </c:pt>
                <c:pt idx="10828">
                  <c:v>68.17659999999998</c:v>
                </c:pt>
                <c:pt idx="10829">
                  <c:v>68.17659999999998</c:v>
                </c:pt>
                <c:pt idx="10830">
                  <c:v>68.1317</c:v>
                </c:pt>
                <c:pt idx="10831">
                  <c:v>68.1317</c:v>
                </c:pt>
                <c:pt idx="10832">
                  <c:v>68.17659999999998</c:v>
                </c:pt>
                <c:pt idx="10833">
                  <c:v>68.2214</c:v>
                </c:pt>
                <c:pt idx="10834">
                  <c:v>68.2663</c:v>
                </c:pt>
                <c:pt idx="10835">
                  <c:v>68.2214</c:v>
                </c:pt>
                <c:pt idx="10836">
                  <c:v>68.2214</c:v>
                </c:pt>
                <c:pt idx="10837">
                  <c:v>68.2214</c:v>
                </c:pt>
                <c:pt idx="10838">
                  <c:v>68.2214</c:v>
                </c:pt>
                <c:pt idx="10839">
                  <c:v>68.2663</c:v>
                </c:pt>
                <c:pt idx="10840">
                  <c:v>68.2214</c:v>
                </c:pt>
                <c:pt idx="10841">
                  <c:v>68.2663</c:v>
                </c:pt>
                <c:pt idx="10842">
                  <c:v>68.2214</c:v>
                </c:pt>
                <c:pt idx="10843">
                  <c:v>68.2214</c:v>
                </c:pt>
                <c:pt idx="10844">
                  <c:v>68.2214</c:v>
                </c:pt>
                <c:pt idx="10845">
                  <c:v>68.2214</c:v>
                </c:pt>
                <c:pt idx="10846">
                  <c:v>68.2214</c:v>
                </c:pt>
                <c:pt idx="10847">
                  <c:v>68.2214</c:v>
                </c:pt>
                <c:pt idx="10848">
                  <c:v>68.2663</c:v>
                </c:pt>
                <c:pt idx="10849">
                  <c:v>68.3112</c:v>
                </c:pt>
                <c:pt idx="10850">
                  <c:v>68.2663</c:v>
                </c:pt>
                <c:pt idx="10851">
                  <c:v>68.2214</c:v>
                </c:pt>
                <c:pt idx="10852">
                  <c:v>68.2214</c:v>
                </c:pt>
                <c:pt idx="10853">
                  <c:v>68.2663</c:v>
                </c:pt>
                <c:pt idx="10854">
                  <c:v>68.2663</c:v>
                </c:pt>
                <c:pt idx="10855">
                  <c:v>68.3112</c:v>
                </c:pt>
                <c:pt idx="10856">
                  <c:v>68.3112</c:v>
                </c:pt>
                <c:pt idx="10857">
                  <c:v>68.3561</c:v>
                </c:pt>
                <c:pt idx="10858">
                  <c:v>68.3112</c:v>
                </c:pt>
                <c:pt idx="10859">
                  <c:v>68.3112</c:v>
                </c:pt>
                <c:pt idx="10860">
                  <c:v>68.2663</c:v>
                </c:pt>
                <c:pt idx="10861">
                  <c:v>68.3112</c:v>
                </c:pt>
                <c:pt idx="10862">
                  <c:v>68.3112</c:v>
                </c:pt>
                <c:pt idx="10863">
                  <c:v>68.3112</c:v>
                </c:pt>
                <c:pt idx="10864">
                  <c:v>68.3112</c:v>
                </c:pt>
                <c:pt idx="10865">
                  <c:v>68.3561</c:v>
                </c:pt>
                <c:pt idx="10866">
                  <c:v>68.3561</c:v>
                </c:pt>
                <c:pt idx="10867">
                  <c:v>68.3112</c:v>
                </c:pt>
                <c:pt idx="10868">
                  <c:v>68.3112</c:v>
                </c:pt>
                <c:pt idx="10869">
                  <c:v>68.3561</c:v>
                </c:pt>
                <c:pt idx="10870">
                  <c:v>68.3561</c:v>
                </c:pt>
                <c:pt idx="10871">
                  <c:v>68.3561</c:v>
                </c:pt>
                <c:pt idx="10872">
                  <c:v>68.3561</c:v>
                </c:pt>
                <c:pt idx="10873">
                  <c:v>68.3112</c:v>
                </c:pt>
                <c:pt idx="10874">
                  <c:v>68.3112</c:v>
                </c:pt>
                <c:pt idx="10875">
                  <c:v>68.401</c:v>
                </c:pt>
                <c:pt idx="10876">
                  <c:v>68.401</c:v>
                </c:pt>
                <c:pt idx="10877">
                  <c:v>68.401</c:v>
                </c:pt>
                <c:pt idx="10878">
                  <c:v>68.3112</c:v>
                </c:pt>
                <c:pt idx="10879">
                  <c:v>68.3561</c:v>
                </c:pt>
                <c:pt idx="10880">
                  <c:v>68.401</c:v>
                </c:pt>
                <c:pt idx="10881">
                  <c:v>68.4907</c:v>
                </c:pt>
                <c:pt idx="10882">
                  <c:v>68.4458</c:v>
                </c:pt>
                <c:pt idx="10883">
                  <c:v>68.401</c:v>
                </c:pt>
                <c:pt idx="10884">
                  <c:v>68.4458</c:v>
                </c:pt>
                <c:pt idx="10885">
                  <c:v>68.4458</c:v>
                </c:pt>
                <c:pt idx="10886">
                  <c:v>68.4458</c:v>
                </c:pt>
                <c:pt idx="10887">
                  <c:v>68.4458</c:v>
                </c:pt>
                <c:pt idx="10888">
                  <c:v>68.4458</c:v>
                </c:pt>
                <c:pt idx="10889">
                  <c:v>68.4907</c:v>
                </c:pt>
                <c:pt idx="10890">
                  <c:v>68.4907</c:v>
                </c:pt>
                <c:pt idx="10891">
                  <c:v>68.4907</c:v>
                </c:pt>
                <c:pt idx="10892">
                  <c:v>68.5356</c:v>
                </c:pt>
                <c:pt idx="10893">
                  <c:v>68.5356</c:v>
                </c:pt>
                <c:pt idx="10894">
                  <c:v>68.5356</c:v>
                </c:pt>
                <c:pt idx="10895">
                  <c:v>68.4907</c:v>
                </c:pt>
                <c:pt idx="10896">
                  <c:v>68.4907</c:v>
                </c:pt>
                <c:pt idx="10897">
                  <c:v>68.4907</c:v>
                </c:pt>
                <c:pt idx="10898">
                  <c:v>68.4907</c:v>
                </c:pt>
                <c:pt idx="10899">
                  <c:v>68.4458</c:v>
                </c:pt>
                <c:pt idx="10900">
                  <c:v>68.4907</c:v>
                </c:pt>
                <c:pt idx="10901">
                  <c:v>68.5356</c:v>
                </c:pt>
                <c:pt idx="10902">
                  <c:v>68.4907</c:v>
                </c:pt>
                <c:pt idx="10903">
                  <c:v>68.5356</c:v>
                </c:pt>
                <c:pt idx="10904">
                  <c:v>68.4907</c:v>
                </c:pt>
                <c:pt idx="10905">
                  <c:v>68.5356</c:v>
                </c:pt>
                <c:pt idx="10906">
                  <c:v>68.5356</c:v>
                </c:pt>
                <c:pt idx="10907">
                  <c:v>68.5356</c:v>
                </c:pt>
                <c:pt idx="10908">
                  <c:v>68.5356</c:v>
                </c:pt>
                <c:pt idx="10909">
                  <c:v>68.5356</c:v>
                </c:pt>
                <c:pt idx="10910">
                  <c:v>68.5356</c:v>
                </c:pt>
                <c:pt idx="10911">
                  <c:v>68.5805</c:v>
                </c:pt>
                <c:pt idx="10912">
                  <c:v>68.5356</c:v>
                </c:pt>
                <c:pt idx="10913">
                  <c:v>68.5805</c:v>
                </c:pt>
                <c:pt idx="10914">
                  <c:v>68.62539999999993</c:v>
                </c:pt>
                <c:pt idx="10915">
                  <c:v>68.67019999999998</c:v>
                </c:pt>
                <c:pt idx="10916">
                  <c:v>68.62539999999993</c:v>
                </c:pt>
                <c:pt idx="10917">
                  <c:v>68.5805</c:v>
                </c:pt>
                <c:pt idx="10918">
                  <c:v>68.62539999999993</c:v>
                </c:pt>
                <c:pt idx="10919">
                  <c:v>68.62539999999993</c:v>
                </c:pt>
                <c:pt idx="10920">
                  <c:v>68.67019999999998</c:v>
                </c:pt>
                <c:pt idx="10921">
                  <c:v>68.67019999999998</c:v>
                </c:pt>
                <c:pt idx="10922">
                  <c:v>68.67019999999998</c:v>
                </c:pt>
                <c:pt idx="10923">
                  <c:v>68.67019999999998</c:v>
                </c:pt>
                <c:pt idx="10924">
                  <c:v>68.62539999999993</c:v>
                </c:pt>
                <c:pt idx="10925">
                  <c:v>68.67019999999998</c:v>
                </c:pt>
                <c:pt idx="10926">
                  <c:v>68.7151</c:v>
                </c:pt>
                <c:pt idx="10927">
                  <c:v>68.67019999999998</c:v>
                </c:pt>
                <c:pt idx="10928">
                  <c:v>68.62539999999993</c:v>
                </c:pt>
                <c:pt idx="10929">
                  <c:v>68.67019999999998</c:v>
                </c:pt>
                <c:pt idx="10930">
                  <c:v>68.67019999999998</c:v>
                </c:pt>
                <c:pt idx="10931">
                  <c:v>68.67019999999998</c:v>
                </c:pt>
                <c:pt idx="10932">
                  <c:v>68.67019999999998</c:v>
                </c:pt>
                <c:pt idx="10933">
                  <c:v>68.7151</c:v>
                </c:pt>
                <c:pt idx="10934">
                  <c:v>68.76</c:v>
                </c:pt>
                <c:pt idx="10935">
                  <c:v>68.8049</c:v>
                </c:pt>
                <c:pt idx="10936">
                  <c:v>68.76</c:v>
                </c:pt>
                <c:pt idx="10937">
                  <c:v>68.67019999999998</c:v>
                </c:pt>
                <c:pt idx="10938">
                  <c:v>68.7151</c:v>
                </c:pt>
                <c:pt idx="10939">
                  <c:v>68.76</c:v>
                </c:pt>
                <c:pt idx="10940">
                  <c:v>68.8049</c:v>
                </c:pt>
                <c:pt idx="10941">
                  <c:v>68.76</c:v>
                </c:pt>
                <c:pt idx="10942">
                  <c:v>68.7151</c:v>
                </c:pt>
                <c:pt idx="10943">
                  <c:v>68.76</c:v>
                </c:pt>
                <c:pt idx="10944">
                  <c:v>68.8049</c:v>
                </c:pt>
                <c:pt idx="10945">
                  <c:v>68.8049</c:v>
                </c:pt>
                <c:pt idx="10946">
                  <c:v>68.76</c:v>
                </c:pt>
                <c:pt idx="10947">
                  <c:v>68.8049</c:v>
                </c:pt>
                <c:pt idx="10948">
                  <c:v>68.8049</c:v>
                </c:pt>
                <c:pt idx="10949">
                  <c:v>68.8049</c:v>
                </c:pt>
                <c:pt idx="10950">
                  <c:v>68.76</c:v>
                </c:pt>
                <c:pt idx="10951">
                  <c:v>68.8498</c:v>
                </c:pt>
                <c:pt idx="10952">
                  <c:v>68.8498</c:v>
                </c:pt>
                <c:pt idx="10953">
                  <c:v>68.8049</c:v>
                </c:pt>
                <c:pt idx="10954">
                  <c:v>68.8049</c:v>
                </c:pt>
                <c:pt idx="10955">
                  <c:v>68.8049</c:v>
                </c:pt>
                <c:pt idx="10956">
                  <c:v>68.8498</c:v>
                </c:pt>
                <c:pt idx="10957">
                  <c:v>68.8498</c:v>
                </c:pt>
                <c:pt idx="10958">
                  <c:v>68.8049</c:v>
                </c:pt>
                <c:pt idx="10959">
                  <c:v>68.8498</c:v>
                </c:pt>
                <c:pt idx="10960">
                  <c:v>68.8498</c:v>
                </c:pt>
                <c:pt idx="10961">
                  <c:v>68.8049</c:v>
                </c:pt>
                <c:pt idx="10962">
                  <c:v>68.8049</c:v>
                </c:pt>
                <c:pt idx="10963">
                  <c:v>68.76</c:v>
                </c:pt>
                <c:pt idx="10964">
                  <c:v>68.76</c:v>
                </c:pt>
                <c:pt idx="10965">
                  <c:v>68.8498</c:v>
                </c:pt>
                <c:pt idx="10966">
                  <c:v>68.8498</c:v>
                </c:pt>
                <c:pt idx="10967">
                  <c:v>68.8498</c:v>
                </c:pt>
                <c:pt idx="10968">
                  <c:v>68.8049</c:v>
                </c:pt>
                <c:pt idx="10969">
                  <c:v>68.8498</c:v>
                </c:pt>
                <c:pt idx="10970">
                  <c:v>68.8498</c:v>
                </c:pt>
                <c:pt idx="10971">
                  <c:v>68.8049</c:v>
                </c:pt>
                <c:pt idx="10972">
                  <c:v>68.8049</c:v>
                </c:pt>
                <c:pt idx="10973">
                  <c:v>68.8049</c:v>
                </c:pt>
                <c:pt idx="10974">
                  <c:v>68.8498</c:v>
                </c:pt>
                <c:pt idx="10975">
                  <c:v>68.8946</c:v>
                </c:pt>
                <c:pt idx="10976">
                  <c:v>68.8946</c:v>
                </c:pt>
                <c:pt idx="10977">
                  <c:v>68.8946</c:v>
                </c:pt>
                <c:pt idx="10978">
                  <c:v>68.8946</c:v>
                </c:pt>
                <c:pt idx="10979">
                  <c:v>68.8946</c:v>
                </c:pt>
                <c:pt idx="10980">
                  <c:v>68.9395</c:v>
                </c:pt>
                <c:pt idx="10981">
                  <c:v>68.9395</c:v>
                </c:pt>
                <c:pt idx="10982">
                  <c:v>68.9395</c:v>
                </c:pt>
                <c:pt idx="10983">
                  <c:v>68.8946</c:v>
                </c:pt>
                <c:pt idx="10984">
                  <c:v>68.9395</c:v>
                </c:pt>
                <c:pt idx="10985">
                  <c:v>68.9844</c:v>
                </c:pt>
                <c:pt idx="10986">
                  <c:v>68.9844</c:v>
                </c:pt>
                <c:pt idx="10987">
                  <c:v>68.9844</c:v>
                </c:pt>
                <c:pt idx="10988">
                  <c:v>68.9844</c:v>
                </c:pt>
                <c:pt idx="10989">
                  <c:v>68.9844</c:v>
                </c:pt>
                <c:pt idx="10990">
                  <c:v>68.9395</c:v>
                </c:pt>
                <c:pt idx="10991">
                  <c:v>68.9844</c:v>
                </c:pt>
                <c:pt idx="10992">
                  <c:v>68.9395</c:v>
                </c:pt>
                <c:pt idx="10993">
                  <c:v>68.9844</c:v>
                </c:pt>
                <c:pt idx="10994">
                  <c:v>69.0293</c:v>
                </c:pt>
                <c:pt idx="10995">
                  <c:v>69.0293</c:v>
                </c:pt>
                <c:pt idx="10996">
                  <c:v>69.0293</c:v>
                </c:pt>
                <c:pt idx="10997">
                  <c:v>68.9844</c:v>
                </c:pt>
                <c:pt idx="10998">
                  <c:v>68.9844</c:v>
                </c:pt>
                <c:pt idx="10999">
                  <c:v>68.9844</c:v>
                </c:pt>
                <c:pt idx="11000">
                  <c:v>69.0293</c:v>
                </c:pt>
                <c:pt idx="11001">
                  <c:v>69.0293</c:v>
                </c:pt>
                <c:pt idx="11002">
                  <c:v>69.0741</c:v>
                </c:pt>
                <c:pt idx="11003">
                  <c:v>69.119</c:v>
                </c:pt>
                <c:pt idx="11004">
                  <c:v>69.0741</c:v>
                </c:pt>
                <c:pt idx="11005">
                  <c:v>69.0741</c:v>
                </c:pt>
                <c:pt idx="11006">
                  <c:v>69.0293</c:v>
                </c:pt>
                <c:pt idx="11007">
                  <c:v>69.0293</c:v>
                </c:pt>
                <c:pt idx="11008">
                  <c:v>69.0293</c:v>
                </c:pt>
                <c:pt idx="11009">
                  <c:v>69.0293</c:v>
                </c:pt>
                <c:pt idx="11010">
                  <c:v>69.0741</c:v>
                </c:pt>
                <c:pt idx="11011">
                  <c:v>69.0741</c:v>
                </c:pt>
                <c:pt idx="11012">
                  <c:v>69.119</c:v>
                </c:pt>
                <c:pt idx="11013">
                  <c:v>69.0741</c:v>
                </c:pt>
                <c:pt idx="11014">
                  <c:v>69.0741</c:v>
                </c:pt>
                <c:pt idx="11015">
                  <c:v>69.0741</c:v>
                </c:pt>
                <c:pt idx="11016">
                  <c:v>69.0741</c:v>
                </c:pt>
                <c:pt idx="11017">
                  <c:v>69.0741</c:v>
                </c:pt>
                <c:pt idx="11018">
                  <c:v>69.0741</c:v>
                </c:pt>
                <c:pt idx="11019">
                  <c:v>69.119</c:v>
                </c:pt>
                <c:pt idx="11020">
                  <c:v>69.0741</c:v>
                </c:pt>
                <c:pt idx="11021">
                  <c:v>69.0293</c:v>
                </c:pt>
                <c:pt idx="11022">
                  <c:v>69.0741</c:v>
                </c:pt>
                <c:pt idx="11023">
                  <c:v>69.119</c:v>
                </c:pt>
                <c:pt idx="11024">
                  <c:v>69.119</c:v>
                </c:pt>
                <c:pt idx="11025">
                  <c:v>69.1639</c:v>
                </c:pt>
                <c:pt idx="11026">
                  <c:v>69.1639</c:v>
                </c:pt>
                <c:pt idx="11027">
                  <c:v>69.1639</c:v>
                </c:pt>
                <c:pt idx="11028">
                  <c:v>69.1639</c:v>
                </c:pt>
                <c:pt idx="11029">
                  <c:v>69.1639</c:v>
                </c:pt>
                <c:pt idx="11030">
                  <c:v>69.1639</c:v>
                </c:pt>
                <c:pt idx="11031">
                  <c:v>69.1639</c:v>
                </c:pt>
                <c:pt idx="11032">
                  <c:v>69.20879999999998</c:v>
                </c:pt>
                <c:pt idx="11033">
                  <c:v>69.1639</c:v>
                </c:pt>
                <c:pt idx="11034">
                  <c:v>69.1639</c:v>
                </c:pt>
                <c:pt idx="11035">
                  <c:v>69.1639</c:v>
                </c:pt>
                <c:pt idx="11036">
                  <c:v>69.1639</c:v>
                </c:pt>
                <c:pt idx="11037">
                  <c:v>69.1639</c:v>
                </c:pt>
                <c:pt idx="11038">
                  <c:v>69.1639</c:v>
                </c:pt>
                <c:pt idx="11039">
                  <c:v>69.1639</c:v>
                </c:pt>
                <c:pt idx="11040">
                  <c:v>69.1639</c:v>
                </c:pt>
                <c:pt idx="11041">
                  <c:v>69.2537</c:v>
                </c:pt>
                <c:pt idx="11042">
                  <c:v>69.2537</c:v>
                </c:pt>
                <c:pt idx="11043">
                  <c:v>69.2537</c:v>
                </c:pt>
                <c:pt idx="11044">
                  <c:v>69.20879999999998</c:v>
                </c:pt>
                <c:pt idx="11045">
                  <c:v>69.2537</c:v>
                </c:pt>
                <c:pt idx="11046">
                  <c:v>69.2985</c:v>
                </c:pt>
                <c:pt idx="11047">
                  <c:v>69.2537</c:v>
                </c:pt>
                <c:pt idx="11048">
                  <c:v>69.2537</c:v>
                </c:pt>
                <c:pt idx="11049">
                  <c:v>69.2537</c:v>
                </c:pt>
                <c:pt idx="11050">
                  <c:v>69.2537</c:v>
                </c:pt>
                <c:pt idx="11051">
                  <c:v>69.2537</c:v>
                </c:pt>
                <c:pt idx="11052">
                  <c:v>69.2537</c:v>
                </c:pt>
                <c:pt idx="11053">
                  <c:v>69.2537</c:v>
                </c:pt>
                <c:pt idx="11054">
                  <c:v>69.3434</c:v>
                </c:pt>
                <c:pt idx="11055">
                  <c:v>69.3434</c:v>
                </c:pt>
                <c:pt idx="11056">
                  <c:v>69.3434</c:v>
                </c:pt>
                <c:pt idx="11057">
                  <c:v>69.2985</c:v>
                </c:pt>
                <c:pt idx="11058">
                  <c:v>69.2985</c:v>
                </c:pt>
                <c:pt idx="11059">
                  <c:v>69.2537</c:v>
                </c:pt>
                <c:pt idx="11060">
                  <c:v>69.2985</c:v>
                </c:pt>
                <c:pt idx="11061">
                  <c:v>69.2985</c:v>
                </c:pt>
                <c:pt idx="11062">
                  <c:v>69.2537</c:v>
                </c:pt>
                <c:pt idx="11063">
                  <c:v>69.2537</c:v>
                </c:pt>
                <c:pt idx="11064">
                  <c:v>69.2537</c:v>
                </c:pt>
                <c:pt idx="11065">
                  <c:v>69.2985</c:v>
                </c:pt>
                <c:pt idx="11066">
                  <c:v>69.2537</c:v>
                </c:pt>
                <c:pt idx="11067">
                  <c:v>69.2985</c:v>
                </c:pt>
                <c:pt idx="11068">
                  <c:v>69.3434</c:v>
                </c:pt>
                <c:pt idx="11069">
                  <c:v>69.3434</c:v>
                </c:pt>
                <c:pt idx="11070">
                  <c:v>69.3434</c:v>
                </c:pt>
                <c:pt idx="11071">
                  <c:v>69.3434</c:v>
                </c:pt>
                <c:pt idx="11072">
                  <c:v>69.38829999999998</c:v>
                </c:pt>
                <c:pt idx="11073">
                  <c:v>69.4332</c:v>
                </c:pt>
                <c:pt idx="11074">
                  <c:v>69.4332</c:v>
                </c:pt>
                <c:pt idx="11075">
                  <c:v>69.38829999999998</c:v>
                </c:pt>
                <c:pt idx="11076">
                  <c:v>69.38829999999998</c:v>
                </c:pt>
                <c:pt idx="11077">
                  <c:v>69.3434</c:v>
                </c:pt>
                <c:pt idx="11078">
                  <c:v>69.3434</c:v>
                </c:pt>
                <c:pt idx="11079">
                  <c:v>69.3434</c:v>
                </c:pt>
                <c:pt idx="11080">
                  <c:v>69.3434</c:v>
                </c:pt>
                <c:pt idx="11081">
                  <c:v>69.38829999999998</c:v>
                </c:pt>
                <c:pt idx="11082">
                  <c:v>69.38829999999998</c:v>
                </c:pt>
                <c:pt idx="11083">
                  <c:v>69.38829999999998</c:v>
                </c:pt>
                <c:pt idx="11084">
                  <c:v>69.38829999999998</c:v>
                </c:pt>
                <c:pt idx="11085">
                  <c:v>69.3434</c:v>
                </c:pt>
                <c:pt idx="11086">
                  <c:v>69.3434</c:v>
                </c:pt>
                <c:pt idx="11087">
                  <c:v>69.38829999999998</c:v>
                </c:pt>
                <c:pt idx="11088">
                  <c:v>69.4332</c:v>
                </c:pt>
                <c:pt idx="11089">
                  <c:v>69.4781</c:v>
                </c:pt>
                <c:pt idx="11090">
                  <c:v>69.4332</c:v>
                </c:pt>
                <c:pt idx="11091">
                  <c:v>69.4332</c:v>
                </c:pt>
                <c:pt idx="11092">
                  <c:v>69.4332</c:v>
                </c:pt>
                <c:pt idx="11093">
                  <c:v>69.38829999999998</c:v>
                </c:pt>
                <c:pt idx="11094">
                  <c:v>69.38829999999998</c:v>
                </c:pt>
                <c:pt idx="11095">
                  <c:v>69.4781</c:v>
                </c:pt>
                <c:pt idx="11096">
                  <c:v>69.4781</c:v>
                </c:pt>
                <c:pt idx="11097">
                  <c:v>69.52289999999998</c:v>
                </c:pt>
                <c:pt idx="11098">
                  <c:v>69.4781</c:v>
                </c:pt>
                <c:pt idx="11099">
                  <c:v>69.4781</c:v>
                </c:pt>
                <c:pt idx="11100">
                  <c:v>69.4332</c:v>
                </c:pt>
                <c:pt idx="11101">
                  <c:v>69.4332</c:v>
                </c:pt>
                <c:pt idx="11102">
                  <c:v>69.4781</c:v>
                </c:pt>
                <c:pt idx="11103">
                  <c:v>69.52289999999998</c:v>
                </c:pt>
                <c:pt idx="11104">
                  <c:v>69.61269999999998</c:v>
                </c:pt>
                <c:pt idx="11105">
                  <c:v>69.52289999999998</c:v>
                </c:pt>
                <c:pt idx="11106">
                  <c:v>69.52289999999998</c:v>
                </c:pt>
                <c:pt idx="11107">
                  <c:v>69.52289999999998</c:v>
                </c:pt>
                <c:pt idx="11108">
                  <c:v>69.5678</c:v>
                </c:pt>
                <c:pt idx="11109">
                  <c:v>69.5678</c:v>
                </c:pt>
                <c:pt idx="11110">
                  <c:v>69.5678</c:v>
                </c:pt>
                <c:pt idx="11111">
                  <c:v>69.52289999999998</c:v>
                </c:pt>
                <c:pt idx="11112">
                  <c:v>69.52289999999998</c:v>
                </c:pt>
                <c:pt idx="11113">
                  <c:v>69.5678</c:v>
                </c:pt>
                <c:pt idx="11114">
                  <c:v>69.5678</c:v>
                </c:pt>
                <c:pt idx="11115">
                  <c:v>69.5678</c:v>
                </c:pt>
                <c:pt idx="11116">
                  <c:v>69.52289999999998</c:v>
                </c:pt>
                <c:pt idx="11117">
                  <c:v>69.5678</c:v>
                </c:pt>
                <c:pt idx="11118">
                  <c:v>69.5678</c:v>
                </c:pt>
                <c:pt idx="11119">
                  <c:v>69.52289999999998</c:v>
                </c:pt>
                <c:pt idx="11120">
                  <c:v>69.52289999999998</c:v>
                </c:pt>
                <c:pt idx="11121">
                  <c:v>69.52289999999998</c:v>
                </c:pt>
                <c:pt idx="11122">
                  <c:v>69.5678</c:v>
                </c:pt>
                <c:pt idx="11123">
                  <c:v>69.5678</c:v>
                </c:pt>
                <c:pt idx="11124">
                  <c:v>69.6576</c:v>
                </c:pt>
                <c:pt idx="11125">
                  <c:v>69.61269999999998</c:v>
                </c:pt>
                <c:pt idx="11126">
                  <c:v>69.6576</c:v>
                </c:pt>
                <c:pt idx="11127">
                  <c:v>69.61269999999998</c:v>
                </c:pt>
                <c:pt idx="11128">
                  <c:v>69.5678</c:v>
                </c:pt>
                <c:pt idx="11129">
                  <c:v>69.5678</c:v>
                </c:pt>
                <c:pt idx="11130">
                  <c:v>69.61269999999998</c:v>
                </c:pt>
                <c:pt idx="11131">
                  <c:v>69.61269999999998</c:v>
                </c:pt>
                <c:pt idx="11132">
                  <c:v>69.61269999999998</c:v>
                </c:pt>
                <c:pt idx="11133">
                  <c:v>69.6576</c:v>
                </c:pt>
                <c:pt idx="11134">
                  <c:v>69.7025</c:v>
                </c:pt>
                <c:pt idx="11135">
                  <c:v>69.7025</c:v>
                </c:pt>
                <c:pt idx="11136">
                  <c:v>69.7025</c:v>
                </c:pt>
                <c:pt idx="11137">
                  <c:v>69.6576</c:v>
                </c:pt>
                <c:pt idx="11138">
                  <c:v>69.6576</c:v>
                </c:pt>
                <c:pt idx="11139">
                  <c:v>69.6576</c:v>
                </c:pt>
                <c:pt idx="11140">
                  <c:v>69.6576</c:v>
                </c:pt>
                <c:pt idx="11141">
                  <c:v>69.7025</c:v>
                </c:pt>
                <c:pt idx="11142">
                  <c:v>69.7025</c:v>
                </c:pt>
                <c:pt idx="11143">
                  <c:v>69.7473</c:v>
                </c:pt>
                <c:pt idx="11144">
                  <c:v>69.7025</c:v>
                </c:pt>
                <c:pt idx="11145">
                  <c:v>69.7025</c:v>
                </c:pt>
                <c:pt idx="11146">
                  <c:v>69.7025</c:v>
                </c:pt>
                <c:pt idx="11147">
                  <c:v>69.7025</c:v>
                </c:pt>
                <c:pt idx="11148">
                  <c:v>69.6576</c:v>
                </c:pt>
                <c:pt idx="11149">
                  <c:v>69.61269999999998</c:v>
                </c:pt>
                <c:pt idx="11150">
                  <c:v>69.61269999999998</c:v>
                </c:pt>
                <c:pt idx="11151">
                  <c:v>69.6576</c:v>
                </c:pt>
                <c:pt idx="11152">
                  <c:v>69.6576</c:v>
                </c:pt>
                <c:pt idx="11153">
                  <c:v>69.7025</c:v>
                </c:pt>
                <c:pt idx="11154">
                  <c:v>69.7025</c:v>
                </c:pt>
                <c:pt idx="11155">
                  <c:v>69.7473</c:v>
                </c:pt>
                <c:pt idx="11156">
                  <c:v>69.7473</c:v>
                </c:pt>
                <c:pt idx="11157">
                  <c:v>69.7922</c:v>
                </c:pt>
                <c:pt idx="11158">
                  <c:v>69.7473</c:v>
                </c:pt>
                <c:pt idx="11159">
                  <c:v>69.7473</c:v>
                </c:pt>
                <c:pt idx="11160">
                  <c:v>69.7473</c:v>
                </c:pt>
                <c:pt idx="11161">
                  <c:v>69.7473</c:v>
                </c:pt>
                <c:pt idx="11162">
                  <c:v>69.7473</c:v>
                </c:pt>
                <c:pt idx="11163">
                  <c:v>69.7473</c:v>
                </c:pt>
                <c:pt idx="11164">
                  <c:v>69.7473</c:v>
                </c:pt>
                <c:pt idx="11165">
                  <c:v>69.7025</c:v>
                </c:pt>
                <c:pt idx="11166">
                  <c:v>69.7025</c:v>
                </c:pt>
                <c:pt idx="11167">
                  <c:v>69.7025</c:v>
                </c:pt>
                <c:pt idx="11168">
                  <c:v>69.7473</c:v>
                </c:pt>
                <c:pt idx="11169">
                  <c:v>69.7922</c:v>
                </c:pt>
                <c:pt idx="11170">
                  <c:v>69.7473</c:v>
                </c:pt>
                <c:pt idx="11171">
                  <c:v>69.8371</c:v>
                </c:pt>
                <c:pt idx="11172">
                  <c:v>69.7473</c:v>
                </c:pt>
                <c:pt idx="11173">
                  <c:v>69.7473</c:v>
                </c:pt>
                <c:pt idx="11174">
                  <c:v>69.7922</c:v>
                </c:pt>
                <c:pt idx="11175">
                  <c:v>69.8371</c:v>
                </c:pt>
                <c:pt idx="11176">
                  <c:v>69.7922</c:v>
                </c:pt>
                <c:pt idx="11177">
                  <c:v>69.8371</c:v>
                </c:pt>
                <c:pt idx="11178">
                  <c:v>69.8371</c:v>
                </c:pt>
                <c:pt idx="11179">
                  <c:v>69.7922</c:v>
                </c:pt>
                <c:pt idx="11180">
                  <c:v>69.8371</c:v>
                </c:pt>
                <c:pt idx="11181">
                  <c:v>69.9268</c:v>
                </c:pt>
                <c:pt idx="11182">
                  <c:v>69.9268</c:v>
                </c:pt>
                <c:pt idx="11183">
                  <c:v>69.9268</c:v>
                </c:pt>
                <c:pt idx="11184">
                  <c:v>69.8371</c:v>
                </c:pt>
                <c:pt idx="11185">
                  <c:v>69.8371</c:v>
                </c:pt>
                <c:pt idx="11186">
                  <c:v>69.8371</c:v>
                </c:pt>
                <c:pt idx="11187">
                  <c:v>69.882</c:v>
                </c:pt>
                <c:pt idx="11188">
                  <c:v>69.9268</c:v>
                </c:pt>
                <c:pt idx="11189">
                  <c:v>69.9268</c:v>
                </c:pt>
                <c:pt idx="11190">
                  <c:v>69.882</c:v>
                </c:pt>
                <c:pt idx="11191">
                  <c:v>69.9268</c:v>
                </c:pt>
                <c:pt idx="11192">
                  <c:v>69.882</c:v>
                </c:pt>
                <c:pt idx="11193">
                  <c:v>69.882</c:v>
                </c:pt>
                <c:pt idx="11194">
                  <c:v>69.882</c:v>
                </c:pt>
                <c:pt idx="11195">
                  <c:v>69.882</c:v>
                </c:pt>
                <c:pt idx="11196">
                  <c:v>69.882</c:v>
                </c:pt>
                <c:pt idx="11197">
                  <c:v>69.9268</c:v>
                </c:pt>
                <c:pt idx="11198">
                  <c:v>69.9268</c:v>
                </c:pt>
                <c:pt idx="11199">
                  <c:v>69.97170000000001</c:v>
                </c:pt>
                <c:pt idx="11200">
                  <c:v>69.9268</c:v>
                </c:pt>
                <c:pt idx="11201">
                  <c:v>69.9268</c:v>
                </c:pt>
                <c:pt idx="11202">
                  <c:v>69.882</c:v>
                </c:pt>
                <c:pt idx="11203">
                  <c:v>69.882</c:v>
                </c:pt>
                <c:pt idx="11204">
                  <c:v>69.882</c:v>
                </c:pt>
                <c:pt idx="11205">
                  <c:v>69.882</c:v>
                </c:pt>
                <c:pt idx="11206">
                  <c:v>69.97170000000001</c:v>
                </c:pt>
                <c:pt idx="11207">
                  <c:v>69.97170000000001</c:v>
                </c:pt>
                <c:pt idx="11208">
                  <c:v>69.97170000000001</c:v>
                </c:pt>
                <c:pt idx="11209">
                  <c:v>69.9268</c:v>
                </c:pt>
                <c:pt idx="11210">
                  <c:v>69.9268</c:v>
                </c:pt>
                <c:pt idx="11211">
                  <c:v>69.9268</c:v>
                </c:pt>
                <c:pt idx="11212">
                  <c:v>69.9268</c:v>
                </c:pt>
                <c:pt idx="11213">
                  <c:v>69.97170000000001</c:v>
                </c:pt>
                <c:pt idx="11214">
                  <c:v>69.97170000000001</c:v>
                </c:pt>
                <c:pt idx="11215">
                  <c:v>69.97170000000001</c:v>
                </c:pt>
                <c:pt idx="11216">
                  <c:v>69.97170000000001</c:v>
                </c:pt>
                <c:pt idx="11217">
                  <c:v>69.97170000000001</c:v>
                </c:pt>
                <c:pt idx="11218">
                  <c:v>69.97170000000001</c:v>
                </c:pt>
                <c:pt idx="11219">
                  <c:v>69.9268</c:v>
                </c:pt>
                <c:pt idx="11220">
                  <c:v>69.97170000000001</c:v>
                </c:pt>
                <c:pt idx="11221">
                  <c:v>70.0166</c:v>
                </c:pt>
                <c:pt idx="11222">
                  <c:v>70.0166</c:v>
                </c:pt>
                <c:pt idx="11223">
                  <c:v>70.0166</c:v>
                </c:pt>
                <c:pt idx="11224">
                  <c:v>70.0166</c:v>
                </c:pt>
                <c:pt idx="11225">
                  <c:v>70.0166</c:v>
                </c:pt>
                <c:pt idx="11226">
                  <c:v>70.0166</c:v>
                </c:pt>
                <c:pt idx="11227">
                  <c:v>70.0615</c:v>
                </c:pt>
                <c:pt idx="11228">
                  <c:v>70.0166</c:v>
                </c:pt>
                <c:pt idx="11229">
                  <c:v>70.0615</c:v>
                </c:pt>
                <c:pt idx="11230">
                  <c:v>70.0166</c:v>
                </c:pt>
                <c:pt idx="11231">
                  <c:v>70.0615</c:v>
                </c:pt>
                <c:pt idx="11232">
                  <c:v>70.0166</c:v>
                </c:pt>
                <c:pt idx="11233">
                  <c:v>69.97170000000001</c:v>
                </c:pt>
                <c:pt idx="11234">
                  <c:v>70.0615</c:v>
                </c:pt>
                <c:pt idx="11235">
                  <c:v>70.0615</c:v>
                </c:pt>
                <c:pt idx="11236">
                  <c:v>70.0615</c:v>
                </c:pt>
                <c:pt idx="11237">
                  <c:v>70.0166</c:v>
                </c:pt>
                <c:pt idx="11238">
                  <c:v>70.0615</c:v>
                </c:pt>
                <c:pt idx="11239">
                  <c:v>70.0615</c:v>
                </c:pt>
                <c:pt idx="11240">
                  <c:v>70.10639999999998</c:v>
                </c:pt>
                <c:pt idx="11241">
                  <c:v>70.0166</c:v>
                </c:pt>
                <c:pt idx="11242">
                  <c:v>70.0166</c:v>
                </c:pt>
                <c:pt idx="11243">
                  <c:v>70.0615</c:v>
                </c:pt>
                <c:pt idx="11244">
                  <c:v>70.0615</c:v>
                </c:pt>
                <c:pt idx="11245">
                  <c:v>70.0615</c:v>
                </c:pt>
                <c:pt idx="11246">
                  <c:v>70.0615</c:v>
                </c:pt>
                <c:pt idx="11247">
                  <c:v>70.10639999999998</c:v>
                </c:pt>
                <c:pt idx="11248">
                  <c:v>70.10639999999998</c:v>
                </c:pt>
                <c:pt idx="11249">
                  <c:v>70.10639999999998</c:v>
                </c:pt>
                <c:pt idx="11250">
                  <c:v>70.1512</c:v>
                </c:pt>
                <c:pt idx="11251">
                  <c:v>70.1512</c:v>
                </c:pt>
                <c:pt idx="11252">
                  <c:v>70.1512</c:v>
                </c:pt>
                <c:pt idx="11253">
                  <c:v>70.1512</c:v>
                </c:pt>
                <c:pt idx="11254">
                  <c:v>70.10639999999998</c:v>
                </c:pt>
                <c:pt idx="11255">
                  <c:v>70.10639999999998</c:v>
                </c:pt>
                <c:pt idx="11256">
                  <c:v>70.1512</c:v>
                </c:pt>
                <c:pt idx="11257">
                  <c:v>70.1512</c:v>
                </c:pt>
                <c:pt idx="11258">
                  <c:v>70.1512</c:v>
                </c:pt>
                <c:pt idx="11259">
                  <c:v>70.1512</c:v>
                </c:pt>
                <c:pt idx="11260">
                  <c:v>70.1512</c:v>
                </c:pt>
                <c:pt idx="11261">
                  <c:v>70.1512</c:v>
                </c:pt>
                <c:pt idx="11262">
                  <c:v>70.1512</c:v>
                </c:pt>
                <c:pt idx="11263">
                  <c:v>70.1512</c:v>
                </c:pt>
                <c:pt idx="11264">
                  <c:v>70.1512</c:v>
                </c:pt>
                <c:pt idx="11265">
                  <c:v>70.1961</c:v>
                </c:pt>
                <c:pt idx="11266">
                  <c:v>70.1961</c:v>
                </c:pt>
                <c:pt idx="11267">
                  <c:v>70.1512</c:v>
                </c:pt>
                <c:pt idx="11268">
                  <c:v>70.1512</c:v>
                </c:pt>
                <c:pt idx="11269">
                  <c:v>70.1512</c:v>
                </c:pt>
                <c:pt idx="11270">
                  <c:v>70.1512</c:v>
                </c:pt>
                <c:pt idx="11271">
                  <c:v>70.1512</c:v>
                </c:pt>
                <c:pt idx="11272">
                  <c:v>70.1961</c:v>
                </c:pt>
                <c:pt idx="11273">
                  <c:v>70.1961</c:v>
                </c:pt>
                <c:pt idx="11274">
                  <c:v>70.1961</c:v>
                </c:pt>
                <c:pt idx="11275">
                  <c:v>70.1512</c:v>
                </c:pt>
                <c:pt idx="11276">
                  <c:v>70.1512</c:v>
                </c:pt>
                <c:pt idx="11277">
                  <c:v>70.1512</c:v>
                </c:pt>
                <c:pt idx="11278">
                  <c:v>70.1961</c:v>
                </c:pt>
                <c:pt idx="11279">
                  <c:v>70.1961</c:v>
                </c:pt>
                <c:pt idx="11280">
                  <c:v>70.1961</c:v>
                </c:pt>
                <c:pt idx="11281">
                  <c:v>70.241</c:v>
                </c:pt>
                <c:pt idx="11282">
                  <c:v>70.1512</c:v>
                </c:pt>
                <c:pt idx="11283">
                  <c:v>70.1512</c:v>
                </c:pt>
                <c:pt idx="11284">
                  <c:v>70.1961</c:v>
                </c:pt>
                <c:pt idx="11285">
                  <c:v>70.1961</c:v>
                </c:pt>
                <c:pt idx="11286">
                  <c:v>70.241</c:v>
                </c:pt>
                <c:pt idx="11287">
                  <c:v>70.2859</c:v>
                </c:pt>
                <c:pt idx="11288">
                  <c:v>70.33079999999998</c:v>
                </c:pt>
                <c:pt idx="11289">
                  <c:v>70.33079999999998</c:v>
                </c:pt>
                <c:pt idx="11290">
                  <c:v>70.2859</c:v>
                </c:pt>
                <c:pt idx="11291">
                  <c:v>70.2859</c:v>
                </c:pt>
                <c:pt idx="11292">
                  <c:v>70.33079999999998</c:v>
                </c:pt>
                <c:pt idx="11293">
                  <c:v>70.33079999999998</c:v>
                </c:pt>
                <c:pt idx="11294">
                  <c:v>70.2859</c:v>
                </c:pt>
                <c:pt idx="11295">
                  <c:v>70.2859</c:v>
                </c:pt>
                <c:pt idx="11296">
                  <c:v>70.33079999999998</c:v>
                </c:pt>
                <c:pt idx="11297">
                  <c:v>70.33079999999998</c:v>
                </c:pt>
                <c:pt idx="11298">
                  <c:v>70.2859</c:v>
                </c:pt>
                <c:pt idx="11299">
                  <c:v>70.2859</c:v>
                </c:pt>
                <c:pt idx="11300">
                  <c:v>70.241</c:v>
                </c:pt>
                <c:pt idx="11301">
                  <c:v>70.2859</c:v>
                </c:pt>
                <c:pt idx="11302">
                  <c:v>70.2859</c:v>
                </c:pt>
                <c:pt idx="11303">
                  <c:v>70.2859</c:v>
                </c:pt>
                <c:pt idx="11304">
                  <c:v>70.2859</c:v>
                </c:pt>
                <c:pt idx="11305">
                  <c:v>70.241</c:v>
                </c:pt>
                <c:pt idx="11306">
                  <c:v>70.2859</c:v>
                </c:pt>
                <c:pt idx="11307">
                  <c:v>70.33079999999998</c:v>
                </c:pt>
                <c:pt idx="11308">
                  <c:v>70.37559999999998</c:v>
                </c:pt>
                <c:pt idx="11309">
                  <c:v>70.37559999999998</c:v>
                </c:pt>
                <c:pt idx="11310">
                  <c:v>70.37559999999998</c:v>
                </c:pt>
                <c:pt idx="11311">
                  <c:v>70.33079999999998</c:v>
                </c:pt>
                <c:pt idx="11312">
                  <c:v>70.37559999999998</c:v>
                </c:pt>
                <c:pt idx="11313">
                  <c:v>70.37559999999998</c:v>
                </c:pt>
                <c:pt idx="11314">
                  <c:v>70.4205</c:v>
                </c:pt>
                <c:pt idx="11315">
                  <c:v>70.37559999999998</c:v>
                </c:pt>
                <c:pt idx="11316">
                  <c:v>70.33079999999998</c:v>
                </c:pt>
                <c:pt idx="11317">
                  <c:v>70.33079999999998</c:v>
                </c:pt>
                <c:pt idx="11318">
                  <c:v>70.33079999999998</c:v>
                </c:pt>
                <c:pt idx="11319">
                  <c:v>70.33079999999998</c:v>
                </c:pt>
                <c:pt idx="11320">
                  <c:v>70.37559999999998</c:v>
                </c:pt>
                <c:pt idx="11321">
                  <c:v>70.37559999999998</c:v>
                </c:pt>
                <c:pt idx="11322">
                  <c:v>70.37559999999998</c:v>
                </c:pt>
                <c:pt idx="11323">
                  <c:v>70.37559999999998</c:v>
                </c:pt>
                <c:pt idx="11324">
                  <c:v>70.33079999999998</c:v>
                </c:pt>
                <c:pt idx="11325">
                  <c:v>70.33079999999998</c:v>
                </c:pt>
                <c:pt idx="11326">
                  <c:v>70.37559999999998</c:v>
                </c:pt>
                <c:pt idx="11327">
                  <c:v>70.4205</c:v>
                </c:pt>
                <c:pt idx="11328">
                  <c:v>70.4205</c:v>
                </c:pt>
                <c:pt idx="11329">
                  <c:v>70.4205</c:v>
                </c:pt>
                <c:pt idx="11330">
                  <c:v>70.37559999999998</c:v>
                </c:pt>
                <c:pt idx="11331">
                  <c:v>70.37559999999998</c:v>
                </c:pt>
                <c:pt idx="11332">
                  <c:v>70.37559999999998</c:v>
                </c:pt>
                <c:pt idx="11333">
                  <c:v>70.4654</c:v>
                </c:pt>
                <c:pt idx="11334">
                  <c:v>70.4205</c:v>
                </c:pt>
                <c:pt idx="11335">
                  <c:v>70.4205</c:v>
                </c:pt>
                <c:pt idx="11336">
                  <c:v>70.4205</c:v>
                </c:pt>
                <c:pt idx="11337">
                  <c:v>70.4205</c:v>
                </c:pt>
                <c:pt idx="11338">
                  <c:v>70.4205</c:v>
                </c:pt>
                <c:pt idx="11339">
                  <c:v>70.37559999999998</c:v>
                </c:pt>
                <c:pt idx="11340">
                  <c:v>70.4654</c:v>
                </c:pt>
                <c:pt idx="11341">
                  <c:v>70.5103</c:v>
                </c:pt>
                <c:pt idx="11342">
                  <c:v>70.5103</c:v>
                </c:pt>
                <c:pt idx="11343">
                  <c:v>70.4654</c:v>
                </c:pt>
                <c:pt idx="11344">
                  <c:v>70.4654</c:v>
                </c:pt>
                <c:pt idx="11345">
                  <c:v>70.5103</c:v>
                </c:pt>
                <c:pt idx="11346">
                  <c:v>70.5103</c:v>
                </c:pt>
                <c:pt idx="11347">
                  <c:v>70.4654</c:v>
                </c:pt>
                <c:pt idx="11348">
                  <c:v>70.4205</c:v>
                </c:pt>
                <c:pt idx="11349">
                  <c:v>70.4205</c:v>
                </c:pt>
                <c:pt idx="11350">
                  <c:v>70.4205</c:v>
                </c:pt>
                <c:pt idx="11351">
                  <c:v>70.4654</c:v>
                </c:pt>
                <c:pt idx="11352">
                  <c:v>70.5103</c:v>
                </c:pt>
                <c:pt idx="11353">
                  <c:v>70.5103</c:v>
                </c:pt>
                <c:pt idx="11354">
                  <c:v>70.5103</c:v>
                </c:pt>
                <c:pt idx="11355">
                  <c:v>70.5103</c:v>
                </c:pt>
                <c:pt idx="11356">
                  <c:v>70.5103</c:v>
                </c:pt>
                <c:pt idx="11357">
                  <c:v>70.55509999999998</c:v>
                </c:pt>
                <c:pt idx="11358">
                  <c:v>70.5103</c:v>
                </c:pt>
                <c:pt idx="11359">
                  <c:v>70.55509999999998</c:v>
                </c:pt>
                <c:pt idx="11360">
                  <c:v>70.55509999999998</c:v>
                </c:pt>
                <c:pt idx="11361">
                  <c:v>70.55509999999998</c:v>
                </c:pt>
                <c:pt idx="11362">
                  <c:v>70.6</c:v>
                </c:pt>
                <c:pt idx="11363">
                  <c:v>70.55509999999998</c:v>
                </c:pt>
                <c:pt idx="11364">
                  <c:v>70.55509999999998</c:v>
                </c:pt>
                <c:pt idx="11365">
                  <c:v>70.5103</c:v>
                </c:pt>
                <c:pt idx="11366">
                  <c:v>70.4654</c:v>
                </c:pt>
                <c:pt idx="11367">
                  <c:v>70.5103</c:v>
                </c:pt>
                <c:pt idx="11368">
                  <c:v>70.55509999999998</c:v>
                </c:pt>
                <c:pt idx="11369">
                  <c:v>70.55509999999998</c:v>
                </c:pt>
                <c:pt idx="11370">
                  <c:v>70.55509999999998</c:v>
                </c:pt>
                <c:pt idx="11371">
                  <c:v>70.55509999999998</c:v>
                </c:pt>
                <c:pt idx="11372">
                  <c:v>70.55509999999998</c:v>
                </c:pt>
                <c:pt idx="11373">
                  <c:v>70.55509999999998</c:v>
                </c:pt>
                <c:pt idx="11374">
                  <c:v>70.6</c:v>
                </c:pt>
                <c:pt idx="11375">
                  <c:v>70.6</c:v>
                </c:pt>
                <c:pt idx="11376">
                  <c:v>70.6</c:v>
                </c:pt>
                <c:pt idx="11377">
                  <c:v>70.55509999999998</c:v>
                </c:pt>
                <c:pt idx="11378">
                  <c:v>70.6</c:v>
                </c:pt>
                <c:pt idx="11379">
                  <c:v>70.6</c:v>
                </c:pt>
                <c:pt idx="11380">
                  <c:v>70.6449</c:v>
                </c:pt>
                <c:pt idx="11381">
                  <c:v>70.6449</c:v>
                </c:pt>
                <c:pt idx="11382">
                  <c:v>70.68979999999998</c:v>
                </c:pt>
                <c:pt idx="11383">
                  <c:v>70.6449</c:v>
                </c:pt>
                <c:pt idx="11384">
                  <c:v>70.6</c:v>
                </c:pt>
                <c:pt idx="11385">
                  <c:v>70.55509999999998</c:v>
                </c:pt>
                <c:pt idx="11386">
                  <c:v>70.55509999999998</c:v>
                </c:pt>
                <c:pt idx="11387">
                  <c:v>70.68979999999998</c:v>
                </c:pt>
                <c:pt idx="11388">
                  <c:v>70.68979999999998</c:v>
                </c:pt>
                <c:pt idx="11389">
                  <c:v>70.68979999999998</c:v>
                </c:pt>
                <c:pt idx="11390">
                  <c:v>70.6449</c:v>
                </c:pt>
                <c:pt idx="11391">
                  <c:v>70.68979999999998</c:v>
                </c:pt>
                <c:pt idx="11392">
                  <c:v>70.68979999999998</c:v>
                </c:pt>
                <c:pt idx="11393">
                  <c:v>70.6449</c:v>
                </c:pt>
                <c:pt idx="11394">
                  <c:v>70.6</c:v>
                </c:pt>
                <c:pt idx="11395">
                  <c:v>70.6</c:v>
                </c:pt>
                <c:pt idx="11396">
                  <c:v>70.6</c:v>
                </c:pt>
                <c:pt idx="11397">
                  <c:v>70.68979999999998</c:v>
                </c:pt>
                <c:pt idx="11398">
                  <c:v>70.6449</c:v>
                </c:pt>
                <c:pt idx="11399">
                  <c:v>70.68979999999998</c:v>
                </c:pt>
                <c:pt idx="11400">
                  <c:v>70.6449</c:v>
                </c:pt>
                <c:pt idx="11401">
                  <c:v>70.68979999999998</c:v>
                </c:pt>
                <c:pt idx="11402">
                  <c:v>70.6449</c:v>
                </c:pt>
                <c:pt idx="11403">
                  <c:v>70.6</c:v>
                </c:pt>
                <c:pt idx="11404">
                  <c:v>70.6</c:v>
                </c:pt>
                <c:pt idx="11405">
                  <c:v>70.6449</c:v>
                </c:pt>
                <c:pt idx="11406">
                  <c:v>70.68979999999998</c:v>
                </c:pt>
                <c:pt idx="11407">
                  <c:v>70.68979999999998</c:v>
                </c:pt>
                <c:pt idx="11408">
                  <c:v>70.68979999999998</c:v>
                </c:pt>
                <c:pt idx="11409">
                  <c:v>70.68979999999998</c:v>
                </c:pt>
                <c:pt idx="11410">
                  <c:v>70.68979999999998</c:v>
                </c:pt>
                <c:pt idx="11411">
                  <c:v>70.7347</c:v>
                </c:pt>
                <c:pt idx="11412">
                  <c:v>70.68979999999998</c:v>
                </c:pt>
                <c:pt idx="11413">
                  <c:v>70.68979999999998</c:v>
                </c:pt>
                <c:pt idx="11414">
                  <c:v>70.7347</c:v>
                </c:pt>
                <c:pt idx="11415">
                  <c:v>70.7795</c:v>
                </c:pt>
                <c:pt idx="11416">
                  <c:v>70.7795</c:v>
                </c:pt>
                <c:pt idx="11417">
                  <c:v>70.7795</c:v>
                </c:pt>
                <c:pt idx="11418">
                  <c:v>70.7347</c:v>
                </c:pt>
                <c:pt idx="11419">
                  <c:v>70.68979999999998</c:v>
                </c:pt>
                <c:pt idx="11420">
                  <c:v>70.68979999999998</c:v>
                </c:pt>
                <c:pt idx="11421">
                  <c:v>70.7347</c:v>
                </c:pt>
                <c:pt idx="11422">
                  <c:v>70.7347</c:v>
                </c:pt>
                <c:pt idx="11423">
                  <c:v>70.7347</c:v>
                </c:pt>
                <c:pt idx="11424">
                  <c:v>70.7347</c:v>
                </c:pt>
                <c:pt idx="11425">
                  <c:v>70.7795</c:v>
                </c:pt>
                <c:pt idx="11426">
                  <c:v>70.7795</c:v>
                </c:pt>
                <c:pt idx="11427">
                  <c:v>70.7795</c:v>
                </c:pt>
                <c:pt idx="11428">
                  <c:v>70.7347</c:v>
                </c:pt>
                <c:pt idx="11429">
                  <c:v>70.7347</c:v>
                </c:pt>
                <c:pt idx="11430">
                  <c:v>70.7347</c:v>
                </c:pt>
                <c:pt idx="11431">
                  <c:v>70.7795</c:v>
                </c:pt>
                <c:pt idx="11432">
                  <c:v>70.7795</c:v>
                </c:pt>
                <c:pt idx="11433">
                  <c:v>70.7795</c:v>
                </c:pt>
                <c:pt idx="11434">
                  <c:v>70.7795</c:v>
                </c:pt>
                <c:pt idx="11435">
                  <c:v>70.7347</c:v>
                </c:pt>
                <c:pt idx="11436">
                  <c:v>70.7795</c:v>
                </c:pt>
                <c:pt idx="11437">
                  <c:v>70.7795</c:v>
                </c:pt>
                <c:pt idx="11438">
                  <c:v>70.82439999999998</c:v>
                </c:pt>
                <c:pt idx="11439">
                  <c:v>70.82439999999998</c:v>
                </c:pt>
                <c:pt idx="11440">
                  <c:v>70.82439999999998</c:v>
                </c:pt>
                <c:pt idx="11441">
                  <c:v>70.82439999999998</c:v>
                </c:pt>
                <c:pt idx="11442">
                  <c:v>70.82439999999998</c:v>
                </c:pt>
                <c:pt idx="11443">
                  <c:v>70.82439999999998</c:v>
                </c:pt>
                <c:pt idx="11444">
                  <c:v>70.7795</c:v>
                </c:pt>
                <c:pt idx="11445">
                  <c:v>70.7795</c:v>
                </c:pt>
                <c:pt idx="11446">
                  <c:v>70.82439999999998</c:v>
                </c:pt>
                <c:pt idx="11447">
                  <c:v>70.82439999999998</c:v>
                </c:pt>
                <c:pt idx="11448">
                  <c:v>70.82439999999998</c:v>
                </c:pt>
                <c:pt idx="11449">
                  <c:v>70.82439999999998</c:v>
                </c:pt>
                <c:pt idx="11450">
                  <c:v>70.82439999999998</c:v>
                </c:pt>
                <c:pt idx="11451">
                  <c:v>70.82439999999998</c:v>
                </c:pt>
                <c:pt idx="11452">
                  <c:v>70.8693</c:v>
                </c:pt>
                <c:pt idx="11453">
                  <c:v>70.8693</c:v>
                </c:pt>
                <c:pt idx="11454">
                  <c:v>70.82439999999998</c:v>
                </c:pt>
                <c:pt idx="11455">
                  <c:v>70.8693</c:v>
                </c:pt>
                <c:pt idx="11456">
                  <c:v>70.8693</c:v>
                </c:pt>
                <c:pt idx="11457">
                  <c:v>70.9142</c:v>
                </c:pt>
                <c:pt idx="11458">
                  <c:v>70.9142</c:v>
                </c:pt>
                <c:pt idx="11459">
                  <c:v>70.9142</c:v>
                </c:pt>
                <c:pt idx="11460">
                  <c:v>70.9142</c:v>
                </c:pt>
                <c:pt idx="11461">
                  <c:v>70.9142</c:v>
                </c:pt>
                <c:pt idx="11462">
                  <c:v>70.8693</c:v>
                </c:pt>
                <c:pt idx="11463">
                  <c:v>70.9142</c:v>
                </c:pt>
                <c:pt idx="11464">
                  <c:v>70.8693</c:v>
                </c:pt>
                <c:pt idx="11465">
                  <c:v>70.9142</c:v>
                </c:pt>
                <c:pt idx="11466">
                  <c:v>70.8693</c:v>
                </c:pt>
                <c:pt idx="11467">
                  <c:v>70.8693</c:v>
                </c:pt>
                <c:pt idx="11468">
                  <c:v>70.9142</c:v>
                </c:pt>
                <c:pt idx="11469">
                  <c:v>70.8693</c:v>
                </c:pt>
                <c:pt idx="11470">
                  <c:v>70.8693</c:v>
                </c:pt>
                <c:pt idx="11471">
                  <c:v>70.8693</c:v>
                </c:pt>
                <c:pt idx="11472">
                  <c:v>70.9142</c:v>
                </c:pt>
                <c:pt idx="11473">
                  <c:v>70.9142</c:v>
                </c:pt>
                <c:pt idx="11474">
                  <c:v>70.9142</c:v>
                </c:pt>
                <c:pt idx="11475">
                  <c:v>70.9142</c:v>
                </c:pt>
                <c:pt idx="11476">
                  <c:v>70.9591</c:v>
                </c:pt>
                <c:pt idx="11477">
                  <c:v>70.9142</c:v>
                </c:pt>
                <c:pt idx="11478">
                  <c:v>70.9142</c:v>
                </c:pt>
                <c:pt idx="11479">
                  <c:v>70.9591</c:v>
                </c:pt>
                <c:pt idx="11480">
                  <c:v>70.9591</c:v>
                </c:pt>
                <c:pt idx="11481">
                  <c:v>70.9591</c:v>
                </c:pt>
                <c:pt idx="11482">
                  <c:v>70.9591</c:v>
                </c:pt>
                <c:pt idx="11483">
                  <c:v>71.0</c:v>
                </c:pt>
                <c:pt idx="11484">
                  <c:v>71.0</c:v>
                </c:pt>
                <c:pt idx="11485">
                  <c:v>71.0</c:v>
                </c:pt>
                <c:pt idx="11486">
                  <c:v>71.0</c:v>
                </c:pt>
                <c:pt idx="11487">
                  <c:v>71.0</c:v>
                </c:pt>
                <c:pt idx="11488">
                  <c:v>71.0</c:v>
                </c:pt>
                <c:pt idx="11489">
                  <c:v>71.0</c:v>
                </c:pt>
                <c:pt idx="11490">
                  <c:v>70.9591</c:v>
                </c:pt>
                <c:pt idx="11491">
                  <c:v>70.9591</c:v>
                </c:pt>
                <c:pt idx="11492">
                  <c:v>71.0</c:v>
                </c:pt>
                <c:pt idx="11493">
                  <c:v>71.0</c:v>
                </c:pt>
                <c:pt idx="11494">
                  <c:v>70.9591</c:v>
                </c:pt>
                <c:pt idx="11495">
                  <c:v>70.9591</c:v>
                </c:pt>
                <c:pt idx="11496">
                  <c:v>70.9591</c:v>
                </c:pt>
                <c:pt idx="11497">
                  <c:v>70.9591</c:v>
                </c:pt>
                <c:pt idx="11498">
                  <c:v>70.9591</c:v>
                </c:pt>
                <c:pt idx="11499">
                  <c:v>71.0</c:v>
                </c:pt>
                <c:pt idx="11500">
                  <c:v>71.0488</c:v>
                </c:pt>
                <c:pt idx="11501">
                  <c:v>71.0488</c:v>
                </c:pt>
                <c:pt idx="11502">
                  <c:v>71.09370000000001</c:v>
                </c:pt>
                <c:pt idx="11503">
                  <c:v>71.09370000000001</c:v>
                </c:pt>
                <c:pt idx="11504">
                  <c:v>71.0488</c:v>
                </c:pt>
                <c:pt idx="11505">
                  <c:v>71.0488</c:v>
                </c:pt>
                <c:pt idx="11506">
                  <c:v>71.0488</c:v>
                </c:pt>
                <c:pt idx="11507">
                  <c:v>71.09370000000001</c:v>
                </c:pt>
                <c:pt idx="11508">
                  <c:v>71.0</c:v>
                </c:pt>
                <c:pt idx="11509">
                  <c:v>71.0</c:v>
                </c:pt>
                <c:pt idx="11510">
                  <c:v>71.0</c:v>
                </c:pt>
                <c:pt idx="11511">
                  <c:v>71.0488</c:v>
                </c:pt>
                <c:pt idx="11512">
                  <c:v>71.0488</c:v>
                </c:pt>
                <c:pt idx="11513">
                  <c:v>71.0</c:v>
                </c:pt>
                <c:pt idx="11514">
                  <c:v>71.0</c:v>
                </c:pt>
                <c:pt idx="11515">
                  <c:v>71.09370000000001</c:v>
                </c:pt>
                <c:pt idx="11516">
                  <c:v>71.09370000000001</c:v>
                </c:pt>
                <c:pt idx="11517">
                  <c:v>71.09370000000001</c:v>
                </c:pt>
                <c:pt idx="11518">
                  <c:v>71.09370000000001</c:v>
                </c:pt>
                <c:pt idx="11519">
                  <c:v>71.0488</c:v>
                </c:pt>
                <c:pt idx="11520">
                  <c:v>71.09370000000001</c:v>
                </c:pt>
                <c:pt idx="11521">
                  <c:v>71.09370000000001</c:v>
                </c:pt>
                <c:pt idx="11522">
                  <c:v>71.13859999999998</c:v>
                </c:pt>
                <c:pt idx="11523">
                  <c:v>71.13859999999998</c:v>
                </c:pt>
                <c:pt idx="11524">
                  <c:v>71.13859999999998</c:v>
                </c:pt>
                <c:pt idx="11525">
                  <c:v>71.09370000000001</c:v>
                </c:pt>
                <c:pt idx="11526">
                  <c:v>71.09370000000001</c:v>
                </c:pt>
                <c:pt idx="11527">
                  <c:v>71.13859999999998</c:v>
                </c:pt>
                <c:pt idx="11528">
                  <c:v>71.13859999999998</c:v>
                </c:pt>
                <c:pt idx="11529">
                  <c:v>71.13859999999998</c:v>
                </c:pt>
                <c:pt idx="11530">
                  <c:v>71.09370000000001</c:v>
                </c:pt>
                <c:pt idx="11531">
                  <c:v>71.09370000000001</c:v>
                </c:pt>
                <c:pt idx="11532">
                  <c:v>71.09370000000001</c:v>
                </c:pt>
                <c:pt idx="11533">
                  <c:v>71.09370000000001</c:v>
                </c:pt>
                <c:pt idx="11534">
                  <c:v>71.13859999999998</c:v>
                </c:pt>
                <c:pt idx="11535">
                  <c:v>71.13859999999998</c:v>
                </c:pt>
                <c:pt idx="11536">
                  <c:v>71.13859999999998</c:v>
                </c:pt>
                <c:pt idx="11537">
                  <c:v>71.13859999999998</c:v>
                </c:pt>
                <c:pt idx="11538">
                  <c:v>71.13859999999998</c:v>
                </c:pt>
                <c:pt idx="11539">
                  <c:v>71.13859999999998</c:v>
                </c:pt>
                <c:pt idx="11540">
                  <c:v>71.09370000000001</c:v>
                </c:pt>
                <c:pt idx="11541">
                  <c:v>71.13859999999998</c:v>
                </c:pt>
                <c:pt idx="11542">
                  <c:v>71.18349999999998</c:v>
                </c:pt>
                <c:pt idx="11543">
                  <c:v>71.2283</c:v>
                </c:pt>
                <c:pt idx="11544">
                  <c:v>71.2283</c:v>
                </c:pt>
                <c:pt idx="11545">
                  <c:v>71.2283</c:v>
                </c:pt>
                <c:pt idx="11546">
                  <c:v>71.2283</c:v>
                </c:pt>
                <c:pt idx="11547">
                  <c:v>71.2283</c:v>
                </c:pt>
                <c:pt idx="11548">
                  <c:v>71.18349999999998</c:v>
                </c:pt>
                <c:pt idx="11549">
                  <c:v>71.18349999999998</c:v>
                </c:pt>
                <c:pt idx="11550">
                  <c:v>71.18349999999998</c:v>
                </c:pt>
                <c:pt idx="11551">
                  <c:v>71.18349999999998</c:v>
                </c:pt>
                <c:pt idx="11552">
                  <c:v>71.18349999999998</c:v>
                </c:pt>
                <c:pt idx="11553">
                  <c:v>71.2283</c:v>
                </c:pt>
                <c:pt idx="11554">
                  <c:v>71.2283</c:v>
                </c:pt>
                <c:pt idx="11555">
                  <c:v>71.2283</c:v>
                </c:pt>
                <c:pt idx="11556">
                  <c:v>71.2283</c:v>
                </c:pt>
                <c:pt idx="11557">
                  <c:v>71.2283</c:v>
                </c:pt>
                <c:pt idx="11558">
                  <c:v>71.2283</c:v>
                </c:pt>
                <c:pt idx="11559">
                  <c:v>71.2283</c:v>
                </c:pt>
                <c:pt idx="11560">
                  <c:v>71.18349999999998</c:v>
                </c:pt>
                <c:pt idx="11561">
                  <c:v>71.18349999999998</c:v>
                </c:pt>
                <c:pt idx="11562">
                  <c:v>71.18349999999998</c:v>
                </c:pt>
                <c:pt idx="11563">
                  <c:v>71.2732</c:v>
                </c:pt>
                <c:pt idx="11564">
                  <c:v>71.3181</c:v>
                </c:pt>
                <c:pt idx="11565">
                  <c:v>71.3181</c:v>
                </c:pt>
                <c:pt idx="11566">
                  <c:v>71.2732</c:v>
                </c:pt>
                <c:pt idx="11567">
                  <c:v>71.2732</c:v>
                </c:pt>
                <c:pt idx="11568">
                  <c:v>71.2283</c:v>
                </c:pt>
                <c:pt idx="11569">
                  <c:v>71.2283</c:v>
                </c:pt>
                <c:pt idx="11570">
                  <c:v>71.2732</c:v>
                </c:pt>
                <c:pt idx="11571">
                  <c:v>71.2732</c:v>
                </c:pt>
                <c:pt idx="11572">
                  <c:v>71.3181</c:v>
                </c:pt>
                <c:pt idx="11573">
                  <c:v>71.2732</c:v>
                </c:pt>
                <c:pt idx="11574">
                  <c:v>71.3181</c:v>
                </c:pt>
                <c:pt idx="11575">
                  <c:v>71.2732</c:v>
                </c:pt>
                <c:pt idx="11576">
                  <c:v>71.2732</c:v>
                </c:pt>
                <c:pt idx="11577">
                  <c:v>71.2732</c:v>
                </c:pt>
                <c:pt idx="11578">
                  <c:v>71.2732</c:v>
                </c:pt>
                <c:pt idx="11579">
                  <c:v>71.2283</c:v>
                </c:pt>
                <c:pt idx="11580">
                  <c:v>71.2732</c:v>
                </c:pt>
                <c:pt idx="11581">
                  <c:v>71.3181</c:v>
                </c:pt>
                <c:pt idx="11582">
                  <c:v>71.363</c:v>
                </c:pt>
                <c:pt idx="11583">
                  <c:v>71.3181</c:v>
                </c:pt>
                <c:pt idx="11584">
                  <c:v>71.3181</c:v>
                </c:pt>
                <c:pt idx="11585">
                  <c:v>71.363</c:v>
                </c:pt>
                <c:pt idx="11586">
                  <c:v>71.363</c:v>
                </c:pt>
                <c:pt idx="11587">
                  <c:v>71.363</c:v>
                </c:pt>
                <c:pt idx="11588">
                  <c:v>71.3181</c:v>
                </c:pt>
                <c:pt idx="11589">
                  <c:v>71.2732</c:v>
                </c:pt>
                <c:pt idx="11590">
                  <c:v>71.3181</c:v>
                </c:pt>
                <c:pt idx="11591">
                  <c:v>71.363</c:v>
                </c:pt>
                <c:pt idx="11592">
                  <c:v>71.363</c:v>
                </c:pt>
                <c:pt idx="11593">
                  <c:v>71.363</c:v>
                </c:pt>
                <c:pt idx="11594">
                  <c:v>71.3181</c:v>
                </c:pt>
                <c:pt idx="11595">
                  <c:v>71.2732</c:v>
                </c:pt>
                <c:pt idx="11596">
                  <c:v>71.3181</c:v>
                </c:pt>
                <c:pt idx="11597">
                  <c:v>71.3181</c:v>
                </c:pt>
                <c:pt idx="11598">
                  <c:v>71.3181</c:v>
                </c:pt>
                <c:pt idx="11599">
                  <c:v>71.3181</c:v>
                </c:pt>
                <c:pt idx="11600">
                  <c:v>71.363</c:v>
                </c:pt>
                <c:pt idx="11601">
                  <c:v>71.4078</c:v>
                </c:pt>
                <c:pt idx="11602">
                  <c:v>71.4078</c:v>
                </c:pt>
                <c:pt idx="11603">
                  <c:v>71.363</c:v>
                </c:pt>
                <c:pt idx="11604">
                  <c:v>71.363</c:v>
                </c:pt>
                <c:pt idx="11605">
                  <c:v>71.363</c:v>
                </c:pt>
                <c:pt idx="11606">
                  <c:v>71.363</c:v>
                </c:pt>
                <c:pt idx="11607">
                  <c:v>71.363</c:v>
                </c:pt>
                <c:pt idx="11608">
                  <c:v>71.363</c:v>
                </c:pt>
                <c:pt idx="11609">
                  <c:v>71.363</c:v>
                </c:pt>
                <c:pt idx="11610">
                  <c:v>71.3181</c:v>
                </c:pt>
                <c:pt idx="11611">
                  <c:v>71.3181</c:v>
                </c:pt>
                <c:pt idx="11612">
                  <c:v>71.363</c:v>
                </c:pt>
                <c:pt idx="11613">
                  <c:v>71.363</c:v>
                </c:pt>
                <c:pt idx="11614">
                  <c:v>71.4078</c:v>
                </c:pt>
                <c:pt idx="11615">
                  <c:v>71.363</c:v>
                </c:pt>
                <c:pt idx="11616">
                  <c:v>71.363</c:v>
                </c:pt>
                <c:pt idx="11617">
                  <c:v>71.4078</c:v>
                </c:pt>
                <c:pt idx="11618">
                  <c:v>71.4527</c:v>
                </c:pt>
                <c:pt idx="11619">
                  <c:v>71.4527</c:v>
                </c:pt>
                <c:pt idx="11620">
                  <c:v>71.4976</c:v>
                </c:pt>
                <c:pt idx="11621">
                  <c:v>71.4976</c:v>
                </c:pt>
                <c:pt idx="11622">
                  <c:v>71.4527</c:v>
                </c:pt>
                <c:pt idx="11623">
                  <c:v>71.4527</c:v>
                </c:pt>
                <c:pt idx="11624">
                  <c:v>71.4527</c:v>
                </c:pt>
                <c:pt idx="11625">
                  <c:v>71.4527</c:v>
                </c:pt>
                <c:pt idx="11626">
                  <c:v>71.4527</c:v>
                </c:pt>
                <c:pt idx="11627">
                  <c:v>71.4976</c:v>
                </c:pt>
                <c:pt idx="11628">
                  <c:v>71.4527</c:v>
                </c:pt>
                <c:pt idx="11629">
                  <c:v>71.4527</c:v>
                </c:pt>
                <c:pt idx="11630">
                  <c:v>71.4078</c:v>
                </c:pt>
                <c:pt idx="11631">
                  <c:v>71.4527</c:v>
                </c:pt>
                <c:pt idx="11632">
                  <c:v>71.4976</c:v>
                </c:pt>
                <c:pt idx="11633">
                  <c:v>71.4976</c:v>
                </c:pt>
                <c:pt idx="11634">
                  <c:v>71.4976</c:v>
                </c:pt>
                <c:pt idx="11635">
                  <c:v>71.4976</c:v>
                </c:pt>
                <c:pt idx="11636">
                  <c:v>71.4527</c:v>
                </c:pt>
                <c:pt idx="11637">
                  <c:v>71.4976</c:v>
                </c:pt>
                <c:pt idx="11638">
                  <c:v>71.4976</c:v>
                </c:pt>
                <c:pt idx="11639">
                  <c:v>71.4976</c:v>
                </c:pt>
                <c:pt idx="11640">
                  <c:v>71.4976</c:v>
                </c:pt>
                <c:pt idx="11641">
                  <c:v>71.4527</c:v>
                </c:pt>
                <c:pt idx="11642">
                  <c:v>71.4976</c:v>
                </c:pt>
                <c:pt idx="11643">
                  <c:v>71.4976</c:v>
                </c:pt>
                <c:pt idx="11644">
                  <c:v>71.5425</c:v>
                </c:pt>
                <c:pt idx="11645">
                  <c:v>71.5425</c:v>
                </c:pt>
                <c:pt idx="11646">
                  <c:v>71.4976</c:v>
                </c:pt>
                <c:pt idx="11647">
                  <c:v>71.4976</c:v>
                </c:pt>
                <c:pt idx="11648">
                  <c:v>71.4976</c:v>
                </c:pt>
                <c:pt idx="11649">
                  <c:v>71.5425</c:v>
                </c:pt>
                <c:pt idx="11650">
                  <c:v>71.4976</c:v>
                </c:pt>
                <c:pt idx="11651">
                  <c:v>71.4976</c:v>
                </c:pt>
                <c:pt idx="11652">
                  <c:v>71.5425</c:v>
                </c:pt>
                <c:pt idx="11653">
                  <c:v>71.5425</c:v>
                </c:pt>
                <c:pt idx="11654">
                  <c:v>71.4976</c:v>
                </c:pt>
                <c:pt idx="11655">
                  <c:v>71.5425</c:v>
                </c:pt>
                <c:pt idx="11656">
                  <c:v>71.5874</c:v>
                </c:pt>
                <c:pt idx="11657">
                  <c:v>71.5874</c:v>
                </c:pt>
                <c:pt idx="11658">
                  <c:v>71.5874</c:v>
                </c:pt>
                <c:pt idx="11659">
                  <c:v>71.63219999999998</c:v>
                </c:pt>
                <c:pt idx="11660">
                  <c:v>71.63219999999998</c:v>
                </c:pt>
                <c:pt idx="11661">
                  <c:v>71.5874</c:v>
                </c:pt>
                <c:pt idx="11662">
                  <c:v>71.5874</c:v>
                </c:pt>
                <c:pt idx="11663">
                  <c:v>71.5874</c:v>
                </c:pt>
                <c:pt idx="11664">
                  <c:v>71.5425</c:v>
                </c:pt>
                <c:pt idx="11665">
                  <c:v>71.5874</c:v>
                </c:pt>
                <c:pt idx="11666">
                  <c:v>71.63219999999998</c:v>
                </c:pt>
                <c:pt idx="11667">
                  <c:v>71.63219999999998</c:v>
                </c:pt>
                <c:pt idx="11668">
                  <c:v>71.5874</c:v>
                </c:pt>
                <c:pt idx="11669">
                  <c:v>71.63219999999998</c:v>
                </c:pt>
                <c:pt idx="11670">
                  <c:v>71.63219999999998</c:v>
                </c:pt>
                <c:pt idx="11671">
                  <c:v>71.63219999999998</c:v>
                </c:pt>
                <c:pt idx="11672">
                  <c:v>71.63219999999998</c:v>
                </c:pt>
                <c:pt idx="11673">
                  <c:v>71.5874</c:v>
                </c:pt>
                <c:pt idx="11674">
                  <c:v>71.63219999999998</c:v>
                </c:pt>
                <c:pt idx="11675">
                  <c:v>71.63219999999998</c:v>
                </c:pt>
                <c:pt idx="11676">
                  <c:v>71.63219999999998</c:v>
                </c:pt>
                <c:pt idx="11677">
                  <c:v>71.63219999999998</c:v>
                </c:pt>
                <c:pt idx="11678">
                  <c:v>71.63219999999998</c:v>
                </c:pt>
                <c:pt idx="11679">
                  <c:v>71.63219999999998</c:v>
                </c:pt>
                <c:pt idx="11680">
                  <c:v>71.63219999999998</c:v>
                </c:pt>
                <c:pt idx="11681">
                  <c:v>71.63219999999998</c:v>
                </c:pt>
                <c:pt idx="11682">
                  <c:v>71.67709999999998</c:v>
                </c:pt>
                <c:pt idx="11683">
                  <c:v>71.67709999999998</c:v>
                </c:pt>
                <c:pt idx="11684">
                  <c:v>71.67709999999998</c:v>
                </c:pt>
                <c:pt idx="11685">
                  <c:v>71.63219999999998</c:v>
                </c:pt>
                <c:pt idx="11686">
                  <c:v>71.67709999999998</c:v>
                </c:pt>
                <c:pt idx="11687">
                  <c:v>71.63219999999998</c:v>
                </c:pt>
                <c:pt idx="11688">
                  <c:v>71.67709999999998</c:v>
                </c:pt>
                <c:pt idx="11689">
                  <c:v>71.722</c:v>
                </c:pt>
                <c:pt idx="11690">
                  <c:v>71.722</c:v>
                </c:pt>
                <c:pt idx="11691">
                  <c:v>71.7669</c:v>
                </c:pt>
                <c:pt idx="11692">
                  <c:v>71.7669</c:v>
                </c:pt>
                <c:pt idx="11693">
                  <c:v>71.7669</c:v>
                </c:pt>
                <c:pt idx="11694">
                  <c:v>71.722</c:v>
                </c:pt>
                <c:pt idx="11695">
                  <c:v>71.7669</c:v>
                </c:pt>
                <c:pt idx="11696">
                  <c:v>71.7669</c:v>
                </c:pt>
                <c:pt idx="11697">
                  <c:v>71.7669</c:v>
                </c:pt>
                <c:pt idx="11698">
                  <c:v>71.7669</c:v>
                </c:pt>
                <c:pt idx="11699">
                  <c:v>71.7669</c:v>
                </c:pt>
                <c:pt idx="11700">
                  <c:v>71.67709999999998</c:v>
                </c:pt>
                <c:pt idx="11701">
                  <c:v>71.67709999999998</c:v>
                </c:pt>
                <c:pt idx="11702">
                  <c:v>71.722</c:v>
                </c:pt>
                <c:pt idx="11703">
                  <c:v>71.7669</c:v>
                </c:pt>
                <c:pt idx="11704">
                  <c:v>71.722</c:v>
                </c:pt>
                <c:pt idx="11705">
                  <c:v>71.722</c:v>
                </c:pt>
                <c:pt idx="11706">
                  <c:v>71.7669</c:v>
                </c:pt>
                <c:pt idx="11707">
                  <c:v>71.7669</c:v>
                </c:pt>
                <c:pt idx="11708">
                  <c:v>71.8118</c:v>
                </c:pt>
                <c:pt idx="11709">
                  <c:v>71.7669</c:v>
                </c:pt>
                <c:pt idx="11710">
                  <c:v>71.7669</c:v>
                </c:pt>
                <c:pt idx="11711">
                  <c:v>71.8118</c:v>
                </c:pt>
                <c:pt idx="11712">
                  <c:v>71.8118</c:v>
                </c:pt>
                <c:pt idx="11713">
                  <c:v>71.8118</c:v>
                </c:pt>
                <c:pt idx="11714">
                  <c:v>71.8118</c:v>
                </c:pt>
                <c:pt idx="11715">
                  <c:v>71.8118</c:v>
                </c:pt>
                <c:pt idx="11716">
                  <c:v>71.8566</c:v>
                </c:pt>
                <c:pt idx="11717">
                  <c:v>71.9015</c:v>
                </c:pt>
                <c:pt idx="11718">
                  <c:v>71.9015</c:v>
                </c:pt>
                <c:pt idx="11719">
                  <c:v>71.9015</c:v>
                </c:pt>
                <c:pt idx="11720">
                  <c:v>71.9015</c:v>
                </c:pt>
                <c:pt idx="11721">
                  <c:v>71.8566</c:v>
                </c:pt>
                <c:pt idx="11722">
                  <c:v>71.8118</c:v>
                </c:pt>
                <c:pt idx="11723">
                  <c:v>71.722</c:v>
                </c:pt>
                <c:pt idx="11724">
                  <c:v>71.7669</c:v>
                </c:pt>
                <c:pt idx="11725">
                  <c:v>71.7669</c:v>
                </c:pt>
                <c:pt idx="11726">
                  <c:v>71.8566</c:v>
                </c:pt>
                <c:pt idx="11727">
                  <c:v>71.8566</c:v>
                </c:pt>
                <c:pt idx="11728">
                  <c:v>71.8566</c:v>
                </c:pt>
                <c:pt idx="11729">
                  <c:v>71.8566</c:v>
                </c:pt>
                <c:pt idx="11730">
                  <c:v>71.8566</c:v>
                </c:pt>
                <c:pt idx="11731">
                  <c:v>71.8566</c:v>
                </c:pt>
                <c:pt idx="11732">
                  <c:v>71.8566</c:v>
                </c:pt>
                <c:pt idx="11733">
                  <c:v>71.8566</c:v>
                </c:pt>
                <c:pt idx="11734">
                  <c:v>71.8118</c:v>
                </c:pt>
                <c:pt idx="11735">
                  <c:v>71.8566</c:v>
                </c:pt>
                <c:pt idx="11736">
                  <c:v>71.8566</c:v>
                </c:pt>
                <c:pt idx="11737">
                  <c:v>71.9015</c:v>
                </c:pt>
                <c:pt idx="11738">
                  <c:v>71.9015</c:v>
                </c:pt>
                <c:pt idx="11739">
                  <c:v>71.8566</c:v>
                </c:pt>
                <c:pt idx="11740">
                  <c:v>71.8118</c:v>
                </c:pt>
                <c:pt idx="11741">
                  <c:v>71.8566</c:v>
                </c:pt>
                <c:pt idx="11742">
                  <c:v>71.8566</c:v>
                </c:pt>
                <c:pt idx="11743">
                  <c:v>71.9464</c:v>
                </c:pt>
                <c:pt idx="11744">
                  <c:v>71.9464</c:v>
                </c:pt>
                <c:pt idx="11745">
                  <c:v>71.9464</c:v>
                </c:pt>
                <c:pt idx="11746">
                  <c:v>71.9464</c:v>
                </c:pt>
                <c:pt idx="11747">
                  <c:v>71.9015</c:v>
                </c:pt>
                <c:pt idx="11748">
                  <c:v>71.8566</c:v>
                </c:pt>
                <c:pt idx="11749">
                  <c:v>71.9015</c:v>
                </c:pt>
                <c:pt idx="11750">
                  <c:v>71.9464</c:v>
                </c:pt>
                <c:pt idx="11751">
                  <c:v>71.9464</c:v>
                </c:pt>
                <c:pt idx="11752">
                  <c:v>71.9464</c:v>
                </c:pt>
                <c:pt idx="11753">
                  <c:v>71.9015</c:v>
                </c:pt>
                <c:pt idx="11754">
                  <c:v>71.9464</c:v>
                </c:pt>
                <c:pt idx="11755">
                  <c:v>71.9464</c:v>
                </c:pt>
                <c:pt idx="11756">
                  <c:v>71.9913</c:v>
                </c:pt>
                <c:pt idx="11757">
                  <c:v>71.9913</c:v>
                </c:pt>
                <c:pt idx="11758">
                  <c:v>71.9464</c:v>
                </c:pt>
                <c:pt idx="11759">
                  <c:v>71.9913</c:v>
                </c:pt>
                <c:pt idx="11760">
                  <c:v>71.9015</c:v>
                </c:pt>
                <c:pt idx="11761">
                  <c:v>71.9464</c:v>
                </c:pt>
                <c:pt idx="11762">
                  <c:v>71.9464</c:v>
                </c:pt>
                <c:pt idx="11763">
                  <c:v>71.9913</c:v>
                </c:pt>
                <c:pt idx="11764">
                  <c:v>71.9913</c:v>
                </c:pt>
                <c:pt idx="11765">
                  <c:v>71.9464</c:v>
                </c:pt>
                <c:pt idx="11766">
                  <c:v>71.9464</c:v>
                </c:pt>
                <c:pt idx="11767">
                  <c:v>71.9464</c:v>
                </c:pt>
                <c:pt idx="11768">
                  <c:v>71.9464</c:v>
                </c:pt>
                <c:pt idx="11769">
                  <c:v>71.9913</c:v>
                </c:pt>
                <c:pt idx="11770">
                  <c:v>71.9464</c:v>
                </c:pt>
                <c:pt idx="11771">
                  <c:v>71.9913</c:v>
                </c:pt>
                <c:pt idx="11772">
                  <c:v>71.9464</c:v>
                </c:pt>
                <c:pt idx="11773">
                  <c:v>71.9913</c:v>
                </c:pt>
                <c:pt idx="11774">
                  <c:v>71.9913</c:v>
                </c:pt>
                <c:pt idx="11775">
                  <c:v>71.9913</c:v>
                </c:pt>
                <c:pt idx="11776">
                  <c:v>72.0361</c:v>
                </c:pt>
                <c:pt idx="11777">
                  <c:v>72.0361</c:v>
                </c:pt>
                <c:pt idx="11778">
                  <c:v>71.9913</c:v>
                </c:pt>
                <c:pt idx="11779">
                  <c:v>71.9913</c:v>
                </c:pt>
                <c:pt idx="11780">
                  <c:v>71.9913</c:v>
                </c:pt>
                <c:pt idx="11781">
                  <c:v>72.0361</c:v>
                </c:pt>
                <c:pt idx="11782">
                  <c:v>72.081</c:v>
                </c:pt>
                <c:pt idx="11783">
                  <c:v>72.0361</c:v>
                </c:pt>
                <c:pt idx="11784">
                  <c:v>72.0361</c:v>
                </c:pt>
                <c:pt idx="11785">
                  <c:v>72.081</c:v>
                </c:pt>
                <c:pt idx="11786">
                  <c:v>72.081</c:v>
                </c:pt>
                <c:pt idx="11787">
                  <c:v>72.081</c:v>
                </c:pt>
                <c:pt idx="11788">
                  <c:v>72.081</c:v>
                </c:pt>
                <c:pt idx="11789">
                  <c:v>72.12589999999993</c:v>
                </c:pt>
                <c:pt idx="11790">
                  <c:v>72.12589999999993</c:v>
                </c:pt>
                <c:pt idx="11791">
                  <c:v>72.12589999999993</c:v>
                </c:pt>
                <c:pt idx="11792">
                  <c:v>72.17079999999993</c:v>
                </c:pt>
                <c:pt idx="11793">
                  <c:v>72.12589999999993</c:v>
                </c:pt>
                <c:pt idx="11794">
                  <c:v>72.12589999999993</c:v>
                </c:pt>
                <c:pt idx="11795">
                  <c:v>72.12589999999993</c:v>
                </c:pt>
                <c:pt idx="11796">
                  <c:v>72.081</c:v>
                </c:pt>
                <c:pt idx="11797">
                  <c:v>72.081</c:v>
                </c:pt>
                <c:pt idx="11798">
                  <c:v>72.081</c:v>
                </c:pt>
                <c:pt idx="11799">
                  <c:v>72.081</c:v>
                </c:pt>
                <c:pt idx="11800">
                  <c:v>72.12589999999993</c:v>
                </c:pt>
                <c:pt idx="11801">
                  <c:v>72.12589999999993</c:v>
                </c:pt>
                <c:pt idx="11802">
                  <c:v>72.12589999999993</c:v>
                </c:pt>
                <c:pt idx="11803">
                  <c:v>72.081</c:v>
                </c:pt>
                <c:pt idx="11804">
                  <c:v>72.0361</c:v>
                </c:pt>
                <c:pt idx="11805">
                  <c:v>72.12589999999993</c:v>
                </c:pt>
                <c:pt idx="11806">
                  <c:v>72.17079999999993</c:v>
                </c:pt>
                <c:pt idx="11807">
                  <c:v>72.21570000000001</c:v>
                </c:pt>
                <c:pt idx="11808">
                  <c:v>72.17079999999993</c:v>
                </c:pt>
                <c:pt idx="11809">
                  <c:v>72.17079999999993</c:v>
                </c:pt>
                <c:pt idx="11810">
                  <c:v>72.17079999999993</c:v>
                </c:pt>
                <c:pt idx="11811">
                  <c:v>72.12589999999993</c:v>
                </c:pt>
                <c:pt idx="11812">
                  <c:v>72.12589999999993</c:v>
                </c:pt>
                <c:pt idx="11813">
                  <c:v>72.12589999999993</c:v>
                </c:pt>
                <c:pt idx="11814">
                  <c:v>72.17079999999993</c:v>
                </c:pt>
                <c:pt idx="11815">
                  <c:v>72.17079999999993</c:v>
                </c:pt>
                <c:pt idx="11816">
                  <c:v>72.21570000000001</c:v>
                </c:pt>
                <c:pt idx="11817">
                  <c:v>72.17079999999993</c:v>
                </c:pt>
                <c:pt idx="11818">
                  <c:v>72.17079999999993</c:v>
                </c:pt>
                <c:pt idx="11819">
                  <c:v>72.17079999999993</c:v>
                </c:pt>
                <c:pt idx="11820">
                  <c:v>72.21570000000001</c:v>
                </c:pt>
                <c:pt idx="11821">
                  <c:v>72.21570000000001</c:v>
                </c:pt>
                <c:pt idx="11822">
                  <c:v>72.21570000000001</c:v>
                </c:pt>
                <c:pt idx="11823">
                  <c:v>72.21570000000001</c:v>
                </c:pt>
                <c:pt idx="11824">
                  <c:v>72.2605</c:v>
                </c:pt>
                <c:pt idx="11825">
                  <c:v>72.2605</c:v>
                </c:pt>
                <c:pt idx="11826">
                  <c:v>72.21570000000001</c:v>
                </c:pt>
                <c:pt idx="11827">
                  <c:v>72.21570000000001</c:v>
                </c:pt>
                <c:pt idx="11828">
                  <c:v>72.21570000000001</c:v>
                </c:pt>
                <c:pt idx="11829">
                  <c:v>72.21570000000001</c:v>
                </c:pt>
                <c:pt idx="11830">
                  <c:v>72.21570000000001</c:v>
                </c:pt>
                <c:pt idx="11831">
                  <c:v>72.2605</c:v>
                </c:pt>
                <c:pt idx="11832">
                  <c:v>72.2605</c:v>
                </c:pt>
                <c:pt idx="11833">
                  <c:v>72.2605</c:v>
                </c:pt>
                <c:pt idx="11834">
                  <c:v>72.21570000000001</c:v>
                </c:pt>
                <c:pt idx="11835">
                  <c:v>72.21570000000001</c:v>
                </c:pt>
                <c:pt idx="11836">
                  <c:v>72.21570000000001</c:v>
                </c:pt>
                <c:pt idx="11837">
                  <c:v>72.21570000000001</c:v>
                </c:pt>
                <c:pt idx="11838">
                  <c:v>72.2605</c:v>
                </c:pt>
                <c:pt idx="11839">
                  <c:v>72.30539999999998</c:v>
                </c:pt>
                <c:pt idx="11840">
                  <c:v>72.3503</c:v>
                </c:pt>
                <c:pt idx="11841">
                  <c:v>72.30539999999998</c:v>
                </c:pt>
                <c:pt idx="11842">
                  <c:v>72.30539999999998</c:v>
                </c:pt>
                <c:pt idx="11843">
                  <c:v>72.30539999999998</c:v>
                </c:pt>
                <c:pt idx="11844">
                  <c:v>72.30539999999998</c:v>
                </c:pt>
                <c:pt idx="11845">
                  <c:v>72.30539999999998</c:v>
                </c:pt>
                <c:pt idx="11846">
                  <c:v>72.21570000000001</c:v>
                </c:pt>
                <c:pt idx="11847">
                  <c:v>72.2605</c:v>
                </c:pt>
                <c:pt idx="11848">
                  <c:v>72.21570000000001</c:v>
                </c:pt>
                <c:pt idx="11849">
                  <c:v>72.21570000000001</c:v>
                </c:pt>
                <c:pt idx="11850">
                  <c:v>72.2605</c:v>
                </c:pt>
                <c:pt idx="11851">
                  <c:v>72.30539999999998</c:v>
                </c:pt>
                <c:pt idx="11852">
                  <c:v>72.3503</c:v>
                </c:pt>
                <c:pt idx="11853">
                  <c:v>72.3503</c:v>
                </c:pt>
                <c:pt idx="11854">
                  <c:v>72.3503</c:v>
                </c:pt>
                <c:pt idx="11855">
                  <c:v>72.3503</c:v>
                </c:pt>
                <c:pt idx="11856">
                  <c:v>72.3503</c:v>
                </c:pt>
                <c:pt idx="11857">
                  <c:v>72.3503</c:v>
                </c:pt>
                <c:pt idx="11858">
                  <c:v>72.3503</c:v>
                </c:pt>
                <c:pt idx="11859">
                  <c:v>72.3503</c:v>
                </c:pt>
                <c:pt idx="11860">
                  <c:v>72.3952</c:v>
                </c:pt>
                <c:pt idx="11861">
                  <c:v>72.3503</c:v>
                </c:pt>
                <c:pt idx="11862">
                  <c:v>72.3503</c:v>
                </c:pt>
                <c:pt idx="11863">
                  <c:v>72.3952</c:v>
                </c:pt>
                <c:pt idx="11864">
                  <c:v>72.3952</c:v>
                </c:pt>
                <c:pt idx="11865">
                  <c:v>72.3503</c:v>
                </c:pt>
                <c:pt idx="11866">
                  <c:v>72.3503</c:v>
                </c:pt>
                <c:pt idx="11867">
                  <c:v>72.3952</c:v>
                </c:pt>
                <c:pt idx="11868">
                  <c:v>72.4401</c:v>
                </c:pt>
                <c:pt idx="11869">
                  <c:v>72.4401</c:v>
                </c:pt>
                <c:pt idx="11870">
                  <c:v>72.3952</c:v>
                </c:pt>
                <c:pt idx="11871">
                  <c:v>72.3952</c:v>
                </c:pt>
                <c:pt idx="11872">
                  <c:v>72.3952</c:v>
                </c:pt>
                <c:pt idx="11873">
                  <c:v>72.3952</c:v>
                </c:pt>
                <c:pt idx="11874">
                  <c:v>72.4401</c:v>
                </c:pt>
                <c:pt idx="11875">
                  <c:v>72.4849</c:v>
                </c:pt>
                <c:pt idx="11876">
                  <c:v>72.4849</c:v>
                </c:pt>
                <c:pt idx="11877">
                  <c:v>72.4849</c:v>
                </c:pt>
                <c:pt idx="11878">
                  <c:v>72.4849</c:v>
                </c:pt>
                <c:pt idx="11879">
                  <c:v>72.4401</c:v>
                </c:pt>
                <c:pt idx="11880">
                  <c:v>72.4401</c:v>
                </c:pt>
                <c:pt idx="11881">
                  <c:v>72.3952</c:v>
                </c:pt>
                <c:pt idx="11882">
                  <c:v>72.4401</c:v>
                </c:pt>
                <c:pt idx="11883">
                  <c:v>72.4401</c:v>
                </c:pt>
                <c:pt idx="11884">
                  <c:v>72.4849</c:v>
                </c:pt>
                <c:pt idx="11885">
                  <c:v>72.4849</c:v>
                </c:pt>
                <c:pt idx="11886">
                  <c:v>72.4401</c:v>
                </c:pt>
                <c:pt idx="11887">
                  <c:v>72.4849</c:v>
                </c:pt>
                <c:pt idx="11888">
                  <c:v>72.4401</c:v>
                </c:pt>
                <c:pt idx="11889">
                  <c:v>72.4401</c:v>
                </c:pt>
                <c:pt idx="11890">
                  <c:v>72.4401</c:v>
                </c:pt>
                <c:pt idx="11891">
                  <c:v>72.4849</c:v>
                </c:pt>
                <c:pt idx="11892">
                  <c:v>72.4849</c:v>
                </c:pt>
                <c:pt idx="11893">
                  <c:v>72.4849</c:v>
                </c:pt>
                <c:pt idx="11894">
                  <c:v>72.52979999999998</c:v>
                </c:pt>
                <c:pt idx="11895">
                  <c:v>72.5747</c:v>
                </c:pt>
                <c:pt idx="11896">
                  <c:v>72.5747</c:v>
                </c:pt>
                <c:pt idx="11897">
                  <c:v>72.52979999999998</c:v>
                </c:pt>
                <c:pt idx="11898">
                  <c:v>72.4849</c:v>
                </c:pt>
                <c:pt idx="11899">
                  <c:v>72.4401</c:v>
                </c:pt>
                <c:pt idx="11900">
                  <c:v>72.4849</c:v>
                </c:pt>
                <c:pt idx="11901">
                  <c:v>72.52979999999998</c:v>
                </c:pt>
                <c:pt idx="11902">
                  <c:v>72.52979999999998</c:v>
                </c:pt>
                <c:pt idx="11903">
                  <c:v>72.52979999999998</c:v>
                </c:pt>
                <c:pt idx="11904">
                  <c:v>72.5747</c:v>
                </c:pt>
                <c:pt idx="11905">
                  <c:v>72.5747</c:v>
                </c:pt>
                <c:pt idx="11906">
                  <c:v>72.52979999999998</c:v>
                </c:pt>
                <c:pt idx="11907">
                  <c:v>72.52979999999998</c:v>
                </c:pt>
                <c:pt idx="11908">
                  <c:v>72.52979999999998</c:v>
                </c:pt>
                <c:pt idx="11909">
                  <c:v>72.6196</c:v>
                </c:pt>
                <c:pt idx="11910">
                  <c:v>72.6196</c:v>
                </c:pt>
                <c:pt idx="11911">
                  <c:v>72.5747</c:v>
                </c:pt>
                <c:pt idx="11912">
                  <c:v>72.5747</c:v>
                </c:pt>
                <c:pt idx="11913">
                  <c:v>72.5747</c:v>
                </c:pt>
                <c:pt idx="11914">
                  <c:v>72.5747</c:v>
                </c:pt>
                <c:pt idx="11915">
                  <c:v>72.6196</c:v>
                </c:pt>
                <c:pt idx="11916">
                  <c:v>72.6196</c:v>
                </c:pt>
                <c:pt idx="11917">
                  <c:v>72.6196</c:v>
                </c:pt>
                <c:pt idx="11918">
                  <c:v>72.5747</c:v>
                </c:pt>
                <c:pt idx="11919">
                  <c:v>72.52979999999998</c:v>
                </c:pt>
                <c:pt idx="11920">
                  <c:v>72.5747</c:v>
                </c:pt>
                <c:pt idx="11921">
                  <c:v>72.5747</c:v>
                </c:pt>
                <c:pt idx="11922">
                  <c:v>72.5747</c:v>
                </c:pt>
                <c:pt idx="11923">
                  <c:v>72.52979999999998</c:v>
                </c:pt>
                <c:pt idx="11924">
                  <c:v>72.52979999999998</c:v>
                </c:pt>
                <c:pt idx="11925">
                  <c:v>72.5747</c:v>
                </c:pt>
                <c:pt idx="11926">
                  <c:v>72.6196</c:v>
                </c:pt>
                <c:pt idx="11927">
                  <c:v>72.6645</c:v>
                </c:pt>
                <c:pt idx="11928">
                  <c:v>72.6645</c:v>
                </c:pt>
                <c:pt idx="11929">
                  <c:v>72.5747</c:v>
                </c:pt>
                <c:pt idx="11930">
                  <c:v>72.5747</c:v>
                </c:pt>
                <c:pt idx="11931">
                  <c:v>72.6196</c:v>
                </c:pt>
                <c:pt idx="11932">
                  <c:v>72.6645</c:v>
                </c:pt>
                <c:pt idx="11933">
                  <c:v>72.70930000000001</c:v>
                </c:pt>
                <c:pt idx="11934">
                  <c:v>72.70930000000001</c:v>
                </c:pt>
                <c:pt idx="11935">
                  <c:v>72.70930000000001</c:v>
                </c:pt>
                <c:pt idx="11936">
                  <c:v>72.7542</c:v>
                </c:pt>
                <c:pt idx="11937">
                  <c:v>72.70930000000001</c:v>
                </c:pt>
                <c:pt idx="11938">
                  <c:v>72.6645</c:v>
                </c:pt>
                <c:pt idx="11939">
                  <c:v>72.6645</c:v>
                </c:pt>
                <c:pt idx="11940">
                  <c:v>72.7542</c:v>
                </c:pt>
                <c:pt idx="11941">
                  <c:v>72.7542</c:v>
                </c:pt>
                <c:pt idx="11942">
                  <c:v>72.70930000000001</c:v>
                </c:pt>
                <c:pt idx="11943">
                  <c:v>72.6645</c:v>
                </c:pt>
                <c:pt idx="11944">
                  <c:v>72.70930000000001</c:v>
                </c:pt>
                <c:pt idx="11945">
                  <c:v>72.70930000000001</c:v>
                </c:pt>
                <c:pt idx="11946">
                  <c:v>72.6645</c:v>
                </c:pt>
                <c:pt idx="11947">
                  <c:v>72.6196</c:v>
                </c:pt>
                <c:pt idx="11948">
                  <c:v>72.6645</c:v>
                </c:pt>
                <c:pt idx="11949">
                  <c:v>72.70930000000001</c:v>
                </c:pt>
                <c:pt idx="11950">
                  <c:v>72.6645</c:v>
                </c:pt>
                <c:pt idx="11951">
                  <c:v>72.6645</c:v>
                </c:pt>
                <c:pt idx="11952">
                  <c:v>72.70930000000001</c:v>
                </c:pt>
                <c:pt idx="11953">
                  <c:v>72.7542</c:v>
                </c:pt>
                <c:pt idx="11954">
                  <c:v>72.7991</c:v>
                </c:pt>
                <c:pt idx="11955">
                  <c:v>72.7542</c:v>
                </c:pt>
                <c:pt idx="11956">
                  <c:v>72.6645</c:v>
                </c:pt>
                <c:pt idx="11957">
                  <c:v>72.6645</c:v>
                </c:pt>
                <c:pt idx="11958">
                  <c:v>72.70930000000001</c:v>
                </c:pt>
                <c:pt idx="11959">
                  <c:v>72.7542</c:v>
                </c:pt>
                <c:pt idx="11960">
                  <c:v>72.7991</c:v>
                </c:pt>
                <c:pt idx="11961">
                  <c:v>72.844</c:v>
                </c:pt>
                <c:pt idx="11962">
                  <c:v>72.7991</c:v>
                </c:pt>
                <c:pt idx="11963">
                  <c:v>72.7991</c:v>
                </c:pt>
                <c:pt idx="11964">
                  <c:v>72.7991</c:v>
                </c:pt>
                <c:pt idx="11965">
                  <c:v>72.7542</c:v>
                </c:pt>
                <c:pt idx="11966">
                  <c:v>72.70930000000001</c:v>
                </c:pt>
                <c:pt idx="11967">
                  <c:v>72.7542</c:v>
                </c:pt>
                <c:pt idx="11968">
                  <c:v>72.7991</c:v>
                </c:pt>
                <c:pt idx="11969">
                  <c:v>72.7542</c:v>
                </c:pt>
                <c:pt idx="11970">
                  <c:v>72.7542</c:v>
                </c:pt>
                <c:pt idx="11971">
                  <c:v>72.7991</c:v>
                </c:pt>
                <c:pt idx="11972">
                  <c:v>72.844</c:v>
                </c:pt>
                <c:pt idx="11973">
                  <c:v>72.844</c:v>
                </c:pt>
                <c:pt idx="11974">
                  <c:v>72.7991</c:v>
                </c:pt>
                <c:pt idx="11975">
                  <c:v>72.7542</c:v>
                </c:pt>
                <c:pt idx="11976">
                  <c:v>72.70930000000001</c:v>
                </c:pt>
                <c:pt idx="11977">
                  <c:v>72.70930000000001</c:v>
                </c:pt>
                <c:pt idx="11978">
                  <c:v>72.7542</c:v>
                </c:pt>
                <c:pt idx="11979">
                  <c:v>72.844</c:v>
                </c:pt>
                <c:pt idx="11980">
                  <c:v>72.7542</c:v>
                </c:pt>
                <c:pt idx="11981">
                  <c:v>72.7542</c:v>
                </c:pt>
                <c:pt idx="11982">
                  <c:v>72.7542</c:v>
                </c:pt>
                <c:pt idx="11983">
                  <c:v>72.7991</c:v>
                </c:pt>
                <c:pt idx="11984">
                  <c:v>72.844</c:v>
                </c:pt>
                <c:pt idx="11985">
                  <c:v>72.7991</c:v>
                </c:pt>
                <c:pt idx="11986">
                  <c:v>72.844</c:v>
                </c:pt>
                <c:pt idx="11987">
                  <c:v>72.7991</c:v>
                </c:pt>
                <c:pt idx="11988">
                  <c:v>72.7991</c:v>
                </c:pt>
                <c:pt idx="11989">
                  <c:v>72.7991</c:v>
                </c:pt>
                <c:pt idx="11990">
                  <c:v>72.88879999999995</c:v>
                </c:pt>
                <c:pt idx="11991">
                  <c:v>72.88879999999995</c:v>
                </c:pt>
                <c:pt idx="11992">
                  <c:v>72.88879999999995</c:v>
                </c:pt>
                <c:pt idx="11993">
                  <c:v>72.88879999999995</c:v>
                </c:pt>
                <c:pt idx="11994">
                  <c:v>72.9337</c:v>
                </c:pt>
                <c:pt idx="11995">
                  <c:v>72.9337</c:v>
                </c:pt>
                <c:pt idx="11996">
                  <c:v>72.844</c:v>
                </c:pt>
                <c:pt idx="11997">
                  <c:v>72.844</c:v>
                </c:pt>
                <c:pt idx="11998">
                  <c:v>72.844</c:v>
                </c:pt>
                <c:pt idx="11999">
                  <c:v>72.88879999999995</c:v>
                </c:pt>
                <c:pt idx="12000">
                  <c:v>72.88879999999995</c:v>
                </c:pt>
                <c:pt idx="12001">
                  <c:v>72.88879999999995</c:v>
                </c:pt>
                <c:pt idx="12002">
                  <c:v>72.9337</c:v>
                </c:pt>
                <c:pt idx="12003">
                  <c:v>72.9337</c:v>
                </c:pt>
                <c:pt idx="12004">
                  <c:v>72.9337</c:v>
                </c:pt>
                <c:pt idx="12005">
                  <c:v>72.9337</c:v>
                </c:pt>
                <c:pt idx="12006">
                  <c:v>72.9337</c:v>
                </c:pt>
                <c:pt idx="12007">
                  <c:v>72.9337</c:v>
                </c:pt>
                <c:pt idx="12008">
                  <c:v>72.9337</c:v>
                </c:pt>
                <c:pt idx="12009">
                  <c:v>72.9337</c:v>
                </c:pt>
                <c:pt idx="12010">
                  <c:v>72.9337</c:v>
                </c:pt>
                <c:pt idx="12011">
                  <c:v>72.9337</c:v>
                </c:pt>
                <c:pt idx="12012">
                  <c:v>72.88879999999995</c:v>
                </c:pt>
                <c:pt idx="12013">
                  <c:v>72.88879999999995</c:v>
                </c:pt>
                <c:pt idx="12014">
                  <c:v>72.9786</c:v>
                </c:pt>
                <c:pt idx="12015">
                  <c:v>72.9786</c:v>
                </c:pt>
                <c:pt idx="12016">
                  <c:v>72.9786</c:v>
                </c:pt>
                <c:pt idx="12017">
                  <c:v>72.9337</c:v>
                </c:pt>
                <c:pt idx="12018">
                  <c:v>72.9786</c:v>
                </c:pt>
                <c:pt idx="12019">
                  <c:v>73.0235</c:v>
                </c:pt>
                <c:pt idx="12020">
                  <c:v>73.0235</c:v>
                </c:pt>
                <c:pt idx="12021">
                  <c:v>73.0235</c:v>
                </c:pt>
                <c:pt idx="12022">
                  <c:v>72.9786</c:v>
                </c:pt>
                <c:pt idx="12023">
                  <c:v>72.9337</c:v>
                </c:pt>
                <c:pt idx="12024">
                  <c:v>72.9786</c:v>
                </c:pt>
                <c:pt idx="12025">
                  <c:v>72.9786</c:v>
                </c:pt>
                <c:pt idx="12026">
                  <c:v>72.9786</c:v>
                </c:pt>
                <c:pt idx="12027">
                  <c:v>72.9337</c:v>
                </c:pt>
                <c:pt idx="12028">
                  <c:v>72.9337</c:v>
                </c:pt>
                <c:pt idx="12029">
                  <c:v>72.9337</c:v>
                </c:pt>
                <c:pt idx="12030">
                  <c:v>72.9786</c:v>
                </c:pt>
                <c:pt idx="12031">
                  <c:v>72.9786</c:v>
                </c:pt>
                <c:pt idx="12032">
                  <c:v>73.0235</c:v>
                </c:pt>
                <c:pt idx="12033">
                  <c:v>72.9786</c:v>
                </c:pt>
                <c:pt idx="12034">
                  <c:v>72.9337</c:v>
                </c:pt>
                <c:pt idx="12035">
                  <c:v>72.9337</c:v>
                </c:pt>
                <c:pt idx="12036">
                  <c:v>73.0235</c:v>
                </c:pt>
                <c:pt idx="12037">
                  <c:v>73.06839999999998</c:v>
                </c:pt>
                <c:pt idx="12038">
                  <c:v>73.06839999999998</c:v>
                </c:pt>
                <c:pt idx="12039">
                  <c:v>73.06839999999998</c:v>
                </c:pt>
                <c:pt idx="12040">
                  <c:v>73.0235</c:v>
                </c:pt>
                <c:pt idx="12041">
                  <c:v>73.0235</c:v>
                </c:pt>
                <c:pt idx="12042">
                  <c:v>73.06839999999998</c:v>
                </c:pt>
                <c:pt idx="12043">
                  <c:v>73.1132</c:v>
                </c:pt>
                <c:pt idx="12044">
                  <c:v>73.06839999999998</c:v>
                </c:pt>
                <c:pt idx="12045">
                  <c:v>73.06839999999998</c:v>
                </c:pt>
                <c:pt idx="12046">
                  <c:v>73.06839999999998</c:v>
                </c:pt>
                <c:pt idx="12047">
                  <c:v>73.06839999999998</c:v>
                </c:pt>
                <c:pt idx="12048">
                  <c:v>73.06839999999998</c:v>
                </c:pt>
                <c:pt idx="12049">
                  <c:v>73.06839999999998</c:v>
                </c:pt>
                <c:pt idx="12050">
                  <c:v>73.06839999999998</c:v>
                </c:pt>
                <c:pt idx="12051">
                  <c:v>73.0235</c:v>
                </c:pt>
                <c:pt idx="12052">
                  <c:v>73.0235</c:v>
                </c:pt>
                <c:pt idx="12053">
                  <c:v>73.0235</c:v>
                </c:pt>
                <c:pt idx="12054">
                  <c:v>73.06839999999998</c:v>
                </c:pt>
                <c:pt idx="12055">
                  <c:v>73.06839999999998</c:v>
                </c:pt>
                <c:pt idx="12056">
                  <c:v>73.1132</c:v>
                </c:pt>
                <c:pt idx="12057">
                  <c:v>73.1132</c:v>
                </c:pt>
                <c:pt idx="12058">
                  <c:v>73.1132</c:v>
                </c:pt>
                <c:pt idx="12059">
                  <c:v>73.06839999999998</c:v>
                </c:pt>
                <c:pt idx="12060">
                  <c:v>73.1132</c:v>
                </c:pt>
                <c:pt idx="12061">
                  <c:v>73.15809999999998</c:v>
                </c:pt>
                <c:pt idx="12062">
                  <c:v>73.1132</c:v>
                </c:pt>
                <c:pt idx="12063">
                  <c:v>73.1132</c:v>
                </c:pt>
                <c:pt idx="12064">
                  <c:v>73.1132</c:v>
                </c:pt>
                <c:pt idx="12065">
                  <c:v>73.06839999999998</c:v>
                </c:pt>
                <c:pt idx="12066">
                  <c:v>73.0235</c:v>
                </c:pt>
                <c:pt idx="12067">
                  <c:v>73.06839999999998</c:v>
                </c:pt>
                <c:pt idx="12068">
                  <c:v>73.06839999999998</c:v>
                </c:pt>
                <c:pt idx="12069">
                  <c:v>73.1132</c:v>
                </c:pt>
                <c:pt idx="12070">
                  <c:v>73.15809999999998</c:v>
                </c:pt>
                <c:pt idx="12071">
                  <c:v>73.203</c:v>
                </c:pt>
                <c:pt idx="12072">
                  <c:v>73.15809999999998</c:v>
                </c:pt>
                <c:pt idx="12073">
                  <c:v>73.06839999999998</c:v>
                </c:pt>
                <c:pt idx="12074">
                  <c:v>73.06839999999998</c:v>
                </c:pt>
                <c:pt idx="12075">
                  <c:v>73.1132</c:v>
                </c:pt>
                <c:pt idx="12076">
                  <c:v>73.15809999999998</c:v>
                </c:pt>
                <c:pt idx="12077">
                  <c:v>73.1132</c:v>
                </c:pt>
                <c:pt idx="12078">
                  <c:v>73.1132</c:v>
                </c:pt>
                <c:pt idx="12079">
                  <c:v>73.1132</c:v>
                </c:pt>
                <c:pt idx="12080">
                  <c:v>73.1132</c:v>
                </c:pt>
                <c:pt idx="12081">
                  <c:v>73.1132</c:v>
                </c:pt>
                <c:pt idx="12082">
                  <c:v>73.1132</c:v>
                </c:pt>
                <c:pt idx="12083">
                  <c:v>73.1132</c:v>
                </c:pt>
                <c:pt idx="12084">
                  <c:v>73.1132</c:v>
                </c:pt>
                <c:pt idx="12085">
                  <c:v>73.203</c:v>
                </c:pt>
                <c:pt idx="12086">
                  <c:v>73.15809999999998</c:v>
                </c:pt>
                <c:pt idx="12087">
                  <c:v>73.203</c:v>
                </c:pt>
                <c:pt idx="12088">
                  <c:v>73.15809999999998</c:v>
                </c:pt>
                <c:pt idx="12089">
                  <c:v>73.203</c:v>
                </c:pt>
                <c:pt idx="12090">
                  <c:v>73.203</c:v>
                </c:pt>
                <c:pt idx="12091">
                  <c:v>73.203</c:v>
                </c:pt>
                <c:pt idx="12092">
                  <c:v>73.203</c:v>
                </c:pt>
                <c:pt idx="12093">
                  <c:v>73.203</c:v>
                </c:pt>
                <c:pt idx="12094">
                  <c:v>73.203</c:v>
                </c:pt>
                <c:pt idx="12095">
                  <c:v>73.203</c:v>
                </c:pt>
                <c:pt idx="12096">
                  <c:v>73.15809999999998</c:v>
                </c:pt>
                <c:pt idx="12097">
                  <c:v>73.203</c:v>
                </c:pt>
                <c:pt idx="12098">
                  <c:v>73.2479</c:v>
                </c:pt>
                <c:pt idx="12099">
                  <c:v>73.2479</c:v>
                </c:pt>
                <c:pt idx="12100">
                  <c:v>73.2928</c:v>
                </c:pt>
                <c:pt idx="12101">
                  <c:v>73.2479</c:v>
                </c:pt>
                <c:pt idx="12102">
                  <c:v>73.2479</c:v>
                </c:pt>
                <c:pt idx="12103">
                  <c:v>73.2479</c:v>
                </c:pt>
                <c:pt idx="12104">
                  <c:v>73.2928</c:v>
                </c:pt>
                <c:pt idx="12105">
                  <c:v>73.2928</c:v>
                </c:pt>
                <c:pt idx="12106">
                  <c:v>73.2928</c:v>
                </c:pt>
                <c:pt idx="12107">
                  <c:v>73.2479</c:v>
                </c:pt>
                <c:pt idx="12108">
                  <c:v>73.2479</c:v>
                </c:pt>
                <c:pt idx="12109">
                  <c:v>73.2928</c:v>
                </c:pt>
                <c:pt idx="12110">
                  <c:v>73.2928</c:v>
                </c:pt>
                <c:pt idx="12111">
                  <c:v>73.2928</c:v>
                </c:pt>
                <c:pt idx="12112">
                  <c:v>73.2928</c:v>
                </c:pt>
                <c:pt idx="12113">
                  <c:v>73.38249999999998</c:v>
                </c:pt>
                <c:pt idx="12114">
                  <c:v>73.3376</c:v>
                </c:pt>
                <c:pt idx="12115">
                  <c:v>73.3376</c:v>
                </c:pt>
                <c:pt idx="12116">
                  <c:v>73.2479</c:v>
                </c:pt>
                <c:pt idx="12117">
                  <c:v>73.2928</c:v>
                </c:pt>
                <c:pt idx="12118">
                  <c:v>73.38249999999998</c:v>
                </c:pt>
                <c:pt idx="12119">
                  <c:v>73.2928</c:v>
                </c:pt>
                <c:pt idx="12120">
                  <c:v>73.203</c:v>
                </c:pt>
                <c:pt idx="12121">
                  <c:v>73.15809999999998</c:v>
                </c:pt>
                <c:pt idx="12122">
                  <c:v>73.2479</c:v>
                </c:pt>
                <c:pt idx="12123">
                  <c:v>73.2479</c:v>
                </c:pt>
                <c:pt idx="12124">
                  <c:v>73.2928</c:v>
                </c:pt>
                <c:pt idx="12125">
                  <c:v>73.3376</c:v>
                </c:pt>
                <c:pt idx="12126">
                  <c:v>73.2928</c:v>
                </c:pt>
                <c:pt idx="12127">
                  <c:v>73.3376</c:v>
                </c:pt>
                <c:pt idx="12128">
                  <c:v>73.2928</c:v>
                </c:pt>
                <c:pt idx="12129">
                  <c:v>73.3376</c:v>
                </c:pt>
                <c:pt idx="12130">
                  <c:v>73.3376</c:v>
                </c:pt>
                <c:pt idx="12131">
                  <c:v>73.3376</c:v>
                </c:pt>
                <c:pt idx="12132">
                  <c:v>73.38249999999998</c:v>
                </c:pt>
                <c:pt idx="12133">
                  <c:v>73.38249999999998</c:v>
                </c:pt>
                <c:pt idx="12134">
                  <c:v>73.3376</c:v>
                </c:pt>
                <c:pt idx="12135">
                  <c:v>73.2928</c:v>
                </c:pt>
                <c:pt idx="12136">
                  <c:v>73.2928</c:v>
                </c:pt>
                <c:pt idx="12137">
                  <c:v>73.2928</c:v>
                </c:pt>
                <c:pt idx="12138">
                  <c:v>73.38249999999998</c:v>
                </c:pt>
                <c:pt idx="12139">
                  <c:v>73.38249999999998</c:v>
                </c:pt>
                <c:pt idx="12140">
                  <c:v>73.38249999999998</c:v>
                </c:pt>
                <c:pt idx="12141">
                  <c:v>73.3376</c:v>
                </c:pt>
                <c:pt idx="12142">
                  <c:v>73.3376</c:v>
                </c:pt>
                <c:pt idx="12143">
                  <c:v>73.38249999999998</c:v>
                </c:pt>
                <c:pt idx="12144">
                  <c:v>73.3376</c:v>
                </c:pt>
                <c:pt idx="12145">
                  <c:v>73.2928</c:v>
                </c:pt>
                <c:pt idx="12146">
                  <c:v>73.3376</c:v>
                </c:pt>
                <c:pt idx="12147">
                  <c:v>73.38249999999998</c:v>
                </c:pt>
                <c:pt idx="12148">
                  <c:v>73.38249999999998</c:v>
                </c:pt>
                <c:pt idx="12149">
                  <c:v>73.3376</c:v>
                </c:pt>
                <c:pt idx="12150">
                  <c:v>73.3376</c:v>
                </c:pt>
                <c:pt idx="12151">
                  <c:v>73.2928</c:v>
                </c:pt>
                <c:pt idx="12152">
                  <c:v>73.3376</c:v>
                </c:pt>
                <c:pt idx="12153">
                  <c:v>73.38249999999998</c:v>
                </c:pt>
                <c:pt idx="12154">
                  <c:v>73.38249999999998</c:v>
                </c:pt>
                <c:pt idx="12155">
                  <c:v>73.38249999999998</c:v>
                </c:pt>
                <c:pt idx="12156">
                  <c:v>73.38249999999998</c:v>
                </c:pt>
                <c:pt idx="12157">
                  <c:v>73.38249999999998</c:v>
                </c:pt>
                <c:pt idx="12158">
                  <c:v>73.3376</c:v>
                </c:pt>
                <c:pt idx="12159">
                  <c:v>73.3376</c:v>
                </c:pt>
                <c:pt idx="12160">
                  <c:v>73.38249999999998</c:v>
                </c:pt>
                <c:pt idx="12161">
                  <c:v>73.3376</c:v>
                </c:pt>
                <c:pt idx="12162">
                  <c:v>73.38249999999998</c:v>
                </c:pt>
                <c:pt idx="12163">
                  <c:v>73.38249999999998</c:v>
                </c:pt>
                <c:pt idx="12164">
                  <c:v>73.38249999999998</c:v>
                </c:pt>
                <c:pt idx="12165">
                  <c:v>73.38249999999998</c:v>
                </c:pt>
                <c:pt idx="12166">
                  <c:v>73.38249999999998</c:v>
                </c:pt>
                <c:pt idx="12167">
                  <c:v>73.3376</c:v>
                </c:pt>
                <c:pt idx="12168">
                  <c:v>73.3376</c:v>
                </c:pt>
                <c:pt idx="12169">
                  <c:v>73.38249999999998</c:v>
                </c:pt>
                <c:pt idx="12170">
                  <c:v>73.4274</c:v>
                </c:pt>
                <c:pt idx="12171">
                  <c:v>73.47229999999998</c:v>
                </c:pt>
                <c:pt idx="12172">
                  <c:v>73.5171</c:v>
                </c:pt>
                <c:pt idx="12173">
                  <c:v>73.47229999999998</c:v>
                </c:pt>
                <c:pt idx="12174">
                  <c:v>73.4274</c:v>
                </c:pt>
                <c:pt idx="12175">
                  <c:v>73.4274</c:v>
                </c:pt>
                <c:pt idx="12176">
                  <c:v>73.47229999999998</c:v>
                </c:pt>
                <c:pt idx="12177">
                  <c:v>73.47229999999998</c:v>
                </c:pt>
                <c:pt idx="12178">
                  <c:v>73.4274</c:v>
                </c:pt>
                <c:pt idx="12179">
                  <c:v>73.5171</c:v>
                </c:pt>
                <c:pt idx="12180">
                  <c:v>73.47229999999998</c:v>
                </c:pt>
                <c:pt idx="12181">
                  <c:v>73.5171</c:v>
                </c:pt>
                <c:pt idx="12182">
                  <c:v>73.47229999999998</c:v>
                </c:pt>
                <c:pt idx="12183">
                  <c:v>73.5171</c:v>
                </c:pt>
                <c:pt idx="12184">
                  <c:v>73.5171</c:v>
                </c:pt>
                <c:pt idx="12185">
                  <c:v>73.5171</c:v>
                </c:pt>
                <c:pt idx="12186">
                  <c:v>73.5171</c:v>
                </c:pt>
                <c:pt idx="12187">
                  <c:v>73.47229999999998</c:v>
                </c:pt>
                <c:pt idx="12188">
                  <c:v>73.47229999999998</c:v>
                </c:pt>
                <c:pt idx="12189">
                  <c:v>73.47229999999998</c:v>
                </c:pt>
                <c:pt idx="12190">
                  <c:v>73.47229999999998</c:v>
                </c:pt>
                <c:pt idx="12191">
                  <c:v>73.47229999999998</c:v>
                </c:pt>
                <c:pt idx="12192">
                  <c:v>73.4274</c:v>
                </c:pt>
                <c:pt idx="12193">
                  <c:v>73.47229999999998</c:v>
                </c:pt>
                <c:pt idx="12194">
                  <c:v>73.56200000000001</c:v>
                </c:pt>
                <c:pt idx="12195">
                  <c:v>73.47229999999998</c:v>
                </c:pt>
                <c:pt idx="12196">
                  <c:v>73.47229999999998</c:v>
                </c:pt>
                <c:pt idx="12197">
                  <c:v>73.47229999999998</c:v>
                </c:pt>
                <c:pt idx="12198">
                  <c:v>73.5171</c:v>
                </c:pt>
                <c:pt idx="12199">
                  <c:v>73.56200000000001</c:v>
                </c:pt>
                <c:pt idx="12200">
                  <c:v>73.56200000000001</c:v>
                </c:pt>
                <c:pt idx="12201">
                  <c:v>73.56200000000001</c:v>
                </c:pt>
                <c:pt idx="12202">
                  <c:v>73.56200000000001</c:v>
                </c:pt>
                <c:pt idx="12203">
                  <c:v>73.60689999999998</c:v>
                </c:pt>
                <c:pt idx="12204">
                  <c:v>73.65179999999998</c:v>
                </c:pt>
                <c:pt idx="12205">
                  <c:v>73.65179999999998</c:v>
                </c:pt>
                <c:pt idx="12206">
                  <c:v>73.60689999999998</c:v>
                </c:pt>
                <c:pt idx="12207">
                  <c:v>73.56200000000001</c:v>
                </c:pt>
                <c:pt idx="12208">
                  <c:v>73.56200000000001</c:v>
                </c:pt>
                <c:pt idx="12209">
                  <c:v>73.60689999999998</c:v>
                </c:pt>
                <c:pt idx="12210">
                  <c:v>73.60689999999998</c:v>
                </c:pt>
                <c:pt idx="12211">
                  <c:v>73.65179999999998</c:v>
                </c:pt>
                <c:pt idx="12212">
                  <c:v>73.60689999999998</c:v>
                </c:pt>
                <c:pt idx="12213">
                  <c:v>73.56200000000001</c:v>
                </c:pt>
                <c:pt idx="12214">
                  <c:v>73.56200000000001</c:v>
                </c:pt>
                <c:pt idx="12215">
                  <c:v>73.56200000000001</c:v>
                </c:pt>
                <c:pt idx="12216">
                  <c:v>73.65179999999998</c:v>
                </c:pt>
                <c:pt idx="12217">
                  <c:v>73.65179999999998</c:v>
                </c:pt>
                <c:pt idx="12218">
                  <c:v>73.65179999999998</c:v>
                </c:pt>
                <c:pt idx="12219">
                  <c:v>73.56200000000001</c:v>
                </c:pt>
                <c:pt idx="12220">
                  <c:v>73.60689999999998</c:v>
                </c:pt>
                <c:pt idx="12221">
                  <c:v>73.56200000000001</c:v>
                </c:pt>
                <c:pt idx="12222">
                  <c:v>73.65179999999998</c:v>
                </c:pt>
                <c:pt idx="12223">
                  <c:v>73.6967</c:v>
                </c:pt>
                <c:pt idx="12224">
                  <c:v>73.6967</c:v>
                </c:pt>
                <c:pt idx="12225">
                  <c:v>73.65179999999998</c:v>
                </c:pt>
                <c:pt idx="12226">
                  <c:v>73.56200000000001</c:v>
                </c:pt>
                <c:pt idx="12227">
                  <c:v>73.56200000000001</c:v>
                </c:pt>
                <c:pt idx="12228">
                  <c:v>73.56200000000001</c:v>
                </c:pt>
                <c:pt idx="12229">
                  <c:v>73.60689999999998</c:v>
                </c:pt>
                <c:pt idx="12230">
                  <c:v>73.65179999999998</c:v>
                </c:pt>
                <c:pt idx="12231">
                  <c:v>73.65179999999998</c:v>
                </c:pt>
                <c:pt idx="12232">
                  <c:v>73.65179999999998</c:v>
                </c:pt>
                <c:pt idx="12233">
                  <c:v>73.6967</c:v>
                </c:pt>
                <c:pt idx="12234">
                  <c:v>73.6967</c:v>
                </c:pt>
                <c:pt idx="12235">
                  <c:v>73.65179999999998</c:v>
                </c:pt>
                <c:pt idx="12236">
                  <c:v>73.60689999999998</c:v>
                </c:pt>
                <c:pt idx="12237">
                  <c:v>73.60689999999998</c:v>
                </c:pt>
                <c:pt idx="12238">
                  <c:v>73.60689999999998</c:v>
                </c:pt>
                <c:pt idx="12239">
                  <c:v>73.65179999999998</c:v>
                </c:pt>
                <c:pt idx="12240">
                  <c:v>73.7415</c:v>
                </c:pt>
                <c:pt idx="12241">
                  <c:v>73.7415</c:v>
                </c:pt>
                <c:pt idx="12242">
                  <c:v>73.6967</c:v>
                </c:pt>
                <c:pt idx="12243">
                  <c:v>73.65179999999998</c:v>
                </c:pt>
                <c:pt idx="12244">
                  <c:v>73.65179999999998</c:v>
                </c:pt>
                <c:pt idx="12245">
                  <c:v>73.65179999999998</c:v>
                </c:pt>
                <c:pt idx="12246">
                  <c:v>73.6967</c:v>
                </c:pt>
                <c:pt idx="12247">
                  <c:v>73.65179999999998</c:v>
                </c:pt>
                <c:pt idx="12248">
                  <c:v>73.65179999999998</c:v>
                </c:pt>
                <c:pt idx="12249">
                  <c:v>73.60689999999998</c:v>
                </c:pt>
                <c:pt idx="12250">
                  <c:v>73.60689999999998</c:v>
                </c:pt>
                <c:pt idx="12251">
                  <c:v>73.60689999999998</c:v>
                </c:pt>
                <c:pt idx="12252">
                  <c:v>73.60689999999998</c:v>
                </c:pt>
                <c:pt idx="12253">
                  <c:v>73.65179999999998</c:v>
                </c:pt>
                <c:pt idx="12254">
                  <c:v>73.7415</c:v>
                </c:pt>
                <c:pt idx="12255">
                  <c:v>73.7415</c:v>
                </c:pt>
                <c:pt idx="12256">
                  <c:v>73.83130000000001</c:v>
                </c:pt>
                <c:pt idx="12257">
                  <c:v>73.83130000000001</c:v>
                </c:pt>
                <c:pt idx="12258">
                  <c:v>73.6967</c:v>
                </c:pt>
                <c:pt idx="12259">
                  <c:v>73.6967</c:v>
                </c:pt>
                <c:pt idx="12260">
                  <c:v>73.65179999999998</c:v>
                </c:pt>
                <c:pt idx="12261">
                  <c:v>73.6967</c:v>
                </c:pt>
                <c:pt idx="12262">
                  <c:v>73.60689999999998</c:v>
                </c:pt>
                <c:pt idx="12263">
                  <c:v>73.65179999999998</c:v>
                </c:pt>
                <c:pt idx="12264">
                  <c:v>73.6967</c:v>
                </c:pt>
                <c:pt idx="12265">
                  <c:v>73.6967</c:v>
                </c:pt>
                <c:pt idx="12266">
                  <c:v>73.7864</c:v>
                </c:pt>
                <c:pt idx="12267">
                  <c:v>73.83130000000001</c:v>
                </c:pt>
                <c:pt idx="12268">
                  <c:v>73.7864</c:v>
                </c:pt>
                <c:pt idx="12269">
                  <c:v>73.7415</c:v>
                </c:pt>
                <c:pt idx="12270">
                  <c:v>73.7415</c:v>
                </c:pt>
                <c:pt idx="12271">
                  <c:v>73.7864</c:v>
                </c:pt>
                <c:pt idx="12272">
                  <c:v>73.7415</c:v>
                </c:pt>
                <c:pt idx="12273">
                  <c:v>73.7864</c:v>
                </c:pt>
                <c:pt idx="12274">
                  <c:v>73.7415</c:v>
                </c:pt>
                <c:pt idx="12275">
                  <c:v>73.7415</c:v>
                </c:pt>
                <c:pt idx="12276">
                  <c:v>73.7415</c:v>
                </c:pt>
                <c:pt idx="12277">
                  <c:v>73.7415</c:v>
                </c:pt>
                <c:pt idx="12278">
                  <c:v>73.7415</c:v>
                </c:pt>
                <c:pt idx="12279">
                  <c:v>73.6967</c:v>
                </c:pt>
                <c:pt idx="12280">
                  <c:v>73.7415</c:v>
                </c:pt>
                <c:pt idx="12281">
                  <c:v>73.7864</c:v>
                </c:pt>
                <c:pt idx="12282">
                  <c:v>73.83130000000001</c:v>
                </c:pt>
                <c:pt idx="12283">
                  <c:v>73.87619999999998</c:v>
                </c:pt>
                <c:pt idx="12284">
                  <c:v>73.87619999999998</c:v>
                </c:pt>
                <c:pt idx="12285">
                  <c:v>73.87619999999998</c:v>
                </c:pt>
                <c:pt idx="12286">
                  <c:v>73.87619999999998</c:v>
                </c:pt>
                <c:pt idx="12287">
                  <c:v>73.9211</c:v>
                </c:pt>
                <c:pt idx="12288">
                  <c:v>73.87619999999998</c:v>
                </c:pt>
                <c:pt idx="12289">
                  <c:v>73.87619999999998</c:v>
                </c:pt>
                <c:pt idx="12290">
                  <c:v>73.87619999999998</c:v>
                </c:pt>
                <c:pt idx="12291">
                  <c:v>73.9211</c:v>
                </c:pt>
                <c:pt idx="12292">
                  <c:v>73.87619999999998</c:v>
                </c:pt>
                <c:pt idx="12293">
                  <c:v>73.87619999999998</c:v>
                </c:pt>
                <c:pt idx="12294">
                  <c:v>73.9211</c:v>
                </c:pt>
                <c:pt idx="12295">
                  <c:v>73.83130000000001</c:v>
                </c:pt>
                <c:pt idx="12296">
                  <c:v>73.7864</c:v>
                </c:pt>
                <c:pt idx="12297">
                  <c:v>73.83130000000001</c:v>
                </c:pt>
                <c:pt idx="12298">
                  <c:v>73.83130000000001</c:v>
                </c:pt>
                <c:pt idx="12299">
                  <c:v>73.83130000000001</c:v>
                </c:pt>
                <c:pt idx="12300">
                  <c:v>73.83130000000001</c:v>
                </c:pt>
                <c:pt idx="12301">
                  <c:v>73.83130000000001</c:v>
                </c:pt>
                <c:pt idx="12302">
                  <c:v>73.9211</c:v>
                </c:pt>
                <c:pt idx="12303">
                  <c:v>73.87619999999998</c:v>
                </c:pt>
                <c:pt idx="12304">
                  <c:v>73.87619999999998</c:v>
                </c:pt>
                <c:pt idx="12305">
                  <c:v>73.83130000000001</c:v>
                </c:pt>
                <c:pt idx="12306">
                  <c:v>73.9211</c:v>
                </c:pt>
                <c:pt idx="12307">
                  <c:v>73.9211</c:v>
                </c:pt>
                <c:pt idx="12308">
                  <c:v>73.9211</c:v>
                </c:pt>
                <c:pt idx="12309">
                  <c:v>74.0108</c:v>
                </c:pt>
                <c:pt idx="12310">
                  <c:v>74.0108</c:v>
                </c:pt>
                <c:pt idx="12311">
                  <c:v>73.9659</c:v>
                </c:pt>
                <c:pt idx="12312">
                  <c:v>73.9659</c:v>
                </c:pt>
                <c:pt idx="12313">
                  <c:v>73.87619999999998</c:v>
                </c:pt>
                <c:pt idx="12314">
                  <c:v>73.87619999999998</c:v>
                </c:pt>
                <c:pt idx="12315">
                  <c:v>73.83130000000001</c:v>
                </c:pt>
                <c:pt idx="12316">
                  <c:v>73.87619999999998</c:v>
                </c:pt>
                <c:pt idx="12317">
                  <c:v>73.87619999999998</c:v>
                </c:pt>
                <c:pt idx="12318">
                  <c:v>73.87619999999998</c:v>
                </c:pt>
                <c:pt idx="12319">
                  <c:v>73.87619999999998</c:v>
                </c:pt>
                <c:pt idx="12320">
                  <c:v>73.9659</c:v>
                </c:pt>
                <c:pt idx="12321">
                  <c:v>74.0108</c:v>
                </c:pt>
                <c:pt idx="12322">
                  <c:v>74.0108</c:v>
                </c:pt>
                <c:pt idx="12323">
                  <c:v>74.0108</c:v>
                </c:pt>
                <c:pt idx="12324">
                  <c:v>73.9659</c:v>
                </c:pt>
                <c:pt idx="12325">
                  <c:v>73.9211</c:v>
                </c:pt>
                <c:pt idx="12326">
                  <c:v>73.87619999999998</c:v>
                </c:pt>
                <c:pt idx="12327">
                  <c:v>73.87619999999998</c:v>
                </c:pt>
                <c:pt idx="12328">
                  <c:v>73.9211</c:v>
                </c:pt>
                <c:pt idx="12329">
                  <c:v>73.9211</c:v>
                </c:pt>
                <c:pt idx="12330">
                  <c:v>73.9659</c:v>
                </c:pt>
                <c:pt idx="12331">
                  <c:v>74.0108</c:v>
                </c:pt>
                <c:pt idx="12332">
                  <c:v>74.0108</c:v>
                </c:pt>
                <c:pt idx="12333">
                  <c:v>74.05569999999998</c:v>
                </c:pt>
                <c:pt idx="12334">
                  <c:v>74.0108</c:v>
                </c:pt>
                <c:pt idx="12335">
                  <c:v>74.0108</c:v>
                </c:pt>
                <c:pt idx="12336">
                  <c:v>74.0108</c:v>
                </c:pt>
                <c:pt idx="12337">
                  <c:v>73.9659</c:v>
                </c:pt>
                <c:pt idx="12338">
                  <c:v>74.0108</c:v>
                </c:pt>
                <c:pt idx="12339">
                  <c:v>73.9659</c:v>
                </c:pt>
                <c:pt idx="12340">
                  <c:v>74.05569999999998</c:v>
                </c:pt>
                <c:pt idx="12341">
                  <c:v>74.0108</c:v>
                </c:pt>
                <c:pt idx="12342">
                  <c:v>74.0108</c:v>
                </c:pt>
                <c:pt idx="12343">
                  <c:v>74.0108</c:v>
                </c:pt>
                <c:pt idx="12344">
                  <c:v>74.0108</c:v>
                </c:pt>
                <c:pt idx="12345">
                  <c:v>74.0108</c:v>
                </c:pt>
                <c:pt idx="12346">
                  <c:v>74.0108</c:v>
                </c:pt>
                <c:pt idx="12347">
                  <c:v>73.9659</c:v>
                </c:pt>
                <c:pt idx="12348">
                  <c:v>73.9659</c:v>
                </c:pt>
                <c:pt idx="12349">
                  <c:v>73.9659</c:v>
                </c:pt>
                <c:pt idx="12350">
                  <c:v>73.9659</c:v>
                </c:pt>
                <c:pt idx="12351">
                  <c:v>73.9659</c:v>
                </c:pt>
                <c:pt idx="12352">
                  <c:v>74.0108</c:v>
                </c:pt>
                <c:pt idx="12353">
                  <c:v>74.0108</c:v>
                </c:pt>
                <c:pt idx="12354">
                  <c:v>74.1006</c:v>
                </c:pt>
                <c:pt idx="12355">
                  <c:v>74.05569999999998</c:v>
                </c:pt>
                <c:pt idx="12356">
                  <c:v>74.05569999999998</c:v>
                </c:pt>
                <c:pt idx="12357">
                  <c:v>74.0108</c:v>
                </c:pt>
                <c:pt idx="12358">
                  <c:v>73.9659</c:v>
                </c:pt>
                <c:pt idx="12359">
                  <c:v>74.0108</c:v>
                </c:pt>
                <c:pt idx="12360">
                  <c:v>74.0108</c:v>
                </c:pt>
                <c:pt idx="12361">
                  <c:v>74.0108</c:v>
                </c:pt>
                <c:pt idx="12362">
                  <c:v>74.0108</c:v>
                </c:pt>
                <c:pt idx="12363">
                  <c:v>74.05569999999998</c:v>
                </c:pt>
                <c:pt idx="12364">
                  <c:v>74.1006</c:v>
                </c:pt>
                <c:pt idx="12365">
                  <c:v>74.1006</c:v>
                </c:pt>
                <c:pt idx="12366">
                  <c:v>73.9659</c:v>
                </c:pt>
                <c:pt idx="12367">
                  <c:v>74.05569999999998</c:v>
                </c:pt>
                <c:pt idx="12368">
                  <c:v>74.1006</c:v>
                </c:pt>
                <c:pt idx="12369">
                  <c:v>74.1903</c:v>
                </c:pt>
                <c:pt idx="12370">
                  <c:v>74.1455</c:v>
                </c:pt>
                <c:pt idx="12371">
                  <c:v>74.1006</c:v>
                </c:pt>
                <c:pt idx="12372">
                  <c:v>74.1006</c:v>
                </c:pt>
                <c:pt idx="12373">
                  <c:v>74.05569999999998</c:v>
                </c:pt>
                <c:pt idx="12374">
                  <c:v>74.1455</c:v>
                </c:pt>
                <c:pt idx="12375">
                  <c:v>74.2352</c:v>
                </c:pt>
                <c:pt idx="12376">
                  <c:v>74.2801</c:v>
                </c:pt>
                <c:pt idx="12377">
                  <c:v>74.2352</c:v>
                </c:pt>
                <c:pt idx="12378">
                  <c:v>74.2352</c:v>
                </c:pt>
                <c:pt idx="12379">
                  <c:v>74.1903</c:v>
                </c:pt>
                <c:pt idx="12380">
                  <c:v>74.2352</c:v>
                </c:pt>
                <c:pt idx="12381">
                  <c:v>74.1903</c:v>
                </c:pt>
                <c:pt idx="12382">
                  <c:v>74.1455</c:v>
                </c:pt>
                <c:pt idx="12383">
                  <c:v>74.1903</c:v>
                </c:pt>
                <c:pt idx="12384">
                  <c:v>74.1455</c:v>
                </c:pt>
                <c:pt idx="12385">
                  <c:v>74.1006</c:v>
                </c:pt>
                <c:pt idx="12386">
                  <c:v>74.1006</c:v>
                </c:pt>
                <c:pt idx="12387">
                  <c:v>74.1006</c:v>
                </c:pt>
                <c:pt idx="12388">
                  <c:v>74.1455</c:v>
                </c:pt>
                <c:pt idx="12389">
                  <c:v>74.1455</c:v>
                </c:pt>
                <c:pt idx="12390">
                  <c:v>74.1006</c:v>
                </c:pt>
                <c:pt idx="12391">
                  <c:v>74.1903</c:v>
                </c:pt>
                <c:pt idx="12392">
                  <c:v>74.1903</c:v>
                </c:pt>
                <c:pt idx="12393">
                  <c:v>74.1903</c:v>
                </c:pt>
                <c:pt idx="12394">
                  <c:v>74.1455</c:v>
                </c:pt>
                <c:pt idx="12395">
                  <c:v>74.1006</c:v>
                </c:pt>
                <c:pt idx="12396">
                  <c:v>74.2352</c:v>
                </c:pt>
                <c:pt idx="12397">
                  <c:v>74.2352</c:v>
                </c:pt>
                <c:pt idx="12398">
                  <c:v>74.2352</c:v>
                </c:pt>
                <c:pt idx="12399">
                  <c:v>74.1903</c:v>
                </c:pt>
                <c:pt idx="12400">
                  <c:v>74.1455</c:v>
                </c:pt>
                <c:pt idx="12401">
                  <c:v>74.2801</c:v>
                </c:pt>
                <c:pt idx="12402">
                  <c:v>74.2352</c:v>
                </c:pt>
                <c:pt idx="12403">
                  <c:v>74.2801</c:v>
                </c:pt>
                <c:pt idx="12404">
                  <c:v>74.2352</c:v>
                </c:pt>
                <c:pt idx="12405">
                  <c:v>74.1903</c:v>
                </c:pt>
                <c:pt idx="12406">
                  <c:v>74.1903</c:v>
                </c:pt>
                <c:pt idx="12407">
                  <c:v>74.1903</c:v>
                </c:pt>
                <c:pt idx="12408">
                  <c:v>74.2352</c:v>
                </c:pt>
                <c:pt idx="12409">
                  <c:v>74.1903</c:v>
                </c:pt>
                <c:pt idx="12410">
                  <c:v>74.1903</c:v>
                </c:pt>
                <c:pt idx="12411">
                  <c:v>74.2352</c:v>
                </c:pt>
                <c:pt idx="12412">
                  <c:v>74.2352</c:v>
                </c:pt>
                <c:pt idx="12413">
                  <c:v>74.2801</c:v>
                </c:pt>
                <c:pt idx="12414">
                  <c:v>74.32499999999998</c:v>
                </c:pt>
                <c:pt idx="12415">
                  <c:v>74.32499999999998</c:v>
                </c:pt>
                <c:pt idx="12416">
                  <c:v>74.3698</c:v>
                </c:pt>
                <c:pt idx="12417">
                  <c:v>74.4147</c:v>
                </c:pt>
                <c:pt idx="12418">
                  <c:v>74.4147</c:v>
                </c:pt>
                <c:pt idx="12419">
                  <c:v>74.32499999999998</c:v>
                </c:pt>
                <c:pt idx="12420">
                  <c:v>74.32499999999998</c:v>
                </c:pt>
                <c:pt idx="12421">
                  <c:v>74.2352</c:v>
                </c:pt>
                <c:pt idx="12422">
                  <c:v>74.2352</c:v>
                </c:pt>
                <c:pt idx="12423">
                  <c:v>74.1903</c:v>
                </c:pt>
                <c:pt idx="12424">
                  <c:v>74.05569999999998</c:v>
                </c:pt>
                <c:pt idx="12425">
                  <c:v>74.1455</c:v>
                </c:pt>
                <c:pt idx="12426">
                  <c:v>74.1903</c:v>
                </c:pt>
                <c:pt idx="12427">
                  <c:v>74.1903</c:v>
                </c:pt>
                <c:pt idx="12428">
                  <c:v>74.1903</c:v>
                </c:pt>
                <c:pt idx="12429">
                  <c:v>74.2801</c:v>
                </c:pt>
                <c:pt idx="12430">
                  <c:v>74.3698</c:v>
                </c:pt>
                <c:pt idx="12431">
                  <c:v>74.4596</c:v>
                </c:pt>
                <c:pt idx="12432">
                  <c:v>74.4596</c:v>
                </c:pt>
                <c:pt idx="12433">
                  <c:v>74.3698</c:v>
                </c:pt>
                <c:pt idx="12434">
                  <c:v>74.32499999999998</c:v>
                </c:pt>
                <c:pt idx="12435">
                  <c:v>74.2352</c:v>
                </c:pt>
                <c:pt idx="12436">
                  <c:v>74.2352</c:v>
                </c:pt>
                <c:pt idx="12437">
                  <c:v>74.2352</c:v>
                </c:pt>
                <c:pt idx="12438">
                  <c:v>74.3698</c:v>
                </c:pt>
                <c:pt idx="12439">
                  <c:v>74.4596</c:v>
                </c:pt>
                <c:pt idx="12440">
                  <c:v>74.4596</c:v>
                </c:pt>
                <c:pt idx="12441">
                  <c:v>74.32499999999998</c:v>
                </c:pt>
                <c:pt idx="12442">
                  <c:v>74.2801</c:v>
                </c:pt>
                <c:pt idx="12443">
                  <c:v>74.2801</c:v>
                </c:pt>
                <c:pt idx="12444">
                  <c:v>74.2801</c:v>
                </c:pt>
                <c:pt idx="12445">
                  <c:v>74.3698</c:v>
                </c:pt>
                <c:pt idx="12446">
                  <c:v>74.4596</c:v>
                </c:pt>
                <c:pt idx="12447">
                  <c:v>74.32499999999998</c:v>
                </c:pt>
                <c:pt idx="12448">
                  <c:v>74.2801</c:v>
                </c:pt>
                <c:pt idx="12449">
                  <c:v>74.32499999999998</c:v>
                </c:pt>
                <c:pt idx="12450">
                  <c:v>74.32499999999998</c:v>
                </c:pt>
                <c:pt idx="12451">
                  <c:v>74.32499999999998</c:v>
                </c:pt>
                <c:pt idx="12452">
                  <c:v>74.3698</c:v>
                </c:pt>
                <c:pt idx="12453">
                  <c:v>74.3698</c:v>
                </c:pt>
                <c:pt idx="12454">
                  <c:v>74.4596</c:v>
                </c:pt>
                <c:pt idx="12455">
                  <c:v>74.3698</c:v>
                </c:pt>
                <c:pt idx="12456">
                  <c:v>74.4147</c:v>
                </c:pt>
                <c:pt idx="12457">
                  <c:v>74.4147</c:v>
                </c:pt>
                <c:pt idx="12458">
                  <c:v>74.4596</c:v>
                </c:pt>
                <c:pt idx="12459">
                  <c:v>74.4147</c:v>
                </c:pt>
                <c:pt idx="12460">
                  <c:v>74.3698</c:v>
                </c:pt>
                <c:pt idx="12461">
                  <c:v>74.32499999999998</c:v>
                </c:pt>
                <c:pt idx="12462">
                  <c:v>74.4147</c:v>
                </c:pt>
                <c:pt idx="12463">
                  <c:v>74.4147</c:v>
                </c:pt>
                <c:pt idx="12464">
                  <c:v>74.4147</c:v>
                </c:pt>
                <c:pt idx="12465">
                  <c:v>74.5045</c:v>
                </c:pt>
                <c:pt idx="12466">
                  <c:v>74.5045</c:v>
                </c:pt>
                <c:pt idx="12467">
                  <c:v>74.5045</c:v>
                </c:pt>
                <c:pt idx="12468">
                  <c:v>74.3698</c:v>
                </c:pt>
                <c:pt idx="12469">
                  <c:v>74.4147</c:v>
                </c:pt>
                <c:pt idx="12470">
                  <c:v>74.32499999999998</c:v>
                </c:pt>
                <c:pt idx="12471">
                  <c:v>74.3698</c:v>
                </c:pt>
                <c:pt idx="12472">
                  <c:v>74.4147</c:v>
                </c:pt>
                <c:pt idx="12473">
                  <c:v>74.5045</c:v>
                </c:pt>
                <c:pt idx="12474">
                  <c:v>74.6391</c:v>
                </c:pt>
                <c:pt idx="12475">
                  <c:v>74.5045</c:v>
                </c:pt>
                <c:pt idx="12476">
                  <c:v>74.3698</c:v>
                </c:pt>
                <c:pt idx="12477">
                  <c:v>74.2801</c:v>
                </c:pt>
                <c:pt idx="12478">
                  <c:v>74.32499999999998</c:v>
                </c:pt>
                <c:pt idx="12479">
                  <c:v>74.4596</c:v>
                </c:pt>
                <c:pt idx="12480">
                  <c:v>74.4596</c:v>
                </c:pt>
                <c:pt idx="12481">
                  <c:v>74.5494</c:v>
                </c:pt>
                <c:pt idx="12482">
                  <c:v>74.5045</c:v>
                </c:pt>
                <c:pt idx="12483">
                  <c:v>74.5045</c:v>
                </c:pt>
                <c:pt idx="12484">
                  <c:v>74.5045</c:v>
                </c:pt>
                <c:pt idx="12485">
                  <c:v>74.5045</c:v>
                </c:pt>
                <c:pt idx="12486">
                  <c:v>74.6391</c:v>
                </c:pt>
                <c:pt idx="12487">
                  <c:v>74.5494</c:v>
                </c:pt>
                <c:pt idx="12488">
                  <c:v>74.5942</c:v>
                </c:pt>
                <c:pt idx="12489">
                  <c:v>74.5494</c:v>
                </c:pt>
                <c:pt idx="12490">
                  <c:v>74.5494</c:v>
                </c:pt>
                <c:pt idx="12491">
                  <c:v>74.4147</c:v>
                </c:pt>
                <c:pt idx="12492">
                  <c:v>74.3698</c:v>
                </c:pt>
                <c:pt idx="12493">
                  <c:v>74.5045</c:v>
                </c:pt>
                <c:pt idx="12494">
                  <c:v>74.68399999999998</c:v>
                </c:pt>
                <c:pt idx="12495">
                  <c:v>74.5942</c:v>
                </c:pt>
                <c:pt idx="12496">
                  <c:v>74.5045</c:v>
                </c:pt>
                <c:pt idx="12497">
                  <c:v>74.5045</c:v>
                </c:pt>
                <c:pt idx="12498">
                  <c:v>74.5942</c:v>
                </c:pt>
                <c:pt idx="12499">
                  <c:v>74.6391</c:v>
                </c:pt>
                <c:pt idx="12500">
                  <c:v>74.5494</c:v>
                </c:pt>
                <c:pt idx="12501">
                  <c:v>74.6391</c:v>
                </c:pt>
                <c:pt idx="12502">
                  <c:v>74.4596</c:v>
                </c:pt>
                <c:pt idx="12503">
                  <c:v>74.4596</c:v>
                </c:pt>
                <c:pt idx="12504">
                  <c:v>74.4147</c:v>
                </c:pt>
                <c:pt idx="12505">
                  <c:v>74.5045</c:v>
                </c:pt>
                <c:pt idx="12506">
                  <c:v>74.5045</c:v>
                </c:pt>
                <c:pt idx="12507">
                  <c:v>74.5942</c:v>
                </c:pt>
                <c:pt idx="12508">
                  <c:v>74.6391</c:v>
                </c:pt>
                <c:pt idx="12509">
                  <c:v>74.6391</c:v>
                </c:pt>
                <c:pt idx="12510">
                  <c:v>74.5942</c:v>
                </c:pt>
                <c:pt idx="12511">
                  <c:v>74.5942</c:v>
                </c:pt>
                <c:pt idx="12512">
                  <c:v>74.5942</c:v>
                </c:pt>
                <c:pt idx="12513">
                  <c:v>74.5942</c:v>
                </c:pt>
                <c:pt idx="12514">
                  <c:v>74.6391</c:v>
                </c:pt>
                <c:pt idx="12515">
                  <c:v>74.77379999999998</c:v>
                </c:pt>
                <c:pt idx="12516">
                  <c:v>74.77379999999998</c:v>
                </c:pt>
                <c:pt idx="12517">
                  <c:v>74.8186</c:v>
                </c:pt>
                <c:pt idx="12518">
                  <c:v>74.68399999999998</c:v>
                </c:pt>
                <c:pt idx="12519">
                  <c:v>74.5494</c:v>
                </c:pt>
                <c:pt idx="12520">
                  <c:v>74.5045</c:v>
                </c:pt>
                <c:pt idx="12521">
                  <c:v>74.5942</c:v>
                </c:pt>
                <c:pt idx="12522">
                  <c:v>74.5942</c:v>
                </c:pt>
                <c:pt idx="12523">
                  <c:v>74.68399999999998</c:v>
                </c:pt>
                <c:pt idx="12524">
                  <c:v>74.72889999999998</c:v>
                </c:pt>
                <c:pt idx="12525">
                  <c:v>74.5942</c:v>
                </c:pt>
                <c:pt idx="12526">
                  <c:v>74.72889999999998</c:v>
                </c:pt>
                <c:pt idx="12527">
                  <c:v>74.6391</c:v>
                </c:pt>
                <c:pt idx="12528">
                  <c:v>74.5942</c:v>
                </c:pt>
                <c:pt idx="12529">
                  <c:v>74.5045</c:v>
                </c:pt>
                <c:pt idx="12530">
                  <c:v>74.5942</c:v>
                </c:pt>
                <c:pt idx="12531">
                  <c:v>74.6391</c:v>
                </c:pt>
                <c:pt idx="12532">
                  <c:v>74.6391</c:v>
                </c:pt>
                <c:pt idx="12533">
                  <c:v>74.72889999999998</c:v>
                </c:pt>
                <c:pt idx="12534">
                  <c:v>74.68399999999998</c:v>
                </c:pt>
                <c:pt idx="12535">
                  <c:v>74.5942</c:v>
                </c:pt>
                <c:pt idx="12536">
                  <c:v>74.5494</c:v>
                </c:pt>
                <c:pt idx="12537">
                  <c:v>74.5942</c:v>
                </c:pt>
                <c:pt idx="12538">
                  <c:v>74.5045</c:v>
                </c:pt>
                <c:pt idx="12539">
                  <c:v>74.6391</c:v>
                </c:pt>
                <c:pt idx="12540">
                  <c:v>74.5942</c:v>
                </c:pt>
                <c:pt idx="12541">
                  <c:v>74.5942</c:v>
                </c:pt>
                <c:pt idx="12542">
                  <c:v>74.5942</c:v>
                </c:pt>
                <c:pt idx="12543">
                  <c:v>74.6391</c:v>
                </c:pt>
                <c:pt idx="12544">
                  <c:v>74.6391</c:v>
                </c:pt>
                <c:pt idx="12545">
                  <c:v>74.72889999999998</c:v>
                </c:pt>
                <c:pt idx="12546">
                  <c:v>74.72889999999998</c:v>
                </c:pt>
                <c:pt idx="12547">
                  <c:v>74.8186</c:v>
                </c:pt>
                <c:pt idx="12548">
                  <c:v>74.72889999999998</c:v>
                </c:pt>
                <c:pt idx="12549">
                  <c:v>74.72889999999998</c:v>
                </c:pt>
                <c:pt idx="12550">
                  <c:v>74.68399999999998</c:v>
                </c:pt>
                <c:pt idx="12551">
                  <c:v>74.72889999999998</c:v>
                </c:pt>
                <c:pt idx="12552">
                  <c:v>74.72889999999998</c:v>
                </c:pt>
                <c:pt idx="12553">
                  <c:v>74.8186</c:v>
                </c:pt>
                <c:pt idx="12554">
                  <c:v>74.8186</c:v>
                </c:pt>
                <c:pt idx="12555">
                  <c:v>74.8635</c:v>
                </c:pt>
                <c:pt idx="12556">
                  <c:v>74.95330000000001</c:v>
                </c:pt>
                <c:pt idx="12557">
                  <c:v>74.8635</c:v>
                </c:pt>
                <c:pt idx="12558">
                  <c:v>74.8186</c:v>
                </c:pt>
                <c:pt idx="12559">
                  <c:v>74.77379999999998</c:v>
                </c:pt>
                <c:pt idx="12560">
                  <c:v>74.77379999999998</c:v>
                </c:pt>
                <c:pt idx="12561">
                  <c:v>74.72889999999998</c:v>
                </c:pt>
                <c:pt idx="12562">
                  <c:v>74.68399999999998</c:v>
                </c:pt>
                <c:pt idx="12563">
                  <c:v>74.72889999999998</c:v>
                </c:pt>
                <c:pt idx="12564">
                  <c:v>74.8186</c:v>
                </c:pt>
                <c:pt idx="12565">
                  <c:v>74.9084</c:v>
                </c:pt>
                <c:pt idx="12566">
                  <c:v>74.95330000000001</c:v>
                </c:pt>
                <c:pt idx="12567">
                  <c:v>74.95330000000001</c:v>
                </c:pt>
                <c:pt idx="12568">
                  <c:v>74.8635</c:v>
                </c:pt>
                <c:pt idx="12569">
                  <c:v>74.77379999999998</c:v>
                </c:pt>
                <c:pt idx="12570">
                  <c:v>74.68399999999998</c:v>
                </c:pt>
                <c:pt idx="12571">
                  <c:v>74.68399999999998</c:v>
                </c:pt>
                <c:pt idx="12572">
                  <c:v>74.6391</c:v>
                </c:pt>
                <c:pt idx="12573">
                  <c:v>74.6391</c:v>
                </c:pt>
                <c:pt idx="12574">
                  <c:v>74.77379999999998</c:v>
                </c:pt>
                <c:pt idx="12575">
                  <c:v>74.8635</c:v>
                </c:pt>
                <c:pt idx="12576">
                  <c:v>74.9084</c:v>
                </c:pt>
                <c:pt idx="12577">
                  <c:v>74.95330000000001</c:v>
                </c:pt>
                <c:pt idx="12578">
                  <c:v>74.95330000000001</c:v>
                </c:pt>
                <c:pt idx="12579">
                  <c:v>74.8635</c:v>
                </c:pt>
                <c:pt idx="12580">
                  <c:v>74.8635</c:v>
                </c:pt>
                <c:pt idx="12581">
                  <c:v>74.8186</c:v>
                </c:pt>
                <c:pt idx="12582">
                  <c:v>74.77379999999998</c:v>
                </c:pt>
                <c:pt idx="12583">
                  <c:v>74.77379999999998</c:v>
                </c:pt>
                <c:pt idx="12584">
                  <c:v>74.72889999999998</c:v>
                </c:pt>
                <c:pt idx="12585">
                  <c:v>74.72889999999998</c:v>
                </c:pt>
                <c:pt idx="12586">
                  <c:v>74.8186</c:v>
                </c:pt>
                <c:pt idx="12587">
                  <c:v>74.95330000000001</c:v>
                </c:pt>
                <c:pt idx="12588">
                  <c:v>74.9981</c:v>
                </c:pt>
                <c:pt idx="12589">
                  <c:v>74.9981</c:v>
                </c:pt>
                <c:pt idx="12590">
                  <c:v>74.95330000000001</c:v>
                </c:pt>
                <c:pt idx="12591">
                  <c:v>74.8635</c:v>
                </c:pt>
                <c:pt idx="12592">
                  <c:v>74.8186</c:v>
                </c:pt>
                <c:pt idx="12593">
                  <c:v>74.72889999999998</c:v>
                </c:pt>
                <c:pt idx="12594">
                  <c:v>74.8186</c:v>
                </c:pt>
                <c:pt idx="12595">
                  <c:v>74.9981</c:v>
                </c:pt>
                <c:pt idx="12596">
                  <c:v>75.043</c:v>
                </c:pt>
                <c:pt idx="12597">
                  <c:v>74.9981</c:v>
                </c:pt>
                <c:pt idx="12598">
                  <c:v>74.9084</c:v>
                </c:pt>
                <c:pt idx="12599">
                  <c:v>74.8635</c:v>
                </c:pt>
                <c:pt idx="12600">
                  <c:v>74.95330000000001</c:v>
                </c:pt>
                <c:pt idx="12601">
                  <c:v>74.9981</c:v>
                </c:pt>
                <c:pt idx="12602">
                  <c:v>75.043</c:v>
                </c:pt>
                <c:pt idx="12603">
                  <c:v>74.9981</c:v>
                </c:pt>
                <c:pt idx="12604">
                  <c:v>74.8635</c:v>
                </c:pt>
                <c:pt idx="12605">
                  <c:v>74.8186</c:v>
                </c:pt>
                <c:pt idx="12606">
                  <c:v>74.8186</c:v>
                </c:pt>
                <c:pt idx="12607">
                  <c:v>74.9084</c:v>
                </c:pt>
                <c:pt idx="12608">
                  <c:v>74.9981</c:v>
                </c:pt>
                <c:pt idx="12609">
                  <c:v>74.95330000000001</c:v>
                </c:pt>
                <c:pt idx="12610">
                  <c:v>74.8186</c:v>
                </c:pt>
                <c:pt idx="12611">
                  <c:v>74.8186</c:v>
                </c:pt>
                <c:pt idx="12612">
                  <c:v>74.95330000000001</c:v>
                </c:pt>
                <c:pt idx="12613">
                  <c:v>75.0879</c:v>
                </c:pt>
                <c:pt idx="12614">
                  <c:v>75.0879</c:v>
                </c:pt>
                <c:pt idx="12615">
                  <c:v>74.95330000000001</c:v>
                </c:pt>
                <c:pt idx="12616">
                  <c:v>74.9084</c:v>
                </c:pt>
                <c:pt idx="12617">
                  <c:v>74.8635</c:v>
                </c:pt>
                <c:pt idx="12618">
                  <c:v>75.0879</c:v>
                </c:pt>
                <c:pt idx="12619">
                  <c:v>75.17769999999998</c:v>
                </c:pt>
                <c:pt idx="12620">
                  <c:v>75.22249999999998</c:v>
                </c:pt>
                <c:pt idx="12621">
                  <c:v>75.13279999999995</c:v>
                </c:pt>
                <c:pt idx="12622">
                  <c:v>75.13279999999995</c:v>
                </c:pt>
                <c:pt idx="12623">
                  <c:v>74.95330000000001</c:v>
                </c:pt>
                <c:pt idx="12624">
                  <c:v>75.0879</c:v>
                </c:pt>
                <c:pt idx="12625">
                  <c:v>75.0879</c:v>
                </c:pt>
                <c:pt idx="12626">
                  <c:v>75.043</c:v>
                </c:pt>
                <c:pt idx="12627">
                  <c:v>74.9084</c:v>
                </c:pt>
                <c:pt idx="12628">
                  <c:v>74.9084</c:v>
                </c:pt>
                <c:pt idx="12629">
                  <c:v>74.95330000000001</c:v>
                </c:pt>
                <c:pt idx="12630">
                  <c:v>74.95330000000001</c:v>
                </c:pt>
                <c:pt idx="12631">
                  <c:v>74.9981</c:v>
                </c:pt>
                <c:pt idx="12632">
                  <c:v>74.9084</c:v>
                </c:pt>
                <c:pt idx="12633">
                  <c:v>74.9084</c:v>
                </c:pt>
                <c:pt idx="12634">
                  <c:v>75.043</c:v>
                </c:pt>
                <c:pt idx="12635">
                  <c:v>75.0879</c:v>
                </c:pt>
                <c:pt idx="12636">
                  <c:v>75.0879</c:v>
                </c:pt>
                <c:pt idx="12637">
                  <c:v>75.0879</c:v>
                </c:pt>
                <c:pt idx="12638">
                  <c:v>75.043</c:v>
                </c:pt>
                <c:pt idx="12639">
                  <c:v>74.9981</c:v>
                </c:pt>
                <c:pt idx="12640">
                  <c:v>74.9084</c:v>
                </c:pt>
                <c:pt idx="12641">
                  <c:v>74.8635</c:v>
                </c:pt>
                <c:pt idx="12642">
                  <c:v>74.95330000000001</c:v>
                </c:pt>
                <c:pt idx="12643">
                  <c:v>74.95330000000001</c:v>
                </c:pt>
                <c:pt idx="12644">
                  <c:v>75.043</c:v>
                </c:pt>
                <c:pt idx="12645">
                  <c:v>75.13279999999995</c:v>
                </c:pt>
                <c:pt idx="12646">
                  <c:v>75.17769999999998</c:v>
                </c:pt>
                <c:pt idx="12647">
                  <c:v>75.13279999999995</c:v>
                </c:pt>
                <c:pt idx="12648">
                  <c:v>75.043</c:v>
                </c:pt>
                <c:pt idx="12649">
                  <c:v>75.043</c:v>
                </c:pt>
                <c:pt idx="12650">
                  <c:v>75.043</c:v>
                </c:pt>
                <c:pt idx="12651">
                  <c:v>75.13279999999995</c:v>
                </c:pt>
                <c:pt idx="12652">
                  <c:v>75.0879</c:v>
                </c:pt>
                <c:pt idx="12653">
                  <c:v>75.13279999999995</c:v>
                </c:pt>
                <c:pt idx="12654">
                  <c:v>75.043</c:v>
                </c:pt>
                <c:pt idx="12655">
                  <c:v>75.0879</c:v>
                </c:pt>
                <c:pt idx="12656">
                  <c:v>75.13279999999995</c:v>
                </c:pt>
                <c:pt idx="12657">
                  <c:v>75.17769999999998</c:v>
                </c:pt>
                <c:pt idx="12658">
                  <c:v>75.13279999999995</c:v>
                </c:pt>
                <c:pt idx="12659">
                  <c:v>75.0879</c:v>
                </c:pt>
                <c:pt idx="12660">
                  <c:v>75.0879</c:v>
                </c:pt>
                <c:pt idx="12661">
                  <c:v>75.2674</c:v>
                </c:pt>
                <c:pt idx="12662">
                  <c:v>75.17769999999998</c:v>
                </c:pt>
                <c:pt idx="12663">
                  <c:v>75.22249999999998</c:v>
                </c:pt>
                <c:pt idx="12664">
                  <c:v>75.043</c:v>
                </c:pt>
                <c:pt idx="12665">
                  <c:v>75.13279999999995</c:v>
                </c:pt>
                <c:pt idx="12666">
                  <c:v>75.13279999999995</c:v>
                </c:pt>
                <c:pt idx="12667">
                  <c:v>75.0879</c:v>
                </c:pt>
                <c:pt idx="12668">
                  <c:v>75.13279999999995</c:v>
                </c:pt>
                <c:pt idx="12669">
                  <c:v>75.0879</c:v>
                </c:pt>
                <c:pt idx="12670">
                  <c:v>75.043</c:v>
                </c:pt>
                <c:pt idx="12671">
                  <c:v>75.0879</c:v>
                </c:pt>
                <c:pt idx="12672">
                  <c:v>75.043</c:v>
                </c:pt>
                <c:pt idx="12673">
                  <c:v>75.043</c:v>
                </c:pt>
                <c:pt idx="12674">
                  <c:v>75.13279999999995</c:v>
                </c:pt>
                <c:pt idx="12675">
                  <c:v>75.3123</c:v>
                </c:pt>
                <c:pt idx="12676">
                  <c:v>75.3123</c:v>
                </c:pt>
                <c:pt idx="12677">
                  <c:v>75.22249999999998</c:v>
                </c:pt>
                <c:pt idx="12678">
                  <c:v>75.13279999999995</c:v>
                </c:pt>
                <c:pt idx="12679">
                  <c:v>75.17769999999998</c:v>
                </c:pt>
                <c:pt idx="12680">
                  <c:v>75.22249999999998</c:v>
                </c:pt>
                <c:pt idx="12681">
                  <c:v>75.3123</c:v>
                </c:pt>
                <c:pt idx="12682">
                  <c:v>75.3123</c:v>
                </c:pt>
                <c:pt idx="12683">
                  <c:v>75.3123</c:v>
                </c:pt>
                <c:pt idx="12684">
                  <c:v>75.3123</c:v>
                </c:pt>
                <c:pt idx="12685">
                  <c:v>75.3123</c:v>
                </c:pt>
                <c:pt idx="12686">
                  <c:v>75.3572</c:v>
                </c:pt>
                <c:pt idx="12687">
                  <c:v>75.3572</c:v>
                </c:pt>
                <c:pt idx="12688">
                  <c:v>75.3572</c:v>
                </c:pt>
                <c:pt idx="12689">
                  <c:v>75.22249999999998</c:v>
                </c:pt>
                <c:pt idx="12690">
                  <c:v>75.2674</c:v>
                </c:pt>
                <c:pt idx="12691">
                  <c:v>75.22249999999998</c:v>
                </c:pt>
                <c:pt idx="12692">
                  <c:v>75.17769999999998</c:v>
                </c:pt>
                <c:pt idx="12693">
                  <c:v>75.17769999999998</c:v>
                </c:pt>
                <c:pt idx="12694">
                  <c:v>75.13279999999995</c:v>
                </c:pt>
                <c:pt idx="12695">
                  <c:v>75.17769999999998</c:v>
                </c:pt>
                <c:pt idx="12696">
                  <c:v>75.13279999999995</c:v>
                </c:pt>
                <c:pt idx="12697">
                  <c:v>75.22249999999998</c:v>
                </c:pt>
                <c:pt idx="12698">
                  <c:v>75.3572</c:v>
                </c:pt>
                <c:pt idx="12699">
                  <c:v>75.4469</c:v>
                </c:pt>
                <c:pt idx="12700">
                  <c:v>75.4021</c:v>
                </c:pt>
                <c:pt idx="12701">
                  <c:v>75.3123</c:v>
                </c:pt>
                <c:pt idx="12702">
                  <c:v>75.17769999999998</c:v>
                </c:pt>
                <c:pt idx="12703">
                  <c:v>75.17769999999998</c:v>
                </c:pt>
                <c:pt idx="12704">
                  <c:v>75.17769999999998</c:v>
                </c:pt>
                <c:pt idx="12705">
                  <c:v>75.22249999999998</c:v>
                </c:pt>
                <c:pt idx="12706">
                  <c:v>75.3572</c:v>
                </c:pt>
                <c:pt idx="12707">
                  <c:v>75.4469</c:v>
                </c:pt>
                <c:pt idx="12708">
                  <c:v>75.4021</c:v>
                </c:pt>
                <c:pt idx="12709">
                  <c:v>75.2674</c:v>
                </c:pt>
                <c:pt idx="12710">
                  <c:v>75.22249999999998</c:v>
                </c:pt>
                <c:pt idx="12711">
                  <c:v>75.2674</c:v>
                </c:pt>
                <c:pt idx="12712">
                  <c:v>75.22249999999998</c:v>
                </c:pt>
                <c:pt idx="12713">
                  <c:v>75.3123</c:v>
                </c:pt>
                <c:pt idx="12714">
                  <c:v>75.2674</c:v>
                </c:pt>
                <c:pt idx="12715">
                  <c:v>75.3572</c:v>
                </c:pt>
                <c:pt idx="12716">
                  <c:v>75.3572</c:v>
                </c:pt>
                <c:pt idx="12717">
                  <c:v>75.4469</c:v>
                </c:pt>
                <c:pt idx="12718">
                  <c:v>75.3572</c:v>
                </c:pt>
                <c:pt idx="12719">
                  <c:v>75.4469</c:v>
                </c:pt>
                <c:pt idx="12720">
                  <c:v>75.2674</c:v>
                </c:pt>
                <c:pt idx="12721">
                  <c:v>75.3572</c:v>
                </c:pt>
                <c:pt idx="12722">
                  <c:v>75.4021</c:v>
                </c:pt>
                <c:pt idx="12723">
                  <c:v>75.4021</c:v>
                </c:pt>
                <c:pt idx="12724">
                  <c:v>75.4469</c:v>
                </c:pt>
                <c:pt idx="12725">
                  <c:v>75.4021</c:v>
                </c:pt>
                <c:pt idx="12726">
                  <c:v>75.4021</c:v>
                </c:pt>
                <c:pt idx="12727">
                  <c:v>75.3572</c:v>
                </c:pt>
                <c:pt idx="12728">
                  <c:v>75.4469</c:v>
                </c:pt>
                <c:pt idx="12729">
                  <c:v>75.3572</c:v>
                </c:pt>
                <c:pt idx="12730">
                  <c:v>75.4021</c:v>
                </c:pt>
                <c:pt idx="12731">
                  <c:v>75.22249999999998</c:v>
                </c:pt>
                <c:pt idx="12732">
                  <c:v>75.2674</c:v>
                </c:pt>
                <c:pt idx="12733">
                  <c:v>75.2674</c:v>
                </c:pt>
                <c:pt idx="12734">
                  <c:v>75.3572</c:v>
                </c:pt>
                <c:pt idx="12735">
                  <c:v>75.4021</c:v>
                </c:pt>
                <c:pt idx="12736">
                  <c:v>75.4469</c:v>
                </c:pt>
                <c:pt idx="12737">
                  <c:v>75.4469</c:v>
                </c:pt>
                <c:pt idx="12738">
                  <c:v>75.4918</c:v>
                </c:pt>
                <c:pt idx="12739">
                  <c:v>75.4469</c:v>
                </c:pt>
                <c:pt idx="12740">
                  <c:v>75.5367</c:v>
                </c:pt>
                <c:pt idx="12741">
                  <c:v>75.4918</c:v>
                </c:pt>
                <c:pt idx="12742">
                  <c:v>75.67129999999998</c:v>
                </c:pt>
                <c:pt idx="12743">
                  <c:v>75.7162</c:v>
                </c:pt>
                <c:pt idx="12744">
                  <c:v>75.7611</c:v>
                </c:pt>
                <c:pt idx="12745">
                  <c:v>75.5816</c:v>
                </c:pt>
                <c:pt idx="12746">
                  <c:v>75.5816</c:v>
                </c:pt>
                <c:pt idx="12747">
                  <c:v>75.4469</c:v>
                </c:pt>
                <c:pt idx="12748">
                  <c:v>75.4469</c:v>
                </c:pt>
                <c:pt idx="12749">
                  <c:v>75.4918</c:v>
                </c:pt>
                <c:pt idx="12750">
                  <c:v>75.4469</c:v>
                </c:pt>
                <c:pt idx="12751">
                  <c:v>75.3123</c:v>
                </c:pt>
                <c:pt idx="12752">
                  <c:v>75.2674</c:v>
                </c:pt>
                <c:pt idx="12753">
                  <c:v>75.4469</c:v>
                </c:pt>
                <c:pt idx="12754">
                  <c:v>75.4469</c:v>
                </c:pt>
                <c:pt idx="12755">
                  <c:v>75.4469</c:v>
                </c:pt>
                <c:pt idx="12756">
                  <c:v>75.3572</c:v>
                </c:pt>
                <c:pt idx="12757">
                  <c:v>75.4918</c:v>
                </c:pt>
                <c:pt idx="12758">
                  <c:v>75.62649999999998</c:v>
                </c:pt>
                <c:pt idx="12759">
                  <c:v>75.67129999999998</c:v>
                </c:pt>
                <c:pt idx="12760">
                  <c:v>75.62649999999998</c:v>
                </c:pt>
                <c:pt idx="12761">
                  <c:v>75.5367</c:v>
                </c:pt>
                <c:pt idx="12762">
                  <c:v>75.4469</c:v>
                </c:pt>
                <c:pt idx="12763">
                  <c:v>75.4918</c:v>
                </c:pt>
                <c:pt idx="12764">
                  <c:v>75.4021</c:v>
                </c:pt>
                <c:pt idx="12765">
                  <c:v>75.5367</c:v>
                </c:pt>
                <c:pt idx="12766">
                  <c:v>75.5367</c:v>
                </c:pt>
                <c:pt idx="12767">
                  <c:v>75.5816</c:v>
                </c:pt>
                <c:pt idx="12768">
                  <c:v>75.4918</c:v>
                </c:pt>
                <c:pt idx="12769">
                  <c:v>75.4918</c:v>
                </c:pt>
                <c:pt idx="12770">
                  <c:v>75.5816</c:v>
                </c:pt>
                <c:pt idx="12771">
                  <c:v>75.62649999999998</c:v>
                </c:pt>
                <c:pt idx="12772">
                  <c:v>75.5816</c:v>
                </c:pt>
                <c:pt idx="12773">
                  <c:v>75.5816</c:v>
                </c:pt>
                <c:pt idx="12774">
                  <c:v>75.5816</c:v>
                </c:pt>
                <c:pt idx="12775">
                  <c:v>75.5816</c:v>
                </c:pt>
                <c:pt idx="12776">
                  <c:v>75.67129999999998</c:v>
                </c:pt>
                <c:pt idx="12777">
                  <c:v>75.5367</c:v>
                </c:pt>
                <c:pt idx="12778">
                  <c:v>75.62649999999998</c:v>
                </c:pt>
                <c:pt idx="12779">
                  <c:v>75.67129999999998</c:v>
                </c:pt>
                <c:pt idx="12780">
                  <c:v>75.67129999999998</c:v>
                </c:pt>
                <c:pt idx="12781">
                  <c:v>75.62649999999998</c:v>
                </c:pt>
                <c:pt idx="12782">
                  <c:v>75.62649999999998</c:v>
                </c:pt>
                <c:pt idx="12783">
                  <c:v>75.5816</c:v>
                </c:pt>
                <c:pt idx="12784">
                  <c:v>75.62649999999998</c:v>
                </c:pt>
                <c:pt idx="12785">
                  <c:v>75.5816</c:v>
                </c:pt>
                <c:pt idx="12786">
                  <c:v>75.5367</c:v>
                </c:pt>
                <c:pt idx="12787">
                  <c:v>75.62649999999998</c:v>
                </c:pt>
                <c:pt idx="12788">
                  <c:v>75.5816</c:v>
                </c:pt>
                <c:pt idx="12789">
                  <c:v>75.62649999999998</c:v>
                </c:pt>
                <c:pt idx="12790">
                  <c:v>75.67129999999998</c:v>
                </c:pt>
                <c:pt idx="12791">
                  <c:v>75.7162</c:v>
                </c:pt>
                <c:pt idx="12792">
                  <c:v>75.7162</c:v>
                </c:pt>
                <c:pt idx="12793">
                  <c:v>75.67129999999998</c:v>
                </c:pt>
                <c:pt idx="12794">
                  <c:v>75.67129999999998</c:v>
                </c:pt>
                <c:pt idx="12795">
                  <c:v>75.7611</c:v>
                </c:pt>
                <c:pt idx="12796">
                  <c:v>75.80599999999998</c:v>
                </c:pt>
                <c:pt idx="12797">
                  <c:v>75.80599999999998</c:v>
                </c:pt>
                <c:pt idx="12798">
                  <c:v>75.62649999999998</c:v>
                </c:pt>
                <c:pt idx="12799">
                  <c:v>75.7162</c:v>
                </c:pt>
                <c:pt idx="12800">
                  <c:v>75.85079999999998</c:v>
                </c:pt>
                <c:pt idx="12801">
                  <c:v>75.9406</c:v>
                </c:pt>
                <c:pt idx="12802">
                  <c:v>75.80599999999998</c:v>
                </c:pt>
                <c:pt idx="12803">
                  <c:v>75.7611</c:v>
                </c:pt>
                <c:pt idx="12804">
                  <c:v>75.62649999999998</c:v>
                </c:pt>
                <c:pt idx="12805">
                  <c:v>75.67129999999998</c:v>
                </c:pt>
                <c:pt idx="12806">
                  <c:v>75.7162</c:v>
                </c:pt>
                <c:pt idx="12807">
                  <c:v>75.85079999999998</c:v>
                </c:pt>
                <c:pt idx="12808">
                  <c:v>75.8957</c:v>
                </c:pt>
                <c:pt idx="12809">
                  <c:v>75.85079999999998</c:v>
                </c:pt>
                <c:pt idx="12810">
                  <c:v>75.7162</c:v>
                </c:pt>
                <c:pt idx="12811">
                  <c:v>75.67129999999998</c:v>
                </c:pt>
                <c:pt idx="12812">
                  <c:v>75.7162</c:v>
                </c:pt>
                <c:pt idx="12813">
                  <c:v>75.67129999999998</c:v>
                </c:pt>
                <c:pt idx="12814">
                  <c:v>75.7611</c:v>
                </c:pt>
                <c:pt idx="12815">
                  <c:v>75.7611</c:v>
                </c:pt>
                <c:pt idx="12816">
                  <c:v>75.85079999999998</c:v>
                </c:pt>
                <c:pt idx="12817">
                  <c:v>75.7611</c:v>
                </c:pt>
                <c:pt idx="12818">
                  <c:v>75.80599999999998</c:v>
                </c:pt>
                <c:pt idx="12819">
                  <c:v>75.7162</c:v>
                </c:pt>
                <c:pt idx="12820">
                  <c:v>75.5816</c:v>
                </c:pt>
                <c:pt idx="12821">
                  <c:v>75.5816</c:v>
                </c:pt>
                <c:pt idx="12822">
                  <c:v>75.62649999999998</c:v>
                </c:pt>
                <c:pt idx="12823">
                  <c:v>75.7162</c:v>
                </c:pt>
                <c:pt idx="12824">
                  <c:v>75.85079999999998</c:v>
                </c:pt>
                <c:pt idx="12825">
                  <c:v>75.8957</c:v>
                </c:pt>
                <c:pt idx="12826">
                  <c:v>75.9855</c:v>
                </c:pt>
                <c:pt idx="12827">
                  <c:v>75.9855</c:v>
                </c:pt>
                <c:pt idx="12828">
                  <c:v>75.9406</c:v>
                </c:pt>
                <c:pt idx="12829">
                  <c:v>75.8957</c:v>
                </c:pt>
                <c:pt idx="12830">
                  <c:v>75.7162</c:v>
                </c:pt>
                <c:pt idx="12831">
                  <c:v>75.7611</c:v>
                </c:pt>
                <c:pt idx="12832">
                  <c:v>75.7162</c:v>
                </c:pt>
                <c:pt idx="12833">
                  <c:v>75.85079999999998</c:v>
                </c:pt>
                <c:pt idx="12834">
                  <c:v>75.85079999999998</c:v>
                </c:pt>
                <c:pt idx="12835">
                  <c:v>75.9406</c:v>
                </c:pt>
                <c:pt idx="12836">
                  <c:v>75.8957</c:v>
                </c:pt>
                <c:pt idx="12837">
                  <c:v>75.8957</c:v>
                </c:pt>
                <c:pt idx="12838">
                  <c:v>75.7611</c:v>
                </c:pt>
                <c:pt idx="12839">
                  <c:v>75.80599999999998</c:v>
                </c:pt>
                <c:pt idx="12840">
                  <c:v>75.7611</c:v>
                </c:pt>
                <c:pt idx="12841">
                  <c:v>75.80599999999998</c:v>
                </c:pt>
                <c:pt idx="12842">
                  <c:v>75.9855</c:v>
                </c:pt>
                <c:pt idx="12843">
                  <c:v>75.9406</c:v>
                </c:pt>
                <c:pt idx="12844">
                  <c:v>75.9406</c:v>
                </c:pt>
                <c:pt idx="12845">
                  <c:v>75.80599999999998</c:v>
                </c:pt>
                <c:pt idx="12846">
                  <c:v>75.8957</c:v>
                </c:pt>
                <c:pt idx="12847">
                  <c:v>75.8957</c:v>
                </c:pt>
                <c:pt idx="12848">
                  <c:v>75.8957</c:v>
                </c:pt>
                <c:pt idx="12849">
                  <c:v>75.8957</c:v>
                </c:pt>
                <c:pt idx="12850">
                  <c:v>75.9855</c:v>
                </c:pt>
                <c:pt idx="12851">
                  <c:v>76.0304</c:v>
                </c:pt>
                <c:pt idx="12852">
                  <c:v>75.9855</c:v>
                </c:pt>
                <c:pt idx="12853">
                  <c:v>75.9855</c:v>
                </c:pt>
                <c:pt idx="12854">
                  <c:v>75.8957</c:v>
                </c:pt>
                <c:pt idx="12855">
                  <c:v>75.8957</c:v>
                </c:pt>
                <c:pt idx="12856">
                  <c:v>75.85079999999998</c:v>
                </c:pt>
                <c:pt idx="12857">
                  <c:v>75.8957</c:v>
                </c:pt>
                <c:pt idx="12858">
                  <c:v>75.8957</c:v>
                </c:pt>
                <c:pt idx="12859">
                  <c:v>75.9406</c:v>
                </c:pt>
                <c:pt idx="12860">
                  <c:v>75.8957</c:v>
                </c:pt>
                <c:pt idx="12861">
                  <c:v>75.8957</c:v>
                </c:pt>
                <c:pt idx="12862">
                  <c:v>75.9406</c:v>
                </c:pt>
                <c:pt idx="12863">
                  <c:v>75.9855</c:v>
                </c:pt>
                <c:pt idx="12864">
                  <c:v>75.9855</c:v>
                </c:pt>
                <c:pt idx="12865">
                  <c:v>75.9855</c:v>
                </c:pt>
                <c:pt idx="12866">
                  <c:v>75.9855</c:v>
                </c:pt>
                <c:pt idx="12867">
                  <c:v>75.9855</c:v>
                </c:pt>
                <c:pt idx="12868">
                  <c:v>76.07519999999998</c:v>
                </c:pt>
                <c:pt idx="12869">
                  <c:v>76.2099</c:v>
                </c:pt>
                <c:pt idx="12870">
                  <c:v>76.165</c:v>
                </c:pt>
                <c:pt idx="12871">
                  <c:v>76.165</c:v>
                </c:pt>
                <c:pt idx="12872">
                  <c:v>76.0304</c:v>
                </c:pt>
                <c:pt idx="12873">
                  <c:v>76.0304</c:v>
                </c:pt>
                <c:pt idx="12874">
                  <c:v>75.9855</c:v>
                </c:pt>
                <c:pt idx="12875">
                  <c:v>76.0304</c:v>
                </c:pt>
                <c:pt idx="12876">
                  <c:v>76.12009999999998</c:v>
                </c:pt>
                <c:pt idx="12877">
                  <c:v>76.12009999999998</c:v>
                </c:pt>
                <c:pt idx="12878">
                  <c:v>75.9406</c:v>
                </c:pt>
                <c:pt idx="12879">
                  <c:v>75.8957</c:v>
                </c:pt>
                <c:pt idx="12880">
                  <c:v>75.9855</c:v>
                </c:pt>
                <c:pt idx="12881">
                  <c:v>76.165</c:v>
                </c:pt>
                <c:pt idx="12882">
                  <c:v>76.165</c:v>
                </c:pt>
                <c:pt idx="12883">
                  <c:v>76.0304</c:v>
                </c:pt>
                <c:pt idx="12884">
                  <c:v>75.9406</c:v>
                </c:pt>
                <c:pt idx="12885">
                  <c:v>75.9406</c:v>
                </c:pt>
                <c:pt idx="12886">
                  <c:v>76.0304</c:v>
                </c:pt>
                <c:pt idx="12887">
                  <c:v>76.165</c:v>
                </c:pt>
                <c:pt idx="12888">
                  <c:v>76.165</c:v>
                </c:pt>
                <c:pt idx="12889">
                  <c:v>76.165</c:v>
                </c:pt>
                <c:pt idx="12890">
                  <c:v>76.165</c:v>
                </c:pt>
                <c:pt idx="12891">
                  <c:v>76.165</c:v>
                </c:pt>
                <c:pt idx="12892">
                  <c:v>75.9855</c:v>
                </c:pt>
                <c:pt idx="12893">
                  <c:v>75.9406</c:v>
                </c:pt>
                <c:pt idx="12894">
                  <c:v>75.85079999999998</c:v>
                </c:pt>
                <c:pt idx="12895">
                  <c:v>76.0304</c:v>
                </c:pt>
                <c:pt idx="12896">
                  <c:v>76.12009999999998</c:v>
                </c:pt>
                <c:pt idx="12897">
                  <c:v>76.12009999999998</c:v>
                </c:pt>
                <c:pt idx="12898">
                  <c:v>76.07519999999998</c:v>
                </c:pt>
                <c:pt idx="12899">
                  <c:v>76.12009999999998</c:v>
                </c:pt>
                <c:pt idx="12900">
                  <c:v>76.2099</c:v>
                </c:pt>
                <c:pt idx="12901">
                  <c:v>76.2996</c:v>
                </c:pt>
                <c:pt idx="12902">
                  <c:v>76.2548</c:v>
                </c:pt>
                <c:pt idx="12903">
                  <c:v>76.12009999999998</c:v>
                </c:pt>
                <c:pt idx="12904">
                  <c:v>76.165</c:v>
                </c:pt>
                <c:pt idx="12905">
                  <c:v>76.12009999999998</c:v>
                </c:pt>
                <c:pt idx="12906">
                  <c:v>76.12009999999998</c:v>
                </c:pt>
                <c:pt idx="12907">
                  <c:v>76.12009999999998</c:v>
                </c:pt>
                <c:pt idx="12908">
                  <c:v>76.0304</c:v>
                </c:pt>
                <c:pt idx="12909">
                  <c:v>75.9855</c:v>
                </c:pt>
                <c:pt idx="12910">
                  <c:v>75.9855</c:v>
                </c:pt>
                <c:pt idx="12911">
                  <c:v>76.2099</c:v>
                </c:pt>
                <c:pt idx="12912">
                  <c:v>76.2099</c:v>
                </c:pt>
                <c:pt idx="12913">
                  <c:v>76.07519999999998</c:v>
                </c:pt>
                <c:pt idx="12914">
                  <c:v>76.07519999999998</c:v>
                </c:pt>
                <c:pt idx="12915">
                  <c:v>76.2099</c:v>
                </c:pt>
                <c:pt idx="12916">
                  <c:v>76.2099</c:v>
                </c:pt>
                <c:pt idx="12917">
                  <c:v>76.12009999999998</c:v>
                </c:pt>
                <c:pt idx="12918">
                  <c:v>75.9855</c:v>
                </c:pt>
                <c:pt idx="12919">
                  <c:v>76.0304</c:v>
                </c:pt>
                <c:pt idx="12920">
                  <c:v>76.12009999999998</c:v>
                </c:pt>
                <c:pt idx="12921">
                  <c:v>76.2548</c:v>
                </c:pt>
                <c:pt idx="12922">
                  <c:v>76.2996</c:v>
                </c:pt>
                <c:pt idx="12923">
                  <c:v>76.2548</c:v>
                </c:pt>
                <c:pt idx="12924">
                  <c:v>76.165</c:v>
                </c:pt>
                <c:pt idx="12925">
                  <c:v>76.07519999999998</c:v>
                </c:pt>
                <c:pt idx="12926">
                  <c:v>76.2099</c:v>
                </c:pt>
                <c:pt idx="12927">
                  <c:v>76.12009999999998</c:v>
                </c:pt>
                <c:pt idx="12928">
                  <c:v>76.0304</c:v>
                </c:pt>
                <c:pt idx="12929">
                  <c:v>76.07519999999998</c:v>
                </c:pt>
                <c:pt idx="12930">
                  <c:v>76.2548</c:v>
                </c:pt>
                <c:pt idx="12931">
                  <c:v>76.38939999999998</c:v>
                </c:pt>
                <c:pt idx="12932">
                  <c:v>76.4343</c:v>
                </c:pt>
                <c:pt idx="12933">
                  <c:v>76.4791</c:v>
                </c:pt>
                <c:pt idx="12934">
                  <c:v>76.2996</c:v>
                </c:pt>
                <c:pt idx="12935">
                  <c:v>76.2548</c:v>
                </c:pt>
                <c:pt idx="12936">
                  <c:v>76.165</c:v>
                </c:pt>
                <c:pt idx="12937">
                  <c:v>76.2099</c:v>
                </c:pt>
                <c:pt idx="12938">
                  <c:v>76.165</c:v>
                </c:pt>
                <c:pt idx="12939">
                  <c:v>76.2099</c:v>
                </c:pt>
                <c:pt idx="12940">
                  <c:v>76.2099</c:v>
                </c:pt>
                <c:pt idx="12941">
                  <c:v>76.2099</c:v>
                </c:pt>
                <c:pt idx="12942">
                  <c:v>76.3445</c:v>
                </c:pt>
                <c:pt idx="12943">
                  <c:v>76.4343</c:v>
                </c:pt>
                <c:pt idx="12944">
                  <c:v>76.38939999999998</c:v>
                </c:pt>
                <c:pt idx="12945">
                  <c:v>76.3445</c:v>
                </c:pt>
                <c:pt idx="12946">
                  <c:v>76.2996</c:v>
                </c:pt>
                <c:pt idx="12947">
                  <c:v>76.2099</c:v>
                </c:pt>
                <c:pt idx="12948">
                  <c:v>76.2996</c:v>
                </c:pt>
                <c:pt idx="12949">
                  <c:v>76.2996</c:v>
                </c:pt>
                <c:pt idx="12950">
                  <c:v>76.2099</c:v>
                </c:pt>
                <c:pt idx="12951">
                  <c:v>76.2099</c:v>
                </c:pt>
                <c:pt idx="12952">
                  <c:v>76.2099</c:v>
                </c:pt>
                <c:pt idx="12953">
                  <c:v>76.2996</c:v>
                </c:pt>
                <c:pt idx="12954">
                  <c:v>76.2548</c:v>
                </c:pt>
                <c:pt idx="12955">
                  <c:v>76.2548</c:v>
                </c:pt>
                <c:pt idx="12956">
                  <c:v>76.2548</c:v>
                </c:pt>
                <c:pt idx="12957">
                  <c:v>76.2996</c:v>
                </c:pt>
                <c:pt idx="12958">
                  <c:v>76.165</c:v>
                </c:pt>
                <c:pt idx="12959">
                  <c:v>76.165</c:v>
                </c:pt>
                <c:pt idx="12960">
                  <c:v>76.2996</c:v>
                </c:pt>
                <c:pt idx="12961">
                  <c:v>76.4343</c:v>
                </c:pt>
                <c:pt idx="12962">
                  <c:v>76.524</c:v>
                </c:pt>
                <c:pt idx="12963">
                  <c:v>76.4791</c:v>
                </c:pt>
                <c:pt idx="12964">
                  <c:v>76.3445</c:v>
                </c:pt>
                <c:pt idx="12965">
                  <c:v>76.2996</c:v>
                </c:pt>
                <c:pt idx="12966">
                  <c:v>76.2996</c:v>
                </c:pt>
                <c:pt idx="12967">
                  <c:v>76.38939999999998</c:v>
                </c:pt>
                <c:pt idx="12968">
                  <c:v>76.524</c:v>
                </c:pt>
                <c:pt idx="12969">
                  <c:v>76.5689</c:v>
                </c:pt>
                <c:pt idx="12970">
                  <c:v>76.6138</c:v>
                </c:pt>
                <c:pt idx="12971">
                  <c:v>76.38939999999998</c:v>
                </c:pt>
                <c:pt idx="12972">
                  <c:v>76.4791</c:v>
                </c:pt>
                <c:pt idx="12973">
                  <c:v>76.4343</c:v>
                </c:pt>
                <c:pt idx="12974">
                  <c:v>76.4343</c:v>
                </c:pt>
                <c:pt idx="12975">
                  <c:v>76.38939999999998</c:v>
                </c:pt>
                <c:pt idx="12976">
                  <c:v>76.4343</c:v>
                </c:pt>
                <c:pt idx="12977">
                  <c:v>76.524</c:v>
                </c:pt>
                <c:pt idx="12978">
                  <c:v>76.5689</c:v>
                </c:pt>
                <c:pt idx="12979">
                  <c:v>76.524</c:v>
                </c:pt>
                <c:pt idx="12980">
                  <c:v>76.524</c:v>
                </c:pt>
                <c:pt idx="12981">
                  <c:v>76.524</c:v>
                </c:pt>
                <c:pt idx="12982">
                  <c:v>76.5689</c:v>
                </c:pt>
                <c:pt idx="12983">
                  <c:v>76.4791</c:v>
                </c:pt>
                <c:pt idx="12984">
                  <c:v>76.38939999999998</c:v>
                </c:pt>
                <c:pt idx="12985">
                  <c:v>76.38939999999998</c:v>
                </c:pt>
                <c:pt idx="12986">
                  <c:v>76.38939999999998</c:v>
                </c:pt>
                <c:pt idx="12987">
                  <c:v>76.4791</c:v>
                </c:pt>
                <c:pt idx="12988">
                  <c:v>76.5689</c:v>
                </c:pt>
                <c:pt idx="12989">
                  <c:v>76.7035</c:v>
                </c:pt>
                <c:pt idx="12990">
                  <c:v>76.4791</c:v>
                </c:pt>
                <c:pt idx="12991">
                  <c:v>76.6138</c:v>
                </c:pt>
                <c:pt idx="12992">
                  <c:v>76.6138</c:v>
                </c:pt>
                <c:pt idx="12993">
                  <c:v>76.65869999999998</c:v>
                </c:pt>
                <c:pt idx="12994">
                  <c:v>76.65869999999998</c:v>
                </c:pt>
                <c:pt idx="12995">
                  <c:v>76.5689</c:v>
                </c:pt>
                <c:pt idx="12996">
                  <c:v>76.524</c:v>
                </c:pt>
                <c:pt idx="12997">
                  <c:v>76.4791</c:v>
                </c:pt>
                <c:pt idx="12998">
                  <c:v>76.4791</c:v>
                </c:pt>
                <c:pt idx="12999">
                  <c:v>76.4343</c:v>
                </c:pt>
                <c:pt idx="13000">
                  <c:v>76.4791</c:v>
                </c:pt>
                <c:pt idx="13001">
                  <c:v>76.6138</c:v>
                </c:pt>
                <c:pt idx="13002">
                  <c:v>76.8382</c:v>
                </c:pt>
                <c:pt idx="13003">
                  <c:v>76.7933</c:v>
                </c:pt>
                <c:pt idx="13004">
                  <c:v>76.7035</c:v>
                </c:pt>
                <c:pt idx="13005">
                  <c:v>76.7484</c:v>
                </c:pt>
                <c:pt idx="13006">
                  <c:v>76.7933</c:v>
                </c:pt>
                <c:pt idx="13007">
                  <c:v>76.8831</c:v>
                </c:pt>
                <c:pt idx="13008">
                  <c:v>76.7484</c:v>
                </c:pt>
                <c:pt idx="13009">
                  <c:v>76.7933</c:v>
                </c:pt>
                <c:pt idx="13010">
                  <c:v>76.5689</c:v>
                </c:pt>
                <c:pt idx="13011">
                  <c:v>76.5689</c:v>
                </c:pt>
                <c:pt idx="13012">
                  <c:v>76.6138</c:v>
                </c:pt>
                <c:pt idx="13013">
                  <c:v>76.65869999999998</c:v>
                </c:pt>
                <c:pt idx="13014">
                  <c:v>76.65869999999998</c:v>
                </c:pt>
                <c:pt idx="13015">
                  <c:v>76.65869999999998</c:v>
                </c:pt>
                <c:pt idx="13016">
                  <c:v>76.7035</c:v>
                </c:pt>
                <c:pt idx="13017">
                  <c:v>76.7933</c:v>
                </c:pt>
                <c:pt idx="13018">
                  <c:v>76.7933</c:v>
                </c:pt>
                <c:pt idx="13019">
                  <c:v>76.8382</c:v>
                </c:pt>
                <c:pt idx="13020">
                  <c:v>76.7933</c:v>
                </c:pt>
                <c:pt idx="13021">
                  <c:v>76.7484</c:v>
                </c:pt>
                <c:pt idx="13022">
                  <c:v>76.7933</c:v>
                </c:pt>
                <c:pt idx="13023">
                  <c:v>76.7933</c:v>
                </c:pt>
                <c:pt idx="13024">
                  <c:v>76.8382</c:v>
                </c:pt>
                <c:pt idx="13025">
                  <c:v>76.8831</c:v>
                </c:pt>
                <c:pt idx="13026">
                  <c:v>76.8831</c:v>
                </c:pt>
                <c:pt idx="13027">
                  <c:v>76.8382</c:v>
                </c:pt>
                <c:pt idx="13028">
                  <c:v>76.8831</c:v>
                </c:pt>
                <c:pt idx="13029">
                  <c:v>76.7484</c:v>
                </c:pt>
                <c:pt idx="13030">
                  <c:v>76.7484</c:v>
                </c:pt>
                <c:pt idx="13031">
                  <c:v>76.7933</c:v>
                </c:pt>
                <c:pt idx="13032">
                  <c:v>76.9279</c:v>
                </c:pt>
                <c:pt idx="13033">
                  <c:v>77.0177</c:v>
                </c:pt>
                <c:pt idx="13034">
                  <c:v>77.0177</c:v>
                </c:pt>
                <c:pt idx="13035">
                  <c:v>77.0177</c:v>
                </c:pt>
                <c:pt idx="13036">
                  <c:v>76.9279</c:v>
                </c:pt>
                <c:pt idx="13037">
                  <c:v>76.9279</c:v>
                </c:pt>
                <c:pt idx="13038">
                  <c:v>76.7933</c:v>
                </c:pt>
                <c:pt idx="13039">
                  <c:v>76.7484</c:v>
                </c:pt>
                <c:pt idx="13040">
                  <c:v>76.7933</c:v>
                </c:pt>
                <c:pt idx="13041">
                  <c:v>76.7933</c:v>
                </c:pt>
                <c:pt idx="13042">
                  <c:v>76.7035</c:v>
                </c:pt>
                <c:pt idx="13043">
                  <c:v>76.8382</c:v>
                </c:pt>
                <c:pt idx="13044">
                  <c:v>76.97279999999998</c:v>
                </c:pt>
                <c:pt idx="13045">
                  <c:v>77.1972</c:v>
                </c:pt>
                <c:pt idx="13046">
                  <c:v>77.0626</c:v>
                </c:pt>
                <c:pt idx="13047">
                  <c:v>77.0177</c:v>
                </c:pt>
                <c:pt idx="13048">
                  <c:v>77.15229999999998</c:v>
                </c:pt>
                <c:pt idx="13049">
                  <c:v>77.0626</c:v>
                </c:pt>
                <c:pt idx="13050">
                  <c:v>77.0177</c:v>
                </c:pt>
                <c:pt idx="13051">
                  <c:v>76.7035</c:v>
                </c:pt>
                <c:pt idx="13052">
                  <c:v>76.5689</c:v>
                </c:pt>
                <c:pt idx="13053">
                  <c:v>76.7933</c:v>
                </c:pt>
                <c:pt idx="13054">
                  <c:v>76.9279</c:v>
                </c:pt>
                <c:pt idx="13055">
                  <c:v>77.0177</c:v>
                </c:pt>
                <c:pt idx="13056">
                  <c:v>76.97279999999998</c:v>
                </c:pt>
                <c:pt idx="13057">
                  <c:v>76.97279999999998</c:v>
                </c:pt>
                <c:pt idx="13058">
                  <c:v>76.97279999999998</c:v>
                </c:pt>
                <c:pt idx="13059">
                  <c:v>76.97279999999998</c:v>
                </c:pt>
                <c:pt idx="13060">
                  <c:v>77.0177</c:v>
                </c:pt>
                <c:pt idx="13061">
                  <c:v>77.15229999999998</c:v>
                </c:pt>
                <c:pt idx="13062">
                  <c:v>77.1075</c:v>
                </c:pt>
                <c:pt idx="13063">
                  <c:v>77.15229999999998</c:v>
                </c:pt>
                <c:pt idx="13064">
                  <c:v>77.0626</c:v>
                </c:pt>
                <c:pt idx="13065">
                  <c:v>77.0626</c:v>
                </c:pt>
                <c:pt idx="13066">
                  <c:v>77.0626</c:v>
                </c:pt>
                <c:pt idx="13067">
                  <c:v>77.1075</c:v>
                </c:pt>
                <c:pt idx="13068">
                  <c:v>77.0626</c:v>
                </c:pt>
                <c:pt idx="13069">
                  <c:v>77.0177</c:v>
                </c:pt>
                <c:pt idx="13070">
                  <c:v>77.1075</c:v>
                </c:pt>
                <c:pt idx="13071">
                  <c:v>77.1075</c:v>
                </c:pt>
                <c:pt idx="13072">
                  <c:v>77.0177</c:v>
                </c:pt>
                <c:pt idx="13073">
                  <c:v>77.15229999999998</c:v>
                </c:pt>
                <c:pt idx="13074">
                  <c:v>77.0626</c:v>
                </c:pt>
                <c:pt idx="13075">
                  <c:v>77.0177</c:v>
                </c:pt>
                <c:pt idx="13076">
                  <c:v>76.97279999999998</c:v>
                </c:pt>
                <c:pt idx="13077">
                  <c:v>77.0177</c:v>
                </c:pt>
                <c:pt idx="13078">
                  <c:v>77.1075</c:v>
                </c:pt>
                <c:pt idx="13079">
                  <c:v>77.287</c:v>
                </c:pt>
                <c:pt idx="13080">
                  <c:v>77.287</c:v>
                </c:pt>
                <c:pt idx="13081">
                  <c:v>77.15229999999998</c:v>
                </c:pt>
                <c:pt idx="13082">
                  <c:v>77.287</c:v>
                </c:pt>
                <c:pt idx="13083">
                  <c:v>77.287</c:v>
                </c:pt>
                <c:pt idx="13084">
                  <c:v>77.287</c:v>
                </c:pt>
                <c:pt idx="13085">
                  <c:v>77.1075</c:v>
                </c:pt>
                <c:pt idx="13086">
                  <c:v>77.0626</c:v>
                </c:pt>
                <c:pt idx="13087">
                  <c:v>77.15229999999998</c:v>
                </c:pt>
                <c:pt idx="13088">
                  <c:v>77.2421</c:v>
                </c:pt>
                <c:pt idx="13089">
                  <c:v>77.1972</c:v>
                </c:pt>
                <c:pt idx="13090">
                  <c:v>77.0626</c:v>
                </c:pt>
                <c:pt idx="13091">
                  <c:v>77.0626</c:v>
                </c:pt>
                <c:pt idx="13092">
                  <c:v>77.0626</c:v>
                </c:pt>
                <c:pt idx="13093">
                  <c:v>77.0177</c:v>
                </c:pt>
                <c:pt idx="13094">
                  <c:v>77.0177</c:v>
                </c:pt>
                <c:pt idx="13095">
                  <c:v>77.1075</c:v>
                </c:pt>
                <c:pt idx="13096">
                  <c:v>77.1972</c:v>
                </c:pt>
                <c:pt idx="13097">
                  <c:v>77.2421</c:v>
                </c:pt>
                <c:pt idx="13098">
                  <c:v>77.1972</c:v>
                </c:pt>
                <c:pt idx="13099">
                  <c:v>77.287</c:v>
                </c:pt>
                <c:pt idx="13100">
                  <c:v>77.4665</c:v>
                </c:pt>
                <c:pt idx="13101">
                  <c:v>77.5114</c:v>
                </c:pt>
                <c:pt idx="13102">
                  <c:v>77.5114</c:v>
                </c:pt>
                <c:pt idx="13103">
                  <c:v>77.2421</c:v>
                </c:pt>
                <c:pt idx="13104">
                  <c:v>77.1075</c:v>
                </c:pt>
                <c:pt idx="13105">
                  <c:v>77.0177</c:v>
                </c:pt>
                <c:pt idx="13106">
                  <c:v>77.0626</c:v>
                </c:pt>
                <c:pt idx="13107">
                  <c:v>77.2421</c:v>
                </c:pt>
                <c:pt idx="13108">
                  <c:v>77.287</c:v>
                </c:pt>
                <c:pt idx="13109">
                  <c:v>77.1075</c:v>
                </c:pt>
                <c:pt idx="13110">
                  <c:v>77.1972</c:v>
                </c:pt>
                <c:pt idx="13111">
                  <c:v>77.1972</c:v>
                </c:pt>
                <c:pt idx="13112">
                  <c:v>77.287</c:v>
                </c:pt>
                <c:pt idx="13113">
                  <c:v>77.3318</c:v>
                </c:pt>
                <c:pt idx="13114">
                  <c:v>77.37669999999998</c:v>
                </c:pt>
                <c:pt idx="13115">
                  <c:v>77.4665</c:v>
                </c:pt>
                <c:pt idx="13116">
                  <c:v>77.4216</c:v>
                </c:pt>
                <c:pt idx="13117">
                  <c:v>77.4665</c:v>
                </c:pt>
                <c:pt idx="13118">
                  <c:v>77.4216</c:v>
                </c:pt>
                <c:pt idx="13119">
                  <c:v>77.5562</c:v>
                </c:pt>
                <c:pt idx="13120">
                  <c:v>77.5114</c:v>
                </c:pt>
                <c:pt idx="13121">
                  <c:v>77.646</c:v>
                </c:pt>
                <c:pt idx="13122">
                  <c:v>77.4665</c:v>
                </c:pt>
                <c:pt idx="13123">
                  <c:v>77.5562</c:v>
                </c:pt>
                <c:pt idx="13124">
                  <c:v>77.5114</c:v>
                </c:pt>
                <c:pt idx="13125">
                  <c:v>77.646</c:v>
                </c:pt>
                <c:pt idx="13126">
                  <c:v>77.6011</c:v>
                </c:pt>
                <c:pt idx="13127">
                  <c:v>77.5114</c:v>
                </c:pt>
                <c:pt idx="13128">
                  <c:v>77.37669999999998</c:v>
                </c:pt>
                <c:pt idx="13129">
                  <c:v>77.3318</c:v>
                </c:pt>
                <c:pt idx="13130">
                  <c:v>77.4216</c:v>
                </c:pt>
                <c:pt idx="13131">
                  <c:v>77.5114</c:v>
                </c:pt>
                <c:pt idx="13132">
                  <c:v>77.4665</c:v>
                </c:pt>
                <c:pt idx="13133">
                  <c:v>77.4665</c:v>
                </c:pt>
                <c:pt idx="13134">
                  <c:v>77.5562</c:v>
                </c:pt>
                <c:pt idx="13135">
                  <c:v>77.5562</c:v>
                </c:pt>
                <c:pt idx="13136">
                  <c:v>77.5114</c:v>
                </c:pt>
                <c:pt idx="13137">
                  <c:v>77.3318</c:v>
                </c:pt>
                <c:pt idx="13138">
                  <c:v>77.3318</c:v>
                </c:pt>
                <c:pt idx="13139">
                  <c:v>77.4216</c:v>
                </c:pt>
                <c:pt idx="13140">
                  <c:v>77.287</c:v>
                </c:pt>
                <c:pt idx="13141">
                  <c:v>77.4216</c:v>
                </c:pt>
                <c:pt idx="13142">
                  <c:v>77.287</c:v>
                </c:pt>
                <c:pt idx="13143">
                  <c:v>77.4216</c:v>
                </c:pt>
                <c:pt idx="13144">
                  <c:v>77.2421</c:v>
                </c:pt>
                <c:pt idx="13145">
                  <c:v>77.37669999999998</c:v>
                </c:pt>
                <c:pt idx="13146">
                  <c:v>77.287</c:v>
                </c:pt>
                <c:pt idx="13147">
                  <c:v>77.5114</c:v>
                </c:pt>
                <c:pt idx="13148">
                  <c:v>77.5114</c:v>
                </c:pt>
                <c:pt idx="13149">
                  <c:v>77.646</c:v>
                </c:pt>
                <c:pt idx="13150">
                  <c:v>77.5562</c:v>
                </c:pt>
                <c:pt idx="13151">
                  <c:v>77.6011</c:v>
                </c:pt>
                <c:pt idx="13152">
                  <c:v>77.5114</c:v>
                </c:pt>
                <c:pt idx="13153">
                  <c:v>77.5114</c:v>
                </c:pt>
                <c:pt idx="13154">
                  <c:v>77.6011</c:v>
                </c:pt>
                <c:pt idx="13155">
                  <c:v>77.6909</c:v>
                </c:pt>
                <c:pt idx="13156">
                  <c:v>77.646</c:v>
                </c:pt>
                <c:pt idx="13157">
                  <c:v>77.4665</c:v>
                </c:pt>
                <c:pt idx="13158">
                  <c:v>77.6011</c:v>
                </c:pt>
                <c:pt idx="13159">
                  <c:v>77.6909</c:v>
                </c:pt>
                <c:pt idx="13160">
                  <c:v>77.82549999999998</c:v>
                </c:pt>
                <c:pt idx="13161">
                  <c:v>77.6909</c:v>
                </c:pt>
                <c:pt idx="13162">
                  <c:v>77.646</c:v>
                </c:pt>
                <c:pt idx="13163">
                  <c:v>77.6011</c:v>
                </c:pt>
                <c:pt idx="13164">
                  <c:v>77.7806</c:v>
                </c:pt>
                <c:pt idx="13165">
                  <c:v>77.87039999999998</c:v>
                </c:pt>
                <c:pt idx="13166">
                  <c:v>77.82549999999998</c:v>
                </c:pt>
                <c:pt idx="13167">
                  <c:v>77.7358</c:v>
                </c:pt>
                <c:pt idx="13168">
                  <c:v>77.6011</c:v>
                </c:pt>
                <c:pt idx="13169">
                  <c:v>77.646</c:v>
                </c:pt>
                <c:pt idx="13170">
                  <c:v>77.7806</c:v>
                </c:pt>
                <c:pt idx="13171">
                  <c:v>77.7806</c:v>
                </c:pt>
                <c:pt idx="13172">
                  <c:v>77.7806</c:v>
                </c:pt>
                <c:pt idx="13173">
                  <c:v>77.7358</c:v>
                </c:pt>
                <c:pt idx="13174">
                  <c:v>77.7358</c:v>
                </c:pt>
                <c:pt idx="13175">
                  <c:v>77.646</c:v>
                </c:pt>
                <c:pt idx="13176">
                  <c:v>77.87039999999998</c:v>
                </c:pt>
                <c:pt idx="13177">
                  <c:v>77.87039999999998</c:v>
                </c:pt>
                <c:pt idx="13178">
                  <c:v>77.82549999999998</c:v>
                </c:pt>
                <c:pt idx="13179">
                  <c:v>77.7806</c:v>
                </c:pt>
                <c:pt idx="13180">
                  <c:v>77.9153</c:v>
                </c:pt>
                <c:pt idx="13181">
                  <c:v>77.9153</c:v>
                </c:pt>
                <c:pt idx="13182">
                  <c:v>77.9601</c:v>
                </c:pt>
                <c:pt idx="13183">
                  <c:v>77.9601</c:v>
                </c:pt>
                <c:pt idx="13184">
                  <c:v>77.87039999999998</c:v>
                </c:pt>
                <c:pt idx="13185">
                  <c:v>77.87039999999998</c:v>
                </c:pt>
                <c:pt idx="13186">
                  <c:v>77.9601</c:v>
                </c:pt>
                <c:pt idx="13187">
                  <c:v>77.82549999999998</c:v>
                </c:pt>
                <c:pt idx="13188">
                  <c:v>77.7358</c:v>
                </c:pt>
                <c:pt idx="13189">
                  <c:v>77.82549999999998</c:v>
                </c:pt>
                <c:pt idx="13190">
                  <c:v>77.87039999999998</c:v>
                </c:pt>
                <c:pt idx="13191">
                  <c:v>77.9601</c:v>
                </c:pt>
                <c:pt idx="13192">
                  <c:v>77.9153</c:v>
                </c:pt>
                <c:pt idx="13193">
                  <c:v>77.87039999999998</c:v>
                </c:pt>
                <c:pt idx="13194">
                  <c:v>77.7806</c:v>
                </c:pt>
                <c:pt idx="13195">
                  <c:v>77.82549999999998</c:v>
                </c:pt>
                <c:pt idx="13196">
                  <c:v>77.9601</c:v>
                </c:pt>
                <c:pt idx="13197">
                  <c:v>78.0948</c:v>
                </c:pt>
                <c:pt idx="13198">
                  <c:v>78.0</c:v>
                </c:pt>
                <c:pt idx="13199">
                  <c:v>77.87039999999998</c:v>
                </c:pt>
                <c:pt idx="13200">
                  <c:v>77.82549999999998</c:v>
                </c:pt>
                <c:pt idx="13201">
                  <c:v>77.87039999999998</c:v>
                </c:pt>
                <c:pt idx="13202">
                  <c:v>78.0</c:v>
                </c:pt>
                <c:pt idx="13203">
                  <c:v>77.9153</c:v>
                </c:pt>
                <c:pt idx="13204">
                  <c:v>77.87039999999998</c:v>
                </c:pt>
                <c:pt idx="13205">
                  <c:v>77.6909</c:v>
                </c:pt>
                <c:pt idx="13206">
                  <c:v>77.7358</c:v>
                </c:pt>
                <c:pt idx="13207">
                  <c:v>77.82549999999998</c:v>
                </c:pt>
                <c:pt idx="13208">
                  <c:v>78.0</c:v>
                </c:pt>
                <c:pt idx="13209">
                  <c:v>77.9601</c:v>
                </c:pt>
                <c:pt idx="13210">
                  <c:v>78.0</c:v>
                </c:pt>
                <c:pt idx="13211">
                  <c:v>78.0499</c:v>
                </c:pt>
                <c:pt idx="13212">
                  <c:v>78.0499</c:v>
                </c:pt>
                <c:pt idx="13213">
                  <c:v>77.9601</c:v>
                </c:pt>
                <c:pt idx="13214">
                  <c:v>77.87039999999998</c:v>
                </c:pt>
                <c:pt idx="13215">
                  <c:v>77.9601</c:v>
                </c:pt>
                <c:pt idx="13216">
                  <c:v>78.0</c:v>
                </c:pt>
                <c:pt idx="13217">
                  <c:v>77.9601</c:v>
                </c:pt>
                <c:pt idx="13218">
                  <c:v>77.87039999999998</c:v>
                </c:pt>
                <c:pt idx="13219">
                  <c:v>77.7806</c:v>
                </c:pt>
                <c:pt idx="13220">
                  <c:v>77.82549999999998</c:v>
                </c:pt>
                <c:pt idx="13221">
                  <c:v>77.9601</c:v>
                </c:pt>
                <c:pt idx="13222">
                  <c:v>77.87039999999998</c:v>
                </c:pt>
                <c:pt idx="13223">
                  <c:v>77.87039999999998</c:v>
                </c:pt>
                <c:pt idx="13224">
                  <c:v>77.7358</c:v>
                </c:pt>
                <c:pt idx="13225">
                  <c:v>77.82549999999998</c:v>
                </c:pt>
                <c:pt idx="13226">
                  <c:v>77.82549999999998</c:v>
                </c:pt>
                <c:pt idx="13227">
                  <c:v>77.82549999999998</c:v>
                </c:pt>
                <c:pt idx="13228">
                  <c:v>77.9601</c:v>
                </c:pt>
                <c:pt idx="13229">
                  <c:v>78.1397</c:v>
                </c:pt>
                <c:pt idx="13230">
                  <c:v>78.1397</c:v>
                </c:pt>
                <c:pt idx="13231">
                  <c:v>78.1397</c:v>
                </c:pt>
                <c:pt idx="13232">
                  <c:v>78.0948</c:v>
                </c:pt>
                <c:pt idx="13233">
                  <c:v>78.1397</c:v>
                </c:pt>
                <c:pt idx="13234">
                  <c:v>78.1845</c:v>
                </c:pt>
                <c:pt idx="13235">
                  <c:v>78.0948</c:v>
                </c:pt>
                <c:pt idx="13236">
                  <c:v>78.0</c:v>
                </c:pt>
                <c:pt idx="13237">
                  <c:v>78.0</c:v>
                </c:pt>
                <c:pt idx="13238">
                  <c:v>78.1397</c:v>
                </c:pt>
                <c:pt idx="13239">
                  <c:v>78.2294</c:v>
                </c:pt>
                <c:pt idx="13240">
                  <c:v>78.2743</c:v>
                </c:pt>
                <c:pt idx="13241">
                  <c:v>78.2294</c:v>
                </c:pt>
                <c:pt idx="13242">
                  <c:v>78.2294</c:v>
                </c:pt>
                <c:pt idx="13243">
                  <c:v>78.2294</c:v>
                </c:pt>
                <c:pt idx="13244">
                  <c:v>78.0499</c:v>
                </c:pt>
                <c:pt idx="13245">
                  <c:v>78.1845</c:v>
                </c:pt>
                <c:pt idx="13246">
                  <c:v>78.1845</c:v>
                </c:pt>
                <c:pt idx="13247">
                  <c:v>78.0948</c:v>
                </c:pt>
                <c:pt idx="13248">
                  <c:v>78.0948</c:v>
                </c:pt>
                <c:pt idx="13249">
                  <c:v>78.0499</c:v>
                </c:pt>
                <c:pt idx="13250">
                  <c:v>78.1397</c:v>
                </c:pt>
                <c:pt idx="13251">
                  <c:v>78.1397</c:v>
                </c:pt>
                <c:pt idx="13252">
                  <c:v>78.0499</c:v>
                </c:pt>
                <c:pt idx="13253">
                  <c:v>78.0948</c:v>
                </c:pt>
                <c:pt idx="13254">
                  <c:v>78.1845</c:v>
                </c:pt>
                <c:pt idx="13255">
                  <c:v>78.2294</c:v>
                </c:pt>
                <c:pt idx="13256">
                  <c:v>78.1845</c:v>
                </c:pt>
                <c:pt idx="13257">
                  <c:v>78.1845</c:v>
                </c:pt>
                <c:pt idx="13258">
                  <c:v>78.2294</c:v>
                </c:pt>
                <c:pt idx="13259">
                  <c:v>78.1845</c:v>
                </c:pt>
                <c:pt idx="13260">
                  <c:v>78.1845</c:v>
                </c:pt>
                <c:pt idx="13261">
                  <c:v>78.1845</c:v>
                </c:pt>
                <c:pt idx="13262">
                  <c:v>78.3192</c:v>
                </c:pt>
                <c:pt idx="13263">
                  <c:v>78.1845</c:v>
                </c:pt>
                <c:pt idx="13264">
                  <c:v>78.0948</c:v>
                </c:pt>
                <c:pt idx="13265">
                  <c:v>78.1397</c:v>
                </c:pt>
                <c:pt idx="13266">
                  <c:v>78.2743</c:v>
                </c:pt>
                <c:pt idx="13267">
                  <c:v>78.3192</c:v>
                </c:pt>
                <c:pt idx="13268">
                  <c:v>78.2743</c:v>
                </c:pt>
                <c:pt idx="13269">
                  <c:v>78.4538</c:v>
                </c:pt>
                <c:pt idx="13270">
                  <c:v>78.4089</c:v>
                </c:pt>
                <c:pt idx="13271">
                  <c:v>78.3641</c:v>
                </c:pt>
                <c:pt idx="13272">
                  <c:v>78.3641</c:v>
                </c:pt>
                <c:pt idx="13273">
                  <c:v>78.4089</c:v>
                </c:pt>
                <c:pt idx="13274">
                  <c:v>78.2743</c:v>
                </c:pt>
                <c:pt idx="13275">
                  <c:v>78.2743</c:v>
                </c:pt>
                <c:pt idx="13276">
                  <c:v>78.3192</c:v>
                </c:pt>
                <c:pt idx="13277">
                  <c:v>78.49870000000001</c:v>
                </c:pt>
                <c:pt idx="13278">
                  <c:v>78.49870000000001</c:v>
                </c:pt>
                <c:pt idx="13279">
                  <c:v>78.3641</c:v>
                </c:pt>
                <c:pt idx="13280">
                  <c:v>78.4089</c:v>
                </c:pt>
                <c:pt idx="13281">
                  <c:v>78.3641</c:v>
                </c:pt>
                <c:pt idx="13282">
                  <c:v>78.4538</c:v>
                </c:pt>
                <c:pt idx="13283">
                  <c:v>78.4089</c:v>
                </c:pt>
                <c:pt idx="13284">
                  <c:v>78.4538</c:v>
                </c:pt>
                <c:pt idx="13285">
                  <c:v>78.3192</c:v>
                </c:pt>
                <c:pt idx="13286">
                  <c:v>78.1845</c:v>
                </c:pt>
                <c:pt idx="13287">
                  <c:v>78.1397</c:v>
                </c:pt>
                <c:pt idx="13288">
                  <c:v>78.1845</c:v>
                </c:pt>
                <c:pt idx="13289">
                  <c:v>78.2743</c:v>
                </c:pt>
                <c:pt idx="13290">
                  <c:v>78.4089</c:v>
                </c:pt>
                <c:pt idx="13291">
                  <c:v>78.3641</c:v>
                </c:pt>
                <c:pt idx="13292">
                  <c:v>78.3641</c:v>
                </c:pt>
                <c:pt idx="13293">
                  <c:v>78.2743</c:v>
                </c:pt>
                <c:pt idx="13294">
                  <c:v>78.4089</c:v>
                </c:pt>
                <c:pt idx="13295">
                  <c:v>78.3192</c:v>
                </c:pt>
                <c:pt idx="13296">
                  <c:v>78.5436</c:v>
                </c:pt>
                <c:pt idx="13297">
                  <c:v>78.5436</c:v>
                </c:pt>
                <c:pt idx="13298">
                  <c:v>78.49870000000001</c:v>
                </c:pt>
                <c:pt idx="13299">
                  <c:v>78.4089</c:v>
                </c:pt>
                <c:pt idx="13300">
                  <c:v>78.5436</c:v>
                </c:pt>
                <c:pt idx="13301">
                  <c:v>78.58849999999998</c:v>
                </c:pt>
                <c:pt idx="13302">
                  <c:v>78.5436</c:v>
                </c:pt>
                <c:pt idx="13303">
                  <c:v>78.5436</c:v>
                </c:pt>
                <c:pt idx="13304">
                  <c:v>78.58849999999998</c:v>
                </c:pt>
                <c:pt idx="13305">
                  <c:v>78.6333</c:v>
                </c:pt>
                <c:pt idx="13306">
                  <c:v>78.49870000000001</c:v>
                </c:pt>
                <c:pt idx="13307">
                  <c:v>78.49870000000001</c:v>
                </c:pt>
                <c:pt idx="13308">
                  <c:v>78.5436</c:v>
                </c:pt>
                <c:pt idx="13309">
                  <c:v>78.6333</c:v>
                </c:pt>
                <c:pt idx="13310">
                  <c:v>78.5436</c:v>
                </c:pt>
                <c:pt idx="13311">
                  <c:v>78.58849999999998</c:v>
                </c:pt>
                <c:pt idx="13312">
                  <c:v>78.58849999999998</c:v>
                </c:pt>
                <c:pt idx="13313">
                  <c:v>78.49870000000001</c:v>
                </c:pt>
                <c:pt idx="13314">
                  <c:v>78.49870000000001</c:v>
                </c:pt>
                <c:pt idx="13315">
                  <c:v>78.6333</c:v>
                </c:pt>
                <c:pt idx="13316">
                  <c:v>78.67819999999998</c:v>
                </c:pt>
                <c:pt idx="13317">
                  <c:v>78.6333</c:v>
                </c:pt>
                <c:pt idx="13318">
                  <c:v>78.4538</c:v>
                </c:pt>
                <c:pt idx="13319">
                  <c:v>78.4538</c:v>
                </c:pt>
                <c:pt idx="13320">
                  <c:v>78.49870000000001</c:v>
                </c:pt>
                <c:pt idx="13321">
                  <c:v>78.67819999999998</c:v>
                </c:pt>
                <c:pt idx="13322">
                  <c:v>78.81279999999998</c:v>
                </c:pt>
                <c:pt idx="13323">
                  <c:v>78.8577</c:v>
                </c:pt>
                <c:pt idx="13324">
                  <c:v>78.8577</c:v>
                </c:pt>
                <c:pt idx="13325">
                  <c:v>78.58849999999998</c:v>
                </c:pt>
                <c:pt idx="13326">
                  <c:v>78.6333</c:v>
                </c:pt>
                <c:pt idx="13327">
                  <c:v>78.67819999999998</c:v>
                </c:pt>
                <c:pt idx="13328">
                  <c:v>78.7231</c:v>
                </c:pt>
                <c:pt idx="13329">
                  <c:v>78.6333</c:v>
                </c:pt>
                <c:pt idx="13330">
                  <c:v>78.6333</c:v>
                </c:pt>
                <c:pt idx="13331">
                  <c:v>78.6333</c:v>
                </c:pt>
                <c:pt idx="13332">
                  <c:v>78.58849999999998</c:v>
                </c:pt>
                <c:pt idx="13333">
                  <c:v>78.58849999999998</c:v>
                </c:pt>
                <c:pt idx="13334">
                  <c:v>78.67819999999998</c:v>
                </c:pt>
                <c:pt idx="13335">
                  <c:v>78.768</c:v>
                </c:pt>
                <c:pt idx="13336">
                  <c:v>78.81279999999998</c:v>
                </c:pt>
                <c:pt idx="13337">
                  <c:v>78.768</c:v>
                </c:pt>
                <c:pt idx="13338">
                  <c:v>78.7231</c:v>
                </c:pt>
                <c:pt idx="13339">
                  <c:v>78.7231</c:v>
                </c:pt>
                <c:pt idx="13340">
                  <c:v>78.6333</c:v>
                </c:pt>
                <c:pt idx="13341">
                  <c:v>78.58849999999998</c:v>
                </c:pt>
                <c:pt idx="13342">
                  <c:v>78.5436</c:v>
                </c:pt>
                <c:pt idx="13343">
                  <c:v>78.58849999999998</c:v>
                </c:pt>
                <c:pt idx="13344">
                  <c:v>78.6333</c:v>
                </c:pt>
                <c:pt idx="13345">
                  <c:v>78.6333</c:v>
                </c:pt>
                <c:pt idx="13346">
                  <c:v>78.6333</c:v>
                </c:pt>
                <c:pt idx="13347">
                  <c:v>78.5436</c:v>
                </c:pt>
                <c:pt idx="13348">
                  <c:v>78.6333</c:v>
                </c:pt>
                <c:pt idx="13349">
                  <c:v>78.7231</c:v>
                </c:pt>
                <c:pt idx="13350">
                  <c:v>78.81279999999998</c:v>
                </c:pt>
                <c:pt idx="13351">
                  <c:v>78.81279999999998</c:v>
                </c:pt>
                <c:pt idx="13352">
                  <c:v>78.768</c:v>
                </c:pt>
                <c:pt idx="13353">
                  <c:v>78.768</c:v>
                </c:pt>
                <c:pt idx="13354">
                  <c:v>78.768</c:v>
                </c:pt>
                <c:pt idx="13355">
                  <c:v>78.7231</c:v>
                </c:pt>
                <c:pt idx="13356">
                  <c:v>78.67819999999998</c:v>
                </c:pt>
                <c:pt idx="13357">
                  <c:v>78.67819999999998</c:v>
                </c:pt>
                <c:pt idx="13358">
                  <c:v>78.81279999999998</c:v>
                </c:pt>
                <c:pt idx="13359">
                  <c:v>78.768</c:v>
                </c:pt>
                <c:pt idx="13360">
                  <c:v>78.7231</c:v>
                </c:pt>
                <c:pt idx="13361">
                  <c:v>78.6333</c:v>
                </c:pt>
                <c:pt idx="13362">
                  <c:v>78.8577</c:v>
                </c:pt>
                <c:pt idx="13363">
                  <c:v>78.9924</c:v>
                </c:pt>
                <c:pt idx="13364">
                  <c:v>78.9924</c:v>
                </c:pt>
                <c:pt idx="13365">
                  <c:v>78.8577</c:v>
                </c:pt>
                <c:pt idx="13366">
                  <c:v>78.81279999999998</c:v>
                </c:pt>
                <c:pt idx="13367">
                  <c:v>78.768</c:v>
                </c:pt>
                <c:pt idx="13368">
                  <c:v>78.8577</c:v>
                </c:pt>
                <c:pt idx="13369">
                  <c:v>78.81279999999998</c:v>
                </c:pt>
                <c:pt idx="13370">
                  <c:v>78.9026</c:v>
                </c:pt>
                <c:pt idx="13371">
                  <c:v>78.8577</c:v>
                </c:pt>
                <c:pt idx="13372">
                  <c:v>78.9026</c:v>
                </c:pt>
                <c:pt idx="13373">
                  <c:v>78.7231</c:v>
                </c:pt>
                <c:pt idx="13374">
                  <c:v>78.81279999999998</c:v>
                </c:pt>
                <c:pt idx="13375">
                  <c:v>78.81279999999998</c:v>
                </c:pt>
                <c:pt idx="13376">
                  <c:v>78.768</c:v>
                </c:pt>
                <c:pt idx="13377">
                  <c:v>78.81279999999998</c:v>
                </c:pt>
                <c:pt idx="13378">
                  <c:v>78.81279999999998</c:v>
                </c:pt>
                <c:pt idx="13379">
                  <c:v>78.768</c:v>
                </c:pt>
                <c:pt idx="13380">
                  <c:v>78.9026</c:v>
                </c:pt>
                <c:pt idx="13381">
                  <c:v>78.9026</c:v>
                </c:pt>
                <c:pt idx="13382">
                  <c:v>78.9026</c:v>
                </c:pt>
                <c:pt idx="13383">
                  <c:v>78.9924</c:v>
                </c:pt>
                <c:pt idx="13384">
                  <c:v>78.9475</c:v>
                </c:pt>
                <c:pt idx="13385">
                  <c:v>78.9026</c:v>
                </c:pt>
                <c:pt idx="13386">
                  <c:v>78.9924</c:v>
                </c:pt>
                <c:pt idx="13387">
                  <c:v>78.9475</c:v>
                </c:pt>
                <c:pt idx="13388">
                  <c:v>79.0352</c:v>
                </c:pt>
                <c:pt idx="13389">
                  <c:v>78.9026</c:v>
                </c:pt>
                <c:pt idx="13390">
                  <c:v>78.8577</c:v>
                </c:pt>
                <c:pt idx="13391">
                  <c:v>78.81279999999998</c:v>
                </c:pt>
                <c:pt idx="13392">
                  <c:v>78.9026</c:v>
                </c:pt>
                <c:pt idx="13393">
                  <c:v>78.9475</c:v>
                </c:pt>
                <c:pt idx="13394">
                  <c:v>78.9924</c:v>
                </c:pt>
                <c:pt idx="13395">
                  <c:v>78.9924</c:v>
                </c:pt>
                <c:pt idx="13396">
                  <c:v>78.9924</c:v>
                </c:pt>
                <c:pt idx="13397">
                  <c:v>79.0352</c:v>
                </c:pt>
                <c:pt idx="13398">
                  <c:v>78.9924</c:v>
                </c:pt>
                <c:pt idx="13399">
                  <c:v>78.9026</c:v>
                </c:pt>
                <c:pt idx="13400">
                  <c:v>78.9475</c:v>
                </c:pt>
                <c:pt idx="13401">
                  <c:v>78.8577</c:v>
                </c:pt>
                <c:pt idx="13402">
                  <c:v>78.9475</c:v>
                </c:pt>
                <c:pt idx="13403">
                  <c:v>78.9026</c:v>
                </c:pt>
                <c:pt idx="13404">
                  <c:v>78.9475</c:v>
                </c:pt>
                <c:pt idx="13405">
                  <c:v>78.9026</c:v>
                </c:pt>
                <c:pt idx="13406">
                  <c:v>78.9924</c:v>
                </c:pt>
                <c:pt idx="13407">
                  <c:v>79.1199</c:v>
                </c:pt>
                <c:pt idx="13408">
                  <c:v>79.1199</c:v>
                </c:pt>
                <c:pt idx="13409">
                  <c:v>79.1199</c:v>
                </c:pt>
                <c:pt idx="13410">
                  <c:v>79.0352</c:v>
                </c:pt>
                <c:pt idx="13411">
                  <c:v>79.0776</c:v>
                </c:pt>
                <c:pt idx="13412">
                  <c:v>79.0352</c:v>
                </c:pt>
                <c:pt idx="13413">
                  <c:v>78.9924</c:v>
                </c:pt>
                <c:pt idx="13414">
                  <c:v>78.8577</c:v>
                </c:pt>
                <c:pt idx="13415">
                  <c:v>78.768</c:v>
                </c:pt>
                <c:pt idx="13416">
                  <c:v>78.9026</c:v>
                </c:pt>
                <c:pt idx="13417">
                  <c:v>78.9475</c:v>
                </c:pt>
                <c:pt idx="13418">
                  <c:v>79.0776</c:v>
                </c:pt>
                <c:pt idx="13419">
                  <c:v>78.9924</c:v>
                </c:pt>
                <c:pt idx="13420">
                  <c:v>79.0352</c:v>
                </c:pt>
                <c:pt idx="13421">
                  <c:v>79.0352</c:v>
                </c:pt>
                <c:pt idx="13422">
                  <c:v>79.0352</c:v>
                </c:pt>
                <c:pt idx="13423">
                  <c:v>78.9924</c:v>
                </c:pt>
                <c:pt idx="13424">
                  <c:v>79.0352</c:v>
                </c:pt>
                <c:pt idx="13425">
                  <c:v>79.0776</c:v>
                </c:pt>
                <c:pt idx="13426">
                  <c:v>79.0776</c:v>
                </c:pt>
                <c:pt idx="13427">
                  <c:v>78.9924</c:v>
                </c:pt>
                <c:pt idx="13428">
                  <c:v>79.1199</c:v>
                </c:pt>
                <c:pt idx="13429">
                  <c:v>79.16229999999998</c:v>
                </c:pt>
                <c:pt idx="13430">
                  <c:v>79.2047</c:v>
                </c:pt>
                <c:pt idx="13431">
                  <c:v>79.16229999999998</c:v>
                </c:pt>
                <c:pt idx="13432">
                  <c:v>79.1199</c:v>
                </c:pt>
                <c:pt idx="13433">
                  <c:v>78.9924</c:v>
                </c:pt>
                <c:pt idx="13434">
                  <c:v>78.9924</c:v>
                </c:pt>
                <c:pt idx="13435">
                  <c:v>79.1199</c:v>
                </c:pt>
                <c:pt idx="13436">
                  <c:v>79.0776</c:v>
                </c:pt>
                <c:pt idx="13437">
                  <c:v>79.0776</c:v>
                </c:pt>
                <c:pt idx="13438">
                  <c:v>79.0352</c:v>
                </c:pt>
                <c:pt idx="13439">
                  <c:v>79.0776</c:v>
                </c:pt>
                <c:pt idx="13440">
                  <c:v>79.16229999999998</c:v>
                </c:pt>
                <c:pt idx="13441">
                  <c:v>79.16229999999998</c:v>
                </c:pt>
                <c:pt idx="13442">
                  <c:v>79.2047</c:v>
                </c:pt>
                <c:pt idx="13443">
                  <c:v>79.16229999999998</c:v>
                </c:pt>
                <c:pt idx="13444">
                  <c:v>79.16229999999998</c:v>
                </c:pt>
                <c:pt idx="13445">
                  <c:v>79.2471</c:v>
                </c:pt>
                <c:pt idx="13446">
                  <c:v>79.2895</c:v>
                </c:pt>
                <c:pt idx="13447">
                  <c:v>79.2047</c:v>
                </c:pt>
                <c:pt idx="13448">
                  <c:v>79.2471</c:v>
                </c:pt>
                <c:pt idx="13449">
                  <c:v>79.3319</c:v>
                </c:pt>
                <c:pt idx="13450">
                  <c:v>79.2895</c:v>
                </c:pt>
                <c:pt idx="13451">
                  <c:v>79.16229999999998</c:v>
                </c:pt>
                <c:pt idx="13452">
                  <c:v>79.16229999999998</c:v>
                </c:pt>
                <c:pt idx="13453">
                  <c:v>79.1199</c:v>
                </c:pt>
                <c:pt idx="13454">
                  <c:v>79.1199</c:v>
                </c:pt>
                <c:pt idx="13455">
                  <c:v>79.16229999999998</c:v>
                </c:pt>
                <c:pt idx="13456">
                  <c:v>79.2471</c:v>
                </c:pt>
                <c:pt idx="13457">
                  <c:v>79.2047</c:v>
                </c:pt>
                <c:pt idx="13458">
                  <c:v>79.1199</c:v>
                </c:pt>
                <c:pt idx="13459">
                  <c:v>79.16229999999998</c:v>
                </c:pt>
                <c:pt idx="13460">
                  <c:v>79.1199</c:v>
                </c:pt>
                <c:pt idx="13461">
                  <c:v>79.2895</c:v>
                </c:pt>
                <c:pt idx="13462">
                  <c:v>79.2471</c:v>
                </c:pt>
                <c:pt idx="13463">
                  <c:v>79.2471</c:v>
                </c:pt>
                <c:pt idx="13464">
                  <c:v>79.16229999999998</c:v>
                </c:pt>
                <c:pt idx="13465">
                  <c:v>79.16229999999998</c:v>
                </c:pt>
                <c:pt idx="13466">
                  <c:v>79.2047</c:v>
                </c:pt>
                <c:pt idx="13467">
                  <c:v>79.2047</c:v>
                </c:pt>
                <c:pt idx="13468">
                  <c:v>79.16229999999998</c:v>
                </c:pt>
                <c:pt idx="13469">
                  <c:v>79.2471</c:v>
                </c:pt>
                <c:pt idx="13470">
                  <c:v>79.3743</c:v>
                </c:pt>
                <c:pt idx="13471">
                  <c:v>79.2895</c:v>
                </c:pt>
                <c:pt idx="13472">
                  <c:v>79.2895</c:v>
                </c:pt>
                <c:pt idx="13473">
                  <c:v>79.2471</c:v>
                </c:pt>
                <c:pt idx="13474">
                  <c:v>79.2471</c:v>
                </c:pt>
                <c:pt idx="13475">
                  <c:v>79.2895</c:v>
                </c:pt>
                <c:pt idx="13476">
                  <c:v>79.2895</c:v>
                </c:pt>
                <c:pt idx="13477">
                  <c:v>79.3743</c:v>
                </c:pt>
                <c:pt idx="13478">
                  <c:v>79.2471</c:v>
                </c:pt>
                <c:pt idx="13479">
                  <c:v>79.0352</c:v>
                </c:pt>
                <c:pt idx="13480">
                  <c:v>79.0776</c:v>
                </c:pt>
                <c:pt idx="13481">
                  <c:v>79.2471</c:v>
                </c:pt>
                <c:pt idx="13482">
                  <c:v>79.2895</c:v>
                </c:pt>
                <c:pt idx="13483">
                  <c:v>79.2895</c:v>
                </c:pt>
                <c:pt idx="13484">
                  <c:v>79.2471</c:v>
                </c:pt>
                <c:pt idx="13485">
                  <c:v>79.2471</c:v>
                </c:pt>
                <c:pt idx="13486">
                  <c:v>79.2895</c:v>
                </c:pt>
                <c:pt idx="13487">
                  <c:v>79.2471</c:v>
                </c:pt>
                <c:pt idx="13488">
                  <c:v>79.3319</c:v>
                </c:pt>
                <c:pt idx="13489">
                  <c:v>79.3743</c:v>
                </c:pt>
                <c:pt idx="13490">
                  <c:v>79.3743</c:v>
                </c:pt>
                <c:pt idx="13491">
                  <c:v>79.3319</c:v>
                </c:pt>
                <c:pt idx="13492">
                  <c:v>79.4166</c:v>
                </c:pt>
                <c:pt idx="13493">
                  <c:v>79.459</c:v>
                </c:pt>
                <c:pt idx="13494">
                  <c:v>79.3743</c:v>
                </c:pt>
                <c:pt idx="13495">
                  <c:v>79.2895</c:v>
                </c:pt>
                <c:pt idx="13496">
                  <c:v>79.2895</c:v>
                </c:pt>
                <c:pt idx="13497">
                  <c:v>79.3743</c:v>
                </c:pt>
                <c:pt idx="13498">
                  <c:v>79.5438</c:v>
                </c:pt>
                <c:pt idx="13499">
                  <c:v>79.5014</c:v>
                </c:pt>
                <c:pt idx="13500">
                  <c:v>79.459</c:v>
                </c:pt>
                <c:pt idx="13501">
                  <c:v>79.4166</c:v>
                </c:pt>
                <c:pt idx="13502">
                  <c:v>79.3319</c:v>
                </c:pt>
                <c:pt idx="13503">
                  <c:v>79.2895</c:v>
                </c:pt>
                <c:pt idx="13504">
                  <c:v>79.2895</c:v>
                </c:pt>
                <c:pt idx="13505">
                  <c:v>79.3743</c:v>
                </c:pt>
                <c:pt idx="13506">
                  <c:v>79.459</c:v>
                </c:pt>
                <c:pt idx="13507">
                  <c:v>79.3743</c:v>
                </c:pt>
                <c:pt idx="13508">
                  <c:v>79.3319</c:v>
                </c:pt>
                <c:pt idx="13509">
                  <c:v>79.459</c:v>
                </c:pt>
                <c:pt idx="13510">
                  <c:v>79.4166</c:v>
                </c:pt>
                <c:pt idx="13511">
                  <c:v>79.3743</c:v>
                </c:pt>
                <c:pt idx="13512">
                  <c:v>79.3743</c:v>
                </c:pt>
                <c:pt idx="13513">
                  <c:v>79.4166</c:v>
                </c:pt>
                <c:pt idx="13514">
                  <c:v>79.4166</c:v>
                </c:pt>
                <c:pt idx="13515">
                  <c:v>79.459</c:v>
                </c:pt>
                <c:pt idx="13516">
                  <c:v>79.5014</c:v>
                </c:pt>
                <c:pt idx="13517">
                  <c:v>79.5862</c:v>
                </c:pt>
                <c:pt idx="13518">
                  <c:v>79.459</c:v>
                </c:pt>
                <c:pt idx="13519">
                  <c:v>79.459</c:v>
                </c:pt>
                <c:pt idx="13520">
                  <c:v>79.4166</c:v>
                </c:pt>
                <c:pt idx="13521">
                  <c:v>79.5014</c:v>
                </c:pt>
                <c:pt idx="13522">
                  <c:v>79.5438</c:v>
                </c:pt>
                <c:pt idx="13523">
                  <c:v>79.4166</c:v>
                </c:pt>
                <c:pt idx="13524">
                  <c:v>79.4166</c:v>
                </c:pt>
                <c:pt idx="13525">
                  <c:v>79.459</c:v>
                </c:pt>
                <c:pt idx="13526">
                  <c:v>79.62859999999998</c:v>
                </c:pt>
                <c:pt idx="13527">
                  <c:v>79.5862</c:v>
                </c:pt>
                <c:pt idx="13528">
                  <c:v>79.5438</c:v>
                </c:pt>
                <c:pt idx="13529">
                  <c:v>79.4166</c:v>
                </c:pt>
                <c:pt idx="13530">
                  <c:v>79.459</c:v>
                </c:pt>
                <c:pt idx="13531">
                  <c:v>79.5014</c:v>
                </c:pt>
                <c:pt idx="13532">
                  <c:v>79.5438</c:v>
                </c:pt>
                <c:pt idx="13533">
                  <c:v>79.5014</c:v>
                </c:pt>
                <c:pt idx="13534">
                  <c:v>79.5438</c:v>
                </c:pt>
                <c:pt idx="13535">
                  <c:v>79.5862</c:v>
                </c:pt>
                <c:pt idx="13536">
                  <c:v>79.5438</c:v>
                </c:pt>
                <c:pt idx="13537">
                  <c:v>79.5014</c:v>
                </c:pt>
                <c:pt idx="13538">
                  <c:v>79.5862</c:v>
                </c:pt>
                <c:pt idx="13539">
                  <c:v>79.7133</c:v>
                </c:pt>
                <c:pt idx="13540">
                  <c:v>79.7133</c:v>
                </c:pt>
                <c:pt idx="13541">
                  <c:v>79.7133</c:v>
                </c:pt>
                <c:pt idx="13542">
                  <c:v>79.62859999999998</c:v>
                </c:pt>
                <c:pt idx="13543">
                  <c:v>79.5438</c:v>
                </c:pt>
                <c:pt idx="13544">
                  <c:v>79.459</c:v>
                </c:pt>
                <c:pt idx="13545">
                  <c:v>79.4166</c:v>
                </c:pt>
                <c:pt idx="13546">
                  <c:v>79.459</c:v>
                </c:pt>
                <c:pt idx="13547">
                  <c:v>79.5438</c:v>
                </c:pt>
                <c:pt idx="13548">
                  <c:v>79.62859999999998</c:v>
                </c:pt>
                <c:pt idx="13549">
                  <c:v>79.7133</c:v>
                </c:pt>
                <c:pt idx="13550">
                  <c:v>79.7133</c:v>
                </c:pt>
                <c:pt idx="13551">
                  <c:v>79.5862</c:v>
                </c:pt>
                <c:pt idx="13552">
                  <c:v>79.62859999999998</c:v>
                </c:pt>
                <c:pt idx="13553">
                  <c:v>79.62859999999998</c:v>
                </c:pt>
                <c:pt idx="13554">
                  <c:v>79.5862</c:v>
                </c:pt>
                <c:pt idx="13555">
                  <c:v>79.5438</c:v>
                </c:pt>
                <c:pt idx="13556">
                  <c:v>79.62859999999998</c:v>
                </c:pt>
                <c:pt idx="13557">
                  <c:v>79.5014</c:v>
                </c:pt>
                <c:pt idx="13558">
                  <c:v>79.5438</c:v>
                </c:pt>
                <c:pt idx="13559">
                  <c:v>79.5862</c:v>
                </c:pt>
                <c:pt idx="13560">
                  <c:v>79.62859999999998</c:v>
                </c:pt>
                <c:pt idx="13561">
                  <c:v>79.67099999999998</c:v>
                </c:pt>
                <c:pt idx="13562">
                  <c:v>79.5862</c:v>
                </c:pt>
                <c:pt idx="13563">
                  <c:v>79.5862</c:v>
                </c:pt>
                <c:pt idx="13564">
                  <c:v>79.5862</c:v>
                </c:pt>
                <c:pt idx="13565">
                  <c:v>79.67099999999998</c:v>
                </c:pt>
                <c:pt idx="13566">
                  <c:v>79.7133</c:v>
                </c:pt>
                <c:pt idx="13567">
                  <c:v>79.7133</c:v>
                </c:pt>
                <c:pt idx="13568">
                  <c:v>79.7981</c:v>
                </c:pt>
                <c:pt idx="13569">
                  <c:v>79.7981</c:v>
                </c:pt>
                <c:pt idx="13570">
                  <c:v>79.7557</c:v>
                </c:pt>
                <c:pt idx="13571">
                  <c:v>79.5862</c:v>
                </c:pt>
                <c:pt idx="13572">
                  <c:v>79.5438</c:v>
                </c:pt>
                <c:pt idx="13573">
                  <c:v>79.62859999999998</c:v>
                </c:pt>
                <c:pt idx="13574">
                  <c:v>79.67099999999998</c:v>
                </c:pt>
                <c:pt idx="13575">
                  <c:v>79.7557</c:v>
                </c:pt>
                <c:pt idx="13576">
                  <c:v>79.67099999999998</c:v>
                </c:pt>
                <c:pt idx="13577">
                  <c:v>79.67099999999998</c:v>
                </c:pt>
                <c:pt idx="13578">
                  <c:v>79.62859999999998</c:v>
                </c:pt>
                <c:pt idx="13579">
                  <c:v>79.67099999999998</c:v>
                </c:pt>
                <c:pt idx="13580">
                  <c:v>79.67099999999998</c:v>
                </c:pt>
                <c:pt idx="13581">
                  <c:v>79.7981</c:v>
                </c:pt>
                <c:pt idx="13582">
                  <c:v>79.8405</c:v>
                </c:pt>
                <c:pt idx="13583">
                  <c:v>79.7557</c:v>
                </c:pt>
                <c:pt idx="13584">
                  <c:v>79.7133</c:v>
                </c:pt>
                <c:pt idx="13585">
                  <c:v>79.7557</c:v>
                </c:pt>
                <c:pt idx="13586">
                  <c:v>79.7981</c:v>
                </c:pt>
                <c:pt idx="13587">
                  <c:v>79.7557</c:v>
                </c:pt>
                <c:pt idx="13588">
                  <c:v>79.7557</c:v>
                </c:pt>
                <c:pt idx="13589">
                  <c:v>79.7133</c:v>
                </c:pt>
                <c:pt idx="13590">
                  <c:v>79.7557</c:v>
                </c:pt>
                <c:pt idx="13591">
                  <c:v>79.67099999999998</c:v>
                </c:pt>
                <c:pt idx="13592">
                  <c:v>79.7557</c:v>
                </c:pt>
                <c:pt idx="13593">
                  <c:v>79.7981</c:v>
                </c:pt>
                <c:pt idx="13594">
                  <c:v>79.9253</c:v>
                </c:pt>
                <c:pt idx="13595">
                  <c:v>79.7557</c:v>
                </c:pt>
                <c:pt idx="13596">
                  <c:v>79.7981</c:v>
                </c:pt>
                <c:pt idx="13597">
                  <c:v>79.8405</c:v>
                </c:pt>
                <c:pt idx="13598">
                  <c:v>79.88289999999998</c:v>
                </c:pt>
                <c:pt idx="13599">
                  <c:v>79.88289999999998</c:v>
                </c:pt>
                <c:pt idx="13600">
                  <c:v>79.8405</c:v>
                </c:pt>
                <c:pt idx="13601">
                  <c:v>79.8405</c:v>
                </c:pt>
                <c:pt idx="13602">
                  <c:v>79.8405</c:v>
                </c:pt>
                <c:pt idx="13603">
                  <c:v>79.9253</c:v>
                </c:pt>
                <c:pt idx="13604">
                  <c:v>79.8405</c:v>
                </c:pt>
                <c:pt idx="13605">
                  <c:v>79.9253</c:v>
                </c:pt>
                <c:pt idx="13606">
                  <c:v>79.88289999999998</c:v>
                </c:pt>
                <c:pt idx="13607">
                  <c:v>79.9253</c:v>
                </c:pt>
                <c:pt idx="13608">
                  <c:v>79.8405</c:v>
                </c:pt>
                <c:pt idx="13609">
                  <c:v>79.88289999999998</c:v>
                </c:pt>
                <c:pt idx="13610">
                  <c:v>79.7981</c:v>
                </c:pt>
                <c:pt idx="13611">
                  <c:v>79.7981</c:v>
                </c:pt>
                <c:pt idx="13612">
                  <c:v>79.7557</c:v>
                </c:pt>
                <c:pt idx="13613">
                  <c:v>79.8405</c:v>
                </c:pt>
                <c:pt idx="13614">
                  <c:v>79.8405</c:v>
                </c:pt>
                <c:pt idx="13615">
                  <c:v>79.7981</c:v>
                </c:pt>
                <c:pt idx="13616">
                  <c:v>79.7557</c:v>
                </c:pt>
                <c:pt idx="13617">
                  <c:v>79.7133</c:v>
                </c:pt>
                <c:pt idx="13618">
                  <c:v>79.7981</c:v>
                </c:pt>
                <c:pt idx="13619">
                  <c:v>79.9253</c:v>
                </c:pt>
                <c:pt idx="13620">
                  <c:v>79.9253</c:v>
                </c:pt>
                <c:pt idx="13621">
                  <c:v>79.88289999999998</c:v>
                </c:pt>
                <c:pt idx="13622">
                  <c:v>79.8405</c:v>
                </c:pt>
                <c:pt idx="13623">
                  <c:v>79.7981</c:v>
                </c:pt>
                <c:pt idx="13624">
                  <c:v>79.88289999999998</c:v>
                </c:pt>
                <c:pt idx="13625">
                  <c:v>80.0106</c:v>
                </c:pt>
                <c:pt idx="13626">
                  <c:v>79.8405</c:v>
                </c:pt>
                <c:pt idx="13627">
                  <c:v>79.7981</c:v>
                </c:pt>
                <c:pt idx="13628">
                  <c:v>79.7557</c:v>
                </c:pt>
                <c:pt idx="13629">
                  <c:v>79.7981</c:v>
                </c:pt>
                <c:pt idx="13630">
                  <c:v>79.88289999999998</c:v>
                </c:pt>
                <c:pt idx="13631">
                  <c:v>79.88289999999998</c:v>
                </c:pt>
                <c:pt idx="13632">
                  <c:v>79.9677</c:v>
                </c:pt>
                <c:pt idx="13633">
                  <c:v>80.0106</c:v>
                </c:pt>
                <c:pt idx="13634">
                  <c:v>80.05549999999998</c:v>
                </c:pt>
                <c:pt idx="13635">
                  <c:v>79.9677</c:v>
                </c:pt>
                <c:pt idx="13636">
                  <c:v>79.9253</c:v>
                </c:pt>
                <c:pt idx="13637">
                  <c:v>80.0106</c:v>
                </c:pt>
                <c:pt idx="13638">
                  <c:v>79.9253</c:v>
                </c:pt>
                <c:pt idx="13639">
                  <c:v>80.0106</c:v>
                </c:pt>
                <c:pt idx="13640">
                  <c:v>80.05549999999998</c:v>
                </c:pt>
                <c:pt idx="13641">
                  <c:v>79.9677</c:v>
                </c:pt>
                <c:pt idx="13642">
                  <c:v>80.0106</c:v>
                </c:pt>
                <c:pt idx="13643">
                  <c:v>79.9253</c:v>
                </c:pt>
                <c:pt idx="13644">
                  <c:v>79.9677</c:v>
                </c:pt>
                <c:pt idx="13645">
                  <c:v>79.9677</c:v>
                </c:pt>
                <c:pt idx="13646">
                  <c:v>79.88289999999998</c:v>
                </c:pt>
                <c:pt idx="13647">
                  <c:v>79.8405</c:v>
                </c:pt>
                <c:pt idx="13648">
                  <c:v>79.9253</c:v>
                </c:pt>
                <c:pt idx="13649">
                  <c:v>79.9677</c:v>
                </c:pt>
                <c:pt idx="13650">
                  <c:v>79.9253</c:v>
                </c:pt>
                <c:pt idx="13651">
                  <c:v>79.9677</c:v>
                </c:pt>
                <c:pt idx="13652">
                  <c:v>79.9677</c:v>
                </c:pt>
                <c:pt idx="13653">
                  <c:v>79.9677</c:v>
                </c:pt>
                <c:pt idx="13654">
                  <c:v>79.9677</c:v>
                </c:pt>
                <c:pt idx="13655">
                  <c:v>79.9253</c:v>
                </c:pt>
                <c:pt idx="13656">
                  <c:v>79.88289999999998</c:v>
                </c:pt>
                <c:pt idx="13657">
                  <c:v>79.9253</c:v>
                </c:pt>
                <c:pt idx="13658">
                  <c:v>80.0106</c:v>
                </c:pt>
                <c:pt idx="13659">
                  <c:v>80.10039999999998</c:v>
                </c:pt>
                <c:pt idx="13660">
                  <c:v>80.0106</c:v>
                </c:pt>
                <c:pt idx="13661">
                  <c:v>79.9253</c:v>
                </c:pt>
                <c:pt idx="13662">
                  <c:v>79.9253</c:v>
                </c:pt>
                <c:pt idx="13663">
                  <c:v>79.9253</c:v>
                </c:pt>
                <c:pt idx="13664">
                  <c:v>80.10039999999998</c:v>
                </c:pt>
                <c:pt idx="13665">
                  <c:v>80.10039999999998</c:v>
                </c:pt>
                <c:pt idx="13666">
                  <c:v>80.05549999999998</c:v>
                </c:pt>
                <c:pt idx="13667">
                  <c:v>79.9677</c:v>
                </c:pt>
                <c:pt idx="13668">
                  <c:v>80.0106</c:v>
                </c:pt>
                <c:pt idx="13669">
                  <c:v>80.1453</c:v>
                </c:pt>
                <c:pt idx="13670">
                  <c:v>80.10039999999998</c:v>
                </c:pt>
                <c:pt idx="13671">
                  <c:v>80.05549999999998</c:v>
                </c:pt>
                <c:pt idx="13672">
                  <c:v>80.05549999999998</c:v>
                </c:pt>
                <c:pt idx="13673">
                  <c:v>80.05549999999998</c:v>
                </c:pt>
                <c:pt idx="13674">
                  <c:v>80.0106</c:v>
                </c:pt>
                <c:pt idx="13675">
                  <c:v>80.10039999999998</c:v>
                </c:pt>
                <c:pt idx="13676">
                  <c:v>80.1453</c:v>
                </c:pt>
                <c:pt idx="13677">
                  <c:v>80.1901</c:v>
                </c:pt>
                <c:pt idx="13678">
                  <c:v>80.1453</c:v>
                </c:pt>
                <c:pt idx="13679">
                  <c:v>80.05549999999998</c:v>
                </c:pt>
                <c:pt idx="13680">
                  <c:v>80.10039999999998</c:v>
                </c:pt>
                <c:pt idx="13681">
                  <c:v>80.1453</c:v>
                </c:pt>
                <c:pt idx="13682">
                  <c:v>80.1453</c:v>
                </c:pt>
                <c:pt idx="13683">
                  <c:v>80.10039999999998</c:v>
                </c:pt>
                <c:pt idx="13684">
                  <c:v>80.1453</c:v>
                </c:pt>
                <c:pt idx="13685">
                  <c:v>80.1453</c:v>
                </c:pt>
                <c:pt idx="13686">
                  <c:v>80.10039999999998</c:v>
                </c:pt>
                <c:pt idx="13687">
                  <c:v>80.05549999999998</c:v>
                </c:pt>
                <c:pt idx="13688">
                  <c:v>80.0106</c:v>
                </c:pt>
                <c:pt idx="13689">
                  <c:v>80.1453</c:v>
                </c:pt>
                <c:pt idx="13690">
                  <c:v>80.23500000000001</c:v>
                </c:pt>
                <c:pt idx="13691">
                  <c:v>80.10039999999998</c:v>
                </c:pt>
                <c:pt idx="13692">
                  <c:v>80.10039999999998</c:v>
                </c:pt>
                <c:pt idx="13693">
                  <c:v>80.05549999999998</c:v>
                </c:pt>
                <c:pt idx="13694">
                  <c:v>80.10039999999998</c:v>
                </c:pt>
                <c:pt idx="13695">
                  <c:v>80.05549999999998</c:v>
                </c:pt>
                <c:pt idx="13696">
                  <c:v>80.10039999999998</c:v>
                </c:pt>
                <c:pt idx="13697">
                  <c:v>80.10039999999998</c:v>
                </c:pt>
                <c:pt idx="13698">
                  <c:v>80.05549999999998</c:v>
                </c:pt>
                <c:pt idx="13699">
                  <c:v>80.10039999999998</c:v>
                </c:pt>
                <c:pt idx="13700">
                  <c:v>80.1453</c:v>
                </c:pt>
                <c:pt idx="13701">
                  <c:v>80.1453</c:v>
                </c:pt>
                <c:pt idx="13702">
                  <c:v>80.1453</c:v>
                </c:pt>
                <c:pt idx="13703">
                  <c:v>80.1901</c:v>
                </c:pt>
                <c:pt idx="13704">
                  <c:v>80.10039999999998</c:v>
                </c:pt>
                <c:pt idx="13705">
                  <c:v>80.1453</c:v>
                </c:pt>
                <c:pt idx="13706">
                  <c:v>80.10039999999998</c:v>
                </c:pt>
                <c:pt idx="13707">
                  <c:v>80.1453</c:v>
                </c:pt>
                <c:pt idx="13708">
                  <c:v>80.1453</c:v>
                </c:pt>
                <c:pt idx="13709">
                  <c:v>80.1453</c:v>
                </c:pt>
                <c:pt idx="13710">
                  <c:v>80.1901</c:v>
                </c:pt>
                <c:pt idx="13711">
                  <c:v>80.23500000000001</c:v>
                </c:pt>
                <c:pt idx="13712">
                  <c:v>80.1901</c:v>
                </c:pt>
                <c:pt idx="13713">
                  <c:v>80.32479999999998</c:v>
                </c:pt>
                <c:pt idx="13714">
                  <c:v>80.2799</c:v>
                </c:pt>
                <c:pt idx="13715">
                  <c:v>80.23500000000001</c:v>
                </c:pt>
                <c:pt idx="13716">
                  <c:v>80.23500000000001</c:v>
                </c:pt>
                <c:pt idx="13717">
                  <c:v>80.23500000000001</c:v>
                </c:pt>
                <c:pt idx="13718">
                  <c:v>80.1901</c:v>
                </c:pt>
                <c:pt idx="13719">
                  <c:v>80.23500000000001</c:v>
                </c:pt>
                <c:pt idx="13720">
                  <c:v>80.2799</c:v>
                </c:pt>
                <c:pt idx="13721">
                  <c:v>80.4145</c:v>
                </c:pt>
                <c:pt idx="13722">
                  <c:v>80.32479999999998</c:v>
                </c:pt>
                <c:pt idx="13723">
                  <c:v>80.2799</c:v>
                </c:pt>
                <c:pt idx="13724">
                  <c:v>80.2799</c:v>
                </c:pt>
                <c:pt idx="13725">
                  <c:v>80.2799</c:v>
                </c:pt>
                <c:pt idx="13726">
                  <c:v>80.4145</c:v>
                </c:pt>
                <c:pt idx="13727">
                  <c:v>80.3697</c:v>
                </c:pt>
                <c:pt idx="13728">
                  <c:v>80.4145</c:v>
                </c:pt>
                <c:pt idx="13729">
                  <c:v>80.32479999999998</c:v>
                </c:pt>
                <c:pt idx="13730">
                  <c:v>80.23500000000001</c:v>
                </c:pt>
                <c:pt idx="13731">
                  <c:v>80.23500000000001</c:v>
                </c:pt>
                <c:pt idx="13732">
                  <c:v>80.32479999999998</c:v>
                </c:pt>
                <c:pt idx="13733">
                  <c:v>80.32479999999998</c:v>
                </c:pt>
                <c:pt idx="13734">
                  <c:v>80.23500000000001</c:v>
                </c:pt>
                <c:pt idx="13735">
                  <c:v>80.2799</c:v>
                </c:pt>
                <c:pt idx="13736">
                  <c:v>80.32479999999998</c:v>
                </c:pt>
                <c:pt idx="13737">
                  <c:v>80.32479999999998</c:v>
                </c:pt>
                <c:pt idx="13738">
                  <c:v>80.23500000000001</c:v>
                </c:pt>
                <c:pt idx="13739">
                  <c:v>80.10039999999998</c:v>
                </c:pt>
                <c:pt idx="13740">
                  <c:v>80.1453</c:v>
                </c:pt>
                <c:pt idx="13741">
                  <c:v>80.23500000000001</c:v>
                </c:pt>
                <c:pt idx="13742">
                  <c:v>80.23500000000001</c:v>
                </c:pt>
                <c:pt idx="13743">
                  <c:v>80.23500000000001</c:v>
                </c:pt>
                <c:pt idx="13744">
                  <c:v>80.23500000000001</c:v>
                </c:pt>
                <c:pt idx="13745">
                  <c:v>80.3697</c:v>
                </c:pt>
                <c:pt idx="13746">
                  <c:v>80.3697</c:v>
                </c:pt>
                <c:pt idx="13747">
                  <c:v>80.4145</c:v>
                </c:pt>
                <c:pt idx="13748">
                  <c:v>80.4145</c:v>
                </c:pt>
                <c:pt idx="13749">
                  <c:v>80.4145</c:v>
                </c:pt>
                <c:pt idx="13750">
                  <c:v>80.32479999999998</c:v>
                </c:pt>
                <c:pt idx="13751">
                  <c:v>80.2799</c:v>
                </c:pt>
                <c:pt idx="13752">
                  <c:v>80.2799</c:v>
                </c:pt>
                <c:pt idx="13753">
                  <c:v>80.2799</c:v>
                </c:pt>
                <c:pt idx="13754">
                  <c:v>80.32479999999998</c:v>
                </c:pt>
                <c:pt idx="13755">
                  <c:v>80.3697</c:v>
                </c:pt>
                <c:pt idx="13756">
                  <c:v>80.4145</c:v>
                </c:pt>
                <c:pt idx="13757">
                  <c:v>80.3697</c:v>
                </c:pt>
                <c:pt idx="13758">
                  <c:v>80.3697</c:v>
                </c:pt>
                <c:pt idx="13759">
                  <c:v>80.3697</c:v>
                </c:pt>
                <c:pt idx="13760">
                  <c:v>80.32479999999998</c:v>
                </c:pt>
                <c:pt idx="13761">
                  <c:v>80.4145</c:v>
                </c:pt>
                <c:pt idx="13762">
                  <c:v>80.4594</c:v>
                </c:pt>
                <c:pt idx="13763">
                  <c:v>80.3697</c:v>
                </c:pt>
                <c:pt idx="13764">
                  <c:v>80.2799</c:v>
                </c:pt>
                <c:pt idx="13765">
                  <c:v>80.1901</c:v>
                </c:pt>
                <c:pt idx="13766">
                  <c:v>80.2799</c:v>
                </c:pt>
                <c:pt idx="13767">
                  <c:v>80.3697</c:v>
                </c:pt>
                <c:pt idx="13768">
                  <c:v>80.3697</c:v>
                </c:pt>
                <c:pt idx="13769">
                  <c:v>80.32479999999998</c:v>
                </c:pt>
                <c:pt idx="13770">
                  <c:v>80.4145</c:v>
                </c:pt>
                <c:pt idx="13771">
                  <c:v>80.3697</c:v>
                </c:pt>
                <c:pt idx="13772">
                  <c:v>80.4145</c:v>
                </c:pt>
                <c:pt idx="13773">
                  <c:v>80.32479999999998</c:v>
                </c:pt>
                <c:pt idx="13774">
                  <c:v>80.32479999999998</c:v>
                </c:pt>
                <c:pt idx="13775">
                  <c:v>80.3697</c:v>
                </c:pt>
                <c:pt idx="13776">
                  <c:v>80.4145</c:v>
                </c:pt>
                <c:pt idx="13777">
                  <c:v>80.5492</c:v>
                </c:pt>
                <c:pt idx="13778">
                  <c:v>80.5043</c:v>
                </c:pt>
                <c:pt idx="13779">
                  <c:v>80.5043</c:v>
                </c:pt>
                <c:pt idx="13780">
                  <c:v>80.5043</c:v>
                </c:pt>
                <c:pt idx="13781">
                  <c:v>80.5492</c:v>
                </c:pt>
                <c:pt idx="13782">
                  <c:v>80.5043</c:v>
                </c:pt>
                <c:pt idx="13783">
                  <c:v>80.4145</c:v>
                </c:pt>
                <c:pt idx="13784">
                  <c:v>80.4145</c:v>
                </c:pt>
                <c:pt idx="13785">
                  <c:v>80.4145</c:v>
                </c:pt>
                <c:pt idx="13786">
                  <c:v>80.32479999999998</c:v>
                </c:pt>
                <c:pt idx="13787">
                  <c:v>80.4145</c:v>
                </c:pt>
                <c:pt idx="13788">
                  <c:v>80.5492</c:v>
                </c:pt>
                <c:pt idx="13789">
                  <c:v>80.63889999999998</c:v>
                </c:pt>
                <c:pt idx="13790">
                  <c:v>80.63889999999998</c:v>
                </c:pt>
                <c:pt idx="13791">
                  <c:v>80.5941</c:v>
                </c:pt>
                <c:pt idx="13792">
                  <c:v>80.5492</c:v>
                </c:pt>
                <c:pt idx="13793">
                  <c:v>80.4594</c:v>
                </c:pt>
                <c:pt idx="13794">
                  <c:v>80.4145</c:v>
                </c:pt>
                <c:pt idx="13795">
                  <c:v>80.5043</c:v>
                </c:pt>
                <c:pt idx="13796">
                  <c:v>80.5492</c:v>
                </c:pt>
                <c:pt idx="13797">
                  <c:v>80.63889999999998</c:v>
                </c:pt>
                <c:pt idx="13798">
                  <c:v>80.5492</c:v>
                </c:pt>
                <c:pt idx="13799">
                  <c:v>80.5043</c:v>
                </c:pt>
                <c:pt idx="13800">
                  <c:v>80.5043</c:v>
                </c:pt>
                <c:pt idx="13801">
                  <c:v>80.5941</c:v>
                </c:pt>
                <c:pt idx="13802">
                  <c:v>80.4594</c:v>
                </c:pt>
                <c:pt idx="13803">
                  <c:v>80.4594</c:v>
                </c:pt>
                <c:pt idx="13804">
                  <c:v>80.4594</c:v>
                </c:pt>
                <c:pt idx="13805">
                  <c:v>80.5941</c:v>
                </c:pt>
                <c:pt idx="13806">
                  <c:v>80.5043</c:v>
                </c:pt>
                <c:pt idx="13807">
                  <c:v>80.5941</c:v>
                </c:pt>
                <c:pt idx="13808">
                  <c:v>80.5941</c:v>
                </c:pt>
                <c:pt idx="13809">
                  <c:v>80.5941</c:v>
                </c:pt>
                <c:pt idx="13810">
                  <c:v>80.63889999999998</c:v>
                </c:pt>
                <c:pt idx="13811">
                  <c:v>80.5492</c:v>
                </c:pt>
                <c:pt idx="13812">
                  <c:v>80.4594</c:v>
                </c:pt>
                <c:pt idx="13813">
                  <c:v>80.5043</c:v>
                </c:pt>
                <c:pt idx="13814">
                  <c:v>80.5492</c:v>
                </c:pt>
                <c:pt idx="13815">
                  <c:v>80.5941</c:v>
                </c:pt>
                <c:pt idx="13816">
                  <c:v>80.5492</c:v>
                </c:pt>
                <c:pt idx="13817">
                  <c:v>80.63889999999998</c:v>
                </c:pt>
                <c:pt idx="13818">
                  <c:v>80.5941</c:v>
                </c:pt>
                <c:pt idx="13819">
                  <c:v>80.5941</c:v>
                </c:pt>
                <c:pt idx="13820">
                  <c:v>80.5941</c:v>
                </c:pt>
                <c:pt idx="13821">
                  <c:v>80.63889999999998</c:v>
                </c:pt>
                <c:pt idx="13822">
                  <c:v>80.63889999999998</c:v>
                </c:pt>
                <c:pt idx="13823">
                  <c:v>80.5492</c:v>
                </c:pt>
                <c:pt idx="13824">
                  <c:v>80.63889999999998</c:v>
                </c:pt>
                <c:pt idx="13825">
                  <c:v>80.72869999999998</c:v>
                </c:pt>
                <c:pt idx="13826">
                  <c:v>80.5941</c:v>
                </c:pt>
                <c:pt idx="13827">
                  <c:v>80.5941</c:v>
                </c:pt>
                <c:pt idx="13828">
                  <c:v>80.5492</c:v>
                </c:pt>
                <c:pt idx="13829">
                  <c:v>80.5492</c:v>
                </c:pt>
                <c:pt idx="13830">
                  <c:v>80.63889999999998</c:v>
                </c:pt>
                <c:pt idx="13831">
                  <c:v>80.68379999999998</c:v>
                </c:pt>
                <c:pt idx="13832">
                  <c:v>80.68379999999998</c:v>
                </c:pt>
                <c:pt idx="13833">
                  <c:v>80.5043</c:v>
                </c:pt>
                <c:pt idx="13834">
                  <c:v>80.4594</c:v>
                </c:pt>
                <c:pt idx="13835">
                  <c:v>80.4594</c:v>
                </c:pt>
                <c:pt idx="13836">
                  <c:v>80.5492</c:v>
                </c:pt>
                <c:pt idx="13837">
                  <c:v>80.63889999999998</c:v>
                </c:pt>
                <c:pt idx="13838">
                  <c:v>80.63889999999998</c:v>
                </c:pt>
                <c:pt idx="13839">
                  <c:v>80.7736</c:v>
                </c:pt>
                <c:pt idx="13840">
                  <c:v>80.7736</c:v>
                </c:pt>
                <c:pt idx="13841">
                  <c:v>80.72869999999998</c:v>
                </c:pt>
                <c:pt idx="13842">
                  <c:v>80.5941</c:v>
                </c:pt>
                <c:pt idx="13843">
                  <c:v>80.5492</c:v>
                </c:pt>
                <c:pt idx="13844">
                  <c:v>80.5492</c:v>
                </c:pt>
                <c:pt idx="13845">
                  <c:v>80.63889999999998</c:v>
                </c:pt>
                <c:pt idx="13846">
                  <c:v>80.68379999999998</c:v>
                </c:pt>
                <c:pt idx="13847">
                  <c:v>80.72869999999998</c:v>
                </c:pt>
                <c:pt idx="13848">
                  <c:v>80.68379999999998</c:v>
                </c:pt>
                <c:pt idx="13849">
                  <c:v>80.63889999999998</c:v>
                </c:pt>
                <c:pt idx="13850">
                  <c:v>80.72869999999998</c:v>
                </c:pt>
                <c:pt idx="13851">
                  <c:v>80.81839999999998</c:v>
                </c:pt>
                <c:pt idx="13852">
                  <c:v>80.81839999999998</c:v>
                </c:pt>
                <c:pt idx="13853">
                  <c:v>80.5941</c:v>
                </c:pt>
                <c:pt idx="13854">
                  <c:v>80.5941</c:v>
                </c:pt>
                <c:pt idx="13855">
                  <c:v>80.5941</c:v>
                </c:pt>
                <c:pt idx="13856">
                  <c:v>80.63889999999998</c:v>
                </c:pt>
                <c:pt idx="13857">
                  <c:v>80.68379999999998</c:v>
                </c:pt>
                <c:pt idx="13858">
                  <c:v>80.72869999999998</c:v>
                </c:pt>
                <c:pt idx="13859">
                  <c:v>80.7736</c:v>
                </c:pt>
                <c:pt idx="13860">
                  <c:v>80.72869999999998</c:v>
                </c:pt>
                <c:pt idx="13861">
                  <c:v>80.7736</c:v>
                </c:pt>
                <c:pt idx="13862">
                  <c:v>80.68379999999998</c:v>
                </c:pt>
                <c:pt idx="13863">
                  <c:v>80.68379999999998</c:v>
                </c:pt>
                <c:pt idx="13864">
                  <c:v>80.68379999999998</c:v>
                </c:pt>
                <c:pt idx="13865">
                  <c:v>80.72869999999998</c:v>
                </c:pt>
                <c:pt idx="13866">
                  <c:v>80.68379999999998</c:v>
                </c:pt>
                <c:pt idx="13867">
                  <c:v>80.68379999999998</c:v>
                </c:pt>
                <c:pt idx="13868">
                  <c:v>80.72869999999998</c:v>
                </c:pt>
                <c:pt idx="13869">
                  <c:v>80.72869999999998</c:v>
                </c:pt>
                <c:pt idx="13870">
                  <c:v>80.7736</c:v>
                </c:pt>
                <c:pt idx="13871">
                  <c:v>80.8633</c:v>
                </c:pt>
                <c:pt idx="13872">
                  <c:v>80.8633</c:v>
                </c:pt>
                <c:pt idx="13873">
                  <c:v>80.81839999999998</c:v>
                </c:pt>
                <c:pt idx="13874">
                  <c:v>80.81839999999998</c:v>
                </c:pt>
                <c:pt idx="13875">
                  <c:v>80.8633</c:v>
                </c:pt>
                <c:pt idx="13876">
                  <c:v>80.9082</c:v>
                </c:pt>
                <c:pt idx="13877">
                  <c:v>80.9082</c:v>
                </c:pt>
                <c:pt idx="13878">
                  <c:v>80.7736</c:v>
                </c:pt>
                <c:pt idx="13879">
                  <c:v>80.68379999999998</c:v>
                </c:pt>
                <c:pt idx="13880">
                  <c:v>80.68379999999998</c:v>
                </c:pt>
                <c:pt idx="13881">
                  <c:v>80.72869999999998</c:v>
                </c:pt>
                <c:pt idx="13882">
                  <c:v>80.7736</c:v>
                </c:pt>
                <c:pt idx="13883">
                  <c:v>80.63889999999998</c:v>
                </c:pt>
                <c:pt idx="13884">
                  <c:v>80.63889999999998</c:v>
                </c:pt>
                <c:pt idx="13885">
                  <c:v>80.81839999999998</c:v>
                </c:pt>
                <c:pt idx="13886">
                  <c:v>80.9082</c:v>
                </c:pt>
                <c:pt idx="13887">
                  <c:v>80.8633</c:v>
                </c:pt>
                <c:pt idx="13888">
                  <c:v>80.81839999999998</c:v>
                </c:pt>
                <c:pt idx="13889">
                  <c:v>80.81839999999998</c:v>
                </c:pt>
                <c:pt idx="13890">
                  <c:v>80.8633</c:v>
                </c:pt>
                <c:pt idx="13891">
                  <c:v>80.81839999999998</c:v>
                </c:pt>
                <c:pt idx="13892">
                  <c:v>80.8633</c:v>
                </c:pt>
                <c:pt idx="13893">
                  <c:v>80.81839999999998</c:v>
                </c:pt>
                <c:pt idx="13894">
                  <c:v>80.81839999999998</c:v>
                </c:pt>
                <c:pt idx="13895">
                  <c:v>80.81839999999998</c:v>
                </c:pt>
                <c:pt idx="13896">
                  <c:v>80.8633</c:v>
                </c:pt>
                <c:pt idx="13897">
                  <c:v>80.8633</c:v>
                </c:pt>
                <c:pt idx="13898">
                  <c:v>80.7736</c:v>
                </c:pt>
                <c:pt idx="13899">
                  <c:v>80.81839999999998</c:v>
                </c:pt>
                <c:pt idx="13900">
                  <c:v>80.72869999999998</c:v>
                </c:pt>
                <c:pt idx="13901">
                  <c:v>80.81839999999998</c:v>
                </c:pt>
                <c:pt idx="13902">
                  <c:v>80.8633</c:v>
                </c:pt>
                <c:pt idx="13903">
                  <c:v>80.8633</c:v>
                </c:pt>
                <c:pt idx="13904">
                  <c:v>80.8633</c:v>
                </c:pt>
                <c:pt idx="13905">
                  <c:v>80.8633</c:v>
                </c:pt>
                <c:pt idx="13906">
                  <c:v>80.9082</c:v>
                </c:pt>
                <c:pt idx="13907">
                  <c:v>81.0428</c:v>
                </c:pt>
                <c:pt idx="13908">
                  <c:v>81.0</c:v>
                </c:pt>
                <c:pt idx="13909">
                  <c:v>80.9531</c:v>
                </c:pt>
                <c:pt idx="13910">
                  <c:v>80.68379999999998</c:v>
                </c:pt>
                <c:pt idx="13911">
                  <c:v>80.7736</c:v>
                </c:pt>
                <c:pt idx="13912">
                  <c:v>80.81839999999998</c:v>
                </c:pt>
                <c:pt idx="13913">
                  <c:v>80.9082</c:v>
                </c:pt>
                <c:pt idx="13914">
                  <c:v>80.81839999999998</c:v>
                </c:pt>
                <c:pt idx="13915">
                  <c:v>80.8633</c:v>
                </c:pt>
                <c:pt idx="13916">
                  <c:v>80.9531</c:v>
                </c:pt>
                <c:pt idx="13917">
                  <c:v>81.08770000000001</c:v>
                </c:pt>
                <c:pt idx="13918">
                  <c:v>81.0</c:v>
                </c:pt>
                <c:pt idx="13919">
                  <c:v>80.9082</c:v>
                </c:pt>
                <c:pt idx="13920">
                  <c:v>81.0</c:v>
                </c:pt>
                <c:pt idx="13921">
                  <c:v>81.08770000000001</c:v>
                </c:pt>
                <c:pt idx="13922">
                  <c:v>81.0428</c:v>
                </c:pt>
                <c:pt idx="13923">
                  <c:v>80.9531</c:v>
                </c:pt>
                <c:pt idx="13924">
                  <c:v>80.81839999999998</c:v>
                </c:pt>
                <c:pt idx="13925">
                  <c:v>80.8633</c:v>
                </c:pt>
                <c:pt idx="13926">
                  <c:v>81.0</c:v>
                </c:pt>
                <c:pt idx="13927">
                  <c:v>81.0</c:v>
                </c:pt>
                <c:pt idx="13928">
                  <c:v>81.0</c:v>
                </c:pt>
                <c:pt idx="13929">
                  <c:v>80.9531</c:v>
                </c:pt>
                <c:pt idx="13930">
                  <c:v>81.0</c:v>
                </c:pt>
                <c:pt idx="13931">
                  <c:v>80.9531</c:v>
                </c:pt>
                <c:pt idx="13932">
                  <c:v>80.9082</c:v>
                </c:pt>
                <c:pt idx="13933">
                  <c:v>81.0</c:v>
                </c:pt>
                <c:pt idx="13934">
                  <c:v>81.08770000000001</c:v>
                </c:pt>
                <c:pt idx="13935">
                  <c:v>81.0</c:v>
                </c:pt>
                <c:pt idx="13936">
                  <c:v>80.9531</c:v>
                </c:pt>
                <c:pt idx="13937">
                  <c:v>80.9082</c:v>
                </c:pt>
                <c:pt idx="13938">
                  <c:v>80.9082</c:v>
                </c:pt>
                <c:pt idx="13939">
                  <c:v>80.81839999999998</c:v>
                </c:pt>
                <c:pt idx="13940">
                  <c:v>80.8633</c:v>
                </c:pt>
                <c:pt idx="13941">
                  <c:v>81.0</c:v>
                </c:pt>
                <c:pt idx="13942">
                  <c:v>81.0</c:v>
                </c:pt>
                <c:pt idx="13943">
                  <c:v>81.0428</c:v>
                </c:pt>
                <c:pt idx="13944">
                  <c:v>80.9082</c:v>
                </c:pt>
                <c:pt idx="13945">
                  <c:v>80.81839999999998</c:v>
                </c:pt>
                <c:pt idx="13946">
                  <c:v>80.9082</c:v>
                </c:pt>
                <c:pt idx="13947">
                  <c:v>81.0</c:v>
                </c:pt>
                <c:pt idx="13948">
                  <c:v>81.0428</c:v>
                </c:pt>
                <c:pt idx="13949">
                  <c:v>81.08770000000001</c:v>
                </c:pt>
                <c:pt idx="13950">
                  <c:v>81.13259999999998</c:v>
                </c:pt>
                <c:pt idx="13951">
                  <c:v>81.13259999999998</c:v>
                </c:pt>
                <c:pt idx="13952">
                  <c:v>81.08770000000001</c:v>
                </c:pt>
                <c:pt idx="13953">
                  <c:v>81.0</c:v>
                </c:pt>
                <c:pt idx="13954">
                  <c:v>81.0</c:v>
                </c:pt>
                <c:pt idx="13955">
                  <c:v>81.0428</c:v>
                </c:pt>
                <c:pt idx="13956">
                  <c:v>81.13259999999998</c:v>
                </c:pt>
                <c:pt idx="13957">
                  <c:v>81.08770000000001</c:v>
                </c:pt>
                <c:pt idx="13958">
                  <c:v>81.0428</c:v>
                </c:pt>
                <c:pt idx="13959">
                  <c:v>81.0</c:v>
                </c:pt>
                <c:pt idx="13960">
                  <c:v>80.9531</c:v>
                </c:pt>
                <c:pt idx="13961">
                  <c:v>81.0</c:v>
                </c:pt>
                <c:pt idx="13962">
                  <c:v>81.0428</c:v>
                </c:pt>
                <c:pt idx="13963">
                  <c:v>81.13259999999998</c:v>
                </c:pt>
                <c:pt idx="13964">
                  <c:v>81.13259999999998</c:v>
                </c:pt>
                <c:pt idx="13965">
                  <c:v>81.13259999999998</c:v>
                </c:pt>
                <c:pt idx="13966">
                  <c:v>81.13259999999998</c:v>
                </c:pt>
                <c:pt idx="13967">
                  <c:v>81.13259999999998</c:v>
                </c:pt>
                <c:pt idx="13968">
                  <c:v>81.08770000000001</c:v>
                </c:pt>
                <c:pt idx="13969">
                  <c:v>81.0428</c:v>
                </c:pt>
                <c:pt idx="13970">
                  <c:v>81.0428</c:v>
                </c:pt>
                <c:pt idx="13971">
                  <c:v>81.0428</c:v>
                </c:pt>
                <c:pt idx="13972">
                  <c:v>81.0428</c:v>
                </c:pt>
                <c:pt idx="13973">
                  <c:v>81.08770000000001</c:v>
                </c:pt>
                <c:pt idx="13974">
                  <c:v>81.0428</c:v>
                </c:pt>
                <c:pt idx="13975">
                  <c:v>81.0</c:v>
                </c:pt>
                <c:pt idx="13976">
                  <c:v>81.0428</c:v>
                </c:pt>
                <c:pt idx="13977">
                  <c:v>81.13259999999998</c:v>
                </c:pt>
                <c:pt idx="13978">
                  <c:v>81.08770000000001</c:v>
                </c:pt>
                <c:pt idx="13979">
                  <c:v>81.0</c:v>
                </c:pt>
                <c:pt idx="13980">
                  <c:v>81.0</c:v>
                </c:pt>
                <c:pt idx="13981">
                  <c:v>81.0</c:v>
                </c:pt>
                <c:pt idx="13982">
                  <c:v>80.9531</c:v>
                </c:pt>
                <c:pt idx="13983">
                  <c:v>81.0</c:v>
                </c:pt>
                <c:pt idx="13984">
                  <c:v>81.0</c:v>
                </c:pt>
                <c:pt idx="13985">
                  <c:v>81.0428</c:v>
                </c:pt>
                <c:pt idx="13986">
                  <c:v>81.08770000000001</c:v>
                </c:pt>
                <c:pt idx="13987">
                  <c:v>81.08770000000001</c:v>
                </c:pt>
                <c:pt idx="13988">
                  <c:v>81.08770000000001</c:v>
                </c:pt>
                <c:pt idx="13989">
                  <c:v>81.0</c:v>
                </c:pt>
                <c:pt idx="13990">
                  <c:v>80.9531</c:v>
                </c:pt>
                <c:pt idx="13991">
                  <c:v>81.0</c:v>
                </c:pt>
                <c:pt idx="13992">
                  <c:v>81.08770000000001</c:v>
                </c:pt>
                <c:pt idx="13993">
                  <c:v>81.13259999999998</c:v>
                </c:pt>
                <c:pt idx="13994">
                  <c:v>81.08770000000001</c:v>
                </c:pt>
                <c:pt idx="13995">
                  <c:v>81.08770000000001</c:v>
                </c:pt>
                <c:pt idx="13996">
                  <c:v>81.13259999999998</c:v>
                </c:pt>
                <c:pt idx="13997">
                  <c:v>81.13259999999998</c:v>
                </c:pt>
                <c:pt idx="13998">
                  <c:v>81.13259999999998</c:v>
                </c:pt>
                <c:pt idx="13999">
                  <c:v>81.17749999999998</c:v>
                </c:pt>
                <c:pt idx="14000">
                  <c:v>81.13259999999998</c:v>
                </c:pt>
                <c:pt idx="14001">
                  <c:v>81.17749999999998</c:v>
                </c:pt>
                <c:pt idx="14002">
                  <c:v>81.2672</c:v>
                </c:pt>
                <c:pt idx="14003">
                  <c:v>81.22239999999998</c:v>
                </c:pt>
                <c:pt idx="14004">
                  <c:v>81.17749999999998</c:v>
                </c:pt>
                <c:pt idx="14005">
                  <c:v>81.08770000000001</c:v>
                </c:pt>
                <c:pt idx="14006">
                  <c:v>81.13259999999998</c:v>
                </c:pt>
                <c:pt idx="14007">
                  <c:v>81.22239999999998</c:v>
                </c:pt>
                <c:pt idx="14008">
                  <c:v>81.17749999999998</c:v>
                </c:pt>
                <c:pt idx="14009">
                  <c:v>81.22239999999998</c:v>
                </c:pt>
                <c:pt idx="14010">
                  <c:v>81.17749999999998</c:v>
                </c:pt>
                <c:pt idx="14011">
                  <c:v>81.22239999999998</c:v>
                </c:pt>
                <c:pt idx="14012">
                  <c:v>81.22239999999998</c:v>
                </c:pt>
                <c:pt idx="14013">
                  <c:v>81.17749999999998</c:v>
                </c:pt>
                <c:pt idx="14014">
                  <c:v>81.17749999999998</c:v>
                </c:pt>
                <c:pt idx="14015">
                  <c:v>81.17749999999998</c:v>
                </c:pt>
                <c:pt idx="14016">
                  <c:v>81.22239999999998</c:v>
                </c:pt>
                <c:pt idx="14017">
                  <c:v>81.22239999999998</c:v>
                </c:pt>
                <c:pt idx="14018">
                  <c:v>81.22239999999998</c:v>
                </c:pt>
                <c:pt idx="14019">
                  <c:v>81.3121</c:v>
                </c:pt>
                <c:pt idx="14020">
                  <c:v>81.2672</c:v>
                </c:pt>
                <c:pt idx="14021">
                  <c:v>81.22239999999998</c:v>
                </c:pt>
                <c:pt idx="14022">
                  <c:v>81.13259999999998</c:v>
                </c:pt>
                <c:pt idx="14023">
                  <c:v>81.22239999999998</c:v>
                </c:pt>
                <c:pt idx="14024">
                  <c:v>81.3121</c:v>
                </c:pt>
                <c:pt idx="14025">
                  <c:v>81.357</c:v>
                </c:pt>
                <c:pt idx="14026">
                  <c:v>81.357</c:v>
                </c:pt>
                <c:pt idx="14027">
                  <c:v>81.4019</c:v>
                </c:pt>
                <c:pt idx="14028">
                  <c:v>81.357</c:v>
                </c:pt>
                <c:pt idx="14029">
                  <c:v>81.2672</c:v>
                </c:pt>
                <c:pt idx="14030">
                  <c:v>81.22239999999998</c:v>
                </c:pt>
                <c:pt idx="14031">
                  <c:v>81.22239999999998</c:v>
                </c:pt>
                <c:pt idx="14032">
                  <c:v>81.3121</c:v>
                </c:pt>
                <c:pt idx="14033">
                  <c:v>81.17749999999998</c:v>
                </c:pt>
                <c:pt idx="14034">
                  <c:v>81.2672</c:v>
                </c:pt>
                <c:pt idx="14035">
                  <c:v>81.17749999999998</c:v>
                </c:pt>
                <c:pt idx="14036">
                  <c:v>81.17749999999998</c:v>
                </c:pt>
                <c:pt idx="14037">
                  <c:v>81.08770000000001</c:v>
                </c:pt>
                <c:pt idx="14038">
                  <c:v>81.13259999999998</c:v>
                </c:pt>
                <c:pt idx="14039">
                  <c:v>81.17749999999998</c:v>
                </c:pt>
                <c:pt idx="14040">
                  <c:v>81.3121</c:v>
                </c:pt>
                <c:pt idx="14041">
                  <c:v>81.357</c:v>
                </c:pt>
                <c:pt idx="14042">
                  <c:v>81.357</c:v>
                </c:pt>
                <c:pt idx="14043">
                  <c:v>81.3121</c:v>
                </c:pt>
                <c:pt idx="14044">
                  <c:v>81.3121</c:v>
                </c:pt>
                <c:pt idx="14045">
                  <c:v>81.357</c:v>
                </c:pt>
                <c:pt idx="14046">
                  <c:v>81.4019</c:v>
                </c:pt>
                <c:pt idx="14047">
                  <c:v>81.357</c:v>
                </c:pt>
                <c:pt idx="14048">
                  <c:v>81.2672</c:v>
                </c:pt>
                <c:pt idx="14049">
                  <c:v>81.2672</c:v>
                </c:pt>
                <c:pt idx="14050">
                  <c:v>81.2672</c:v>
                </c:pt>
                <c:pt idx="14051">
                  <c:v>81.2672</c:v>
                </c:pt>
                <c:pt idx="14052">
                  <c:v>81.22239999999998</c:v>
                </c:pt>
                <c:pt idx="14053">
                  <c:v>81.2672</c:v>
                </c:pt>
                <c:pt idx="14054">
                  <c:v>81.17749999999998</c:v>
                </c:pt>
                <c:pt idx="14055">
                  <c:v>81.2672</c:v>
                </c:pt>
                <c:pt idx="14056">
                  <c:v>81.22239999999998</c:v>
                </c:pt>
                <c:pt idx="14057">
                  <c:v>81.2672</c:v>
                </c:pt>
                <c:pt idx="14058">
                  <c:v>81.22239999999998</c:v>
                </c:pt>
                <c:pt idx="14059">
                  <c:v>81.13259999999998</c:v>
                </c:pt>
                <c:pt idx="14060">
                  <c:v>81.13259999999998</c:v>
                </c:pt>
                <c:pt idx="14061">
                  <c:v>81.17749999999998</c:v>
                </c:pt>
                <c:pt idx="14062">
                  <c:v>81.3121</c:v>
                </c:pt>
                <c:pt idx="14063">
                  <c:v>81.4019</c:v>
                </c:pt>
                <c:pt idx="14064">
                  <c:v>81.3121</c:v>
                </c:pt>
                <c:pt idx="14065">
                  <c:v>81.2672</c:v>
                </c:pt>
                <c:pt idx="14066">
                  <c:v>81.2672</c:v>
                </c:pt>
                <c:pt idx="14067">
                  <c:v>81.3121</c:v>
                </c:pt>
                <c:pt idx="14068">
                  <c:v>81.3121</c:v>
                </c:pt>
                <c:pt idx="14069">
                  <c:v>81.17749999999998</c:v>
                </c:pt>
                <c:pt idx="14070">
                  <c:v>81.17749999999998</c:v>
                </c:pt>
                <c:pt idx="14071">
                  <c:v>81.08770000000001</c:v>
                </c:pt>
                <c:pt idx="14072">
                  <c:v>81.22239999999998</c:v>
                </c:pt>
                <c:pt idx="14073">
                  <c:v>81.22239999999998</c:v>
                </c:pt>
                <c:pt idx="14074">
                  <c:v>81.22239999999998</c:v>
                </c:pt>
                <c:pt idx="14075">
                  <c:v>81.13259999999998</c:v>
                </c:pt>
                <c:pt idx="14076">
                  <c:v>81.2672</c:v>
                </c:pt>
                <c:pt idx="14077">
                  <c:v>81.4019</c:v>
                </c:pt>
                <c:pt idx="14078">
                  <c:v>81.4916</c:v>
                </c:pt>
                <c:pt idx="14079">
                  <c:v>81.4467</c:v>
                </c:pt>
                <c:pt idx="14080">
                  <c:v>81.357</c:v>
                </c:pt>
                <c:pt idx="14081">
                  <c:v>81.357</c:v>
                </c:pt>
                <c:pt idx="14082">
                  <c:v>81.357</c:v>
                </c:pt>
                <c:pt idx="14083">
                  <c:v>81.357</c:v>
                </c:pt>
                <c:pt idx="14084">
                  <c:v>81.357</c:v>
                </c:pt>
                <c:pt idx="14085">
                  <c:v>81.3121</c:v>
                </c:pt>
                <c:pt idx="14086">
                  <c:v>81.3121</c:v>
                </c:pt>
                <c:pt idx="14087">
                  <c:v>81.2672</c:v>
                </c:pt>
                <c:pt idx="14088">
                  <c:v>81.4019</c:v>
                </c:pt>
                <c:pt idx="14089">
                  <c:v>81.4019</c:v>
                </c:pt>
                <c:pt idx="14090">
                  <c:v>81.4019</c:v>
                </c:pt>
                <c:pt idx="14091">
                  <c:v>81.3121</c:v>
                </c:pt>
                <c:pt idx="14092">
                  <c:v>81.3121</c:v>
                </c:pt>
                <c:pt idx="14093">
                  <c:v>81.4019</c:v>
                </c:pt>
                <c:pt idx="14094">
                  <c:v>81.357</c:v>
                </c:pt>
                <c:pt idx="14095">
                  <c:v>81.3121</c:v>
                </c:pt>
                <c:pt idx="14096">
                  <c:v>81.22239999999998</c:v>
                </c:pt>
                <c:pt idx="14097">
                  <c:v>81.3121</c:v>
                </c:pt>
                <c:pt idx="14098">
                  <c:v>81.3121</c:v>
                </c:pt>
                <c:pt idx="14099">
                  <c:v>81.357</c:v>
                </c:pt>
                <c:pt idx="14100">
                  <c:v>81.3121</c:v>
                </c:pt>
                <c:pt idx="14101">
                  <c:v>81.3121</c:v>
                </c:pt>
                <c:pt idx="14102">
                  <c:v>81.357</c:v>
                </c:pt>
                <c:pt idx="14103">
                  <c:v>81.4019</c:v>
                </c:pt>
                <c:pt idx="14104">
                  <c:v>81.357</c:v>
                </c:pt>
                <c:pt idx="14105">
                  <c:v>81.4467</c:v>
                </c:pt>
                <c:pt idx="14106">
                  <c:v>81.4467</c:v>
                </c:pt>
                <c:pt idx="14107">
                  <c:v>81.5365</c:v>
                </c:pt>
                <c:pt idx="14108">
                  <c:v>81.5365</c:v>
                </c:pt>
                <c:pt idx="14109">
                  <c:v>81.4467</c:v>
                </c:pt>
                <c:pt idx="14110">
                  <c:v>81.4019</c:v>
                </c:pt>
                <c:pt idx="14111">
                  <c:v>81.357</c:v>
                </c:pt>
                <c:pt idx="14112">
                  <c:v>81.4019</c:v>
                </c:pt>
                <c:pt idx="14113">
                  <c:v>81.4467</c:v>
                </c:pt>
                <c:pt idx="14114">
                  <c:v>81.5365</c:v>
                </c:pt>
                <c:pt idx="14115">
                  <c:v>81.5814</c:v>
                </c:pt>
                <c:pt idx="14116">
                  <c:v>81.4467</c:v>
                </c:pt>
                <c:pt idx="14117">
                  <c:v>81.4019</c:v>
                </c:pt>
                <c:pt idx="14118">
                  <c:v>81.4467</c:v>
                </c:pt>
                <c:pt idx="14119">
                  <c:v>81.4467</c:v>
                </c:pt>
                <c:pt idx="14120">
                  <c:v>81.4467</c:v>
                </c:pt>
                <c:pt idx="14121">
                  <c:v>81.4467</c:v>
                </c:pt>
                <c:pt idx="14122">
                  <c:v>81.4916</c:v>
                </c:pt>
                <c:pt idx="14123">
                  <c:v>81.5365</c:v>
                </c:pt>
                <c:pt idx="14124">
                  <c:v>81.62629999999998</c:v>
                </c:pt>
                <c:pt idx="14125">
                  <c:v>81.5365</c:v>
                </c:pt>
                <c:pt idx="14126">
                  <c:v>81.4467</c:v>
                </c:pt>
                <c:pt idx="14127">
                  <c:v>81.4467</c:v>
                </c:pt>
                <c:pt idx="14128">
                  <c:v>81.5365</c:v>
                </c:pt>
                <c:pt idx="14129">
                  <c:v>81.4916</c:v>
                </c:pt>
                <c:pt idx="14130">
                  <c:v>81.4467</c:v>
                </c:pt>
                <c:pt idx="14131">
                  <c:v>81.4019</c:v>
                </c:pt>
                <c:pt idx="14132">
                  <c:v>81.5365</c:v>
                </c:pt>
                <c:pt idx="14133">
                  <c:v>81.4916</c:v>
                </c:pt>
                <c:pt idx="14134">
                  <c:v>81.5365</c:v>
                </c:pt>
                <c:pt idx="14135">
                  <c:v>81.5365</c:v>
                </c:pt>
                <c:pt idx="14136">
                  <c:v>81.4916</c:v>
                </c:pt>
                <c:pt idx="14137">
                  <c:v>81.4916</c:v>
                </c:pt>
                <c:pt idx="14138">
                  <c:v>81.357</c:v>
                </c:pt>
                <c:pt idx="14139">
                  <c:v>81.357</c:v>
                </c:pt>
                <c:pt idx="14140">
                  <c:v>81.4019</c:v>
                </c:pt>
                <c:pt idx="14141">
                  <c:v>81.357</c:v>
                </c:pt>
                <c:pt idx="14142">
                  <c:v>81.3121</c:v>
                </c:pt>
                <c:pt idx="14143">
                  <c:v>81.2672</c:v>
                </c:pt>
                <c:pt idx="14144">
                  <c:v>81.4019</c:v>
                </c:pt>
                <c:pt idx="14145">
                  <c:v>81.4467</c:v>
                </c:pt>
                <c:pt idx="14146">
                  <c:v>81.4916</c:v>
                </c:pt>
                <c:pt idx="14147">
                  <c:v>81.4916</c:v>
                </c:pt>
                <c:pt idx="14148">
                  <c:v>81.4916</c:v>
                </c:pt>
                <c:pt idx="14149">
                  <c:v>81.5814</c:v>
                </c:pt>
                <c:pt idx="14150">
                  <c:v>81.4916</c:v>
                </c:pt>
                <c:pt idx="14151">
                  <c:v>81.4916</c:v>
                </c:pt>
                <c:pt idx="14152">
                  <c:v>81.5814</c:v>
                </c:pt>
                <c:pt idx="14153">
                  <c:v>81.62629999999998</c:v>
                </c:pt>
                <c:pt idx="14154">
                  <c:v>81.62629999999998</c:v>
                </c:pt>
                <c:pt idx="14155">
                  <c:v>81.5365</c:v>
                </c:pt>
                <c:pt idx="14156">
                  <c:v>81.5814</c:v>
                </c:pt>
                <c:pt idx="14157">
                  <c:v>81.5814</c:v>
                </c:pt>
                <c:pt idx="14158">
                  <c:v>81.4916</c:v>
                </c:pt>
                <c:pt idx="14159">
                  <c:v>81.4916</c:v>
                </c:pt>
                <c:pt idx="14160">
                  <c:v>81.5365</c:v>
                </c:pt>
                <c:pt idx="14161">
                  <c:v>81.62629999999998</c:v>
                </c:pt>
                <c:pt idx="14162">
                  <c:v>81.5814</c:v>
                </c:pt>
                <c:pt idx="14163">
                  <c:v>81.62629999999998</c:v>
                </c:pt>
                <c:pt idx="14164">
                  <c:v>81.5814</c:v>
                </c:pt>
                <c:pt idx="14165">
                  <c:v>81.5814</c:v>
                </c:pt>
                <c:pt idx="14166">
                  <c:v>81.4467</c:v>
                </c:pt>
                <c:pt idx="14167">
                  <c:v>81.4467</c:v>
                </c:pt>
                <c:pt idx="14168">
                  <c:v>81.4019</c:v>
                </c:pt>
                <c:pt idx="14169">
                  <c:v>81.4916</c:v>
                </c:pt>
                <c:pt idx="14170">
                  <c:v>81.4916</c:v>
                </c:pt>
                <c:pt idx="14171">
                  <c:v>81.5814</c:v>
                </c:pt>
                <c:pt idx="14172">
                  <c:v>81.5365</c:v>
                </c:pt>
                <c:pt idx="14173">
                  <c:v>81.5814</c:v>
                </c:pt>
                <c:pt idx="14174">
                  <c:v>81.5365</c:v>
                </c:pt>
                <c:pt idx="14175">
                  <c:v>81.62629999999998</c:v>
                </c:pt>
                <c:pt idx="14176">
                  <c:v>81.5365</c:v>
                </c:pt>
                <c:pt idx="14177">
                  <c:v>81.62629999999998</c:v>
                </c:pt>
                <c:pt idx="14178">
                  <c:v>81.7609</c:v>
                </c:pt>
                <c:pt idx="14179">
                  <c:v>81.67109999999998</c:v>
                </c:pt>
                <c:pt idx="14180">
                  <c:v>81.5365</c:v>
                </c:pt>
                <c:pt idx="14181">
                  <c:v>81.62629999999998</c:v>
                </c:pt>
                <c:pt idx="14182">
                  <c:v>81.62629999999998</c:v>
                </c:pt>
                <c:pt idx="14183">
                  <c:v>81.5814</c:v>
                </c:pt>
                <c:pt idx="14184">
                  <c:v>81.4916</c:v>
                </c:pt>
                <c:pt idx="14185">
                  <c:v>81.5814</c:v>
                </c:pt>
                <c:pt idx="14186">
                  <c:v>81.67109999999998</c:v>
                </c:pt>
                <c:pt idx="14187">
                  <c:v>81.716</c:v>
                </c:pt>
                <c:pt idx="14188">
                  <c:v>81.716</c:v>
                </c:pt>
                <c:pt idx="14189">
                  <c:v>81.5814</c:v>
                </c:pt>
                <c:pt idx="14190">
                  <c:v>81.67109999999998</c:v>
                </c:pt>
                <c:pt idx="14191">
                  <c:v>81.62629999999998</c:v>
                </c:pt>
                <c:pt idx="14192">
                  <c:v>81.62629999999998</c:v>
                </c:pt>
                <c:pt idx="14193">
                  <c:v>81.5814</c:v>
                </c:pt>
                <c:pt idx="14194">
                  <c:v>81.67109999999998</c:v>
                </c:pt>
                <c:pt idx="14195">
                  <c:v>81.5365</c:v>
                </c:pt>
                <c:pt idx="14196">
                  <c:v>81.5814</c:v>
                </c:pt>
                <c:pt idx="14197">
                  <c:v>81.7609</c:v>
                </c:pt>
                <c:pt idx="14198">
                  <c:v>81.716</c:v>
                </c:pt>
                <c:pt idx="14199">
                  <c:v>81.67109999999998</c:v>
                </c:pt>
                <c:pt idx="14200">
                  <c:v>81.5814</c:v>
                </c:pt>
                <c:pt idx="14201">
                  <c:v>81.5365</c:v>
                </c:pt>
                <c:pt idx="14202">
                  <c:v>81.4467</c:v>
                </c:pt>
                <c:pt idx="14203">
                  <c:v>81.4916</c:v>
                </c:pt>
                <c:pt idx="14204">
                  <c:v>81.4467</c:v>
                </c:pt>
                <c:pt idx="14205">
                  <c:v>81.5365</c:v>
                </c:pt>
                <c:pt idx="14206">
                  <c:v>81.62629999999998</c:v>
                </c:pt>
                <c:pt idx="14207">
                  <c:v>81.716</c:v>
                </c:pt>
                <c:pt idx="14208">
                  <c:v>81.716</c:v>
                </c:pt>
                <c:pt idx="14209">
                  <c:v>81.67109999999998</c:v>
                </c:pt>
                <c:pt idx="14210">
                  <c:v>81.67109999999998</c:v>
                </c:pt>
                <c:pt idx="14211">
                  <c:v>81.62629999999998</c:v>
                </c:pt>
                <c:pt idx="14212">
                  <c:v>81.716</c:v>
                </c:pt>
                <c:pt idx="14213">
                  <c:v>81.80579999999998</c:v>
                </c:pt>
                <c:pt idx="14214">
                  <c:v>81.716</c:v>
                </c:pt>
                <c:pt idx="14215">
                  <c:v>81.67109999999998</c:v>
                </c:pt>
                <c:pt idx="14216">
                  <c:v>81.67109999999998</c:v>
                </c:pt>
                <c:pt idx="14217">
                  <c:v>81.80579999999998</c:v>
                </c:pt>
                <c:pt idx="14218">
                  <c:v>81.716</c:v>
                </c:pt>
                <c:pt idx="14219">
                  <c:v>81.5814</c:v>
                </c:pt>
                <c:pt idx="14220">
                  <c:v>81.62629999999998</c:v>
                </c:pt>
                <c:pt idx="14221">
                  <c:v>81.5814</c:v>
                </c:pt>
                <c:pt idx="14222">
                  <c:v>81.62629999999998</c:v>
                </c:pt>
                <c:pt idx="14223">
                  <c:v>81.62629999999998</c:v>
                </c:pt>
                <c:pt idx="14224">
                  <c:v>81.62629999999998</c:v>
                </c:pt>
                <c:pt idx="14225">
                  <c:v>81.5814</c:v>
                </c:pt>
                <c:pt idx="14226">
                  <c:v>81.716</c:v>
                </c:pt>
                <c:pt idx="14227">
                  <c:v>81.85069999999998</c:v>
                </c:pt>
                <c:pt idx="14228">
                  <c:v>81.8955</c:v>
                </c:pt>
                <c:pt idx="14229">
                  <c:v>81.7609</c:v>
                </c:pt>
                <c:pt idx="14230">
                  <c:v>81.716</c:v>
                </c:pt>
                <c:pt idx="14231">
                  <c:v>81.716</c:v>
                </c:pt>
                <c:pt idx="14232">
                  <c:v>81.716</c:v>
                </c:pt>
                <c:pt idx="14233">
                  <c:v>81.80579999999998</c:v>
                </c:pt>
                <c:pt idx="14234">
                  <c:v>81.80579999999998</c:v>
                </c:pt>
                <c:pt idx="14235">
                  <c:v>81.7609</c:v>
                </c:pt>
                <c:pt idx="14236">
                  <c:v>81.7609</c:v>
                </c:pt>
                <c:pt idx="14237">
                  <c:v>81.62629999999998</c:v>
                </c:pt>
                <c:pt idx="14238">
                  <c:v>81.7609</c:v>
                </c:pt>
                <c:pt idx="14239">
                  <c:v>81.80579999999998</c:v>
                </c:pt>
                <c:pt idx="14240">
                  <c:v>81.80579999999998</c:v>
                </c:pt>
                <c:pt idx="14241">
                  <c:v>81.7609</c:v>
                </c:pt>
                <c:pt idx="14242">
                  <c:v>81.80579999999998</c:v>
                </c:pt>
                <c:pt idx="14243">
                  <c:v>81.80579999999998</c:v>
                </c:pt>
                <c:pt idx="14244">
                  <c:v>81.80579999999998</c:v>
                </c:pt>
                <c:pt idx="14245">
                  <c:v>81.85069999999998</c:v>
                </c:pt>
                <c:pt idx="14246">
                  <c:v>81.7609</c:v>
                </c:pt>
                <c:pt idx="14247">
                  <c:v>81.7609</c:v>
                </c:pt>
                <c:pt idx="14248">
                  <c:v>81.67109999999998</c:v>
                </c:pt>
                <c:pt idx="14249">
                  <c:v>81.716</c:v>
                </c:pt>
                <c:pt idx="14250">
                  <c:v>81.80579999999998</c:v>
                </c:pt>
                <c:pt idx="14251">
                  <c:v>81.85069999999998</c:v>
                </c:pt>
                <c:pt idx="14252">
                  <c:v>81.80579999999998</c:v>
                </c:pt>
                <c:pt idx="14253">
                  <c:v>81.7609</c:v>
                </c:pt>
                <c:pt idx="14254">
                  <c:v>81.67109999999998</c:v>
                </c:pt>
                <c:pt idx="14255">
                  <c:v>81.62629999999998</c:v>
                </c:pt>
                <c:pt idx="14256">
                  <c:v>81.7609</c:v>
                </c:pt>
                <c:pt idx="14257">
                  <c:v>81.8955</c:v>
                </c:pt>
                <c:pt idx="14258">
                  <c:v>81.85069999999998</c:v>
                </c:pt>
                <c:pt idx="14259">
                  <c:v>81.80579999999998</c:v>
                </c:pt>
                <c:pt idx="14260">
                  <c:v>81.67109999999998</c:v>
                </c:pt>
                <c:pt idx="14261">
                  <c:v>81.716</c:v>
                </c:pt>
                <c:pt idx="14262">
                  <c:v>81.67109999999998</c:v>
                </c:pt>
                <c:pt idx="14263">
                  <c:v>81.716</c:v>
                </c:pt>
                <c:pt idx="14264">
                  <c:v>81.80579999999998</c:v>
                </c:pt>
                <c:pt idx="14265">
                  <c:v>81.7609</c:v>
                </c:pt>
                <c:pt idx="14266">
                  <c:v>81.85069999999998</c:v>
                </c:pt>
                <c:pt idx="14267">
                  <c:v>81.80579999999998</c:v>
                </c:pt>
                <c:pt idx="14268">
                  <c:v>81.7609</c:v>
                </c:pt>
                <c:pt idx="14269">
                  <c:v>81.80579999999998</c:v>
                </c:pt>
                <c:pt idx="14270">
                  <c:v>81.85069999999998</c:v>
                </c:pt>
                <c:pt idx="14271">
                  <c:v>81.8955</c:v>
                </c:pt>
                <c:pt idx="14272">
                  <c:v>81.80579999999998</c:v>
                </c:pt>
                <c:pt idx="14273">
                  <c:v>81.7609</c:v>
                </c:pt>
                <c:pt idx="14274">
                  <c:v>81.80579999999998</c:v>
                </c:pt>
                <c:pt idx="14275">
                  <c:v>81.85069999999998</c:v>
                </c:pt>
                <c:pt idx="14276">
                  <c:v>81.8955</c:v>
                </c:pt>
                <c:pt idx="14277">
                  <c:v>81.8955</c:v>
                </c:pt>
                <c:pt idx="14278">
                  <c:v>81.9404</c:v>
                </c:pt>
                <c:pt idx="14279">
                  <c:v>81.85069999999998</c:v>
                </c:pt>
                <c:pt idx="14280">
                  <c:v>81.80579999999998</c:v>
                </c:pt>
                <c:pt idx="14281">
                  <c:v>81.80579999999998</c:v>
                </c:pt>
                <c:pt idx="14282">
                  <c:v>81.9404</c:v>
                </c:pt>
                <c:pt idx="14283">
                  <c:v>81.85069999999998</c:v>
                </c:pt>
                <c:pt idx="14284">
                  <c:v>81.80579999999998</c:v>
                </c:pt>
                <c:pt idx="14285">
                  <c:v>81.62629999999998</c:v>
                </c:pt>
                <c:pt idx="14286">
                  <c:v>81.85069999999998</c:v>
                </c:pt>
                <c:pt idx="14287">
                  <c:v>81.85069999999998</c:v>
                </c:pt>
                <c:pt idx="14288">
                  <c:v>81.8955</c:v>
                </c:pt>
                <c:pt idx="14289">
                  <c:v>81.8955</c:v>
                </c:pt>
                <c:pt idx="14290">
                  <c:v>81.9404</c:v>
                </c:pt>
                <c:pt idx="14291">
                  <c:v>82.02849999999998</c:v>
                </c:pt>
                <c:pt idx="14292">
                  <c:v>81.9853</c:v>
                </c:pt>
                <c:pt idx="14293">
                  <c:v>81.9404</c:v>
                </c:pt>
                <c:pt idx="14294">
                  <c:v>81.8955</c:v>
                </c:pt>
                <c:pt idx="14295">
                  <c:v>81.8955</c:v>
                </c:pt>
                <c:pt idx="14296">
                  <c:v>81.8955</c:v>
                </c:pt>
                <c:pt idx="14297">
                  <c:v>81.8955</c:v>
                </c:pt>
                <c:pt idx="14298">
                  <c:v>81.85069999999998</c:v>
                </c:pt>
                <c:pt idx="14299">
                  <c:v>81.9404</c:v>
                </c:pt>
                <c:pt idx="14300">
                  <c:v>81.8955</c:v>
                </c:pt>
                <c:pt idx="14301">
                  <c:v>81.9404</c:v>
                </c:pt>
                <c:pt idx="14302">
                  <c:v>81.8955</c:v>
                </c:pt>
                <c:pt idx="14303">
                  <c:v>81.8955</c:v>
                </c:pt>
                <c:pt idx="14304">
                  <c:v>81.8955</c:v>
                </c:pt>
                <c:pt idx="14305">
                  <c:v>81.8955</c:v>
                </c:pt>
                <c:pt idx="14306">
                  <c:v>81.80579999999998</c:v>
                </c:pt>
                <c:pt idx="14307">
                  <c:v>81.8955</c:v>
                </c:pt>
                <c:pt idx="14308">
                  <c:v>81.8955</c:v>
                </c:pt>
                <c:pt idx="14309">
                  <c:v>81.9404</c:v>
                </c:pt>
                <c:pt idx="14310">
                  <c:v>81.8955</c:v>
                </c:pt>
                <c:pt idx="14311">
                  <c:v>81.80579999999998</c:v>
                </c:pt>
                <c:pt idx="14312">
                  <c:v>81.8955</c:v>
                </c:pt>
                <c:pt idx="14313">
                  <c:v>81.8955</c:v>
                </c:pt>
                <c:pt idx="14314">
                  <c:v>81.8955</c:v>
                </c:pt>
                <c:pt idx="14315">
                  <c:v>81.8955</c:v>
                </c:pt>
                <c:pt idx="14316">
                  <c:v>81.9404</c:v>
                </c:pt>
                <c:pt idx="14317">
                  <c:v>82.02849999999998</c:v>
                </c:pt>
                <c:pt idx="14318">
                  <c:v>81.9853</c:v>
                </c:pt>
                <c:pt idx="14319">
                  <c:v>82.07089999999998</c:v>
                </c:pt>
                <c:pt idx="14320">
                  <c:v>81.8955</c:v>
                </c:pt>
                <c:pt idx="14321">
                  <c:v>82.02849999999998</c:v>
                </c:pt>
                <c:pt idx="14322">
                  <c:v>81.85069999999998</c:v>
                </c:pt>
                <c:pt idx="14323">
                  <c:v>81.85069999999998</c:v>
                </c:pt>
                <c:pt idx="14324">
                  <c:v>81.8955</c:v>
                </c:pt>
                <c:pt idx="14325">
                  <c:v>81.8955</c:v>
                </c:pt>
                <c:pt idx="14326">
                  <c:v>82.07089999999998</c:v>
                </c:pt>
                <c:pt idx="14327">
                  <c:v>82.07089999999998</c:v>
                </c:pt>
                <c:pt idx="14328">
                  <c:v>82.02849999999998</c:v>
                </c:pt>
                <c:pt idx="14329">
                  <c:v>81.9853</c:v>
                </c:pt>
                <c:pt idx="14330">
                  <c:v>81.9404</c:v>
                </c:pt>
                <c:pt idx="14331">
                  <c:v>82.02849999999998</c:v>
                </c:pt>
                <c:pt idx="14332">
                  <c:v>82.1133</c:v>
                </c:pt>
                <c:pt idx="14333">
                  <c:v>82.07089999999998</c:v>
                </c:pt>
                <c:pt idx="14334">
                  <c:v>81.9853</c:v>
                </c:pt>
                <c:pt idx="14335">
                  <c:v>82.02849999999998</c:v>
                </c:pt>
                <c:pt idx="14336">
                  <c:v>82.1133</c:v>
                </c:pt>
                <c:pt idx="14337">
                  <c:v>82.15569999999998</c:v>
                </c:pt>
                <c:pt idx="14338">
                  <c:v>82.15569999999998</c:v>
                </c:pt>
                <c:pt idx="14339">
                  <c:v>82.07089999999998</c:v>
                </c:pt>
                <c:pt idx="14340">
                  <c:v>82.07089999999998</c:v>
                </c:pt>
                <c:pt idx="14341">
                  <c:v>82.1133</c:v>
                </c:pt>
                <c:pt idx="14342">
                  <c:v>82.15569999999998</c:v>
                </c:pt>
                <c:pt idx="14343">
                  <c:v>82.1133</c:v>
                </c:pt>
                <c:pt idx="14344">
                  <c:v>82.02849999999998</c:v>
                </c:pt>
                <c:pt idx="14345">
                  <c:v>81.9404</c:v>
                </c:pt>
                <c:pt idx="14346">
                  <c:v>82.02849999999998</c:v>
                </c:pt>
                <c:pt idx="14347">
                  <c:v>81.9404</c:v>
                </c:pt>
                <c:pt idx="14348">
                  <c:v>82.02849999999998</c:v>
                </c:pt>
                <c:pt idx="14349">
                  <c:v>82.02849999999998</c:v>
                </c:pt>
                <c:pt idx="14350">
                  <c:v>82.02849999999998</c:v>
                </c:pt>
                <c:pt idx="14351">
                  <c:v>82.02849999999998</c:v>
                </c:pt>
                <c:pt idx="14352">
                  <c:v>81.9404</c:v>
                </c:pt>
                <c:pt idx="14353">
                  <c:v>81.9404</c:v>
                </c:pt>
                <c:pt idx="14354">
                  <c:v>81.9404</c:v>
                </c:pt>
                <c:pt idx="14355">
                  <c:v>81.8955</c:v>
                </c:pt>
                <c:pt idx="14356">
                  <c:v>81.9853</c:v>
                </c:pt>
                <c:pt idx="14357">
                  <c:v>82.07089999999998</c:v>
                </c:pt>
                <c:pt idx="14358">
                  <c:v>82.02849999999998</c:v>
                </c:pt>
                <c:pt idx="14359">
                  <c:v>81.9853</c:v>
                </c:pt>
                <c:pt idx="14360">
                  <c:v>82.02849999999998</c:v>
                </c:pt>
                <c:pt idx="14361">
                  <c:v>82.15569999999998</c:v>
                </c:pt>
                <c:pt idx="14362">
                  <c:v>82.1133</c:v>
                </c:pt>
                <c:pt idx="14363">
                  <c:v>82.02849999999998</c:v>
                </c:pt>
                <c:pt idx="14364">
                  <c:v>81.9853</c:v>
                </c:pt>
                <c:pt idx="14365">
                  <c:v>82.07089999999998</c:v>
                </c:pt>
                <c:pt idx="14366">
                  <c:v>82.02849999999998</c:v>
                </c:pt>
                <c:pt idx="14367">
                  <c:v>81.9853</c:v>
                </c:pt>
                <c:pt idx="14368">
                  <c:v>81.9404</c:v>
                </c:pt>
                <c:pt idx="14369">
                  <c:v>81.9853</c:v>
                </c:pt>
                <c:pt idx="14370">
                  <c:v>81.9853</c:v>
                </c:pt>
                <c:pt idx="14371">
                  <c:v>81.9853</c:v>
                </c:pt>
                <c:pt idx="14372">
                  <c:v>81.9404</c:v>
                </c:pt>
                <c:pt idx="14373">
                  <c:v>82.02849999999998</c:v>
                </c:pt>
                <c:pt idx="14374">
                  <c:v>82.07089999999998</c:v>
                </c:pt>
                <c:pt idx="14375">
                  <c:v>82.02849999999998</c:v>
                </c:pt>
                <c:pt idx="14376">
                  <c:v>81.9853</c:v>
                </c:pt>
                <c:pt idx="14377">
                  <c:v>81.9404</c:v>
                </c:pt>
                <c:pt idx="14378">
                  <c:v>82.1133</c:v>
                </c:pt>
                <c:pt idx="14379">
                  <c:v>82.07089999999998</c:v>
                </c:pt>
                <c:pt idx="14380">
                  <c:v>82.07089999999998</c:v>
                </c:pt>
                <c:pt idx="14381">
                  <c:v>81.9853</c:v>
                </c:pt>
                <c:pt idx="14382">
                  <c:v>82.07089999999998</c:v>
                </c:pt>
                <c:pt idx="14383">
                  <c:v>82.15569999999998</c:v>
                </c:pt>
                <c:pt idx="14384">
                  <c:v>82.02849999999998</c:v>
                </c:pt>
                <c:pt idx="14385">
                  <c:v>82.07089999999998</c:v>
                </c:pt>
                <c:pt idx="14386">
                  <c:v>82.15569999999998</c:v>
                </c:pt>
                <c:pt idx="14387">
                  <c:v>82.2404</c:v>
                </c:pt>
                <c:pt idx="14388">
                  <c:v>82.28279999999998</c:v>
                </c:pt>
                <c:pt idx="14389">
                  <c:v>82.28279999999998</c:v>
                </c:pt>
                <c:pt idx="14390">
                  <c:v>82.28279999999998</c:v>
                </c:pt>
                <c:pt idx="14391">
                  <c:v>82.2404</c:v>
                </c:pt>
                <c:pt idx="14392">
                  <c:v>82.2404</c:v>
                </c:pt>
                <c:pt idx="14393">
                  <c:v>82.1133</c:v>
                </c:pt>
                <c:pt idx="14394">
                  <c:v>82.1133</c:v>
                </c:pt>
                <c:pt idx="14395">
                  <c:v>82.07089999999998</c:v>
                </c:pt>
                <c:pt idx="14396">
                  <c:v>82.02849999999998</c:v>
                </c:pt>
                <c:pt idx="14397">
                  <c:v>82.07089999999998</c:v>
                </c:pt>
                <c:pt idx="14398">
                  <c:v>82.1133</c:v>
                </c:pt>
                <c:pt idx="14399">
                  <c:v>82.198</c:v>
                </c:pt>
                <c:pt idx="14400">
                  <c:v>82.198</c:v>
                </c:pt>
                <c:pt idx="14401">
                  <c:v>82.198</c:v>
                </c:pt>
                <c:pt idx="14402">
                  <c:v>82.1133</c:v>
                </c:pt>
                <c:pt idx="14403">
                  <c:v>82.07089999999998</c:v>
                </c:pt>
                <c:pt idx="14404">
                  <c:v>82.02849999999998</c:v>
                </c:pt>
                <c:pt idx="14405">
                  <c:v>82.02849999999998</c:v>
                </c:pt>
                <c:pt idx="14406">
                  <c:v>82.1133</c:v>
                </c:pt>
                <c:pt idx="14407">
                  <c:v>82.198</c:v>
                </c:pt>
                <c:pt idx="14408">
                  <c:v>82.28279999999998</c:v>
                </c:pt>
                <c:pt idx="14409">
                  <c:v>82.198</c:v>
                </c:pt>
                <c:pt idx="14410">
                  <c:v>82.15569999999998</c:v>
                </c:pt>
                <c:pt idx="14411">
                  <c:v>82.198</c:v>
                </c:pt>
                <c:pt idx="14412">
                  <c:v>82.2404</c:v>
                </c:pt>
                <c:pt idx="14413">
                  <c:v>82.2404</c:v>
                </c:pt>
                <c:pt idx="14414">
                  <c:v>82.198</c:v>
                </c:pt>
                <c:pt idx="14415">
                  <c:v>82.15569999999998</c:v>
                </c:pt>
                <c:pt idx="14416">
                  <c:v>82.198</c:v>
                </c:pt>
                <c:pt idx="14417">
                  <c:v>82.198</c:v>
                </c:pt>
                <c:pt idx="14418">
                  <c:v>82.198</c:v>
                </c:pt>
                <c:pt idx="14419">
                  <c:v>82.07089999999998</c:v>
                </c:pt>
                <c:pt idx="14420">
                  <c:v>82.07089999999998</c:v>
                </c:pt>
                <c:pt idx="14421">
                  <c:v>82.198</c:v>
                </c:pt>
                <c:pt idx="14422">
                  <c:v>82.2404</c:v>
                </c:pt>
                <c:pt idx="14423">
                  <c:v>82.2404</c:v>
                </c:pt>
                <c:pt idx="14424">
                  <c:v>82.28279999999998</c:v>
                </c:pt>
                <c:pt idx="14425">
                  <c:v>82.32519999999998</c:v>
                </c:pt>
                <c:pt idx="14426">
                  <c:v>82.28279999999998</c:v>
                </c:pt>
                <c:pt idx="14427">
                  <c:v>82.198</c:v>
                </c:pt>
                <c:pt idx="14428">
                  <c:v>82.1133</c:v>
                </c:pt>
                <c:pt idx="14429">
                  <c:v>82.1133</c:v>
                </c:pt>
                <c:pt idx="14430">
                  <c:v>82.2404</c:v>
                </c:pt>
                <c:pt idx="14431">
                  <c:v>82.32519999999998</c:v>
                </c:pt>
                <c:pt idx="14432">
                  <c:v>82.32519999999998</c:v>
                </c:pt>
                <c:pt idx="14433">
                  <c:v>82.2404</c:v>
                </c:pt>
                <c:pt idx="14434">
                  <c:v>82.2404</c:v>
                </c:pt>
                <c:pt idx="14435">
                  <c:v>82.2404</c:v>
                </c:pt>
                <c:pt idx="14436">
                  <c:v>82.28279999999998</c:v>
                </c:pt>
                <c:pt idx="14437">
                  <c:v>82.28279999999998</c:v>
                </c:pt>
                <c:pt idx="14438">
                  <c:v>82.32519999999998</c:v>
                </c:pt>
                <c:pt idx="14439">
                  <c:v>82.3676</c:v>
                </c:pt>
                <c:pt idx="14440">
                  <c:v>82.28279999999998</c:v>
                </c:pt>
                <c:pt idx="14441">
                  <c:v>82.2404</c:v>
                </c:pt>
                <c:pt idx="14442">
                  <c:v>82.198</c:v>
                </c:pt>
                <c:pt idx="14443">
                  <c:v>82.3676</c:v>
                </c:pt>
                <c:pt idx="14444">
                  <c:v>82.3676</c:v>
                </c:pt>
                <c:pt idx="14445">
                  <c:v>82.32519999999998</c:v>
                </c:pt>
                <c:pt idx="14446">
                  <c:v>82.2404</c:v>
                </c:pt>
                <c:pt idx="14447">
                  <c:v>82.2404</c:v>
                </c:pt>
                <c:pt idx="14448">
                  <c:v>82.28279999999998</c:v>
                </c:pt>
                <c:pt idx="14449">
                  <c:v>82.198</c:v>
                </c:pt>
                <c:pt idx="14450">
                  <c:v>82.28279999999998</c:v>
                </c:pt>
                <c:pt idx="14451">
                  <c:v>82.3676</c:v>
                </c:pt>
                <c:pt idx="14452">
                  <c:v>82.41</c:v>
                </c:pt>
                <c:pt idx="14453">
                  <c:v>82.41</c:v>
                </c:pt>
                <c:pt idx="14454">
                  <c:v>82.28279999999998</c:v>
                </c:pt>
                <c:pt idx="14455">
                  <c:v>82.28279999999998</c:v>
                </c:pt>
                <c:pt idx="14456">
                  <c:v>82.32519999999998</c:v>
                </c:pt>
                <c:pt idx="14457">
                  <c:v>82.41</c:v>
                </c:pt>
                <c:pt idx="14458">
                  <c:v>82.28279999999998</c:v>
                </c:pt>
                <c:pt idx="14459">
                  <c:v>82.32519999999998</c:v>
                </c:pt>
                <c:pt idx="14460">
                  <c:v>82.2404</c:v>
                </c:pt>
                <c:pt idx="14461">
                  <c:v>82.2404</c:v>
                </c:pt>
                <c:pt idx="14462">
                  <c:v>82.198</c:v>
                </c:pt>
                <c:pt idx="14463">
                  <c:v>82.32519999999998</c:v>
                </c:pt>
                <c:pt idx="14464">
                  <c:v>82.3676</c:v>
                </c:pt>
                <c:pt idx="14465">
                  <c:v>82.41</c:v>
                </c:pt>
                <c:pt idx="14466">
                  <c:v>82.45239999999998</c:v>
                </c:pt>
                <c:pt idx="14467">
                  <c:v>82.41</c:v>
                </c:pt>
                <c:pt idx="14468">
                  <c:v>82.3676</c:v>
                </c:pt>
                <c:pt idx="14469">
                  <c:v>82.28279999999998</c:v>
                </c:pt>
                <c:pt idx="14470">
                  <c:v>82.28279999999998</c:v>
                </c:pt>
                <c:pt idx="14471">
                  <c:v>82.28279999999998</c:v>
                </c:pt>
                <c:pt idx="14472">
                  <c:v>82.32519999999998</c:v>
                </c:pt>
                <c:pt idx="14473">
                  <c:v>82.32519999999998</c:v>
                </c:pt>
                <c:pt idx="14474">
                  <c:v>82.32519999999998</c:v>
                </c:pt>
                <c:pt idx="14475">
                  <c:v>82.198</c:v>
                </c:pt>
                <c:pt idx="14476">
                  <c:v>82.198</c:v>
                </c:pt>
                <c:pt idx="14477">
                  <c:v>82.2404</c:v>
                </c:pt>
                <c:pt idx="14478">
                  <c:v>82.28279999999998</c:v>
                </c:pt>
                <c:pt idx="14479">
                  <c:v>82.28279999999998</c:v>
                </c:pt>
                <c:pt idx="14480">
                  <c:v>82.28279999999998</c:v>
                </c:pt>
                <c:pt idx="14481">
                  <c:v>82.32519999999998</c:v>
                </c:pt>
                <c:pt idx="14482">
                  <c:v>82.28279999999998</c:v>
                </c:pt>
                <c:pt idx="14483">
                  <c:v>82.32519999999998</c:v>
                </c:pt>
                <c:pt idx="14484">
                  <c:v>82.3676</c:v>
                </c:pt>
                <c:pt idx="14485">
                  <c:v>82.45239999999998</c:v>
                </c:pt>
                <c:pt idx="14486">
                  <c:v>82.41</c:v>
                </c:pt>
                <c:pt idx="14487">
                  <c:v>82.41</c:v>
                </c:pt>
                <c:pt idx="14488">
                  <c:v>82.3676</c:v>
                </c:pt>
                <c:pt idx="14489">
                  <c:v>82.41</c:v>
                </c:pt>
                <c:pt idx="14490">
                  <c:v>82.41</c:v>
                </c:pt>
                <c:pt idx="14491">
                  <c:v>82.3676</c:v>
                </c:pt>
                <c:pt idx="14492">
                  <c:v>82.28279999999998</c:v>
                </c:pt>
                <c:pt idx="14493">
                  <c:v>82.2404</c:v>
                </c:pt>
                <c:pt idx="14494">
                  <c:v>82.2404</c:v>
                </c:pt>
                <c:pt idx="14495">
                  <c:v>82.198</c:v>
                </c:pt>
                <c:pt idx="14496">
                  <c:v>82.3676</c:v>
                </c:pt>
                <c:pt idx="14497">
                  <c:v>82.3676</c:v>
                </c:pt>
                <c:pt idx="14498">
                  <c:v>82.45239999999998</c:v>
                </c:pt>
                <c:pt idx="14499">
                  <c:v>82.45239999999998</c:v>
                </c:pt>
                <c:pt idx="14500">
                  <c:v>82.45239999999998</c:v>
                </c:pt>
                <c:pt idx="14501">
                  <c:v>82.3676</c:v>
                </c:pt>
                <c:pt idx="14502">
                  <c:v>82.28279999999998</c:v>
                </c:pt>
                <c:pt idx="14503">
                  <c:v>82.3676</c:v>
                </c:pt>
                <c:pt idx="14504">
                  <c:v>82.32519999999998</c:v>
                </c:pt>
                <c:pt idx="14505">
                  <c:v>82.41</c:v>
                </c:pt>
                <c:pt idx="14506">
                  <c:v>82.28279999999998</c:v>
                </c:pt>
                <c:pt idx="14507">
                  <c:v>82.41</c:v>
                </c:pt>
                <c:pt idx="14508">
                  <c:v>82.45239999999998</c:v>
                </c:pt>
                <c:pt idx="14509">
                  <c:v>82.4947</c:v>
                </c:pt>
                <c:pt idx="14510">
                  <c:v>82.5371</c:v>
                </c:pt>
                <c:pt idx="14511">
                  <c:v>82.4947</c:v>
                </c:pt>
                <c:pt idx="14512">
                  <c:v>82.4947</c:v>
                </c:pt>
                <c:pt idx="14513">
                  <c:v>82.4947</c:v>
                </c:pt>
                <c:pt idx="14514">
                  <c:v>82.4947</c:v>
                </c:pt>
                <c:pt idx="14515">
                  <c:v>82.41</c:v>
                </c:pt>
                <c:pt idx="14516">
                  <c:v>82.32519999999998</c:v>
                </c:pt>
                <c:pt idx="14517">
                  <c:v>82.41</c:v>
                </c:pt>
                <c:pt idx="14518">
                  <c:v>82.45239999999998</c:v>
                </c:pt>
                <c:pt idx="14519">
                  <c:v>82.45239999999998</c:v>
                </c:pt>
                <c:pt idx="14520">
                  <c:v>82.45239999999998</c:v>
                </c:pt>
                <c:pt idx="14521">
                  <c:v>82.41</c:v>
                </c:pt>
                <c:pt idx="14522">
                  <c:v>82.45239999999998</c:v>
                </c:pt>
                <c:pt idx="14523">
                  <c:v>82.3676</c:v>
                </c:pt>
                <c:pt idx="14524">
                  <c:v>82.41</c:v>
                </c:pt>
                <c:pt idx="14525">
                  <c:v>82.32519999999998</c:v>
                </c:pt>
                <c:pt idx="14526">
                  <c:v>82.3676</c:v>
                </c:pt>
                <c:pt idx="14527">
                  <c:v>82.32519999999998</c:v>
                </c:pt>
                <c:pt idx="14528">
                  <c:v>82.32519999999998</c:v>
                </c:pt>
                <c:pt idx="14529">
                  <c:v>82.3676</c:v>
                </c:pt>
                <c:pt idx="14530">
                  <c:v>82.28279999999998</c:v>
                </c:pt>
                <c:pt idx="14531">
                  <c:v>82.2404</c:v>
                </c:pt>
                <c:pt idx="14532">
                  <c:v>82.2404</c:v>
                </c:pt>
                <c:pt idx="14533">
                  <c:v>82.32519999999998</c:v>
                </c:pt>
                <c:pt idx="14534">
                  <c:v>82.32519999999998</c:v>
                </c:pt>
                <c:pt idx="14535">
                  <c:v>82.32519999999998</c:v>
                </c:pt>
                <c:pt idx="14536">
                  <c:v>82.2404</c:v>
                </c:pt>
                <c:pt idx="14537">
                  <c:v>82.28279999999998</c:v>
                </c:pt>
                <c:pt idx="14538">
                  <c:v>82.28279999999998</c:v>
                </c:pt>
                <c:pt idx="14539">
                  <c:v>82.3676</c:v>
                </c:pt>
                <c:pt idx="14540">
                  <c:v>82.32519999999998</c:v>
                </c:pt>
                <c:pt idx="14541">
                  <c:v>82.28279999999998</c:v>
                </c:pt>
                <c:pt idx="14542">
                  <c:v>82.32519999999998</c:v>
                </c:pt>
                <c:pt idx="14543">
                  <c:v>82.41</c:v>
                </c:pt>
                <c:pt idx="14544">
                  <c:v>82.45239999999998</c:v>
                </c:pt>
                <c:pt idx="14545">
                  <c:v>82.4947</c:v>
                </c:pt>
                <c:pt idx="14546">
                  <c:v>82.4947</c:v>
                </c:pt>
                <c:pt idx="14547">
                  <c:v>82.41</c:v>
                </c:pt>
                <c:pt idx="14548">
                  <c:v>82.41</c:v>
                </c:pt>
                <c:pt idx="14549">
                  <c:v>82.3676</c:v>
                </c:pt>
                <c:pt idx="14550">
                  <c:v>82.4947</c:v>
                </c:pt>
                <c:pt idx="14551">
                  <c:v>82.5371</c:v>
                </c:pt>
                <c:pt idx="14552">
                  <c:v>82.5371</c:v>
                </c:pt>
                <c:pt idx="14553">
                  <c:v>82.41</c:v>
                </c:pt>
                <c:pt idx="14554">
                  <c:v>82.41</c:v>
                </c:pt>
                <c:pt idx="14555">
                  <c:v>82.4947</c:v>
                </c:pt>
                <c:pt idx="14556">
                  <c:v>82.45239999999998</c:v>
                </c:pt>
                <c:pt idx="14557">
                  <c:v>82.45239999999998</c:v>
                </c:pt>
                <c:pt idx="14558">
                  <c:v>82.45239999999998</c:v>
                </c:pt>
                <c:pt idx="14559">
                  <c:v>82.57949999999998</c:v>
                </c:pt>
                <c:pt idx="14560">
                  <c:v>82.57949999999998</c:v>
                </c:pt>
                <c:pt idx="14561">
                  <c:v>82.5371</c:v>
                </c:pt>
                <c:pt idx="14562">
                  <c:v>82.45239999999998</c:v>
                </c:pt>
                <c:pt idx="14563">
                  <c:v>82.3676</c:v>
                </c:pt>
                <c:pt idx="14564">
                  <c:v>82.32519999999998</c:v>
                </c:pt>
                <c:pt idx="14565">
                  <c:v>82.41</c:v>
                </c:pt>
                <c:pt idx="14566">
                  <c:v>82.45239999999998</c:v>
                </c:pt>
                <c:pt idx="14567">
                  <c:v>82.5371</c:v>
                </c:pt>
                <c:pt idx="14568">
                  <c:v>82.4947</c:v>
                </c:pt>
                <c:pt idx="14569">
                  <c:v>82.45239999999998</c:v>
                </c:pt>
                <c:pt idx="14570">
                  <c:v>82.4947</c:v>
                </c:pt>
                <c:pt idx="14571">
                  <c:v>82.4947</c:v>
                </c:pt>
                <c:pt idx="14572">
                  <c:v>82.5371</c:v>
                </c:pt>
                <c:pt idx="14573">
                  <c:v>82.5371</c:v>
                </c:pt>
                <c:pt idx="14574">
                  <c:v>82.4947</c:v>
                </c:pt>
                <c:pt idx="14575">
                  <c:v>82.45239999999998</c:v>
                </c:pt>
                <c:pt idx="14576">
                  <c:v>82.4947</c:v>
                </c:pt>
                <c:pt idx="14577">
                  <c:v>82.57949999999998</c:v>
                </c:pt>
                <c:pt idx="14578">
                  <c:v>82.62189999999998</c:v>
                </c:pt>
                <c:pt idx="14579">
                  <c:v>82.70670000000001</c:v>
                </c:pt>
                <c:pt idx="14580">
                  <c:v>82.70670000000001</c:v>
                </c:pt>
                <c:pt idx="14581">
                  <c:v>82.62189999999998</c:v>
                </c:pt>
                <c:pt idx="14582">
                  <c:v>82.5371</c:v>
                </c:pt>
                <c:pt idx="14583">
                  <c:v>82.41</c:v>
                </c:pt>
                <c:pt idx="14584">
                  <c:v>82.4947</c:v>
                </c:pt>
                <c:pt idx="14585">
                  <c:v>82.57949999999998</c:v>
                </c:pt>
                <c:pt idx="14586">
                  <c:v>82.62189999999998</c:v>
                </c:pt>
                <c:pt idx="14587">
                  <c:v>82.62189999999998</c:v>
                </c:pt>
                <c:pt idx="14588">
                  <c:v>82.62189999999998</c:v>
                </c:pt>
                <c:pt idx="14589">
                  <c:v>82.57949999999998</c:v>
                </c:pt>
                <c:pt idx="14590">
                  <c:v>82.57949999999998</c:v>
                </c:pt>
                <c:pt idx="14591">
                  <c:v>82.5371</c:v>
                </c:pt>
                <c:pt idx="14592">
                  <c:v>82.5371</c:v>
                </c:pt>
                <c:pt idx="14593">
                  <c:v>82.57949999999998</c:v>
                </c:pt>
                <c:pt idx="14594">
                  <c:v>82.4947</c:v>
                </c:pt>
                <c:pt idx="14595">
                  <c:v>82.4947</c:v>
                </c:pt>
                <c:pt idx="14596">
                  <c:v>82.45239999999998</c:v>
                </c:pt>
                <c:pt idx="14597">
                  <c:v>82.62189999999998</c:v>
                </c:pt>
                <c:pt idx="14598">
                  <c:v>82.70670000000001</c:v>
                </c:pt>
                <c:pt idx="14599">
                  <c:v>82.70670000000001</c:v>
                </c:pt>
                <c:pt idx="14600">
                  <c:v>82.6643</c:v>
                </c:pt>
                <c:pt idx="14601">
                  <c:v>82.70670000000001</c:v>
                </c:pt>
                <c:pt idx="14602">
                  <c:v>82.70670000000001</c:v>
                </c:pt>
                <c:pt idx="14603">
                  <c:v>82.6643</c:v>
                </c:pt>
                <c:pt idx="14604">
                  <c:v>82.70670000000001</c:v>
                </c:pt>
                <c:pt idx="14605">
                  <c:v>82.70670000000001</c:v>
                </c:pt>
                <c:pt idx="14606">
                  <c:v>82.7491</c:v>
                </c:pt>
                <c:pt idx="14607">
                  <c:v>82.6643</c:v>
                </c:pt>
                <c:pt idx="14608">
                  <c:v>82.62189999999998</c:v>
                </c:pt>
                <c:pt idx="14609">
                  <c:v>82.62189999999998</c:v>
                </c:pt>
                <c:pt idx="14610">
                  <c:v>82.57949999999998</c:v>
                </c:pt>
                <c:pt idx="14611">
                  <c:v>82.5371</c:v>
                </c:pt>
                <c:pt idx="14612">
                  <c:v>82.57949999999998</c:v>
                </c:pt>
                <c:pt idx="14613">
                  <c:v>82.5371</c:v>
                </c:pt>
                <c:pt idx="14614">
                  <c:v>82.6643</c:v>
                </c:pt>
                <c:pt idx="14615">
                  <c:v>82.6643</c:v>
                </c:pt>
                <c:pt idx="14616">
                  <c:v>82.70670000000001</c:v>
                </c:pt>
                <c:pt idx="14617">
                  <c:v>82.7491</c:v>
                </c:pt>
                <c:pt idx="14618">
                  <c:v>82.70670000000001</c:v>
                </c:pt>
                <c:pt idx="14619">
                  <c:v>82.62189999999998</c:v>
                </c:pt>
                <c:pt idx="14620">
                  <c:v>82.62189999999998</c:v>
                </c:pt>
                <c:pt idx="14621">
                  <c:v>82.6643</c:v>
                </c:pt>
                <c:pt idx="14622">
                  <c:v>82.7491</c:v>
                </c:pt>
                <c:pt idx="14623">
                  <c:v>82.70670000000001</c:v>
                </c:pt>
                <c:pt idx="14624">
                  <c:v>82.70670000000001</c:v>
                </c:pt>
                <c:pt idx="14625">
                  <c:v>82.70670000000001</c:v>
                </c:pt>
                <c:pt idx="14626">
                  <c:v>82.62189999999998</c:v>
                </c:pt>
                <c:pt idx="14627">
                  <c:v>82.6643</c:v>
                </c:pt>
                <c:pt idx="14628">
                  <c:v>82.6643</c:v>
                </c:pt>
                <c:pt idx="14629">
                  <c:v>82.7491</c:v>
                </c:pt>
                <c:pt idx="14630">
                  <c:v>82.7491</c:v>
                </c:pt>
                <c:pt idx="14631">
                  <c:v>82.7914</c:v>
                </c:pt>
                <c:pt idx="14632">
                  <c:v>82.7491</c:v>
                </c:pt>
                <c:pt idx="14633">
                  <c:v>82.70670000000001</c:v>
                </c:pt>
                <c:pt idx="14634">
                  <c:v>82.57949999999998</c:v>
                </c:pt>
                <c:pt idx="14635">
                  <c:v>82.6643</c:v>
                </c:pt>
                <c:pt idx="14636">
                  <c:v>82.6643</c:v>
                </c:pt>
                <c:pt idx="14637">
                  <c:v>82.7491</c:v>
                </c:pt>
                <c:pt idx="14638">
                  <c:v>82.70670000000001</c:v>
                </c:pt>
                <c:pt idx="14639">
                  <c:v>82.6643</c:v>
                </c:pt>
                <c:pt idx="14640">
                  <c:v>82.5371</c:v>
                </c:pt>
                <c:pt idx="14641">
                  <c:v>82.6643</c:v>
                </c:pt>
                <c:pt idx="14642">
                  <c:v>82.62189999999998</c:v>
                </c:pt>
                <c:pt idx="14643">
                  <c:v>82.62189999999998</c:v>
                </c:pt>
                <c:pt idx="14644">
                  <c:v>82.6643</c:v>
                </c:pt>
                <c:pt idx="14645">
                  <c:v>82.7491</c:v>
                </c:pt>
                <c:pt idx="14646">
                  <c:v>82.70670000000001</c:v>
                </c:pt>
                <c:pt idx="14647">
                  <c:v>82.7491</c:v>
                </c:pt>
                <c:pt idx="14648">
                  <c:v>82.6643</c:v>
                </c:pt>
                <c:pt idx="14649">
                  <c:v>82.70670000000001</c:v>
                </c:pt>
                <c:pt idx="14650">
                  <c:v>82.6643</c:v>
                </c:pt>
                <c:pt idx="14651">
                  <c:v>82.6643</c:v>
                </c:pt>
                <c:pt idx="14652">
                  <c:v>82.6643</c:v>
                </c:pt>
                <c:pt idx="14653">
                  <c:v>82.6643</c:v>
                </c:pt>
                <c:pt idx="14654">
                  <c:v>82.7914</c:v>
                </c:pt>
                <c:pt idx="14655">
                  <c:v>82.7491</c:v>
                </c:pt>
                <c:pt idx="14656">
                  <c:v>82.70670000000001</c:v>
                </c:pt>
                <c:pt idx="14657">
                  <c:v>82.70670000000001</c:v>
                </c:pt>
                <c:pt idx="14658">
                  <c:v>82.7491</c:v>
                </c:pt>
                <c:pt idx="14659">
                  <c:v>82.7491</c:v>
                </c:pt>
                <c:pt idx="14660">
                  <c:v>82.7491</c:v>
                </c:pt>
                <c:pt idx="14661">
                  <c:v>82.83379999999998</c:v>
                </c:pt>
                <c:pt idx="14662">
                  <c:v>82.7491</c:v>
                </c:pt>
                <c:pt idx="14663">
                  <c:v>82.7491</c:v>
                </c:pt>
                <c:pt idx="14664">
                  <c:v>82.7914</c:v>
                </c:pt>
                <c:pt idx="14665">
                  <c:v>82.83379999999998</c:v>
                </c:pt>
                <c:pt idx="14666">
                  <c:v>82.7914</c:v>
                </c:pt>
                <c:pt idx="14667">
                  <c:v>82.7914</c:v>
                </c:pt>
                <c:pt idx="14668">
                  <c:v>82.7491</c:v>
                </c:pt>
                <c:pt idx="14669">
                  <c:v>82.7914</c:v>
                </c:pt>
                <c:pt idx="14670">
                  <c:v>82.83379999999998</c:v>
                </c:pt>
                <c:pt idx="14671">
                  <c:v>82.83379999999998</c:v>
                </c:pt>
                <c:pt idx="14672">
                  <c:v>82.87619999999998</c:v>
                </c:pt>
                <c:pt idx="14673">
                  <c:v>82.9186</c:v>
                </c:pt>
                <c:pt idx="14674">
                  <c:v>82.87619999999998</c:v>
                </c:pt>
                <c:pt idx="14675">
                  <c:v>82.7491</c:v>
                </c:pt>
                <c:pt idx="14676">
                  <c:v>82.7914</c:v>
                </c:pt>
                <c:pt idx="14677">
                  <c:v>82.7491</c:v>
                </c:pt>
                <c:pt idx="14678">
                  <c:v>82.7914</c:v>
                </c:pt>
                <c:pt idx="14679">
                  <c:v>82.7491</c:v>
                </c:pt>
                <c:pt idx="14680">
                  <c:v>82.7491</c:v>
                </c:pt>
                <c:pt idx="14681">
                  <c:v>82.7491</c:v>
                </c:pt>
                <c:pt idx="14682">
                  <c:v>82.7914</c:v>
                </c:pt>
                <c:pt idx="14683">
                  <c:v>82.7914</c:v>
                </c:pt>
                <c:pt idx="14684">
                  <c:v>82.70670000000001</c:v>
                </c:pt>
                <c:pt idx="14685">
                  <c:v>82.70670000000001</c:v>
                </c:pt>
                <c:pt idx="14686">
                  <c:v>82.83379999999998</c:v>
                </c:pt>
                <c:pt idx="14687">
                  <c:v>82.87619999999998</c:v>
                </c:pt>
                <c:pt idx="14688">
                  <c:v>82.7491</c:v>
                </c:pt>
                <c:pt idx="14689">
                  <c:v>82.62189999999998</c:v>
                </c:pt>
                <c:pt idx="14690">
                  <c:v>82.70670000000001</c:v>
                </c:pt>
                <c:pt idx="14691">
                  <c:v>82.7491</c:v>
                </c:pt>
                <c:pt idx="14692">
                  <c:v>82.7491</c:v>
                </c:pt>
                <c:pt idx="14693">
                  <c:v>82.83379999999998</c:v>
                </c:pt>
                <c:pt idx="14694">
                  <c:v>82.961</c:v>
                </c:pt>
                <c:pt idx="14695">
                  <c:v>83.0</c:v>
                </c:pt>
                <c:pt idx="14696">
                  <c:v>82.9186</c:v>
                </c:pt>
                <c:pt idx="14697">
                  <c:v>82.83379999999998</c:v>
                </c:pt>
                <c:pt idx="14698">
                  <c:v>82.83379999999998</c:v>
                </c:pt>
                <c:pt idx="14699">
                  <c:v>82.87619999999998</c:v>
                </c:pt>
                <c:pt idx="14700">
                  <c:v>82.9186</c:v>
                </c:pt>
                <c:pt idx="14701">
                  <c:v>82.87619999999998</c:v>
                </c:pt>
                <c:pt idx="14702">
                  <c:v>82.7914</c:v>
                </c:pt>
                <c:pt idx="14703">
                  <c:v>82.70670000000001</c:v>
                </c:pt>
                <c:pt idx="14704">
                  <c:v>82.7914</c:v>
                </c:pt>
                <c:pt idx="14705">
                  <c:v>82.7491</c:v>
                </c:pt>
                <c:pt idx="14706">
                  <c:v>82.83379999999998</c:v>
                </c:pt>
                <c:pt idx="14707">
                  <c:v>82.961</c:v>
                </c:pt>
                <c:pt idx="14708">
                  <c:v>82.87619999999998</c:v>
                </c:pt>
                <c:pt idx="14709">
                  <c:v>82.83379999999998</c:v>
                </c:pt>
                <c:pt idx="14710">
                  <c:v>82.83379999999998</c:v>
                </c:pt>
                <c:pt idx="14711">
                  <c:v>82.83379999999998</c:v>
                </c:pt>
                <c:pt idx="14712">
                  <c:v>82.87619999999998</c:v>
                </c:pt>
                <c:pt idx="14713">
                  <c:v>82.83379999999998</c:v>
                </c:pt>
                <c:pt idx="14714">
                  <c:v>82.83379999999998</c:v>
                </c:pt>
                <c:pt idx="14715">
                  <c:v>82.83379999999998</c:v>
                </c:pt>
                <c:pt idx="14716">
                  <c:v>82.7914</c:v>
                </c:pt>
                <c:pt idx="14717">
                  <c:v>82.7914</c:v>
                </c:pt>
                <c:pt idx="14718">
                  <c:v>82.83379999999998</c:v>
                </c:pt>
                <c:pt idx="14719">
                  <c:v>82.7914</c:v>
                </c:pt>
                <c:pt idx="14720">
                  <c:v>82.87619999999998</c:v>
                </c:pt>
                <c:pt idx="14721">
                  <c:v>82.7914</c:v>
                </c:pt>
                <c:pt idx="14722">
                  <c:v>82.7491</c:v>
                </c:pt>
                <c:pt idx="14723">
                  <c:v>82.70670000000001</c:v>
                </c:pt>
                <c:pt idx="14724">
                  <c:v>82.7914</c:v>
                </c:pt>
                <c:pt idx="14725">
                  <c:v>82.83379999999998</c:v>
                </c:pt>
                <c:pt idx="14726">
                  <c:v>82.9186</c:v>
                </c:pt>
                <c:pt idx="14727">
                  <c:v>82.9186</c:v>
                </c:pt>
                <c:pt idx="14728">
                  <c:v>82.9186</c:v>
                </c:pt>
                <c:pt idx="14729">
                  <c:v>82.9186</c:v>
                </c:pt>
                <c:pt idx="14730">
                  <c:v>82.9186</c:v>
                </c:pt>
                <c:pt idx="14731">
                  <c:v>82.961</c:v>
                </c:pt>
                <c:pt idx="14732">
                  <c:v>82.961</c:v>
                </c:pt>
                <c:pt idx="14733">
                  <c:v>83.0</c:v>
                </c:pt>
                <c:pt idx="14734">
                  <c:v>82.961</c:v>
                </c:pt>
                <c:pt idx="14735">
                  <c:v>82.9186</c:v>
                </c:pt>
                <c:pt idx="14736">
                  <c:v>82.87619999999998</c:v>
                </c:pt>
                <c:pt idx="14737">
                  <c:v>82.961</c:v>
                </c:pt>
                <c:pt idx="14738">
                  <c:v>83.0</c:v>
                </c:pt>
                <c:pt idx="14739">
                  <c:v>82.961</c:v>
                </c:pt>
                <c:pt idx="14740">
                  <c:v>82.9186</c:v>
                </c:pt>
                <c:pt idx="14741">
                  <c:v>83.0</c:v>
                </c:pt>
                <c:pt idx="14742">
                  <c:v>82.961</c:v>
                </c:pt>
                <c:pt idx="14743">
                  <c:v>82.961</c:v>
                </c:pt>
                <c:pt idx="14744">
                  <c:v>82.961</c:v>
                </c:pt>
                <c:pt idx="14745">
                  <c:v>83.0</c:v>
                </c:pt>
                <c:pt idx="14746">
                  <c:v>82.87619999999998</c:v>
                </c:pt>
                <c:pt idx="14747">
                  <c:v>82.87619999999998</c:v>
                </c:pt>
                <c:pt idx="14748">
                  <c:v>82.83379999999998</c:v>
                </c:pt>
                <c:pt idx="14749">
                  <c:v>82.9186</c:v>
                </c:pt>
                <c:pt idx="14750">
                  <c:v>82.7914</c:v>
                </c:pt>
                <c:pt idx="14751">
                  <c:v>82.87619999999998</c:v>
                </c:pt>
                <c:pt idx="14752">
                  <c:v>82.961</c:v>
                </c:pt>
                <c:pt idx="14753">
                  <c:v>82.83379999999998</c:v>
                </c:pt>
                <c:pt idx="14754">
                  <c:v>82.83379999999998</c:v>
                </c:pt>
                <c:pt idx="14755">
                  <c:v>82.87619999999998</c:v>
                </c:pt>
                <c:pt idx="14756">
                  <c:v>83.0</c:v>
                </c:pt>
                <c:pt idx="14757">
                  <c:v>83.0</c:v>
                </c:pt>
                <c:pt idx="14758">
                  <c:v>83.09330000000001</c:v>
                </c:pt>
                <c:pt idx="14759">
                  <c:v>82.961</c:v>
                </c:pt>
                <c:pt idx="14760">
                  <c:v>83.0</c:v>
                </c:pt>
                <c:pt idx="14761">
                  <c:v>82.961</c:v>
                </c:pt>
                <c:pt idx="14762">
                  <c:v>83.09330000000001</c:v>
                </c:pt>
                <c:pt idx="14763">
                  <c:v>83.09330000000001</c:v>
                </c:pt>
                <c:pt idx="14764">
                  <c:v>83.0</c:v>
                </c:pt>
                <c:pt idx="14765">
                  <c:v>82.87619999999998</c:v>
                </c:pt>
                <c:pt idx="14766">
                  <c:v>83.09330000000001</c:v>
                </c:pt>
                <c:pt idx="14767">
                  <c:v>83.1382</c:v>
                </c:pt>
                <c:pt idx="14768">
                  <c:v>83.09330000000001</c:v>
                </c:pt>
                <c:pt idx="14769">
                  <c:v>83.09330000000001</c:v>
                </c:pt>
                <c:pt idx="14770">
                  <c:v>82.9186</c:v>
                </c:pt>
                <c:pt idx="14771">
                  <c:v>82.83379999999998</c:v>
                </c:pt>
                <c:pt idx="14772">
                  <c:v>82.9186</c:v>
                </c:pt>
                <c:pt idx="14773">
                  <c:v>82.9186</c:v>
                </c:pt>
                <c:pt idx="14774">
                  <c:v>82.9186</c:v>
                </c:pt>
                <c:pt idx="14775">
                  <c:v>82.9186</c:v>
                </c:pt>
                <c:pt idx="14776">
                  <c:v>82.961</c:v>
                </c:pt>
                <c:pt idx="14777">
                  <c:v>83.0484</c:v>
                </c:pt>
                <c:pt idx="14778">
                  <c:v>83.1382</c:v>
                </c:pt>
                <c:pt idx="14779">
                  <c:v>83.09330000000001</c:v>
                </c:pt>
                <c:pt idx="14780">
                  <c:v>83.18309999999998</c:v>
                </c:pt>
                <c:pt idx="14781">
                  <c:v>83.1382</c:v>
                </c:pt>
                <c:pt idx="14782">
                  <c:v>83.1382</c:v>
                </c:pt>
                <c:pt idx="14783">
                  <c:v>83.0484</c:v>
                </c:pt>
                <c:pt idx="14784">
                  <c:v>83.0</c:v>
                </c:pt>
                <c:pt idx="14785">
                  <c:v>83.0484</c:v>
                </c:pt>
                <c:pt idx="14786">
                  <c:v>83.09330000000001</c:v>
                </c:pt>
                <c:pt idx="14787">
                  <c:v>83.09330000000001</c:v>
                </c:pt>
                <c:pt idx="14788">
                  <c:v>83.09330000000001</c:v>
                </c:pt>
                <c:pt idx="14789">
                  <c:v>83.1382</c:v>
                </c:pt>
                <c:pt idx="14790">
                  <c:v>83.09330000000001</c:v>
                </c:pt>
                <c:pt idx="14791">
                  <c:v>83.0484</c:v>
                </c:pt>
                <c:pt idx="14792">
                  <c:v>83.1382</c:v>
                </c:pt>
                <c:pt idx="14793">
                  <c:v>83.1382</c:v>
                </c:pt>
                <c:pt idx="14794">
                  <c:v>83.1382</c:v>
                </c:pt>
                <c:pt idx="14795">
                  <c:v>83.0484</c:v>
                </c:pt>
                <c:pt idx="14796">
                  <c:v>83.1382</c:v>
                </c:pt>
                <c:pt idx="14797">
                  <c:v>83.09330000000001</c:v>
                </c:pt>
                <c:pt idx="14798">
                  <c:v>83.09330000000001</c:v>
                </c:pt>
                <c:pt idx="14799">
                  <c:v>83.0484</c:v>
                </c:pt>
                <c:pt idx="14800">
                  <c:v>83.0484</c:v>
                </c:pt>
                <c:pt idx="14801">
                  <c:v>83.09330000000001</c:v>
                </c:pt>
                <c:pt idx="14802">
                  <c:v>83.09330000000001</c:v>
                </c:pt>
                <c:pt idx="14803">
                  <c:v>83.09330000000001</c:v>
                </c:pt>
                <c:pt idx="14804">
                  <c:v>83.18309999999998</c:v>
                </c:pt>
                <c:pt idx="14805">
                  <c:v>83.228</c:v>
                </c:pt>
                <c:pt idx="14806">
                  <c:v>83.09330000000001</c:v>
                </c:pt>
                <c:pt idx="14807">
                  <c:v>83.0484</c:v>
                </c:pt>
                <c:pt idx="14808">
                  <c:v>83.0484</c:v>
                </c:pt>
                <c:pt idx="14809">
                  <c:v>83.1382</c:v>
                </c:pt>
                <c:pt idx="14810">
                  <c:v>83.09330000000001</c:v>
                </c:pt>
                <c:pt idx="14811">
                  <c:v>83.1382</c:v>
                </c:pt>
                <c:pt idx="14812">
                  <c:v>83.18309999999998</c:v>
                </c:pt>
                <c:pt idx="14813">
                  <c:v>83.18309999999998</c:v>
                </c:pt>
                <c:pt idx="14814">
                  <c:v>83.18309999999998</c:v>
                </c:pt>
                <c:pt idx="14815">
                  <c:v>83.27279999999998</c:v>
                </c:pt>
                <c:pt idx="14816">
                  <c:v>83.27279999999998</c:v>
                </c:pt>
                <c:pt idx="14817">
                  <c:v>83.228</c:v>
                </c:pt>
                <c:pt idx="14818">
                  <c:v>83.27279999999998</c:v>
                </c:pt>
                <c:pt idx="14819">
                  <c:v>83.18309999999998</c:v>
                </c:pt>
                <c:pt idx="14820">
                  <c:v>83.0</c:v>
                </c:pt>
                <c:pt idx="14821">
                  <c:v>82.961</c:v>
                </c:pt>
                <c:pt idx="14822">
                  <c:v>83.0484</c:v>
                </c:pt>
                <c:pt idx="14823">
                  <c:v>83.1382</c:v>
                </c:pt>
                <c:pt idx="14824">
                  <c:v>83.0484</c:v>
                </c:pt>
                <c:pt idx="14825">
                  <c:v>83.0</c:v>
                </c:pt>
                <c:pt idx="14826">
                  <c:v>83.1382</c:v>
                </c:pt>
                <c:pt idx="14827">
                  <c:v>83.228</c:v>
                </c:pt>
                <c:pt idx="14828">
                  <c:v>83.3177</c:v>
                </c:pt>
                <c:pt idx="14829">
                  <c:v>83.1382</c:v>
                </c:pt>
                <c:pt idx="14830">
                  <c:v>83.0484</c:v>
                </c:pt>
                <c:pt idx="14831">
                  <c:v>83.0484</c:v>
                </c:pt>
                <c:pt idx="14832">
                  <c:v>83.09330000000001</c:v>
                </c:pt>
                <c:pt idx="14833">
                  <c:v>83.18309999999998</c:v>
                </c:pt>
                <c:pt idx="14834">
                  <c:v>83.0484</c:v>
                </c:pt>
                <c:pt idx="14835">
                  <c:v>83.0484</c:v>
                </c:pt>
                <c:pt idx="14836">
                  <c:v>83.0</c:v>
                </c:pt>
                <c:pt idx="14837">
                  <c:v>83.09330000000001</c:v>
                </c:pt>
                <c:pt idx="14838">
                  <c:v>83.1382</c:v>
                </c:pt>
                <c:pt idx="14839">
                  <c:v>83.18309999999998</c:v>
                </c:pt>
                <c:pt idx="14840">
                  <c:v>83.1382</c:v>
                </c:pt>
                <c:pt idx="14841">
                  <c:v>83.1382</c:v>
                </c:pt>
                <c:pt idx="14842">
                  <c:v>83.0</c:v>
                </c:pt>
                <c:pt idx="14843">
                  <c:v>83.0484</c:v>
                </c:pt>
                <c:pt idx="14844">
                  <c:v>83.0</c:v>
                </c:pt>
                <c:pt idx="14845">
                  <c:v>83.0484</c:v>
                </c:pt>
                <c:pt idx="14846">
                  <c:v>83.1382</c:v>
                </c:pt>
                <c:pt idx="14847">
                  <c:v>83.18309999999998</c:v>
                </c:pt>
                <c:pt idx="14848">
                  <c:v>83.1382</c:v>
                </c:pt>
                <c:pt idx="14849">
                  <c:v>83.09330000000001</c:v>
                </c:pt>
                <c:pt idx="14850">
                  <c:v>83.09330000000001</c:v>
                </c:pt>
                <c:pt idx="14851">
                  <c:v>83.0</c:v>
                </c:pt>
                <c:pt idx="14852">
                  <c:v>83.1382</c:v>
                </c:pt>
                <c:pt idx="14853">
                  <c:v>83.18309999999998</c:v>
                </c:pt>
                <c:pt idx="14854">
                  <c:v>83.18309999999998</c:v>
                </c:pt>
                <c:pt idx="14855">
                  <c:v>83.09330000000001</c:v>
                </c:pt>
                <c:pt idx="14856">
                  <c:v>83.1382</c:v>
                </c:pt>
                <c:pt idx="14857">
                  <c:v>83.1382</c:v>
                </c:pt>
                <c:pt idx="14858">
                  <c:v>83.228</c:v>
                </c:pt>
                <c:pt idx="14859">
                  <c:v>83.18309999999998</c:v>
                </c:pt>
                <c:pt idx="14860">
                  <c:v>83.27279999999998</c:v>
                </c:pt>
                <c:pt idx="14861">
                  <c:v>83.27279999999998</c:v>
                </c:pt>
                <c:pt idx="14862">
                  <c:v>83.27279999999998</c:v>
                </c:pt>
                <c:pt idx="14863">
                  <c:v>83.18309999999998</c:v>
                </c:pt>
                <c:pt idx="14864">
                  <c:v>83.0484</c:v>
                </c:pt>
                <c:pt idx="14865">
                  <c:v>83.09330000000001</c:v>
                </c:pt>
                <c:pt idx="14866">
                  <c:v>83.1382</c:v>
                </c:pt>
                <c:pt idx="14867">
                  <c:v>83.228</c:v>
                </c:pt>
                <c:pt idx="14868">
                  <c:v>83.18309999999998</c:v>
                </c:pt>
                <c:pt idx="14869">
                  <c:v>83.228</c:v>
                </c:pt>
                <c:pt idx="14870">
                  <c:v>83.09330000000001</c:v>
                </c:pt>
                <c:pt idx="14871">
                  <c:v>83.18309999999998</c:v>
                </c:pt>
                <c:pt idx="14872">
                  <c:v>83.0484</c:v>
                </c:pt>
                <c:pt idx="14873">
                  <c:v>83.1382</c:v>
                </c:pt>
                <c:pt idx="14874">
                  <c:v>83.18309999999998</c:v>
                </c:pt>
                <c:pt idx="14875">
                  <c:v>83.18309999999998</c:v>
                </c:pt>
                <c:pt idx="14876">
                  <c:v>83.18309999999998</c:v>
                </c:pt>
                <c:pt idx="14877">
                  <c:v>83.228</c:v>
                </c:pt>
                <c:pt idx="14878">
                  <c:v>83.228</c:v>
                </c:pt>
                <c:pt idx="14879">
                  <c:v>83.27279999999998</c:v>
                </c:pt>
                <c:pt idx="14880">
                  <c:v>83.3177</c:v>
                </c:pt>
                <c:pt idx="14881">
                  <c:v>83.27279999999998</c:v>
                </c:pt>
                <c:pt idx="14882">
                  <c:v>83.3177</c:v>
                </c:pt>
                <c:pt idx="14883">
                  <c:v>83.3177</c:v>
                </c:pt>
                <c:pt idx="14884">
                  <c:v>83.27279999999998</c:v>
                </c:pt>
                <c:pt idx="14885">
                  <c:v>83.228</c:v>
                </c:pt>
                <c:pt idx="14886">
                  <c:v>83.228</c:v>
                </c:pt>
                <c:pt idx="14887">
                  <c:v>83.228</c:v>
                </c:pt>
                <c:pt idx="14888">
                  <c:v>83.228</c:v>
                </c:pt>
                <c:pt idx="14889">
                  <c:v>83.228</c:v>
                </c:pt>
                <c:pt idx="14890">
                  <c:v>83.3177</c:v>
                </c:pt>
                <c:pt idx="14891">
                  <c:v>83.4075</c:v>
                </c:pt>
                <c:pt idx="14892">
                  <c:v>83.3626</c:v>
                </c:pt>
                <c:pt idx="14893">
                  <c:v>83.228</c:v>
                </c:pt>
                <c:pt idx="14894">
                  <c:v>83.228</c:v>
                </c:pt>
                <c:pt idx="14895">
                  <c:v>83.3177</c:v>
                </c:pt>
                <c:pt idx="14896">
                  <c:v>83.27279999999998</c:v>
                </c:pt>
                <c:pt idx="14897">
                  <c:v>83.27279999999998</c:v>
                </c:pt>
                <c:pt idx="14898">
                  <c:v>83.3626</c:v>
                </c:pt>
                <c:pt idx="14899">
                  <c:v>83.4523</c:v>
                </c:pt>
                <c:pt idx="14900">
                  <c:v>83.3177</c:v>
                </c:pt>
                <c:pt idx="14901">
                  <c:v>83.228</c:v>
                </c:pt>
                <c:pt idx="14902">
                  <c:v>83.09330000000001</c:v>
                </c:pt>
                <c:pt idx="14903">
                  <c:v>83.1382</c:v>
                </c:pt>
                <c:pt idx="14904">
                  <c:v>83.09330000000001</c:v>
                </c:pt>
                <c:pt idx="14905">
                  <c:v>83.18309999999998</c:v>
                </c:pt>
                <c:pt idx="14906">
                  <c:v>83.27279999999998</c:v>
                </c:pt>
                <c:pt idx="14907">
                  <c:v>83.4075</c:v>
                </c:pt>
                <c:pt idx="14908">
                  <c:v>83.3177</c:v>
                </c:pt>
                <c:pt idx="14909">
                  <c:v>83.1382</c:v>
                </c:pt>
                <c:pt idx="14910">
                  <c:v>83.27279999999998</c:v>
                </c:pt>
                <c:pt idx="14911">
                  <c:v>83.27279999999998</c:v>
                </c:pt>
                <c:pt idx="14912">
                  <c:v>83.228</c:v>
                </c:pt>
                <c:pt idx="14913">
                  <c:v>83.09330000000001</c:v>
                </c:pt>
                <c:pt idx="14914">
                  <c:v>83.1382</c:v>
                </c:pt>
                <c:pt idx="14915">
                  <c:v>83.27279999999998</c:v>
                </c:pt>
                <c:pt idx="14916">
                  <c:v>83.27279999999998</c:v>
                </c:pt>
                <c:pt idx="14917">
                  <c:v>83.27279999999998</c:v>
                </c:pt>
                <c:pt idx="14918">
                  <c:v>83.27279999999998</c:v>
                </c:pt>
                <c:pt idx="14919">
                  <c:v>83.3177</c:v>
                </c:pt>
                <c:pt idx="14920">
                  <c:v>83.27279999999998</c:v>
                </c:pt>
                <c:pt idx="14921">
                  <c:v>83.228</c:v>
                </c:pt>
                <c:pt idx="14922">
                  <c:v>83.228</c:v>
                </c:pt>
                <c:pt idx="14923">
                  <c:v>83.27279999999998</c:v>
                </c:pt>
                <c:pt idx="14924">
                  <c:v>83.3177</c:v>
                </c:pt>
                <c:pt idx="14925">
                  <c:v>83.27279999999998</c:v>
                </c:pt>
                <c:pt idx="14926">
                  <c:v>83.3177</c:v>
                </c:pt>
                <c:pt idx="14927">
                  <c:v>83.3626</c:v>
                </c:pt>
                <c:pt idx="14928">
                  <c:v>83.3626</c:v>
                </c:pt>
                <c:pt idx="14929">
                  <c:v>83.3177</c:v>
                </c:pt>
                <c:pt idx="14930">
                  <c:v>83.27279999999998</c:v>
                </c:pt>
                <c:pt idx="14931">
                  <c:v>83.3626</c:v>
                </c:pt>
                <c:pt idx="14932">
                  <c:v>83.3177</c:v>
                </c:pt>
                <c:pt idx="14933">
                  <c:v>83.27279999999998</c:v>
                </c:pt>
                <c:pt idx="14934">
                  <c:v>83.1382</c:v>
                </c:pt>
                <c:pt idx="14935">
                  <c:v>83.0484</c:v>
                </c:pt>
                <c:pt idx="14936">
                  <c:v>83.0</c:v>
                </c:pt>
                <c:pt idx="14937">
                  <c:v>83.1382</c:v>
                </c:pt>
                <c:pt idx="14938">
                  <c:v>83.228</c:v>
                </c:pt>
                <c:pt idx="14939">
                  <c:v>83.3626</c:v>
                </c:pt>
                <c:pt idx="14940">
                  <c:v>83.3626</c:v>
                </c:pt>
                <c:pt idx="14941">
                  <c:v>83.3177</c:v>
                </c:pt>
                <c:pt idx="14942">
                  <c:v>83.3177</c:v>
                </c:pt>
                <c:pt idx="14943">
                  <c:v>83.3177</c:v>
                </c:pt>
                <c:pt idx="14944">
                  <c:v>83.4075</c:v>
                </c:pt>
                <c:pt idx="14945">
                  <c:v>83.3177</c:v>
                </c:pt>
                <c:pt idx="14946">
                  <c:v>83.4075</c:v>
                </c:pt>
                <c:pt idx="14947">
                  <c:v>83.4075</c:v>
                </c:pt>
                <c:pt idx="14948">
                  <c:v>83.4523</c:v>
                </c:pt>
                <c:pt idx="14949">
                  <c:v>83.3626</c:v>
                </c:pt>
                <c:pt idx="14950">
                  <c:v>83.4075</c:v>
                </c:pt>
                <c:pt idx="14951">
                  <c:v>83.3626</c:v>
                </c:pt>
                <c:pt idx="14952">
                  <c:v>83.3177</c:v>
                </c:pt>
                <c:pt idx="14953">
                  <c:v>83.4523</c:v>
                </c:pt>
                <c:pt idx="14954">
                  <c:v>83.4523</c:v>
                </c:pt>
                <c:pt idx="14955">
                  <c:v>83.4075</c:v>
                </c:pt>
                <c:pt idx="14956">
                  <c:v>83.3177</c:v>
                </c:pt>
                <c:pt idx="14957">
                  <c:v>83.3626</c:v>
                </c:pt>
                <c:pt idx="14958">
                  <c:v>83.3626</c:v>
                </c:pt>
                <c:pt idx="14959">
                  <c:v>83.4075</c:v>
                </c:pt>
                <c:pt idx="14960">
                  <c:v>83.27279999999998</c:v>
                </c:pt>
                <c:pt idx="14961">
                  <c:v>83.3177</c:v>
                </c:pt>
                <c:pt idx="14962">
                  <c:v>83.27279999999998</c:v>
                </c:pt>
                <c:pt idx="14963">
                  <c:v>83.3626</c:v>
                </c:pt>
                <c:pt idx="14964">
                  <c:v>83.3626</c:v>
                </c:pt>
                <c:pt idx="14965">
                  <c:v>83.4972</c:v>
                </c:pt>
                <c:pt idx="14966">
                  <c:v>83.587</c:v>
                </c:pt>
                <c:pt idx="14967">
                  <c:v>83.587</c:v>
                </c:pt>
                <c:pt idx="14968">
                  <c:v>83.5421</c:v>
                </c:pt>
                <c:pt idx="14969">
                  <c:v>83.5421</c:v>
                </c:pt>
                <c:pt idx="14970">
                  <c:v>83.4972</c:v>
                </c:pt>
                <c:pt idx="14971">
                  <c:v>83.5421</c:v>
                </c:pt>
                <c:pt idx="14972">
                  <c:v>83.4523</c:v>
                </c:pt>
                <c:pt idx="14973">
                  <c:v>83.4523</c:v>
                </c:pt>
                <c:pt idx="14974">
                  <c:v>83.4075</c:v>
                </c:pt>
                <c:pt idx="14975">
                  <c:v>83.3626</c:v>
                </c:pt>
                <c:pt idx="14976">
                  <c:v>83.4075</c:v>
                </c:pt>
                <c:pt idx="14977">
                  <c:v>83.4075</c:v>
                </c:pt>
                <c:pt idx="14978">
                  <c:v>83.4075</c:v>
                </c:pt>
                <c:pt idx="14979">
                  <c:v>83.4075</c:v>
                </c:pt>
                <c:pt idx="14980">
                  <c:v>83.4972</c:v>
                </c:pt>
                <c:pt idx="14981">
                  <c:v>83.4523</c:v>
                </c:pt>
                <c:pt idx="14982">
                  <c:v>83.3626</c:v>
                </c:pt>
                <c:pt idx="14983">
                  <c:v>83.4075</c:v>
                </c:pt>
                <c:pt idx="14984">
                  <c:v>83.228</c:v>
                </c:pt>
                <c:pt idx="14985">
                  <c:v>83.1382</c:v>
                </c:pt>
                <c:pt idx="14986">
                  <c:v>83.18309999999998</c:v>
                </c:pt>
                <c:pt idx="14987">
                  <c:v>83.3177</c:v>
                </c:pt>
                <c:pt idx="14988">
                  <c:v>83.3626</c:v>
                </c:pt>
                <c:pt idx="14989">
                  <c:v>83.228</c:v>
                </c:pt>
                <c:pt idx="14990">
                  <c:v>83.3626</c:v>
                </c:pt>
                <c:pt idx="14991">
                  <c:v>83.4523</c:v>
                </c:pt>
                <c:pt idx="14992">
                  <c:v>83.4523</c:v>
                </c:pt>
                <c:pt idx="14993">
                  <c:v>83.4523</c:v>
                </c:pt>
                <c:pt idx="14994">
                  <c:v>83.3626</c:v>
                </c:pt>
                <c:pt idx="14995">
                  <c:v>83.4075</c:v>
                </c:pt>
                <c:pt idx="14996">
                  <c:v>83.3177</c:v>
                </c:pt>
                <c:pt idx="14997">
                  <c:v>83.5421</c:v>
                </c:pt>
                <c:pt idx="14998">
                  <c:v>83.4972</c:v>
                </c:pt>
                <c:pt idx="14999">
                  <c:v>83.4972</c:v>
                </c:pt>
                <c:pt idx="15000">
                  <c:v>83.4523</c:v>
                </c:pt>
                <c:pt idx="15001">
                  <c:v>83.5421</c:v>
                </c:pt>
                <c:pt idx="15002">
                  <c:v>83.4972</c:v>
                </c:pt>
                <c:pt idx="15003">
                  <c:v>83.587</c:v>
                </c:pt>
                <c:pt idx="15004">
                  <c:v>83.5421</c:v>
                </c:pt>
                <c:pt idx="15005">
                  <c:v>83.5421</c:v>
                </c:pt>
                <c:pt idx="15006">
                  <c:v>83.67669999999998</c:v>
                </c:pt>
                <c:pt idx="15007">
                  <c:v>83.6319</c:v>
                </c:pt>
                <c:pt idx="15008">
                  <c:v>83.5421</c:v>
                </c:pt>
                <c:pt idx="15009">
                  <c:v>83.4523</c:v>
                </c:pt>
                <c:pt idx="15010">
                  <c:v>83.4972</c:v>
                </c:pt>
                <c:pt idx="15011">
                  <c:v>83.4075</c:v>
                </c:pt>
                <c:pt idx="15012">
                  <c:v>83.3626</c:v>
                </c:pt>
                <c:pt idx="15013">
                  <c:v>83.3626</c:v>
                </c:pt>
                <c:pt idx="15014">
                  <c:v>83.5421</c:v>
                </c:pt>
                <c:pt idx="15015">
                  <c:v>83.4523</c:v>
                </c:pt>
                <c:pt idx="15016">
                  <c:v>83.4523</c:v>
                </c:pt>
                <c:pt idx="15017">
                  <c:v>83.4523</c:v>
                </c:pt>
                <c:pt idx="15018">
                  <c:v>83.3626</c:v>
                </c:pt>
                <c:pt idx="15019">
                  <c:v>83.4075</c:v>
                </c:pt>
                <c:pt idx="15020">
                  <c:v>83.27279999999998</c:v>
                </c:pt>
                <c:pt idx="15021">
                  <c:v>83.3177</c:v>
                </c:pt>
                <c:pt idx="15022">
                  <c:v>83.27279999999998</c:v>
                </c:pt>
                <c:pt idx="15023">
                  <c:v>83.4075</c:v>
                </c:pt>
                <c:pt idx="15024">
                  <c:v>83.4075</c:v>
                </c:pt>
                <c:pt idx="15025">
                  <c:v>83.4075</c:v>
                </c:pt>
                <c:pt idx="15026">
                  <c:v>83.3626</c:v>
                </c:pt>
                <c:pt idx="15027">
                  <c:v>83.3626</c:v>
                </c:pt>
                <c:pt idx="15028">
                  <c:v>83.4523</c:v>
                </c:pt>
                <c:pt idx="15029">
                  <c:v>83.4972</c:v>
                </c:pt>
                <c:pt idx="15030">
                  <c:v>83.587</c:v>
                </c:pt>
                <c:pt idx="15031">
                  <c:v>83.5421</c:v>
                </c:pt>
                <c:pt idx="15032">
                  <c:v>83.4972</c:v>
                </c:pt>
                <c:pt idx="15033">
                  <c:v>83.4972</c:v>
                </c:pt>
                <c:pt idx="15034">
                  <c:v>83.4972</c:v>
                </c:pt>
                <c:pt idx="15035">
                  <c:v>83.4075</c:v>
                </c:pt>
                <c:pt idx="15036">
                  <c:v>83.4075</c:v>
                </c:pt>
                <c:pt idx="15037">
                  <c:v>83.3177</c:v>
                </c:pt>
                <c:pt idx="15038">
                  <c:v>83.4075</c:v>
                </c:pt>
                <c:pt idx="15039">
                  <c:v>83.27279999999998</c:v>
                </c:pt>
                <c:pt idx="15040">
                  <c:v>83.27279999999998</c:v>
                </c:pt>
                <c:pt idx="15041">
                  <c:v>83.18309999999998</c:v>
                </c:pt>
                <c:pt idx="15042">
                  <c:v>83.3177</c:v>
                </c:pt>
                <c:pt idx="15043">
                  <c:v>83.3626</c:v>
                </c:pt>
                <c:pt idx="15044">
                  <c:v>83.587</c:v>
                </c:pt>
                <c:pt idx="15045">
                  <c:v>83.5421</c:v>
                </c:pt>
                <c:pt idx="15046">
                  <c:v>83.5421</c:v>
                </c:pt>
                <c:pt idx="15047">
                  <c:v>83.4523</c:v>
                </c:pt>
                <c:pt idx="15048">
                  <c:v>83.4075</c:v>
                </c:pt>
                <c:pt idx="15049">
                  <c:v>83.4972</c:v>
                </c:pt>
                <c:pt idx="15050">
                  <c:v>83.6319</c:v>
                </c:pt>
                <c:pt idx="15051">
                  <c:v>83.587</c:v>
                </c:pt>
                <c:pt idx="15052">
                  <c:v>83.6319</c:v>
                </c:pt>
                <c:pt idx="15053">
                  <c:v>83.5421</c:v>
                </c:pt>
                <c:pt idx="15054">
                  <c:v>83.5421</c:v>
                </c:pt>
                <c:pt idx="15055">
                  <c:v>83.5421</c:v>
                </c:pt>
                <c:pt idx="15056">
                  <c:v>83.5421</c:v>
                </c:pt>
                <c:pt idx="15057">
                  <c:v>83.587</c:v>
                </c:pt>
                <c:pt idx="15058">
                  <c:v>83.587</c:v>
                </c:pt>
                <c:pt idx="15059">
                  <c:v>83.5421</c:v>
                </c:pt>
                <c:pt idx="15060">
                  <c:v>83.6319</c:v>
                </c:pt>
                <c:pt idx="15061">
                  <c:v>83.6319</c:v>
                </c:pt>
                <c:pt idx="15062">
                  <c:v>83.6319</c:v>
                </c:pt>
                <c:pt idx="15063">
                  <c:v>83.6319</c:v>
                </c:pt>
                <c:pt idx="15064">
                  <c:v>83.587</c:v>
                </c:pt>
                <c:pt idx="15065">
                  <c:v>83.4075</c:v>
                </c:pt>
                <c:pt idx="15066">
                  <c:v>83.27279999999998</c:v>
                </c:pt>
                <c:pt idx="15067">
                  <c:v>83.3177</c:v>
                </c:pt>
                <c:pt idx="15068">
                  <c:v>83.4972</c:v>
                </c:pt>
                <c:pt idx="15069">
                  <c:v>83.5421</c:v>
                </c:pt>
                <c:pt idx="15070">
                  <c:v>83.6319</c:v>
                </c:pt>
                <c:pt idx="15071">
                  <c:v>83.587</c:v>
                </c:pt>
                <c:pt idx="15072">
                  <c:v>83.4523</c:v>
                </c:pt>
                <c:pt idx="15073">
                  <c:v>83.4075</c:v>
                </c:pt>
                <c:pt idx="15074">
                  <c:v>83.4523</c:v>
                </c:pt>
                <c:pt idx="15075">
                  <c:v>83.3626</c:v>
                </c:pt>
                <c:pt idx="15076">
                  <c:v>83.4972</c:v>
                </c:pt>
                <c:pt idx="15077">
                  <c:v>83.67669999999998</c:v>
                </c:pt>
                <c:pt idx="15078">
                  <c:v>83.8114</c:v>
                </c:pt>
                <c:pt idx="15079">
                  <c:v>83.67669999999998</c:v>
                </c:pt>
                <c:pt idx="15080">
                  <c:v>83.6319</c:v>
                </c:pt>
                <c:pt idx="15081">
                  <c:v>83.7216</c:v>
                </c:pt>
                <c:pt idx="15082">
                  <c:v>83.7216</c:v>
                </c:pt>
                <c:pt idx="15083">
                  <c:v>83.7216</c:v>
                </c:pt>
                <c:pt idx="15084">
                  <c:v>83.7665</c:v>
                </c:pt>
                <c:pt idx="15085">
                  <c:v>83.67669999999998</c:v>
                </c:pt>
                <c:pt idx="15086">
                  <c:v>83.67669999999998</c:v>
                </c:pt>
                <c:pt idx="15087">
                  <c:v>83.5421</c:v>
                </c:pt>
                <c:pt idx="15088">
                  <c:v>83.5421</c:v>
                </c:pt>
                <c:pt idx="15089">
                  <c:v>83.5421</c:v>
                </c:pt>
                <c:pt idx="15090">
                  <c:v>83.5421</c:v>
                </c:pt>
                <c:pt idx="15091">
                  <c:v>83.5421</c:v>
                </c:pt>
                <c:pt idx="15092">
                  <c:v>83.67669999999998</c:v>
                </c:pt>
                <c:pt idx="15093">
                  <c:v>83.67669999999998</c:v>
                </c:pt>
                <c:pt idx="15094">
                  <c:v>83.67669999999998</c:v>
                </c:pt>
                <c:pt idx="15095">
                  <c:v>83.67669999999998</c:v>
                </c:pt>
                <c:pt idx="15096">
                  <c:v>83.587</c:v>
                </c:pt>
                <c:pt idx="15097">
                  <c:v>83.587</c:v>
                </c:pt>
                <c:pt idx="15098">
                  <c:v>83.587</c:v>
                </c:pt>
                <c:pt idx="15099">
                  <c:v>83.7216</c:v>
                </c:pt>
                <c:pt idx="15100">
                  <c:v>83.67669999999998</c:v>
                </c:pt>
                <c:pt idx="15101">
                  <c:v>83.67669999999998</c:v>
                </c:pt>
                <c:pt idx="15102">
                  <c:v>83.6319</c:v>
                </c:pt>
                <c:pt idx="15103">
                  <c:v>83.67669999999998</c:v>
                </c:pt>
                <c:pt idx="15104">
                  <c:v>83.7216</c:v>
                </c:pt>
                <c:pt idx="15105">
                  <c:v>83.67669999999998</c:v>
                </c:pt>
                <c:pt idx="15106">
                  <c:v>83.6319</c:v>
                </c:pt>
                <c:pt idx="15107">
                  <c:v>83.6319</c:v>
                </c:pt>
                <c:pt idx="15108">
                  <c:v>83.587</c:v>
                </c:pt>
                <c:pt idx="15109">
                  <c:v>83.6319</c:v>
                </c:pt>
                <c:pt idx="15110">
                  <c:v>83.67669999999998</c:v>
                </c:pt>
                <c:pt idx="15111">
                  <c:v>83.6319</c:v>
                </c:pt>
                <c:pt idx="15112">
                  <c:v>83.7665</c:v>
                </c:pt>
                <c:pt idx="15113">
                  <c:v>83.8563</c:v>
                </c:pt>
                <c:pt idx="15114">
                  <c:v>83.8114</c:v>
                </c:pt>
                <c:pt idx="15115">
                  <c:v>83.5421</c:v>
                </c:pt>
                <c:pt idx="15116">
                  <c:v>83.5421</c:v>
                </c:pt>
                <c:pt idx="15117">
                  <c:v>83.6319</c:v>
                </c:pt>
                <c:pt idx="15118">
                  <c:v>83.7216</c:v>
                </c:pt>
                <c:pt idx="15119">
                  <c:v>83.7665</c:v>
                </c:pt>
                <c:pt idx="15120">
                  <c:v>83.7665</c:v>
                </c:pt>
                <c:pt idx="15121">
                  <c:v>83.8114</c:v>
                </c:pt>
                <c:pt idx="15122">
                  <c:v>83.7216</c:v>
                </c:pt>
                <c:pt idx="15123">
                  <c:v>83.7665</c:v>
                </c:pt>
                <c:pt idx="15124">
                  <c:v>83.8114</c:v>
                </c:pt>
                <c:pt idx="15125">
                  <c:v>83.9011</c:v>
                </c:pt>
                <c:pt idx="15126">
                  <c:v>83.8114</c:v>
                </c:pt>
                <c:pt idx="15127">
                  <c:v>83.5421</c:v>
                </c:pt>
                <c:pt idx="15128">
                  <c:v>83.4972</c:v>
                </c:pt>
                <c:pt idx="15129">
                  <c:v>83.4075</c:v>
                </c:pt>
                <c:pt idx="15130">
                  <c:v>83.5421</c:v>
                </c:pt>
                <c:pt idx="15131">
                  <c:v>83.6319</c:v>
                </c:pt>
                <c:pt idx="15132">
                  <c:v>83.587</c:v>
                </c:pt>
                <c:pt idx="15133">
                  <c:v>83.6319</c:v>
                </c:pt>
                <c:pt idx="15134">
                  <c:v>83.67669999999998</c:v>
                </c:pt>
                <c:pt idx="15135">
                  <c:v>83.6319</c:v>
                </c:pt>
                <c:pt idx="15136">
                  <c:v>83.5421</c:v>
                </c:pt>
                <c:pt idx="15137">
                  <c:v>83.5421</c:v>
                </c:pt>
                <c:pt idx="15138">
                  <c:v>83.5421</c:v>
                </c:pt>
                <c:pt idx="15139">
                  <c:v>83.6319</c:v>
                </c:pt>
                <c:pt idx="15140">
                  <c:v>83.67669999999998</c:v>
                </c:pt>
                <c:pt idx="15141">
                  <c:v>83.587</c:v>
                </c:pt>
                <c:pt idx="15142">
                  <c:v>83.6319</c:v>
                </c:pt>
                <c:pt idx="15143">
                  <c:v>83.67669999999998</c:v>
                </c:pt>
                <c:pt idx="15144">
                  <c:v>83.8114</c:v>
                </c:pt>
                <c:pt idx="15145">
                  <c:v>83.7216</c:v>
                </c:pt>
                <c:pt idx="15146">
                  <c:v>83.8114</c:v>
                </c:pt>
                <c:pt idx="15147">
                  <c:v>83.6319</c:v>
                </c:pt>
                <c:pt idx="15148">
                  <c:v>83.6319</c:v>
                </c:pt>
                <c:pt idx="15149">
                  <c:v>83.4972</c:v>
                </c:pt>
                <c:pt idx="15150">
                  <c:v>83.5421</c:v>
                </c:pt>
                <c:pt idx="15151">
                  <c:v>83.4972</c:v>
                </c:pt>
                <c:pt idx="15152">
                  <c:v>83.7216</c:v>
                </c:pt>
                <c:pt idx="15153">
                  <c:v>83.9011</c:v>
                </c:pt>
                <c:pt idx="15154">
                  <c:v>83.9011</c:v>
                </c:pt>
                <c:pt idx="15155">
                  <c:v>83.8563</c:v>
                </c:pt>
                <c:pt idx="15156">
                  <c:v>83.67669999999998</c:v>
                </c:pt>
                <c:pt idx="15157">
                  <c:v>83.8114</c:v>
                </c:pt>
                <c:pt idx="15158">
                  <c:v>83.7665</c:v>
                </c:pt>
                <c:pt idx="15159">
                  <c:v>83.9011</c:v>
                </c:pt>
                <c:pt idx="15160">
                  <c:v>83.8114</c:v>
                </c:pt>
                <c:pt idx="15161">
                  <c:v>83.67669999999998</c:v>
                </c:pt>
                <c:pt idx="15162">
                  <c:v>83.7216</c:v>
                </c:pt>
                <c:pt idx="15163">
                  <c:v>83.6319</c:v>
                </c:pt>
                <c:pt idx="15164">
                  <c:v>83.6319</c:v>
                </c:pt>
                <c:pt idx="15165">
                  <c:v>83.5421</c:v>
                </c:pt>
                <c:pt idx="15166">
                  <c:v>83.67669999999998</c:v>
                </c:pt>
                <c:pt idx="15167">
                  <c:v>83.8114</c:v>
                </c:pt>
                <c:pt idx="15168">
                  <c:v>83.9909</c:v>
                </c:pt>
                <c:pt idx="15169">
                  <c:v>83.946</c:v>
                </c:pt>
                <c:pt idx="15170">
                  <c:v>83.8114</c:v>
                </c:pt>
                <c:pt idx="15171">
                  <c:v>83.67669999999998</c:v>
                </c:pt>
                <c:pt idx="15172">
                  <c:v>83.6319</c:v>
                </c:pt>
                <c:pt idx="15173">
                  <c:v>83.6319</c:v>
                </c:pt>
                <c:pt idx="15174">
                  <c:v>83.67669999999998</c:v>
                </c:pt>
                <c:pt idx="15175">
                  <c:v>83.6319</c:v>
                </c:pt>
                <c:pt idx="15176">
                  <c:v>83.7216</c:v>
                </c:pt>
                <c:pt idx="15177">
                  <c:v>83.8114</c:v>
                </c:pt>
                <c:pt idx="15178">
                  <c:v>83.8114</c:v>
                </c:pt>
                <c:pt idx="15179">
                  <c:v>83.8563</c:v>
                </c:pt>
                <c:pt idx="15180">
                  <c:v>83.9011</c:v>
                </c:pt>
                <c:pt idx="15181">
                  <c:v>83.9011</c:v>
                </c:pt>
                <c:pt idx="15182">
                  <c:v>83.7665</c:v>
                </c:pt>
                <c:pt idx="15183">
                  <c:v>83.8563</c:v>
                </c:pt>
                <c:pt idx="15184">
                  <c:v>83.7665</c:v>
                </c:pt>
                <c:pt idx="15185">
                  <c:v>83.6319</c:v>
                </c:pt>
                <c:pt idx="15186">
                  <c:v>83.6319</c:v>
                </c:pt>
                <c:pt idx="15187">
                  <c:v>83.7665</c:v>
                </c:pt>
                <c:pt idx="15188">
                  <c:v>83.8114</c:v>
                </c:pt>
                <c:pt idx="15189">
                  <c:v>83.8563</c:v>
                </c:pt>
                <c:pt idx="15190">
                  <c:v>83.7665</c:v>
                </c:pt>
                <c:pt idx="15191">
                  <c:v>83.7216</c:v>
                </c:pt>
                <c:pt idx="15192">
                  <c:v>83.67669999999998</c:v>
                </c:pt>
                <c:pt idx="15193">
                  <c:v>83.67669999999998</c:v>
                </c:pt>
                <c:pt idx="15194">
                  <c:v>83.7665</c:v>
                </c:pt>
                <c:pt idx="15195">
                  <c:v>83.67669999999998</c:v>
                </c:pt>
                <c:pt idx="15196">
                  <c:v>83.6319</c:v>
                </c:pt>
                <c:pt idx="15197">
                  <c:v>83.7216</c:v>
                </c:pt>
                <c:pt idx="15198">
                  <c:v>83.8563</c:v>
                </c:pt>
                <c:pt idx="15199">
                  <c:v>83.7216</c:v>
                </c:pt>
                <c:pt idx="15200">
                  <c:v>83.6319</c:v>
                </c:pt>
                <c:pt idx="15201">
                  <c:v>83.587</c:v>
                </c:pt>
                <c:pt idx="15202">
                  <c:v>83.6319</c:v>
                </c:pt>
                <c:pt idx="15203">
                  <c:v>83.67669999999998</c:v>
                </c:pt>
                <c:pt idx="15204">
                  <c:v>83.8563</c:v>
                </c:pt>
                <c:pt idx="15205">
                  <c:v>83.7665</c:v>
                </c:pt>
                <c:pt idx="15206">
                  <c:v>83.67669999999998</c:v>
                </c:pt>
                <c:pt idx="15207">
                  <c:v>83.5421</c:v>
                </c:pt>
                <c:pt idx="15208">
                  <c:v>83.587</c:v>
                </c:pt>
                <c:pt idx="15209">
                  <c:v>83.7665</c:v>
                </c:pt>
                <c:pt idx="15210">
                  <c:v>83.7665</c:v>
                </c:pt>
                <c:pt idx="15211">
                  <c:v>83.8563</c:v>
                </c:pt>
                <c:pt idx="15212">
                  <c:v>83.7216</c:v>
                </c:pt>
                <c:pt idx="15213">
                  <c:v>83.7216</c:v>
                </c:pt>
                <c:pt idx="15214">
                  <c:v>83.7665</c:v>
                </c:pt>
                <c:pt idx="15215">
                  <c:v>83.7216</c:v>
                </c:pt>
                <c:pt idx="15216">
                  <c:v>83.7665</c:v>
                </c:pt>
                <c:pt idx="15217">
                  <c:v>83.67669999999998</c:v>
                </c:pt>
                <c:pt idx="15218">
                  <c:v>83.7665</c:v>
                </c:pt>
                <c:pt idx="15219">
                  <c:v>83.7665</c:v>
                </c:pt>
                <c:pt idx="15220">
                  <c:v>83.7665</c:v>
                </c:pt>
                <c:pt idx="15221">
                  <c:v>83.7665</c:v>
                </c:pt>
                <c:pt idx="15222">
                  <c:v>83.6319</c:v>
                </c:pt>
                <c:pt idx="15223">
                  <c:v>83.7216</c:v>
                </c:pt>
                <c:pt idx="15224">
                  <c:v>83.6319</c:v>
                </c:pt>
                <c:pt idx="15225">
                  <c:v>83.4972</c:v>
                </c:pt>
                <c:pt idx="15226">
                  <c:v>83.67669999999998</c:v>
                </c:pt>
                <c:pt idx="15227">
                  <c:v>83.7665</c:v>
                </c:pt>
                <c:pt idx="15228">
                  <c:v>83.946</c:v>
                </c:pt>
                <c:pt idx="15229">
                  <c:v>83.8114</c:v>
                </c:pt>
                <c:pt idx="15230">
                  <c:v>83.946</c:v>
                </c:pt>
                <c:pt idx="15231">
                  <c:v>83.9011</c:v>
                </c:pt>
                <c:pt idx="15232">
                  <c:v>83.9909</c:v>
                </c:pt>
                <c:pt idx="15233">
                  <c:v>83.9011</c:v>
                </c:pt>
                <c:pt idx="15234">
                  <c:v>83.8114</c:v>
                </c:pt>
                <c:pt idx="15235">
                  <c:v>83.8114</c:v>
                </c:pt>
                <c:pt idx="15236">
                  <c:v>83.8114</c:v>
                </c:pt>
                <c:pt idx="15237">
                  <c:v>83.9011</c:v>
                </c:pt>
                <c:pt idx="15238">
                  <c:v>83.8114</c:v>
                </c:pt>
                <c:pt idx="15239">
                  <c:v>83.7216</c:v>
                </c:pt>
                <c:pt idx="15240">
                  <c:v>83.7216</c:v>
                </c:pt>
                <c:pt idx="15241">
                  <c:v>83.7665</c:v>
                </c:pt>
                <c:pt idx="15242">
                  <c:v>83.946</c:v>
                </c:pt>
                <c:pt idx="15243">
                  <c:v>83.9011</c:v>
                </c:pt>
                <c:pt idx="15244">
                  <c:v>83.8563</c:v>
                </c:pt>
                <c:pt idx="15245">
                  <c:v>83.7665</c:v>
                </c:pt>
                <c:pt idx="15246">
                  <c:v>83.8563</c:v>
                </c:pt>
                <c:pt idx="15247">
                  <c:v>83.9011</c:v>
                </c:pt>
                <c:pt idx="15248">
                  <c:v>83.946</c:v>
                </c:pt>
                <c:pt idx="15249">
                  <c:v>83.946</c:v>
                </c:pt>
                <c:pt idx="15250">
                  <c:v>83.8563</c:v>
                </c:pt>
                <c:pt idx="15251">
                  <c:v>83.7216</c:v>
                </c:pt>
                <c:pt idx="15252">
                  <c:v>83.67669999999998</c:v>
                </c:pt>
                <c:pt idx="15253">
                  <c:v>83.946</c:v>
                </c:pt>
                <c:pt idx="15254">
                  <c:v>83.946</c:v>
                </c:pt>
                <c:pt idx="15255">
                  <c:v>83.9011</c:v>
                </c:pt>
                <c:pt idx="15256">
                  <c:v>83.6319</c:v>
                </c:pt>
                <c:pt idx="15257">
                  <c:v>83.7216</c:v>
                </c:pt>
                <c:pt idx="15258">
                  <c:v>83.8114</c:v>
                </c:pt>
                <c:pt idx="15259">
                  <c:v>84.0762</c:v>
                </c:pt>
                <c:pt idx="15260">
                  <c:v>84.1186</c:v>
                </c:pt>
                <c:pt idx="15261">
                  <c:v>84.1186</c:v>
                </c:pt>
                <c:pt idx="15262">
                  <c:v>84.0338</c:v>
                </c:pt>
                <c:pt idx="15263">
                  <c:v>83.946</c:v>
                </c:pt>
                <c:pt idx="15264">
                  <c:v>83.9909</c:v>
                </c:pt>
                <c:pt idx="15265">
                  <c:v>83.8114</c:v>
                </c:pt>
                <c:pt idx="15266">
                  <c:v>83.7665</c:v>
                </c:pt>
                <c:pt idx="15267">
                  <c:v>83.7665</c:v>
                </c:pt>
                <c:pt idx="15268">
                  <c:v>83.9011</c:v>
                </c:pt>
                <c:pt idx="15269">
                  <c:v>83.9909</c:v>
                </c:pt>
                <c:pt idx="15270">
                  <c:v>84.0762</c:v>
                </c:pt>
                <c:pt idx="15271">
                  <c:v>83.946</c:v>
                </c:pt>
                <c:pt idx="15272">
                  <c:v>83.9011</c:v>
                </c:pt>
                <c:pt idx="15273">
                  <c:v>83.8114</c:v>
                </c:pt>
                <c:pt idx="15274">
                  <c:v>83.9909</c:v>
                </c:pt>
                <c:pt idx="15275">
                  <c:v>83.7665</c:v>
                </c:pt>
                <c:pt idx="15276">
                  <c:v>83.8114</c:v>
                </c:pt>
                <c:pt idx="15277">
                  <c:v>83.8114</c:v>
                </c:pt>
                <c:pt idx="15278">
                  <c:v>83.7665</c:v>
                </c:pt>
                <c:pt idx="15279">
                  <c:v>83.8563</c:v>
                </c:pt>
                <c:pt idx="15280">
                  <c:v>83.8563</c:v>
                </c:pt>
                <c:pt idx="15281">
                  <c:v>83.9011</c:v>
                </c:pt>
                <c:pt idx="15282">
                  <c:v>83.8563</c:v>
                </c:pt>
                <c:pt idx="15283">
                  <c:v>83.8563</c:v>
                </c:pt>
                <c:pt idx="15284">
                  <c:v>83.8563</c:v>
                </c:pt>
                <c:pt idx="15285">
                  <c:v>83.9909</c:v>
                </c:pt>
                <c:pt idx="15286">
                  <c:v>83.946</c:v>
                </c:pt>
                <c:pt idx="15287">
                  <c:v>84.0338</c:v>
                </c:pt>
                <c:pt idx="15288">
                  <c:v>83.8114</c:v>
                </c:pt>
                <c:pt idx="15289">
                  <c:v>84.0338</c:v>
                </c:pt>
                <c:pt idx="15290">
                  <c:v>83.946</c:v>
                </c:pt>
                <c:pt idx="15291">
                  <c:v>83.946</c:v>
                </c:pt>
                <c:pt idx="15292">
                  <c:v>83.8563</c:v>
                </c:pt>
                <c:pt idx="15293">
                  <c:v>83.8114</c:v>
                </c:pt>
                <c:pt idx="15294">
                  <c:v>83.8114</c:v>
                </c:pt>
                <c:pt idx="15295">
                  <c:v>83.8563</c:v>
                </c:pt>
                <c:pt idx="15296">
                  <c:v>83.8563</c:v>
                </c:pt>
                <c:pt idx="15297">
                  <c:v>83.8563</c:v>
                </c:pt>
                <c:pt idx="15298">
                  <c:v>83.8114</c:v>
                </c:pt>
                <c:pt idx="15299">
                  <c:v>83.8563</c:v>
                </c:pt>
                <c:pt idx="15300">
                  <c:v>83.9011</c:v>
                </c:pt>
                <c:pt idx="15301">
                  <c:v>83.8563</c:v>
                </c:pt>
                <c:pt idx="15302">
                  <c:v>83.8563</c:v>
                </c:pt>
                <c:pt idx="15303">
                  <c:v>83.9909</c:v>
                </c:pt>
                <c:pt idx="15304">
                  <c:v>84.0762</c:v>
                </c:pt>
                <c:pt idx="15305">
                  <c:v>84.0762</c:v>
                </c:pt>
                <c:pt idx="15306">
                  <c:v>84.0338</c:v>
                </c:pt>
                <c:pt idx="15307">
                  <c:v>84.0762</c:v>
                </c:pt>
                <c:pt idx="15308">
                  <c:v>83.8563</c:v>
                </c:pt>
                <c:pt idx="15309">
                  <c:v>83.8114</c:v>
                </c:pt>
                <c:pt idx="15310">
                  <c:v>83.946</c:v>
                </c:pt>
                <c:pt idx="15311">
                  <c:v>84.1186</c:v>
                </c:pt>
                <c:pt idx="15312">
                  <c:v>83.9909</c:v>
                </c:pt>
                <c:pt idx="15313">
                  <c:v>83.9909</c:v>
                </c:pt>
                <c:pt idx="15314">
                  <c:v>84.20330000000001</c:v>
                </c:pt>
                <c:pt idx="15315">
                  <c:v>84.2881</c:v>
                </c:pt>
                <c:pt idx="15316">
                  <c:v>84.2881</c:v>
                </c:pt>
                <c:pt idx="15317">
                  <c:v>84.0762</c:v>
                </c:pt>
                <c:pt idx="15318">
                  <c:v>84.1186</c:v>
                </c:pt>
                <c:pt idx="15319">
                  <c:v>83.9909</c:v>
                </c:pt>
                <c:pt idx="15320">
                  <c:v>84.1609</c:v>
                </c:pt>
                <c:pt idx="15321">
                  <c:v>84.1609</c:v>
                </c:pt>
                <c:pt idx="15322">
                  <c:v>84.1186</c:v>
                </c:pt>
                <c:pt idx="15323">
                  <c:v>83.9909</c:v>
                </c:pt>
                <c:pt idx="15324">
                  <c:v>84.0762</c:v>
                </c:pt>
                <c:pt idx="15325">
                  <c:v>84.0338</c:v>
                </c:pt>
                <c:pt idx="15326">
                  <c:v>83.8114</c:v>
                </c:pt>
                <c:pt idx="15327">
                  <c:v>83.8114</c:v>
                </c:pt>
                <c:pt idx="15328">
                  <c:v>84.0762</c:v>
                </c:pt>
                <c:pt idx="15329">
                  <c:v>84.2881</c:v>
                </c:pt>
                <c:pt idx="15330">
                  <c:v>84.20330000000001</c:v>
                </c:pt>
                <c:pt idx="15331">
                  <c:v>84.0338</c:v>
                </c:pt>
                <c:pt idx="15332">
                  <c:v>83.8114</c:v>
                </c:pt>
                <c:pt idx="15333">
                  <c:v>83.9909</c:v>
                </c:pt>
                <c:pt idx="15334">
                  <c:v>84.1609</c:v>
                </c:pt>
                <c:pt idx="15335">
                  <c:v>84.1186</c:v>
                </c:pt>
                <c:pt idx="15336">
                  <c:v>84.1186</c:v>
                </c:pt>
                <c:pt idx="15337">
                  <c:v>84.20330000000001</c:v>
                </c:pt>
                <c:pt idx="15338">
                  <c:v>84.0338</c:v>
                </c:pt>
                <c:pt idx="15339">
                  <c:v>83.8114</c:v>
                </c:pt>
                <c:pt idx="15340">
                  <c:v>83.7216</c:v>
                </c:pt>
                <c:pt idx="15341">
                  <c:v>83.946</c:v>
                </c:pt>
                <c:pt idx="15342">
                  <c:v>84.0338</c:v>
                </c:pt>
                <c:pt idx="15343">
                  <c:v>84.1609</c:v>
                </c:pt>
                <c:pt idx="15344">
                  <c:v>84.20330000000001</c:v>
                </c:pt>
                <c:pt idx="15345">
                  <c:v>84.20330000000001</c:v>
                </c:pt>
                <c:pt idx="15346">
                  <c:v>84.24570000000001</c:v>
                </c:pt>
                <c:pt idx="15347">
                  <c:v>84.0338</c:v>
                </c:pt>
                <c:pt idx="15348">
                  <c:v>83.9011</c:v>
                </c:pt>
                <c:pt idx="15349">
                  <c:v>84.0762</c:v>
                </c:pt>
                <c:pt idx="15350">
                  <c:v>83.946</c:v>
                </c:pt>
                <c:pt idx="15351">
                  <c:v>83.946</c:v>
                </c:pt>
                <c:pt idx="15352">
                  <c:v>83.8114</c:v>
                </c:pt>
                <c:pt idx="15353">
                  <c:v>83.9011</c:v>
                </c:pt>
                <c:pt idx="15354">
                  <c:v>84.0762</c:v>
                </c:pt>
                <c:pt idx="15355">
                  <c:v>84.0338</c:v>
                </c:pt>
                <c:pt idx="15356">
                  <c:v>83.9909</c:v>
                </c:pt>
                <c:pt idx="15357">
                  <c:v>83.8563</c:v>
                </c:pt>
                <c:pt idx="15358">
                  <c:v>83.8114</c:v>
                </c:pt>
                <c:pt idx="15359">
                  <c:v>84.0762</c:v>
                </c:pt>
                <c:pt idx="15360">
                  <c:v>84.3305</c:v>
                </c:pt>
                <c:pt idx="15361">
                  <c:v>84.24570000000001</c:v>
                </c:pt>
                <c:pt idx="15362">
                  <c:v>84.1186</c:v>
                </c:pt>
                <c:pt idx="15363">
                  <c:v>84.1609</c:v>
                </c:pt>
                <c:pt idx="15364">
                  <c:v>84.0762</c:v>
                </c:pt>
                <c:pt idx="15365">
                  <c:v>84.1609</c:v>
                </c:pt>
                <c:pt idx="15366">
                  <c:v>84.1609</c:v>
                </c:pt>
                <c:pt idx="15367">
                  <c:v>83.946</c:v>
                </c:pt>
                <c:pt idx="15368">
                  <c:v>83.9011</c:v>
                </c:pt>
                <c:pt idx="15369">
                  <c:v>83.8563</c:v>
                </c:pt>
                <c:pt idx="15370">
                  <c:v>84.1186</c:v>
                </c:pt>
                <c:pt idx="15371">
                  <c:v>84.20330000000001</c:v>
                </c:pt>
                <c:pt idx="15372">
                  <c:v>84.37289999999993</c:v>
                </c:pt>
                <c:pt idx="15373">
                  <c:v>84.1186</c:v>
                </c:pt>
                <c:pt idx="15374">
                  <c:v>83.9909</c:v>
                </c:pt>
                <c:pt idx="15375">
                  <c:v>83.8563</c:v>
                </c:pt>
                <c:pt idx="15376">
                  <c:v>84.0338</c:v>
                </c:pt>
                <c:pt idx="15377">
                  <c:v>84.1186</c:v>
                </c:pt>
                <c:pt idx="15378">
                  <c:v>84.1186</c:v>
                </c:pt>
                <c:pt idx="15379">
                  <c:v>84.1609</c:v>
                </c:pt>
                <c:pt idx="15380">
                  <c:v>84.1609</c:v>
                </c:pt>
                <c:pt idx="15381">
                  <c:v>84.1186</c:v>
                </c:pt>
                <c:pt idx="15382">
                  <c:v>84.1186</c:v>
                </c:pt>
                <c:pt idx="15383">
                  <c:v>83.8114</c:v>
                </c:pt>
                <c:pt idx="15384">
                  <c:v>83.7216</c:v>
                </c:pt>
                <c:pt idx="15385">
                  <c:v>83.8114</c:v>
                </c:pt>
                <c:pt idx="15386">
                  <c:v>83.9909</c:v>
                </c:pt>
                <c:pt idx="15387">
                  <c:v>83.8563</c:v>
                </c:pt>
                <c:pt idx="15388">
                  <c:v>83.8114</c:v>
                </c:pt>
                <c:pt idx="15389">
                  <c:v>83.8563</c:v>
                </c:pt>
                <c:pt idx="15390">
                  <c:v>83.8563</c:v>
                </c:pt>
                <c:pt idx="15391">
                  <c:v>83.946</c:v>
                </c:pt>
                <c:pt idx="15392">
                  <c:v>84.1186</c:v>
                </c:pt>
                <c:pt idx="15393">
                  <c:v>84.2881</c:v>
                </c:pt>
                <c:pt idx="15394">
                  <c:v>84.1609</c:v>
                </c:pt>
                <c:pt idx="15395">
                  <c:v>83.9011</c:v>
                </c:pt>
                <c:pt idx="15396">
                  <c:v>83.8563</c:v>
                </c:pt>
                <c:pt idx="15397">
                  <c:v>84.0762</c:v>
                </c:pt>
                <c:pt idx="15398">
                  <c:v>84.1186</c:v>
                </c:pt>
                <c:pt idx="15399">
                  <c:v>84.0338</c:v>
                </c:pt>
                <c:pt idx="15400">
                  <c:v>84.0338</c:v>
                </c:pt>
                <c:pt idx="15401">
                  <c:v>84.1186</c:v>
                </c:pt>
                <c:pt idx="15402">
                  <c:v>84.1609</c:v>
                </c:pt>
                <c:pt idx="15403">
                  <c:v>84.1609</c:v>
                </c:pt>
                <c:pt idx="15404">
                  <c:v>83.9011</c:v>
                </c:pt>
                <c:pt idx="15405">
                  <c:v>83.8563</c:v>
                </c:pt>
                <c:pt idx="15406">
                  <c:v>83.9011</c:v>
                </c:pt>
                <c:pt idx="15407">
                  <c:v>84.0762</c:v>
                </c:pt>
                <c:pt idx="15408">
                  <c:v>83.9909</c:v>
                </c:pt>
                <c:pt idx="15409">
                  <c:v>84.0338</c:v>
                </c:pt>
                <c:pt idx="15410">
                  <c:v>84.0338</c:v>
                </c:pt>
                <c:pt idx="15411">
                  <c:v>84.0338</c:v>
                </c:pt>
                <c:pt idx="15412">
                  <c:v>83.9909</c:v>
                </c:pt>
                <c:pt idx="15413">
                  <c:v>84.0338</c:v>
                </c:pt>
                <c:pt idx="15414">
                  <c:v>84.1186</c:v>
                </c:pt>
                <c:pt idx="15415">
                  <c:v>84.0338</c:v>
                </c:pt>
                <c:pt idx="15416">
                  <c:v>83.9909</c:v>
                </c:pt>
                <c:pt idx="15417">
                  <c:v>83.9011</c:v>
                </c:pt>
                <c:pt idx="15418">
                  <c:v>84.0762</c:v>
                </c:pt>
                <c:pt idx="15419">
                  <c:v>84.1609</c:v>
                </c:pt>
                <c:pt idx="15420">
                  <c:v>84.3305</c:v>
                </c:pt>
                <c:pt idx="15421">
                  <c:v>84.24570000000001</c:v>
                </c:pt>
                <c:pt idx="15422">
                  <c:v>84.1186</c:v>
                </c:pt>
                <c:pt idx="15423">
                  <c:v>83.9909</c:v>
                </c:pt>
                <c:pt idx="15424">
                  <c:v>84.20330000000001</c:v>
                </c:pt>
                <c:pt idx="15425">
                  <c:v>84.24570000000001</c:v>
                </c:pt>
                <c:pt idx="15426">
                  <c:v>84.20330000000001</c:v>
                </c:pt>
                <c:pt idx="15427">
                  <c:v>84.1609</c:v>
                </c:pt>
                <c:pt idx="15428">
                  <c:v>84.20330000000001</c:v>
                </c:pt>
                <c:pt idx="15429">
                  <c:v>84.37289999999993</c:v>
                </c:pt>
                <c:pt idx="15430">
                  <c:v>84.2881</c:v>
                </c:pt>
                <c:pt idx="15431">
                  <c:v>84.1609</c:v>
                </c:pt>
                <c:pt idx="15432">
                  <c:v>84.1186</c:v>
                </c:pt>
                <c:pt idx="15433">
                  <c:v>84.2881</c:v>
                </c:pt>
                <c:pt idx="15434">
                  <c:v>84.20330000000001</c:v>
                </c:pt>
                <c:pt idx="15435">
                  <c:v>84.1609</c:v>
                </c:pt>
                <c:pt idx="15436">
                  <c:v>84.3305</c:v>
                </c:pt>
                <c:pt idx="15437">
                  <c:v>84.4153</c:v>
                </c:pt>
                <c:pt idx="15438">
                  <c:v>84.3305</c:v>
                </c:pt>
                <c:pt idx="15439">
                  <c:v>84.2881</c:v>
                </c:pt>
                <c:pt idx="15440">
                  <c:v>84.1186</c:v>
                </c:pt>
                <c:pt idx="15441">
                  <c:v>84.24570000000001</c:v>
                </c:pt>
                <c:pt idx="15442">
                  <c:v>83.9909</c:v>
                </c:pt>
                <c:pt idx="15443">
                  <c:v>84.0762</c:v>
                </c:pt>
                <c:pt idx="15444">
                  <c:v>83.8563</c:v>
                </c:pt>
                <c:pt idx="15445">
                  <c:v>83.9011</c:v>
                </c:pt>
                <c:pt idx="15446">
                  <c:v>84.1186</c:v>
                </c:pt>
                <c:pt idx="15447">
                  <c:v>84.0338</c:v>
                </c:pt>
                <c:pt idx="15448">
                  <c:v>83.946</c:v>
                </c:pt>
                <c:pt idx="15449">
                  <c:v>83.946</c:v>
                </c:pt>
                <c:pt idx="15450">
                  <c:v>83.9011</c:v>
                </c:pt>
                <c:pt idx="15451">
                  <c:v>83.8114</c:v>
                </c:pt>
                <c:pt idx="15452">
                  <c:v>83.7216</c:v>
                </c:pt>
                <c:pt idx="15453">
                  <c:v>83.9909</c:v>
                </c:pt>
                <c:pt idx="15454">
                  <c:v>84.3305</c:v>
                </c:pt>
                <c:pt idx="15455">
                  <c:v>84.24570000000001</c:v>
                </c:pt>
                <c:pt idx="15456">
                  <c:v>84.1609</c:v>
                </c:pt>
                <c:pt idx="15457">
                  <c:v>84.0762</c:v>
                </c:pt>
                <c:pt idx="15458">
                  <c:v>84.2881</c:v>
                </c:pt>
                <c:pt idx="15459">
                  <c:v>84.1609</c:v>
                </c:pt>
                <c:pt idx="15460">
                  <c:v>84.3305</c:v>
                </c:pt>
                <c:pt idx="15461">
                  <c:v>84.3305</c:v>
                </c:pt>
                <c:pt idx="15462">
                  <c:v>84.24570000000001</c:v>
                </c:pt>
                <c:pt idx="15463">
                  <c:v>84.1609</c:v>
                </c:pt>
                <c:pt idx="15464">
                  <c:v>84.0338</c:v>
                </c:pt>
                <c:pt idx="15465">
                  <c:v>84.1186</c:v>
                </c:pt>
                <c:pt idx="15466">
                  <c:v>84.24570000000001</c:v>
                </c:pt>
                <c:pt idx="15467">
                  <c:v>84.1609</c:v>
                </c:pt>
                <c:pt idx="15468">
                  <c:v>83.946</c:v>
                </c:pt>
                <c:pt idx="15469">
                  <c:v>83.7216</c:v>
                </c:pt>
                <c:pt idx="15470">
                  <c:v>83.67669999999998</c:v>
                </c:pt>
                <c:pt idx="15471">
                  <c:v>83.8114</c:v>
                </c:pt>
                <c:pt idx="15472">
                  <c:v>84.0762</c:v>
                </c:pt>
                <c:pt idx="15473">
                  <c:v>84.1609</c:v>
                </c:pt>
                <c:pt idx="15474">
                  <c:v>84.1609</c:v>
                </c:pt>
                <c:pt idx="15475">
                  <c:v>84.20330000000001</c:v>
                </c:pt>
                <c:pt idx="15476">
                  <c:v>84.20330000000001</c:v>
                </c:pt>
                <c:pt idx="15477">
                  <c:v>84.3305</c:v>
                </c:pt>
                <c:pt idx="15478">
                  <c:v>84.3305</c:v>
                </c:pt>
                <c:pt idx="15479">
                  <c:v>84.37289999999993</c:v>
                </c:pt>
                <c:pt idx="15480">
                  <c:v>84.4576</c:v>
                </c:pt>
                <c:pt idx="15481">
                  <c:v>84.4576</c:v>
                </c:pt>
                <c:pt idx="15482">
                  <c:v>84.3305</c:v>
                </c:pt>
                <c:pt idx="15483">
                  <c:v>83.9909</c:v>
                </c:pt>
                <c:pt idx="15484">
                  <c:v>83.946</c:v>
                </c:pt>
                <c:pt idx="15485">
                  <c:v>84.0338</c:v>
                </c:pt>
                <c:pt idx="15486">
                  <c:v>84.24570000000001</c:v>
                </c:pt>
                <c:pt idx="15487">
                  <c:v>84.20330000000001</c:v>
                </c:pt>
                <c:pt idx="15488">
                  <c:v>84.2881</c:v>
                </c:pt>
                <c:pt idx="15489">
                  <c:v>83.9909</c:v>
                </c:pt>
                <c:pt idx="15490">
                  <c:v>84.1186</c:v>
                </c:pt>
                <c:pt idx="15491">
                  <c:v>84.1609</c:v>
                </c:pt>
                <c:pt idx="15492">
                  <c:v>84.20330000000001</c:v>
                </c:pt>
                <c:pt idx="15493">
                  <c:v>84.1609</c:v>
                </c:pt>
                <c:pt idx="15494">
                  <c:v>84.0338</c:v>
                </c:pt>
                <c:pt idx="15495">
                  <c:v>83.946</c:v>
                </c:pt>
                <c:pt idx="15496">
                  <c:v>84.0762</c:v>
                </c:pt>
                <c:pt idx="15497">
                  <c:v>84.1609</c:v>
                </c:pt>
                <c:pt idx="15498">
                  <c:v>84.4153</c:v>
                </c:pt>
                <c:pt idx="15499">
                  <c:v>84.5</c:v>
                </c:pt>
                <c:pt idx="15500">
                  <c:v>84.37289999999993</c:v>
                </c:pt>
                <c:pt idx="15501">
                  <c:v>84.37289999999993</c:v>
                </c:pt>
                <c:pt idx="15502">
                  <c:v>84.1609</c:v>
                </c:pt>
                <c:pt idx="15503">
                  <c:v>84.24570000000001</c:v>
                </c:pt>
                <c:pt idx="15504">
                  <c:v>84.37289999999993</c:v>
                </c:pt>
                <c:pt idx="15505">
                  <c:v>84.5848</c:v>
                </c:pt>
                <c:pt idx="15506">
                  <c:v>84.5</c:v>
                </c:pt>
                <c:pt idx="15507">
                  <c:v>84.24570000000001</c:v>
                </c:pt>
                <c:pt idx="15508">
                  <c:v>84.1186</c:v>
                </c:pt>
                <c:pt idx="15509">
                  <c:v>84.0338</c:v>
                </c:pt>
                <c:pt idx="15510">
                  <c:v>84.1609</c:v>
                </c:pt>
                <c:pt idx="15511">
                  <c:v>84.0338</c:v>
                </c:pt>
                <c:pt idx="15512">
                  <c:v>83.9909</c:v>
                </c:pt>
                <c:pt idx="15513">
                  <c:v>84.20330000000001</c:v>
                </c:pt>
                <c:pt idx="15514">
                  <c:v>84.2881</c:v>
                </c:pt>
                <c:pt idx="15515">
                  <c:v>84.1186</c:v>
                </c:pt>
                <c:pt idx="15516">
                  <c:v>84.1186</c:v>
                </c:pt>
                <c:pt idx="15517">
                  <c:v>84.0338</c:v>
                </c:pt>
                <c:pt idx="15518">
                  <c:v>84.20330000000001</c:v>
                </c:pt>
                <c:pt idx="15519">
                  <c:v>84.1609</c:v>
                </c:pt>
                <c:pt idx="15520">
                  <c:v>84.1609</c:v>
                </c:pt>
                <c:pt idx="15521">
                  <c:v>84.1186</c:v>
                </c:pt>
                <c:pt idx="15522">
                  <c:v>83.946</c:v>
                </c:pt>
                <c:pt idx="15523">
                  <c:v>83.8563</c:v>
                </c:pt>
                <c:pt idx="15524">
                  <c:v>84.0762</c:v>
                </c:pt>
                <c:pt idx="15525">
                  <c:v>84.20330000000001</c:v>
                </c:pt>
                <c:pt idx="15526">
                  <c:v>84.1186</c:v>
                </c:pt>
                <c:pt idx="15527">
                  <c:v>84.3305</c:v>
                </c:pt>
                <c:pt idx="15528">
                  <c:v>84.1609</c:v>
                </c:pt>
                <c:pt idx="15529">
                  <c:v>83.9909</c:v>
                </c:pt>
                <c:pt idx="15530">
                  <c:v>83.67669999999998</c:v>
                </c:pt>
                <c:pt idx="15531">
                  <c:v>83.9011</c:v>
                </c:pt>
                <c:pt idx="15532">
                  <c:v>83.9909</c:v>
                </c:pt>
                <c:pt idx="15533">
                  <c:v>83.9909</c:v>
                </c:pt>
                <c:pt idx="15534">
                  <c:v>84.1186</c:v>
                </c:pt>
                <c:pt idx="15535">
                  <c:v>84.1186</c:v>
                </c:pt>
                <c:pt idx="15536">
                  <c:v>84.0338</c:v>
                </c:pt>
                <c:pt idx="15537">
                  <c:v>83.9909</c:v>
                </c:pt>
                <c:pt idx="15538">
                  <c:v>83.946</c:v>
                </c:pt>
                <c:pt idx="15539">
                  <c:v>84.24570000000001</c:v>
                </c:pt>
                <c:pt idx="15540">
                  <c:v>84.20330000000001</c:v>
                </c:pt>
                <c:pt idx="15541">
                  <c:v>83.946</c:v>
                </c:pt>
                <c:pt idx="15542">
                  <c:v>83.8563</c:v>
                </c:pt>
                <c:pt idx="15543">
                  <c:v>83.946</c:v>
                </c:pt>
                <c:pt idx="15544">
                  <c:v>84.20330000000001</c:v>
                </c:pt>
                <c:pt idx="15545">
                  <c:v>84.24570000000001</c:v>
                </c:pt>
                <c:pt idx="15546">
                  <c:v>84.0338</c:v>
                </c:pt>
                <c:pt idx="15547">
                  <c:v>83.8563</c:v>
                </c:pt>
                <c:pt idx="15548">
                  <c:v>83.7216</c:v>
                </c:pt>
                <c:pt idx="15549">
                  <c:v>83.8563</c:v>
                </c:pt>
                <c:pt idx="15550">
                  <c:v>83.946</c:v>
                </c:pt>
                <c:pt idx="15551">
                  <c:v>84.2881</c:v>
                </c:pt>
                <c:pt idx="15552">
                  <c:v>84.2881</c:v>
                </c:pt>
                <c:pt idx="15553">
                  <c:v>84.20330000000001</c:v>
                </c:pt>
                <c:pt idx="15554">
                  <c:v>84.0762</c:v>
                </c:pt>
                <c:pt idx="15555">
                  <c:v>84.0338</c:v>
                </c:pt>
                <c:pt idx="15556">
                  <c:v>84.0338</c:v>
                </c:pt>
                <c:pt idx="15557">
                  <c:v>83.946</c:v>
                </c:pt>
                <c:pt idx="15558">
                  <c:v>84.0338</c:v>
                </c:pt>
                <c:pt idx="15559">
                  <c:v>83.9909</c:v>
                </c:pt>
                <c:pt idx="15560">
                  <c:v>83.946</c:v>
                </c:pt>
                <c:pt idx="15561">
                  <c:v>83.9909</c:v>
                </c:pt>
                <c:pt idx="15562">
                  <c:v>84.0338</c:v>
                </c:pt>
                <c:pt idx="15563">
                  <c:v>84.0762</c:v>
                </c:pt>
                <c:pt idx="15564">
                  <c:v>84.0762</c:v>
                </c:pt>
                <c:pt idx="15565">
                  <c:v>84.1186</c:v>
                </c:pt>
                <c:pt idx="15566">
                  <c:v>84.24570000000001</c:v>
                </c:pt>
                <c:pt idx="15567">
                  <c:v>84.20330000000001</c:v>
                </c:pt>
                <c:pt idx="15568">
                  <c:v>84.1186</c:v>
                </c:pt>
                <c:pt idx="15569">
                  <c:v>84.1609</c:v>
                </c:pt>
                <c:pt idx="15570">
                  <c:v>84.1609</c:v>
                </c:pt>
                <c:pt idx="15571">
                  <c:v>84.24570000000001</c:v>
                </c:pt>
                <c:pt idx="15572">
                  <c:v>84.4153</c:v>
                </c:pt>
                <c:pt idx="15573">
                  <c:v>84.4576</c:v>
                </c:pt>
                <c:pt idx="15574">
                  <c:v>84.0338</c:v>
                </c:pt>
                <c:pt idx="15575">
                  <c:v>83.8114</c:v>
                </c:pt>
                <c:pt idx="15576">
                  <c:v>83.67669999999998</c:v>
                </c:pt>
                <c:pt idx="15577">
                  <c:v>83.8114</c:v>
                </c:pt>
                <c:pt idx="15578">
                  <c:v>84.1186</c:v>
                </c:pt>
                <c:pt idx="15579">
                  <c:v>83.9011</c:v>
                </c:pt>
                <c:pt idx="15580">
                  <c:v>83.9909</c:v>
                </c:pt>
                <c:pt idx="15581">
                  <c:v>83.946</c:v>
                </c:pt>
                <c:pt idx="15582">
                  <c:v>83.9011</c:v>
                </c:pt>
                <c:pt idx="15583">
                  <c:v>83.8563</c:v>
                </c:pt>
                <c:pt idx="15584">
                  <c:v>84.0762</c:v>
                </c:pt>
                <c:pt idx="15585">
                  <c:v>83.9909</c:v>
                </c:pt>
                <c:pt idx="15586">
                  <c:v>84.1186</c:v>
                </c:pt>
                <c:pt idx="15587">
                  <c:v>83.7216</c:v>
                </c:pt>
                <c:pt idx="15588">
                  <c:v>83.67669999999998</c:v>
                </c:pt>
                <c:pt idx="15589">
                  <c:v>83.587</c:v>
                </c:pt>
                <c:pt idx="15590">
                  <c:v>83.67669999999998</c:v>
                </c:pt>
                <c:pt idx="15591">
                  <c:v>83.946</c:v>
                </c:pt>
                <c:pt idx="15592">
                  <c:v>84.1186</c:v>
                </c:pt>
                <c:pt idx="15593">
                  <c:v>84.2881</c:v>
                </c:pt>
                <c:pt idx="15594">
                  <c:v>84.1609</c:v>
                </c:pt>
                <c:pt idx="15595">
                  <c:v>84.0338</c:v>
                </c:pt>
                <c:pt idx="15596">
                  <c:v>84.1186</c:v>
                </c:pt>
                <c:pt idx="15597">
                  <c:v>84.2881</c:v>
                </c:pt>
                <c:pt idx="15598">
                  <c:v>84.20330000000001</c:v>
                </c:pt>
                <c:pt idx="15599">
                  <c:v>84.0762</c:v>
                </c:pt>
                <c:pt idx="15600">
                  <c:v>83.946</c:v>
                </c:pt>
                <c:pt idx="15601">
                  <c:v>84.1186</c:v>
                </c:pt>
                <c:pt idx="15602">
                  <c:v>84.1609</c:v>
                </c:pt>
                <c:pt idx="15603">
                  <c:v>84.24570000000001</c:v>
                </c:pt>
                <c:pt idx="15604">
                  <c:v>84.1609</c:v>
                </c:pt>
                <c:pt idx="15605">
                  <c:v>84.0762</c:v>
                </c:pt>
                <c:pt idx="15606">
                  <c:v>83.946</c:v>
                </c:pt>
                <c:pt idx="15607">
                  <c:v>83.7216</c:v>
                </c:pt>
                <c:pt idx="15608">
                  <c:v>83.7216</c:v>
                </c:pt>
                <c:pt idx="15609">
                  <c:v>83.9011</c:v>
                </c:pt>
                <c:pt idx="15610">
                  <c:v>83.9909</c:v>
                </c:pt>
                <c:pt idx="15611">
                  <c:v>84.1609</c:v>
                </c:pt>
                <c:pt idx="15612">
                  <c:v>84.1609</c:v>
                </c:pt>
                <c:pt idx="15613">
                  <c:v>84.1609</c:v>
                </c:pt>
                <c:pt idx="15614">
                  <c:v>84.1609</c:v>
                </c:pt>
                <c:pt idx="15615">
                  <c:v>83.946</c:v>
                </c:pt>
                <c:pt idx="15616">
                  <c:v>84.0338</c:v>
                </c:pt>
                <c:pt idx="15617">
                  <c:v>84.1609</c:v>
                </c:pt>
                <c:pt idx="15618">
                  <c:v>84.1609</c:v>
                </c:pt>
                <c:pt idx="15619">
                  <c:v>84.1609</c:v>
                </c:pt>
                <c:pt idx="15620">
                  <c:v>84.1186</c:v>
                </c:pt>
                <c:pt idx="15621">
                  <c:v>84.20330000000001</c:v>
                </c:pt>
                <c:pt idx="15622">
                  <c:v>84.1609</c:v>
                </c:pt>
                <c:pt idx="15623">
                  <c:v>84.1186</c:v>
                </c:pt>
                <c:pt idx="15624">
                  <c:v>84.0762</c:v>
                </c:pt>
                <c:pt idx="15625">
                  <c:v>83.9011</c:v>
                </c:pt>
                <c:pt idx="15626">
                  <c:v>83.9011</c:v>
                </c:pt>
                <c:pt idx="15627">
                  <c:v>83.8563</c:v>
                </c:pt>
                <c:pt idx="15628">
                  <c:v>83.9011</c:v>
                </c:pt>
                <c:pt idx="15629">
                  <c:v>83.9909</c:v>
                </c:pt>
                <c:pt idx="15630">
                  <c:v>84.1609</c:v>
                </c:pt>
                <c:pt idx="15631">
                  <c:v>84.1609</c:v>
                </c:pt>
                <c:pt idx="15632">
                  <c:v>83.9909</c:v>
                </c:pt>
                <c:pt idx="15633">
                  <c:v>83.7216</c:v>
                </c:pt>
                <c:pt idx="15634">
                  <c:v>83.6319</c:v>
                </c:pt>
                <c:pt idx="15635">
                  <c:v>83.8563</c:v>
                </c:pt>
                <c:pt idx="15636">
                  <c:v>83.946</c:v>
                </c:pt>
                <c:pt idx="15637">
                  <c:v>83.8563</c:v>
                </c:pt>
                <c:pt idx="15638">
                  <c:v>83.9011</c:v>
                </c:pt>
                <c:pt idx="15639">
                  <c:v>83.8114</c:v>
                </c:pt>
                <c:pt idx="15640">
                  <c:v>83.8563</c:v>
                </c:pt>
                <c:pt idx="15641">
                  <c:v>83.67669999999998</c:v>
                </c:pt>
                <c:pt idx="15642">
                  <c:v>83.8114</c:v>
                </c:pt>
                <c:pt idx="15643">
                  <c:v>83.9909</c:v>
                </c:pt>
                <c:pt idx="15644">
                  <c:v>84.1186</c:v>
                </c:pt>
                <c:pt idx="15645">
                  <c:v>84.1186</c:v>
                </c:pt>
                <c:pt idx="15646">
                  <c:v>83.946</c:v>
                </c:pt>
                <c:pt idx="15647">
                  <c:v>83.7665</c:v>
                </c:pt>
                <c:pt idx="15648">
                  <c:v>84.0338</c:v>
                </c:pt>
                <c:pt idx="15649">
                  <c:v>84.0338</c:v>
                </c:pt>
                <c:pt idx="15650">
                  <c:v>84.1186</c:v>
                </c:pt>
                <c:pt idx="15651">
                  <c:v>84.20330000000001</c:v>
                </c:pt>
                <c:pt idx="15652">
                  <c:v>84.24570000000001</c:v>
                </c:pt>
                <c:pt idx="15653">
                  <c:v>84.0762</c:v>
                </c:pt>
                <c:pt idx="15654">
                  <c:v>84.0338</c:v>
                </c:pt>
                <c:pt idx="15655">
                  <c:v>83.946</c:v>
                </c:pt>
                <c:pt idx="15656">
                  <c:v>84.1186</c:v>
                </c:pt>
                <c:pt idx="15657">
                  <c:v>84.1186</c:v>
                </c:pt>
                <c:pt idx="15658">
                  <c:v>84.0762</c:v>
                </c:pt>
                <c:pt idx="15659">
                  <c:v>83.9011</c:v>
                </c:pt>
                <c:pt idx="15660">
                  <c:v>83.7665</c:v>
                </c:pt>
                <c:pt idx="15661">
                  <c:v>83.67669999999998</c:v>
                </c:pt>
                <c:pt idx="15662">
                  <c:v>83.8563</c:v>
                </c:pt>
                <c:pt idx="15663">
                  <c:v>83.9909</c:v>
                </c:pt>
                <c:pt idx="15664">
                  <c:v>84.0762</c:v>
                </c:pt>
                <c:pt idx="15665">
                  <c:v>83.946</c:v>
                </c:pt>
                <c:pt idx="15666">
                  <c:v>83.946</c:v>
                </c:pt>
                <c:pt idx="15667">
                  <c:v>83.6319</c:v>
                </c:pt>
                <c:pt idx="15668">
                  <c:v>83.6319</c:v>
                </c:pt>
                <c:pt idx="15669">
                  <c:v>83.6319</c:v>
                </c:pt>
                <c:pt idx="15670">
                  <c:v>83.7665</c:v>
                </c:pt>
                <c:pt idx="15671">
                  <c:v>83.67669999999998</c:v>
                </c:pt>
                <c:pt idx="15672">
                  <c:v>84.0338</c:v>
                </c:pt>
                <c:pt idx="15673">
                  <c:v>83.9011</c:v>
                </c:pt>
                <c:pt idx="15674">
                  <c:v>84.1609</c:v>
                </c:pt>
                <c:pt idx="15675">
                  <c:v>83.946</c:v>
                </c:pt>
                <c:pt idx="15676">
                  <c:v>83.9909</c:v>
                </c:pt>
                <c:pt idx="15677">
                  <c:v>83.8114</c:v>
                </c:pt>
                <c:pt idx="15678">
                  <c:v>83.9011</c:v>
                </c:pt>
                <c:pt idx="15679">
                  <c:v>83.7216</c:v>
                </c:pt>
                <c:pt idx="15680">
                  <c:v>83.587</c:v>
                </c:pt>
                <c:pt idx="15681">
                  <c:v>83.7665</c:v>
                </c:pt>
                <c:pt idx="15682">
                  <c:v>83.946</c:v>
                </c:pt>
                <c:pt idx="15683">
                  <c:v>83.9011</c:v>
                </c:pt>
                <c:pt idx="15684">
                  <c:v>83.7216</c:v>
                </c:pt>
                <c:pt idx="15685">
                  <c:v>83.67669999999998</c:v>
                </c:pt>
                <c:pt idx="15686">
                  <c:v>83.5421</c:v>
                </c:pt>
                <c:pt idx="15687">
                  <c:v>83.4523</c:v>
                </c:pt>
                <c:pt idx="15688">
                  <c:v>83.4972</c:v>
                </c:pt>
                <c:pt idx="15689">
                  <c:v>83.6319</c:v>
                </c:pt>
                <c:pt idx="15690">
                  <c:v>83.587</c:v>
                </c:pt>
                <c:pt idx="15691">
                  <c:v>83.5421</c:v>
                </c:pt>
                <c:pt idx="15692">
                  <c:v>83.6319</c:v>
                </c:pt>
                <c:pt idx="15693">
                  <c:v>84.1609</c:v>
                </c:pt>
                <c:pt idx="15694">
                  <c:v>84.0762</c:v>
                </c:pt>
                <c:pt idx="15695">
                  <c:v>83.9011</c:v>
                </c:pt>
                <c:pt idx="15696">
                  <c:v>83.587</c:v>
                </c:pt>
                <c:pt idx="15697">
                  <c:v>83.9011</c:v>
                </c:pt>
                <c:pt idx="15698">
                  <c:v>83.9011</c:v>
                </c:pt>
                <c:pt idx="15699">
                  <c:v>84.0338</c:v>
                </c:pt>
                <c:pt idx="15700">
                  <c:v>84.0762</c:v>
                </c:pt>
                <c:pt idx="15701">
                  <c:v>83.9011</c:v>
                </c:pt>
                <c:pt idx="15702">
                  <c:v>83.67669999999998</c:v>
                </c:pt>
                <c:pt idx="15703">
                  <c:v>83.4523</c:v>
                </c:pt>
                <c:pt idx="15704">
                  <c:v>83.9909</c:v>
                </c:pt>
                <c:pt idx="15705">
                  <c:v>83.946</c:v>
                </c:pt>
                <c:pt idx="15706">
                  <c:v>83.7216</c:v>
                </c:pt>
                <c:pt idx="15707">
                  <c:v>83.4075</c:v>
                </c:pt>
                <c:pt idx="15708">
                  <c:v>83.3626</c:v>
                </c:pt>
                <c:pt idx="15709">
                  <c:v>83.587</c:v>
                </c:pt>
                <c:pt idx="15710">
                  <c:v>83.6319</c:v>
                </c:pt>
                <c:pt idx="15711">
                  <c:v>83.4972</c:v>
                </c:pt>
                <c:pt idx="15712">
                  <c:v>83.4075</c:v>
                </c:pt>
                <c:pt idx="15713">
                  <c:v>83.4523</c:v>
                </c:pt>
                <c:pt idx="15714">
                  <c:v>83.9011</c:v>
                </c:pt>
                <c:pt idx="15715">
                  <c:v>83.8563</c:v>
                </c:pt>
                <c:pt idx="15716">
                  <c:v>83.4972</c:v>
                </c:pt>
                <c:pt idx="15717">
                  <c:v>83.4523</c:v>
                </c:pt>
                <c:pt idx="15718">
                  <c:v>83.587</c:v>
                </c:pt>
                <c:pt idx="15719">
                  <c:v>83.7216</c:v>
                </c:pt>
                <c:pt idx="15720">
                  <c:v>83.6319</c:v>
                </c:pt>
                <c:pt idx="15721">
                  <c:v>83.7216</c:v>
                </c:pt>
                <c:pt idx="15722">
                  <c:v>83.9011</c:v>
                </c:pt>
                <c:pt idx="15723">
                  <c:v>83.946</c:v>
                </c:pt>
                <c:pt idx="15724">
                  <c:v>83.946</c:v>
                </c:pt>
                <c:pt idx="15725">
                  <c:v>83.7665</c:v>
                </c:pt>
                <c:pt idx="15726">
                  <c:v>83.3626</c:v>
                </c:pt>
                <c:pt idx="15727">
                  <c:v>83.3626</c:v>
                </c:pt>
                <c:pt idx="15728">
                  <c:v>83.3177</c:v>
                </c:pt>
                <c:pt idx="15729">
                  <c:v>83.4523</c:v>
                </c:pt>
                <c:pt idx="15730">
                  <c:v>83.5421</c:v>
                </c:pt>
                <c:pt idx="15731">
                  <c:v>83.67669999999998</c:v>
                </c:pt>
                <c:pt idx="15732">
                  <c:v>83.4075</c:v>
                </c:pt>
                <c:pt idx="15733">
                  <c:v>83.4523</c:v>
                </c:pt>
                <c:pt idx="15734">
                  <c:v>83.67669999999998</c:v>
                </c:pt>
                <c:pt idx="15735">
                  <c:v>83.9011</c:v>
                </c:pt>
                <c:pt idx="15736">
                  <c:v>83.4972</c:v>
                </c:pt>
                <c:pt idx="15737">
                  <c:v>83.4523</c:v>
                </c:pt>
                <c:pt idx="15738">
                  <c:v>83.3177</c:v>
                </c:pt>
                <c:pt idx="15739">
                  <c:v>83.4972</c:v>
                </c:pt>
                <c:pt idx="15740">
                  <c:v>83.4523</c:v>
                </c:pt>
                <c:pt idx="15741">
                  <c:v>83.7665</c:v>
                </c:pt>
                <c:pt idx="15742">
                  <c:v>83.67669999999998</c:v>
                </c:pt>
                <c:pt idx="15743">
                  <c:v>83.6319</c:v>
                </c:pt>
                <c:pt idx="15744">
                  <c:v>83.4523</c:v>
                </c:pt>
                <c:pt idx="15745">
                  <c:v>83.67669999999998</c:v>
                </c:pt>
                <c:pt idx="15746">
                  <c:v>83.8114</c:v>
                </c:pt>
                <c:pt idx="15747">
                  <c:v>83.8563</c:v>
                </c:pt>
                <c:pt idx="15748">
                  <c:v>83.4972</c:v>
                </c:pt>
                <c:pt idx="15749">
                  <c:v>83.4075</c:v>
                </c:pt>
                <c:pt idx="15750">
                  <c:v>83.4075</c:v>
                </c:pt>
                <c:pt idx="15751">
                  <c:v>83.587</c:v>
                </c:pt>
                <c:pt idx="15752">
                  <c:v>83.67669999999998</c:v>
                </c:pt>
                <c:pt idx="15753">
                  <c:v>83.4523</c:v>
                </c:pt>
                <c:pt idx="15754">
                  <c:v>83.4972</c:v>
                </c:pt>
                <c:pt idx="15755">
                  <c:v>83.6319</c:v>
                </c:pt>
                <c:pt idx="15756">
                  <c:v>83.5421</c:v>
                </c:pt>
                <c:pt idx="15757">
                  <c:v>83.3626</c:v>
                </c:pt>
                <c:pt idx="15758">
                  <c:v>83.4523</c:v>
                </c:pt>
                <c:pt idx="15759">
                  <c:v>83.4523</c:v>
                </c:pt>
                <c:pt idx="15760">
                  <c:v>83.6319</c:v>
                </c:pt>
                <c:pt idx="15761">
                  <c:v>83.7665</c:v>
                </c:pt>
                <c:pt idx="15762">
                  <c:v>83.9909</c:v>
                </c:pt>
                <c:pt idx="15763">
                  <c:v>83.7665</c:v>
                </c:pt>
                <c:pt idx="15764">
                  <c:v>83.5421</c:v>
                </c:pt>
                <c:pt idx="15765">
                  <c:v>83.3626</c:v>
                </c:pt>
                <c:pt idx="15766">
                  <c:v>83.587</c:v>
                </c:pt>
                <c:pt idx="15767">
                  <c:v>83.7665</c:v>
                </c:pt>
                <c:pt idx="15768">
                  <c:v>83.7216</c:v>
                </c:pt>
                <c:pt idx="15769">
                  <c:v>83.5421</c:v>
                </c:pt>
                <c:pt idx="15770">
                  <c:v>83.27279999999998</c:v>
                </c:pt>
                <c:pt idx="15771">
                  <c:v>83.27279999999998</c:v>
                </c:pt>
                <c:pt idx="15772">
                  <c:v>83.3177</c:v>
                </c:pt>
                <c:pt idx="15773">
                  <c:v>83.3626</c:v>
                </c:pt>
                <c:pt idx="15774">
                  <c:v>83.3177</c:v>
                </c:pt>
                <c:pt idx="15775">
                  <c:v>83.3626</c:v>
                </c:pt>
                <c:pt idx="15776">
                  <c:v>83.4972</c:v>
                </c:pt>
                <c:pt idx="15777">
                  <c:v>83.6319</c:v>
                </c:pt>
                <c:pt idx="15778">
                  <c:v>83.4523</c:v>
                </c:pt>
                <c:pt idx="15779">
                  <c:v>83.5421</c:v>
                </c:pt>
                <c:pt idx="15780">
                  <c:v>83.3626</c:v>
                </c:pt>
                <c:pt idx="15781">
                  <c:v>83.4972</c:v>
                </c:pt>
                <c:pt idx="15782">
                  <c:v>83.4075</c:v>
                </c:pt>
                <c:pt idx="15783">
                  <c:v>83.3177</c:v>
                </c:pt>
                <c:pt idx="15784">
                  <c:v>83.4075</c:v>
                </c:pt>
                <c:pt idx="15785">
                  <c:v>83.3626</c:v>
                </c:pt>
                <c:pt idx="15786">
                  <c:v>83.4523</c:v>
                </c:pt>
                <c:pt idx="15787">
                  <c:v>83.4523</c:v>
                </c:pt>
                <c:pt idx="15788">
                  <c:v>83.3177</c:v>
                </c:pt>
                <c:pt idx="15789">
                  <c:v>83.27279999999998</c:v>
                </c:pt>
                <c:pt idx="15790">
                  <c:v>83.0</c:v>
                </c:pt>
                <c:pt idx="15791">
                  <c:v>83.228</c:v>
                </c:pt>
                <c:pt idx="15792">
                  <c:v>83.0484</c:v>
                </c:pt>
                <c:pt idx="15793">
                  <c:v>83.1382</c:v>
                </c:pt>
                <c:pt idx="15794">
                  <c:v>83.228</c:v>
                </c:pt>
                <c:pt idx="15795">
                  <c:v>83.3626</c:v>
                </c:pt>
                <c:pt idx="15796">
                  <c:v>83.4523</c:v>
                </c:pt>
                <c:pt idx="15797">
                  <c:v>83.3626</c:v>
                </c:pt>
                <c:pt idx="15798">
                  <c:v>83.27279999999998</c:v>
                </c:pt>
                <c:pt idx="15799">
                  <c:v>83.228</c:v>
                </c:pt>
                <c:pt idx="15800">
                  <c:v>83.09330000000001</c:v>
                </c:pt>
                <c:pt idx="15801">
                  <c:v>83.09330000000001</c:v>
                </c:pt>
                <c:pt idx="15802">
                  <c:v>83.0484</c:v>
                </c:pt>
                <c:pt idx="15803">
                  <c:v>83.228</c:v>
                </c:pt>
                <c:pt idx="15804">
                  <c:v>83.18309999999998</c:v>
                </c:pt>
                <c:pt idx="15805">
                  <c:v>83.228</c:v>
                </c:pt>
                <c:pt idx="15806">
                  <c:v>83.228</c:v>
                </c:pt>
                <c:pt idx="15807">
                  <c:v>83.228</c:v>
                </c:pt>
                <c:pt idx="15808">
                  <c:v>83.228</c:v>
                </c:pt>
                <c:pt idx="15809">
                  <c:v>83.228</c:v>
                </c:pt>
                <c:pt idx="15810">
                  <c:v>83.4523</c:v>
                </c:pt>
                <c:pt idx="15811">
                  <c:v>83.6319</c:v>
                </c:pt>
                <c:pt idx="15812">
                  <c:v>83.6319</c:v>
                </c:pt>
                <c:pt idx="15813">
                  <c:v>83.4075</c:v>
                </c:pt>
                <c:pt idx="15814">
                  <c:v>83.228</c:v>
                </c:pt>
                <c:pt idx="15815">
                  <c:v>83.09330000000001</c:v>
                </c:pt>
                <c:pt idx="15816">
                  <c:v>83.27279999999998</c:v>
                </c:pt>
                <c:pt idx="15817">
                  <c:v>83.27279999999998</c:v>
                </c:pt>
                <c:pt idx="15818">
                  <c:v>83.18309999999998</c:v>
                </c:pt>
                <c:pt idx="15819">
                  <c:v>83.1382</c:v>
                </c:pt>
                <c:pt idx="15820">
                  <c:v>83.1382</c:v>
                </c:pt>
                <c:pt idx="15821">
                  <c:v>83.09330000000001</c:v>
                </c:pt>
                <c:pt idx="15822">
                  <c:v>82.83379999999998</c:v>
                </c:pt>
                <c:pt idx="15823">
                  <c:v>83.0</c:v>
                </c:pt>
                <c:pt idx="15824">
                  <c:v>83.09330000000001</c:v>
                </c:pt>
                <c:pt idx="15825">
                  <c:v>83.27279999999998</c:v>
                </c:pt>
                <c:pt idx="15826">
                  <c:v>83.18309999999998</c:v>
                </c:pt>
                <c:pt idx="15827">
                  <c:v>83.27279999999998</c:v>
                </c:pt>
                <c:pt idx="15828">
                  <c:v>83.18309999999998</c:v>
                </c:pt>
                <c:pt idx="15829">
                  <c:v>83.18309999999998</c:v>
                </c:pt>
                <c:pt idx="15830">
                  <c:v>83.1382</c:v>
                </c:pt>
                <c:pt idx="15831">
                  <c:v>83.27279999999998</c:v>
                </c:pt>
                <c:pt idx="15832">
                  <c:v>83.3177</c:v>
                </c:pt>
                <c:pt idx="15833">
                  <c:v>83.3177</c:v>
                </c:pt>
                <c:pt idx="15834">
                  <c:v>83.228</c:v>
                </c:pt>
                <c:pt idx="15835">
                  <c:v>83.09330000000001</c:v>
                </c:pt>
                <c:pt idx="15836">
                  <c:v>83.3177</c:v>
                </c:pt>
                <c:pt idx="15837">
                  <c:v>83.3626</c:v>
                </c:pt>
                <c:pt idx="15838">
                  <c:v>83.5421</c:v>
                </c:pt>
                <c:pt idx="15839">
                  <c:v>83.4523</c:v>
                </c:pt>
                <c:pt idx="15840">
                  <c:v>83.4075</c:v>
                </c:pt>
                <c:pt idx="15841">
                  <c:v>83.3177</c:v>
                </c:pt>
                <c:pt idx="15842">
                  <c:v>83.3626</c:v>
                </c:pt>
                <c:pt idx="15843">
                  <c:v>83.27279999999998</c:v>
                </c:pt>
                <c:pt idx="15844">
                  <c:v>83.3177</c:v>
                </c:pt>
                <c:pt idx="15845">
                  <c:v>83.27279999999998</c:v>
                </c:pt>
                <c:pt idx="15846">
                  <c:v>83.09330000000001</c:v>
                </c:pt>
                <c:pt idx="15847">
                  <c:v>83.0484</c:v>
                </c:pt>
                <c:pt idx="15848">
                  <c:v>83.18309999999998</c:v>
                </c:pt>
                <c:pt idx="15849">
                  <c:v>83.18309999999998</c:v>
                </c:pt>
                <c:pt idx="15850">
                  <c:v>83.228</c:v>
                </c:pt>
                <c:pt idx="15851">
                  <c:v>83.27279999999998</c:v>
                </c:pt>
                <c:pt idx="15852">
                  <c:v>83.3626</c:v>
                </c:pt>
                <c:pt idx="15853">
                  <c:v>83.228</c:v>
                </c:pt>
                <c:pt idx="15854">
                  <c:v>83.09330000000001</c:v>
                </c:pt>
                <c:pt idx="15855">
                  <c:v>82.961</c:v>
                </c:pt>
                <c:pt idx="15856">
                  <c:v>83.18309999999998</c:v>
                </c:pt>
                <c:pt idx="15857">
                  <c:v>83.18309999999998</c:v>
                </c:pt>
                <c:pt idx="15858">
                  <c:v>83.18309999999998</c:v>
                </c:pt>
                <c:pt idx="15859">
                  <c:v>83.0</c:v>
                </c:pt>
                <c:pt idx="15860">
                  <c:v>83.0484</c:v>
                </c:pt>
                <c:pt idx="15861">
                  <c:v>83.18309999999998</c:v>
                </c:pt>
                <c:pt idx="15862">
                  <c:v>83.3177</c:v>
                </c:pt>
                <c:pt idx="15863">
                  <c:v>83.27279999999998</c:v>
                </c:pt>
                <c:pt idx="15864">
                  <c:v>83.1382</c:v>
                </c:pt>
                <c:pt idx="15865">
                  <c:v>83.09330000000001</c:v>
                </c:pt>
                <c:pt idx="15866">
                  <c:v>83.1382</c:v>
                </c:pt>
                <c:pt idx="15867">
                  <c:v>83.1382</c:v>
                </c:pt>
                <c:pt idx="15868">
                  <c:v>83.09330000000001</c:v>
                </c:pt>
                <c:pt idx="15869">
                  <c:v>82.961</c:v>
                </c:pt>
                <c:pt idx="15870">
                  <c:v>83.0</c:v>
                </c:pt>
                <c:pt idx="15871">
                  <c:v>83.0484</c:v>
                </c:pt>
                <c:pt idx="15872">
                  <c:v>83.18309999999998</c:v>
                </c:pt>
                <c:pt idx="15873">
                  <c:v>83.27279999999998</c:v>
                </c:pt>
                <c:pt idx="15874">
                  <c:v>83.3626</c:v>
                </c:pt>
                <c:pt idx="15875">
                  <c:v>83.27279999999998</c:v>
                </c:pt>
                <c:pt idx="15876">
                  <c:v>83.1382</c:v>
                </c:pt>
                <c:pt idx="15877">
                  <c:v>83.3177</c:v>
                </c:pt>
                <c:pt idx="15878">
                  <c:v>83.09330000000001</c:v>
                </c:pt>
                <c:pt idx="15879">
                  <c:v>83.1382</c:v>
                </c:pt>
                <c:pt idx="15880">
                  <c:v>83.1382</c:v>
                </c:pt>
                <c:pt idx="15881">
                  <c:v>83.0484</c:v>
                </c:pt>
                <c:pt idx="15882">
                  <c:v>82.961</c:v>
                </c:pt>
                <c:pt idx="15883">
                  <c:v>82.961</c:v>
                </c:pt>
                <c:pt idx="15884">
                  <c:v>83.1382</c:v>
                </c:pt>
                <c:pt idx="15885">
                  <c:v>83.18309999999998</c:v>
                </c:pt>
                <c:pt idx="15886">
                  <c:v>83.09330000000001</c:v>
                </c:pt>
                <c:pt idx="15887">
                  <c:v>83.1382</c:v>
                </c:pt>
                <c:pt idx="15888">
                  <c:v>82.961</c:v>
                </c:pt>
                <c:pt idx="15889">
                  <c:v>83.09330000000001</c:v>
                </c:pt>
                <c:pt idx="15890">
                  <c:v>82.961</c:v>
                </c:pt>
                <c:pt idx="15891">
                  <c:v>83.09330000000001</c:v>
                </c:pt>
                <c:pt idx="15892">
                  <c:v>83.27279999999998</c:v>
                </c:pt>
                <c:pt idx="15893">
                  <c:v>83.4075</c:v>
                </c:pt>
                <c:pt idx="15894">
                  <c:v>83.4523</c:v>
                </c:pt>
                <c:pt idx="15895">
                  <c:v>83.3177</c:v>
                </c:pt>
                <c:pt idx="15896">
                  <c:v>83.27279999999998</c:v>
                </c:pt>
                <c:pt idx="15897">
                  <c:v>83.228</c:v>
                </c:pt>
                <c:pt idx="15898">
                  <c:v>83.228</c:v>
                </c:pt>
                <c:pt idx="15899">
                  <c:v>83.1382</c:v>
                </c:pt>
                <c:pt idx="15900">
                  <c:v>83.0484</c:v>
                </c:pt>
                <c:pt idx="15901">
                  <c:v>83.0484</c:v>
                </c:pt>
                <c:pt idx="15902">
                  <c:v>83.27279999999998</c:v>
                </c:pt>
                <c:pt idx="15903">
                  <c:v>83.5421</c:v>
                </c:pt>
                <c:pt idx="15904">
                  <c:v>83.4075</c:v>
                </c:pt>
                <c:pt idx="15905">
                  <c:v>83.3177</c:v>
                </c:pt>
                <c:pt idx="15906">
                  <c:v>83.1382</c:v>
                </c:pt>
                <c:pt idx="15907">
                  <c:v>83.3177</c:v>
                </c:pt>
                <c:pt idx="15908">
                  <c:v>83.18309999999998</c:v>
                </c:pt>
                <c:pt idx="15909">
                  <c:v>83.1382</c:v>
                </c:pt>
                <c:pt idx="15910">
                  <c:v>83.09330000000001</c:v>
                </c:pt>
                <c:pt idx="15911">
                  <c:v>83.228</c:v>
                </c:pt>
                <c:pt idx="15912">
                  <c:v>83.0484</c:v>
                </c:pt>
                <c:pt idx="15913">
                  <c:v>83.0</c:v>
                </c:pt>
                <c:pt idx="15914">
                  <c:v>82.961</c:v>
                </c:pt>
                <c:pt idx="15915">
                  <c:v>83.0484</c:v>
                </c:pt>
                <c:pt idx="15916">
                  <c:v>83.1382</c:v>
                </c:pt>
                <c:pt idx="15917">
                  <c:v>83.228</c:v>
                </c:pt>
                <c:pt idx="15918">
                  <c:v>83.1382</c:v>
                </c:pt>
                <c:pt idx="15919">
                  <c:v>83.1382</c:v>
                </c:pt>
                <c:pt idx="15920">
                  <c:v>83.18309999999998</c:v>
                </c:pt>
                <c:pt idx="15921">
                  <c:v>83.1382</c:v>
                </c:pt>
                <c:pt idx="15922">
                  <c:v>83.18309999999998</c:v>
                </c:pt>
                <c:pt idx="15923">
                  <c:v>83.3177</c:v>
                </c:pt>
                <c:pt idx="15924">
                  <c:v>83.27279999999998</c:v>
                </c:pt>
                <c:pt idx="15925">
                  <c:v>83.09330000000001</c:v>
                </c:pt>
                <c:pt idx="15926">
                  <c:v>83.09330000000001</c:v>
                </c:pt>
                <c:pt idx="15927">
                  <c:v>83.09330000000001</c:v>
                </c:pt>
                <c:pt idx="15928">
                  <c:v>83.228</c:v>
                </c:pt>
                <c:pt idx="15929">
                  <c:v>83.1382</c:v>
                </c:pt>
                <c:pt idx="15930">
                  <c:v>83.27279999999998</c:v>
                </c:pt>
                <c:pt idx="15931">
                  <c:v>83.1382</c:v>
                </c:pt>
                <c:pt idx="15932">
                  <c:v>83.18309999999998</c:v>
                </c:pt>
                <c:pt idx="15933">
                  <c:v>83.0484</c:v>
                </c:pt>
                <c:pt idx="15934">
                  <c:v>83.0484</c:v>
                </c:pt>
                <c:pt idx="15935">
                  <c:v>83.0484</c:v>
                </c:pt>
                <c:pt idx="15936">
                  <c:v>83.228</c:v>
                </c:pt>
                <c:pt idx="15937">
                  <c:v>83.18309999999998</c:v>
                </c:pt>
                <c:pt idx="15938">
                  <c:v>83.0484</c:v>
                </c:pt>
                <c:pt idx="15939">
                  <c:v>83.1382</c:v>
                </c:pt>
                <c:pt idx="15940">
                  <c:v>83.1382</c:v>
                </c:pt>
                <c:pt idx="15941">
                  <c:v>83.09330000000001</c:v>
                </c:pt>
                <c:pt idx="15942">
                  <c:v>83.1382</c:v>
                </c:pt>
                <c:pt idx="15943">
                  <c:v>83.27279999999998</c:v>
                </c:pt>
                <c:pt idx="15944">
                  <c:v>83.3177</c:v>
                </c:pt>
                <c:pt idx="15945">
                  <c:v>83.3177</c:v>
                </c:pt>
                <c:pt idx="15946">
                  <c:v>83.27279999999998</c:v>
                </c:pt>
                <c:pt idx="15947">
                  <c:v>83.228</c:v>
                </c:pt>
                <c:pt idx="15948">
                  <c:v>83.0</c:v>
                </c:pt>
                <c:pt idx="15949">
                  <c:v>83.09330000000001</c:v>
                </c:pt>
                <c:pt idx="15950">
                  <c:v>83.1382</c:v>
                </c:pt>
                <c:pt idx="15951">
                  <c:v>83.18309999999998</c:v>
                </c:pt>
                <c:pt idx="15952">
                  <c:v>83.18309999999998</c:v>
                </c:pt>
                <c:pt idx="15953">
                  <c:v>83.1382</c:v>
                </c:pt>
                <c:pt idx="15954">
                  <c:v>83.0484</c:v>
                </c:pt>
                <c:pt idx="15955">
                  <c:v>83.0484</c:v>
                </c:pt>
                <c:pt idx="15956">
                  <c:v>82.9186</c:v>
                </c:pt>
                <c:pt idx="15957">
                  <c:v>83.0</c:v>
                </c:pt>
                <c:pt idx="15958">
                  <c:v>83.0</c:v>
                </c:pt>
                <c:pt idx="15959">
                  <c:v>83.1382</c:v>
                </c:pt>
                <c:pt idx="15960">
                  <c:v>83.27279999999998</c:v>
                </c:pt>
                <c:pt idx="15961">
                  <c:v>83.3177</c:v>
                </c:pt>
                <c:pt idx="15962">
                  <c:v>83.0484</c:v>
                </c:pt>
                <c:pt idx="15963">
                  <c:v>83.18309999999998</c:v>
                </c:pt>
                <c:pt idx="15964">
                  <c:v>83.18309999999998</c:v>
                </c:pt>
                <c:pt idx="15965">
                  <c:v>83.18309999999998</c:v>
                </c:pt>
                <c:pt idx="15966">
                  <c:v>83.1382</c:v>
                </c:pt>
                <c:pt idx="15967">
                  <c:v>83.1382</c:v>
                </c:pt>
                <c:pt idx="15968">
                  <c:v>83.09330000000001</c:v>
                </c:pt>
                <c:pt idx="15969">
                  <c:v>83.1382</c:v>
                </c:pt>
                <c:pt idx="15970">
                  <c:v>83.09330000000001</c:v>
                </c:pt>
                <c:pt idx="15971">
                  <c:v>83.1382</c:v>
                </c:pt>
                <c:pt idx="15972">
                  <c:v>83.0484</c:v>
                </c:pt>
                <c:pt idx="15973">
                  <c:v>83.1382</c:v>
                </c:pt>
                <c:pt idx="15974">
                  <c:v>83.228</c:v>
                </c:pt>
                <c:pt idx="15975">
                  <c:v>83.228</c:v>
                </c:pt>
                <c:pt idx="15976">
                  <c:v>83.18309999999998</c:v>
                </c:pt>
                <c:pt idx="15977">
                  <c:v>83.0</c:v>
                </c:pt>
                <c:pt idx="15978">
                  <c:v>83.1382</c:v>
                </c:pt>
                <c:pt idx="15979">
                  <c:v>83.1382</c:v>
                </c:pt>
                <c:pt idx="15980">
                  <c:v>83.228</c:v>
                </c:pt>
                <c:pt idx="15981">
                  <c:v>83.1382</c:v>
                </c:pt>
                <c:pt idx="15982">
                  <c:v>83.228</c:v>
                </c:pt>
                <c:pt idx="15983">
                  <c:v>83.1382</c:v>
                </c:pt>
                <c:pt idx="15984">
                  <c:v>83.09330000000001</c:v>
                </c:pt>
                <c:pt idx="15985">
                  <c:v>83.0484</c:v>
                </c:pt>
                <c:pt idx="15986">
                  <c:v>83.0484</c:v>
                </c:pt>
                <c:pt idx="15987">
                  <c:v>83.0</c:v>
                </c:pt>
                <c:pt idx="15988">
                  <c:v>83.0</c:v>
                </c:pt>
                <c:pt idx="15989">
                  <c:v>83.0484</c:v>
                </c:pt>
                <c:pt idx="15990">
                  <c:v>83.0484</c:v>
                </c:pt>
                <c:pt idx="15991">
                  <c:v>83.09330000000001</c:v>
                </c:pt>
                <c:pt idx="15992">
                  <c:v>83.0484</c:v>
                </c:pt>
                <c:pt idx="15993">
                  <c:v>83.09330000000001</c:v>
                </c:pt>
                <c:pt idx="15994">
                  <c:v>83.09330000000001</c:v>
                </c:pt>
                <c:pt idx="15995">
                  <c:v>83.0484</c:v>
                </c:pt>
                <c:pt idx="15996">
                  <c:v>83.0</c:v>
                </c:pt>
                <c:pt idx="15997">
                  <c:v>83.0484</c:v>
                </c:pt>
                <c:pt idx="15998">
                  <c:v>83.0484</c:v>
                </c:pt>
                <c:pt idx="15999">
                  <c:v>83.09330000000001</c:v>
                </c:pt>
                <c:pt idx="16000">
                  <c:v>83.09330000000001</c:v>
                </c:pt>
                <c:pt idx="16001">
                  <c:v>83.0484</c:v>
                </c:pt>
                <c:pt idx="16002">
                  <c:v>83.0484</c:v>
                </c:pt>
                <c:pt idx="16003">
                  <c:v>83.0484</c:v>
                </c:pt>
                <c:pt idx="16004">
                  <c:v>82.961</c:v>
                </c:pt>
                <c:pt idx="16005">
                  <c:v>83.09330000000001</c:v>
                </c:pt>
                <c:pt idx="16006">
                  <c:v>83.1382</c:v>
                </c:pt>
                <c:pt idx="16007">
                  <c:v>83.18309999999998</c:v>
                </c:pt>
                <c:pt idx="16008">
                  <c:v>83.18309999999998</c:v>
                </c:pt>
                <c:pt idx="16009">
                  <c:v>83.1382</c:v>
                </c:pt>
                <c:pt idx="16010">
                  <c:v>83.3177</c:v>
                </c:pt>
                <c:pt idx="16011">
                  <c:v>83.27279999999998</c:v>
                </c:pt>
                <c:pt idx="16012">
                  <c:v>83.18309999999998</c:v>
                </c:pt>
                <c:pt idx="16013">
                  <c:v>83.1382</c:v>
                </c:pt>
                <c:pt idx="16014">
                  <c:v>83.18309999999998</c:v>
                </c:pt>
                <c:pt idx="16015">
                  <c:v>83.18309999999998</c:v>
                </c:pt>
                <c:pt idx="16016">
                  <c:v>83.18309999999998</c:v>
                </c:pt>
                <c:pt idx="16017">
                  <c:v>83.228</c:v>
                </c:pt>
                <c:pt idx="16018">
                  <c:v>83.27279999999998</c:v>
                </c:pt>
                <c:pt idx="16019">
                  <c:v>83.3626</c:v>
                </c:pt>
                <c:pt idx="16020">
                  <c:v>83.3626</c:v>
                </c:pt>
                <c:pt idx="16021">
                  <c:v>83.3626</c:v>
                </c:pt>
                <c:pt idx="16022">
                  <c:v>83.18309999999998</c:v>
                </c:pt>
                <c:pt idx="16023">
                  <c:v>83.18309999999998</c:v>
                </c:pt>
                <c:pt idx="16024">
                  <c:v>83.228</c:v>
                </c:pt>
                <c:pt idx="16025">
                  <c:v>83.18309999999998</c:v>
                </c:pt>
                <c:pt idx="16026">
                  <c:v>83.18309999999998</c:v>
                </c:pt>
                <c:pt idx="16027">
                  <c:v>83.18309999999998</c:v>
                </c:pt>
                <c:pt idx="16028">
                  <c:v>83.228</c:v>
                </c:pt>
                <c:pt idx="16029">
                  <c:v>83.18309999999998</c:v>
                </c:pt>
                <c:pt idx="16030">
                  <c:v>83.228</c:v>
                </c:pt>
                <c:pt idx="16031">
                  <c:v>83.18309999999998</c:v>
                </c:pt>
                <c:pt idx="16032">
                  <c:v>83.18309999999998</c:v>
                </c:pt>
                <c:pt idx="16033">
                  <c:v>83.228</c:v>
                </c:pt>
                <c:pt idx="16034">
                  <c:v>83.18309999999998</c:v>
                </c:pt>
                <c:pt idx="16035">
                  <c:v>83.18309999999998</c:v>
                </c:pt>
                <c:pt idx="16036">
                  <c:v>83.228</c:v>
                </c:pt>
                <c:pt idx="16037">
                  <c:v>83.3177</c:v>
                </c:pt>
                <c:pt idx="16038">
                  <c:v>83.3177</c:v>
                </c:pt>
                <c:pt idx="16039">
                  <c:v>83.3177</c:v>
                </c:pt>
                <c:pt idx="16040">
                  <c:v>83.27279999999998</c:v>
                </c:pt>
                <c:pt idx="16041">
                  <c:v>83.18309999999998</c:v>
                </c:pt>
                <c:pt idx="16042">
                  <c:v>83.18309999999998</c:v>
                </c:pt>
                <c:pt idx="16043">
                  <c:v>83.27279999999998</c:v>
                </c:pt>
                <c:pt idx="16044">
                  <c:v>83.3177</c:v>
                </c:pt>
                <c:pt idx="16045">
                  <c:v>83.27279999999998</c:v>
                </c:pt>
                <c:pt idx="16046">
                  <c:v>83.228</c:v>
                </c:pt>
                <c:pt idx="16047">
                  <c:v>83.3177</c:v>
                </c:pt>
                <c:pt idx="16048">
                  <c:v>83.3177</c:v>
                </c:pt>
                <c:pt idx="16049">
                  <c:v>83.27279999999998</c:v>
                </c:pt>
                <c:pt idx="16050">
                  <c:v>83.228</c:v>
                </c:pt>
                <c:pt idx="16051">
                  <c:v>83.27279999999998</c:v>
                </c:pt>
                <c:pt idx="16052">
                  <c:v>83.27279999999998</c:v>
                </c:pt>
                <c:pt idx="16053">
                  <c:v>83.27279999999998</c:v>
                </c:pt>
                <c:pt idx="16054">
                  <c:v>83.228</c:v>
                </c:pt>
                <c:pt idx="16055">
                  <c:v>83.27279999999998</c:v>
                </c:pt>
                <c:pt idx="16056">
                  <c:v>83.3177</c:v>
                </c:pt>
                <c:pt idx="16057">
                  <c:v>83.3177</c:v>
                </c:pt>
                <c:pt idx="16058">
                  <c:v>83.27279999999998</c:v>
                </c:pt>
                <c:pt idx="16059">
                  <c:v>83.27279999999998</c:v>
                </c:pt>
                <c:pt idx="16060">
                  <c:v>83.228</c:v>
                </c:pt>
                <c:pt idx="16061">
                  <c:v>83.27279999999998</c:v>
                </c:pt>
                <c:pt idx="16062">
                  <c:v>83.3626</c:v>
                </c:pt>
                <c:pt idx="16063">
                  <c:v>83.3177</c:v>
                </c:pt>
                <c:pt idx="16064">
                  <c:v>83.3177</c:v>
                </c:pt>
                <c:pt idx="16065">
                  <c:v>83.3177</c:v>
                </c:pt>
                <c:pt idx="16066">
                  <c:v>83.3177</c:v>
                </c:pt>
                <c:pt idx="16067">
                  <c:v>83.3626</c:v>
                </c:pt>
                <c:pt idx="16068">
                  <c:v>83.4075</c:v>
                </c:pt>
                <c:pt idx="16069">
                  <c:v>83.3626</c:v>
                </c:pt>
                <c:pt idx="16070">
                  <c:v>83.3626</c:v>
                </c:pt>
                <c:pt idx="16071">
                  <c:v>83.3626</c:v>
                </c:pt>
                <c:pt idx="16072">
                  <c:v>83.3626</c:v>
                </c:pt>
                <c:pt idx="16073">
                  <c:v>83.3177</c:v>
                </c:pt>
                <c:pt idx="16074">
                  <c:v>83.27279999999998</c:v>
                </c:pt>
                <c:pt idx="16075">
                  <c:v>83.228</c:v>
                </c:pt>
                <c:pt idx="16076">
                  <c:v>83.27279999999998</c:v>
                </c:pt>
                <c:pt idx="16077">
                  <c:v>83.3177</c:v>
                </c:pt>
                <c:pt idx="16078">
                  <c:v>83.3177</c:v>
                </c:pt>
                <c:pt idx="16079">
                  <c:v>83.3626</c:v>
                </c:pt>
                <c:pt idx="16080">
                  <c:v>83.3626</c:v>
                </c:pt>
                <c:pt idx="16081">
                  <c:v>83.3626</c:v>
                </c:pt>
                <c:pt idx="16082">
                  <c:v>83.3177</c:v>
                </c:pt>
                <c:pt idx="16083">
                  <c:v>83.27279999999998</c:v>
                </c:pt>
                <c:pt idx="16084">
                  <c:v>83.27279999999998</c:v>
                </c:pt>
                <c:pt idx="16085">
                  <c:v>83.3177</c:v>
                </c:pt>
                <c:pt idx="16086">
                  <c:v>83.3626</c:v>
                </c:pt>
                <c:pt idx="16087">
                  <c:v>83.3177</c:v>
                </c:pt>
                <c:pt idx="16088">
                  <c:v>83.3177</c:v>
                </c:pt>
                <c:pt idx="16089">
                  <c:v>83.3177</c:v>
                </c:pt>
                <c:pt idx="16090">
                  <c:v>83.3626</c:v>
                </c:pt>
                <c:pt idx="16091">
                  <c:v>83.4075</c:v>
                </c:pt>
                <c:pt idx="16092">
                  <c:v>83.3626</c:v>
                </c:pt>
                <c:pt idx="16093">
                  <c:v>83.3626</c:v>
                </c:pt>
                <c:pt idx="16094">
                  <c:v>83.3626</c:v>
                </c:pt>
                <c:pt idx="16095">
                  <c:v>83.3177</c:v>
                </c:pt>
                <c:pt idx="16096">
                  <c:v>83.3177</c:v>
                </c:pt>
                <c:pt idx="16097">
                  <c:v>83.3177</c:v>
                </c:pt>
                <c:pt idx="16098">
                  <c:v>83.3177</c:v>
                </c:pt>
                <c:pt idx="16099">
                  <c:v>83.3177</c:v>
                </c:pt>
                <c:pt idx="16100">
                  <c:v>83.3626</c:v>
                </c:pt>
                <c:pt idx="16101">
                  <c:v>83.3626</c:v>
                </c:pt>
                <c:pt idx="16102">
                  <c:v>83.4523</c:v>
                </c:pt>
                <c:pt idx="16103">
                  <c:v>83.4523</c:v>
                </c:pt>
                <c:pt idx="16104">
                  <c:v>83.4523</c:v>
                </c:pt>
                <c:pt idx="16105">
                  <c:v>83.3626</c:v>
                </c:pt>
                <c:pt idx="16106">
                  <c:v>83.3626</c:v>
                </c:pt>
                <c:pt idx="16107">
                  <c:v>83.4075</c:v>
                </c:pt>
                <c:pt idx="16108">
                  <c:v>83.3626</c:v>
                </c:pt>
                <c:pt idx="16109">
                  <c:v>83.3626</c:v>
                </c:pt>
                <c:pt idx="16110">
                  <c:v>83.4075</c:v>
                </c:pt>
                <c:pt idx="16111">
                  <c:v>83.4523</c:v>
                </c:pt>
                <c:pt idx="16112">
                  <c:v>83.4972</c:v>
                </c:pt>
                <c:pt idx="16113">
                  <c:v>83.4523</c:v>
                </c:pt>
                <c:pt idx="16114">
                  <c:v>83.4523</c:v>
                </c:pt>
                <c:pt idx="16115">
                  <c:v>83.4523</c:v>
                </c:pt>
                <c:pt idx="16116">
                  <c:v>83.4075</c:v>
                </c:pt>
                <c:pt idx="16117">
                  <c:v>83.4075</c:v>
                </c:pt>
                <c:pt idx="16118">
                  <c:v>83.4523</c:v>
                </c:pt>
                <c:pt idx="16119">
                  <c:v>83.4523</c:v>
                </c:pt>
                <c:pt idx="16120">
                  <c:v>83.5421</c:v>
                </c:pt>
                <c:pt idx="16121">
                  <c:v>83.587</c:v>
                </c:pt>
                <c:pt idx="16122">
                  <c:v>83.5421</c:v>
                </c:pt>
                <c:pt idx="16123">
                  <c:v>83.4972</c:v>
                </c:pt>
                <c:pt idx="16124">
                  <c:v>83.587</c:v>
                </c:pt>
                <c:pt idx="16125">
                  <c:v>83.5421</c:v>
                </c:pt>
                <c:pt idx="16126">
                  <c:v>83.5421</c:v>
                </c:pt>
                <c:pt idx="16127">
                  <c:v>83.4972</c:v>
                </c:pt>
                <c:pt idx="16128">
                  <c:v>83.5421</c:v>
                </c:pt>
                <c:pt idx="16129">
                  <c:v>83.587</c:v>
                </c:pt>
                <c:pt idx="16130">
                  <c:v>83.5421</c:v>
                </c:pt>
                <c:pt idx="16131">
                  <c:v>83.4972</c:v>
                </c:pt>
                <c:pt idx="16132">
                  <c:v>83.4075</c:v>
                </c:pt>
                <c:pt idx="16133">
                  <c:v>83.4523</c:v>
                </c:pt>
                <c:pt idx="16134">
                  <c:v>83.4523</c:v>
                </c:pt>
                <c:pt idx="16135">
                  <c:v>83.4972</c:v>
                </c:pt>
                <c:pt idx="16136">
                  <c:v>83.4972</c:v>
                </c:pt>
                <c:pt idx="16137">
                  <c:v>83.4523</c:v>
                </c:pt>
                <c:pt idx="16138">
                  <c:v>83.4972</c:v>
                </c:pt>
                <c:pt idx="16139">
                  <c:v>83.5421</c:v>
                </c:pt>
                <c:pt idx="16140">
                  <c:v>83.4972</c:v>
                </c:pt>
                <c:pt idx="16141">
                  <c:v>83.4972</c:v>
                </c:pt>
                <c:pt idx="16142">
                  <c:v>83.5421</c:v>
                </c:pt>
                <c:pt idx="16143">
                  <c:v>83.5421</c:v>
                </c:pt>
                <c:pt idx="16144">
                  <c:v>83.587</c:v>
                </c:pt>
                <c:pt idx="16145">
                  <c:v>83.4972</c:v>
                </c:pt>
                <c:pt idx="16146">
                  <c:v>83.5421</c:v>
                </c:pt>
                <c:pt idx="16147">
                  <c:v>83.4972</c:v>
                </c:pt>
                <c:pt idx="16148">
                  <c:v>83.587</c:v>
                </c:pt>
                <c:pt idx="16149">
                  <c:v>83.5421</c:v>
                </c:pt>
                <c:pt idx="16150">
                  <c:v>83.5421</c:v>
                </c:pt>
                <c:pt idx="16151">
                  <c:v>83.5421</c:v>
                </c:pt>
                <c:pt idx="16152">
                  <c:v>83.587</c:v>
                </c:pt>
                <c:pt idx="16153">
                  <c:v>83.5421</c:v>
                </c:pt>
                <c:pt idx="16154">
                  <c:v>83.4972</c:v>
                </c:pt>
                <c:pt idx="16155">
                  <c:v>83.4972</c:v>
                </c:pt>
                <c:pt idx="16156">
                  <c:v>83.5421</c:v>
                </c:pt>
                <c:pt idx="16157">
                  <c:v>83.5421</c:v>
                </c:pt>
                <c:pt idx="16158">
                  <c:v>83.5421</c:v>
                </c:pt>
                <c:pt idx="16159">
                  <c:v>83.4972</c:v>
                </c:pt>
                <c:pt idx="16160">
                  <c:v>83.4972</c:v>
                </c:pt>
                <c:pt idx="16161">
                  <c:v>83.4972</c:v>
                </c:pt>
                <c:pt idx="16162">
                  <c:v>83.587</c:v>
                </c:pt>
                <c:pt idx="16163">
                  <c:v>83.6319</c:v>
                </c:pt>
                <c:pt idx="16164">
                  <c:v>83.5421</c:v>
                </c:pt>
                <c:pt idx="16165">
                  <c:v>83.5421</c:v>
                </c:pt>
                <c:pt idx="16166">
                  <c:v>83.5421</c:v>
                </c:pt>
                <c:pt idx="16167">
                  <c:v>83.5421</c:v>
                </c:pt>
                <c:pt idx="16168">
                  <c:v>83.587</c:v>
                </c:pt>
                <c:pt idx="16169">
                  <c:v>83.587</c:v>
                </c:pt>
                <c:pt idx="16170">
                  <c:v>83.6319</c:v>
                </c:pt>
                <c:pt idx="16171">
                  <c:v>83.587</c:v>
                </c:pt>
                <c:pt idx="16172">
                  <c:v>83.587</c:v>
                </c:pt>
                <c:pt idx="16173">
                  <c:v>83.6319</c:v>
                </c:pt>
                <c:pt idx="16174">
                  <c:v>83.6319</c:v>
                </c:pt>
                <c:pt idx="16175">
                  <c:v>83.587</c:v>
                </c:pt>
                <c:pt idx="16176">
                  <c:v>83.6319</c:v>
                </c:pt>
                <c:pt idx="16177">
                  <c:v>83.67669999999998</c:v>
                </c:pt>
                <c:pt idx="16178">
                  <c:v>83.6319</c:v>
                </c:pt>
                <c:pt idx="16179">
                  <c:v>83.587</c:v>
                </c:pt>
                <c:pt idx="16180">
                  <c:v>83.6319</c:v>
                </c:pt>
                <c:pt idx="16181">
                  <c:v>83.587</c:v>
                </c:pt>
                <c:pt idx="16182">
                  <c:v>83.587</c:v>
                </c:pt>
                <c:pt idx="16183">
                  <c:v>83.6319</c:v>
                </c:pt>
                <c:pt idx="16184">
                  <c:v>83.6319</c:v>
                </c:pt>
                <c:pt idx="16185">
                  <c:v>83.67669999999998</c:v>
                </c:pt>
                <c:pt idx="16186">
                  <c:v>83.67669999999998</c:v>
                </c:pt>
                <c:pt idx="16187">
                  <c:v>83.7665</c:v>
                </c:pt>
                <c:pt idx="16188">
                  <c:v>83.7665</c:v>
                </c:pt>
                <c:pt idx="16189">
                  <c:v>83.7665</c:v>
                </c:pt>
                <c:pt idx="16190">
                  <c:v>83.67669999999998</c:v>
                </c:pt>
                <c:pt idx="16191">
                  <c:v>83.7216</c:v>
                </c:pt>
                <c:pt idx="16192">
                  <c:v>83.7216</c:v>
                </c:pt>
                <c:pt idx="16193">
                  <c:v>83.67669999999998</c:v>
                </c:pt>
                <c:pt idx="16194">
                  <c:v>83.67669999999998</c:v>
                </c:pt>
                <c:pt idx="16195">
                  <c:v>83.6319</c:v>
                </c:pt>
                <c:pt idx="16196">
                  <c:v>83.6319</c:v>
                </c:pt>
                <c:pt idx="16197">
                  <c:v>83.6319</c:v>
                </c:pt>
                <c:pt idx="16198">
                  <c:v>83.6319</c:v>
                </c:pt>
                <c:pt idx="16199">
                  <c:v>83.67669999999998</c:v>
                </c:pt>
                <c:pt idx="16200">
                  <c:v>83.7216</c:v>
                </c:pt>
                <c:pt idx="16201">
                  <c:v>83.7216</c:v>
                </c:pt>
                <c:pt idx="16202">
                  <c:v>83.7216</c:v>
                </c:pt>
                <c:pt idx="16203">
                  <c:v>83.7216</c:v>
                </c:pt>
                <c:pt idx="16204">
                  <c:v>83.7216</c:v>
                </c:pt>
                <c:pt idx="16205">
                  <c:v>83.7216</c:v>
                </c:pt>
                <c:pt idx="16206">
                  <c:v>83.67669999999998</c:v>
                </c:pt>
                <c:pt idx="16207">
                  <c:v>83.7216</c:v>
                </c:pt>
                <c:pt idx="16208">
                  <c:v>83.7216</c:v>
                </c:pt>
                <c:pt idx="16209">
                  <c:v>83.8114</c:v>
                </c:pt>
                <c:pt idx="16210">
                  <c:v>83.8114</c:v>
                </c:pt>
                <c:pt idx="16211">
                  <c:v>83.7665</c:v>
                </c:pt>
                <c:pt idx="16212">
                  <c:v>83.7216</c:v>
                </c:pt>
                <c:pt idx="16213">
                  <c:v>83.7216</c:v>
                </c:pt>
                <c:pt idx="16214">
                  <c:v>83.7665</c:v>
                </c:pt>
                <c:pt idx="16215">
                  <c:v>83.7665</c:v>
                </c:pt>
                <c:pt idx="16216">
                  <c:v>83.7665</c:v>
                </c:pt>
                <c:pt idx="16217">
                  <c:v>83.7216</c:v>
                </c:pt>
                <c:pt idx="16218">
                  <c:v>83.7216</c:v>
                </c:pt>
                <c:pt idx="16219">
                  <c:v>83.7665</c:v>
                </c:pt>
                <c:pt idx="16220">
                  <c:v>83.7665</c:v>
                </c:pt>
                <c:pt idx="16221">
                  <c:v>83.8114</c:v>
                </c:pt>
                <c:pt idx="16222">
                  <c:v>83.8114</c:v>
                </c:pt>
                <c:pt idx="16223">
                  <c:v>83.8114</c:v>
                </c:pt>
                <c:pt idx="16224">
                  <c:v>83.8114</c:v>
                </c:pt>
                <c:pt idx="16225">
                  <c:v>83.8563</c:v>
                </c:pt>
                <c:pt idx="16226">
                  <c:v>83.8563</c:v>
                </c:pt>
                <c:pt idx="16227">
                  <c:v>83.8114</c:v>
                </c:pt>
                <c:pt idx="16228">
                  <c:v>83.8114</c:v>
                </c:pt>
                <c:pt idx="16229">
                  <c:v>83.8114</c:v>
                </c:pt>
                <c:pt idx="16230">
                  <c:v>83.8114</c:v>
                </c:pt>
                <c:pt idx="16231">
                  <c:v>83.8563</c:v>
                </c:pt>
                <c:pt idx="16232">
                  <c:v>83.8563</c:v>
                </c:pt>
                <c:pt idx="16233">
                  <c:v>83.9011</c:v>
                </c:pt>
                <c:pt idx="16234">
                  <c:v>83.946</c:v>
                </c:pt>
                <c:pt idx="16235">
                  <c:v>83.946</c:v>
                </c:pt>
                <c:pt idx="16236">
                  <c:v>83.9011</c:v>
                </c:pt>
                <c:pt idx="16237">
                  <c:v>83.9011</c:v>
                </c:pt>
                <c:pt idx="16238">
                  <c:v>83.9011</c:v>
                </c:pt>
                <c:pt idx="16239">
                  <c:v>83.8563</c:v>
                </c:pt>
                <c:pt idx="16240">
                  <c:v>83.8563</c:v>
                </c:pt>
                <c:pt idx="16241">
                  <c:v>83.8563</c:v>
                </c:pt>
                <c:pt idx="16242">
                  <c:v>83.9011</c:v>
                </c:pt>
                <c:pt idx="16243">
                  <c:v>83.9011</c:v>
                </c:pt>
                <c:pt idx="16244">
                  <c:v>83.9011</c:v>
                </c:pt>
                <c:pt idx="16245">
                  <c:v>83.9011</c:v>
                </c:pt>
                <c:pt idx="16246">
                  <c:v>83.9011</c:v>
                </c:pt>
                <c:pt idx="16247">
                  <c:v>83.9011</c:v>
                </c:pt>
                <c:pt idx="16248">
                  <c:v>83.9011</c:v>
                </c:pt>
                <c:pt idx="16249">
                  <c:v>83.9011</c:v>
                </c:pt>
                <c:pt idx="16250">
                  <c:v>83.9011</c:v>
                </c:pt>
                <c:pt idx="16251">
                  <c:v>83.9909</c:v>
                </c:pt>
                <c:pt idx="16252">
                  <c:v>83.9909</c:v>
                </c:pt>
                <c:pt idx="16253">
                  <c:v>83.946</c:v>
                </c:pt>
                <c:pt idx="16254">
                  <c:v>83.9011</c:v>
                </c:pt>
                <c:pt idx="16255">
                  <c:v>83.9011</c:v>
                </c:pt>
                <c:pt idx="16256">
                  <c:v>83.946</c:v>
                </c:pt>
                <c:pt idx="16257">
                  <c:v>83.946</c:v>
                </c:pt>
                <c:pt idx="16258">
                  <c:v>83.946</c:v>
                </c:pt>
                <c:pt idx="16259">
                  <c:v>83.9909</c:v>
                </c:pt>
                <c:pt idx="16260">
                  <c:v>83.9909</c:v>
                </c:pt>
                <c:pt idx="16261">
                  <c:v>83.946</c:v>
                </c:pt>
                <c:pt idx="16262">
                  <c:v>83.946</c:v>
                </c:pt>
                <c:pt idx="16263">
                  <c:v>83.9011</c:v>
                </c:pt>
                <c:pt idx="16264">
                  <c:v>83.9011</c:v>
                </c:pt>
                <c:pt idx="16265">
                  <c:v>83.946</c:v>
                </c:pt>
                <c:pt idx="16266">
                  <c:v>83.946</c:v>
                </c:pt>
                <c:pt idx="16267">
                  <c:v>83.9909</c:v>
                </c:pt>
                <c:pt idx="16268">
                  <c:v>84.0338</c:v>
                </c:pt>
                <c:pt idx="16269">
                  <c:v>84.0338</c:v>
                </c:pt>
                <c:pt idx="16270">
                  <c:v>84.0338</c:v>
                </c:pt>
                <c:pt idx="16271">
                  <c:v>83.9909</c:v>
                </c:pt>
                <c:pt idx="16272">
                  <c:v>84.0338</c:v>
                </c:pt>
                <c:pt idx="16273">
                  <c:v>83.9909</c:v>
                </c:pt>
                <c:pt idx="16274">
                  <c:v>83.9909</c:v>
                </c:pt>
                <c:pt idx="16275">
                  <c:v>83.946</c:v>
                </c:pt>
                <c:pt idx="16276">
                  <c:v>83.946</c:v>
                </c:pt>
                <c:pt idx="16277">
                  <c:v>83.946</c:v>
                </c:pt>
                <c:pt idx="16278">
                  <c:v>83.9909</c:v>
                </c:pt>
                <c:pt idx="16279">
                  <c:v>84.0338</c:v>
                </c:pt>
                <c:pt idx="16280">
                  <c:v>84.0338</c:v>
                </c:pt>
                <c:pt idx="16281">
                  <c:v>84.0338</c:v>
                </c:pt>
                <c:pt idx="16282">
                  <c:v>84.0338</c:v>
                </c:pt>
                <c:pt idx="16283">
                  <c:v>84.0338</c:v>
                </c:pt>
                <c:pt idx="16284">
                  <c:v>83.9909</c:v>
                </c:pt>
                <c:pt idx="16285">
                  <c:v>83.9909</c:v>
                </c:pt>
                <c:pt idx="16286">
                  <c:v>83.9909</c:v>
                </c:pt>
                <c:pt idx="16287">
                  <c:v>83.9909</c:v>
                </c:pt>
                <c:pt idx="16288">
                  <c:v>83.9909</c:v>
                </c:pt>
                <c:pt idx="16289">
                  <c:v>83.9909</c:v>
                </c:pt>
                <c:pt idx="16290">
                  <c:v>84.0762</c:v>
                </c:pt>
                <c:pt idx="16291">
                  <c:v>84.0762</c:v>
                </c:pt>
                <c:pt idx="16292">
                  <c:v>84.0338</c:v>
                </c:pt>
                <c:pt idx="16293">
                  <c:v>83.9909</c:v>
                </c:pt>
                <c:pt idx="16294">
                  <c:v>84.0338</c:v>
                </c:pt>
                <c:pt idx="16295">
                  <c:v>84.0338</c:v>
                </c:pt>
                <c:pt idx="16296">
                  <c:v>84.0762</c:v>
                </c:pt>
                <c:pt idx="16297">
                  <c:v>84.0762</c:v>
                </c:pt>
                <c:pt idx="16298">
                  <c:v>84.1186</c:v>
                </c:pt>
                <c:pt idx="16299">
                  <c:v>84.0762</c:v>
                </c:pt>
                <c:pt idx="16300">
                  <c:v>84.0762</c:v>
                </c:pt>
                <c:pt idx="16301">
                  <c:v>84.0338</c:v>
                </c:pt>
                <c:pt idx="16302">
                  <c:v>84.0762</c:v>
                </c:pt>
                <c:pt idx="16303">
                  <c:v>84.1186</c:v>
                </c:pt>
                <c:pt idx="16304">
                  <c:v>84.1186</c:v>
                </c:pt>
                <c:pt idx="16305">
                  <c:v>84.0762</c:v>
                </c:pt>
                <c:pt idx="16306">
                  <c:v>84.0762</c:v>
                </c:pt>
                <c:pt idx="16307">
                  <c:v>84.1186</c:v>
                </c:pt>
                <c:pt idx="16308">
                  <c:v>84.1186</c:v>
                </c:pt>
                <c:pt idx="16309">
                  <c:v>84.1186</c:v>
                </c:pt>
                <c:pt idx="16310">
                  <c:v>84.0762</c:v>
                </c:pt>
                <c:pt idx="16311">
                  <c:v>84.0762</c:v>
                </c:pt>
                <c:pt idx="16312">
                  <c:v>84.0762</c:v>
                </c:pt>
                <c:pt idx="16313">
                  <c:v>84.1186</c:v>
                </c:pt>
                <c:pt idx="16314">
                  <c:v>84.1186</c:v>
                </c:pt>
                <c:pt idx="16315">
                  <c:v>84.1186</c:v>
                </c:pt>
                <c:pt idx="16316">
                  <c:v>84.0762</c:v>
                </c:pt>
                <c:pt idx="16317">
                  <c:v>84.1186</c:v>
                </c:pt>
                <c:pt idx="16318">
                  <c:v>84.1186</c:v>
                </c:pt>
                <c:pt idx="16319">
                  <c:v>84.20330000000001</c:v>
                </c:pt>
                <c:pt idx="16320">
                  <c:v>84.20330000000001</c:v>
                </c:pt>
                <c:pt idx="16321">
                  <c:v>84.20330000000001</c:v>
                </c:pt>
                <c:pt idx="16322">
                  <c:v>84.1186</c:v>
                </c:pt>
                <c:pt idx="16323">
                  <c:v>84.1609</c:v>
                </c:pt>
                <c:pt idx="16324">
                  <c:v>84.1609</c:v>
                </c:pt>
                <c:pt idx="16325">
                  <c:v>84.1609</c:v>
                </c:pt>
                <c:pt idx="16326">
                  <c:v>84.1609</c:v>
                </c:pt>
                <c:pt idx="16327">
                  <c:v>84.20330000000001</c:v>
                </c:pt>
                <c:pt idx="16328">
                  <c:v>84.1609</c:v>
                </c:pt>
                <c:pt idx="16329">
                  <c:v>84.1609</c:v>
                </c:pt>
                <c:pt idx="16330">
                  <c:v>84.20330000000001</c:v>
                </c:pt>
                <c:pt idx="16331">
                  <c:v>84.20330000000001</c:v>
                </c:pt>
                <c:pt idx="16332">
                  <c:v>84.24570000000001</c:v>
                </c:pt>
                <c:pt idx="16333">
                  <c:v>84.20330000000001</c:v>
                </c:pt>
                <c:pt idx="16334">
                  <c:v>84.20330000000001</c:v>
                </c:pt>
                <c:pt idx="16335">
                  <c:v>84.20330000000001</c:v>
                </c:pt>
                <c:pt idx="16336">
                  <c:v>84.20330000000001</c:v>
                </c:pt>
                <c:pt idx="16337">
                  <c:v>84.20330000000001</c:v>
                </c:pt>
                <c:pt idx="16338">
                  <c:v>84.1609</c:v>
                </c:pt>
                <c:pt idx="16339">
                  <c:v>84.1609</c:v>
                </c:pt>
                <c:pt idx="16340">
                  <c:v>84.20330000000001</c:v>
                </c:pt>
                <c:pt idx="16341">
                  <c:v>84.20330000000001</c:v>
                </c:pt>
                <c:pt idx="16342">
                  <c:v>84.1609</c:v>
                </c:pt>
                <c:pt idx="16343">
                  <c:v>84.1609</c:v>
                </c:pt>
                <c:pt idx="16344">
                  <c:v>84.20330000000001</c:v>
                </c:pt>
                <c:pt idx="16345">
                  <c:v>84.1609</c:v>
                </c:pt>
                <c:pt idx="16346">
                  <c:v>84.20330000000001</c:v>
                </c:pt>
                <c:pt idx="16347">
                  <c:v>84.20330000000001</c:v>
                </c:pt>
                <c:pt idx="16348">
                  <c:v>84.24570000000001</c:v>
                </c:pt>
                <c:pt idx="16349">
                  <c:v>84.24570000000001</c:v>
                </c:pt>
                <c:pt idx="16350">
                  <c:v>84.24570000000001</c:v>
                </c:pt>
                <c:pt idx="16351">
                  <c:v>84.2881</c:v>
                </c:pt>
                <c:pt idx="16352">
                  <c:v>84.24570000000001</c:v>
                </c:pt>
                <c:pt idx="16353">
                  <c:v>84.20330000000001</c:v>
                </c:pt>
                <c:pt idx="16354">
                  <c:v>84.20330000000001</c:v>
                </c:pt>
                <c:pt idx="16355">
                  <c:v>84.24570000000001</c:v>
                </c:pt>
                <c:pt idx="16356">
                  <c:v>84.24570000000001</c:v>
                </c:pt>
                <c:pt idx="16357">
                  <c:v>84.24570000000001</c:v>
                </c:pt>
                <c:pt idx="16358">
                  <c:v>84.24570000000001</c:v>
                </c:pt>
                <c:pt idx="16359">
                  <c:v>84.2881</c:v>
                </c:pt>
                <c:pt idx="16360">
                  <c:v>84.24570000000001</c:v>
                </c:pt>
                <c:pt idx="16361">
                  <c:v>84.24570000000001</c:v>
                </c:pt>
                <c:pt idx="16362">
                  <c:v>84.2881</c:v>
                </c:pt>
                <c:pt idx="16363">
                  <c:v>84.2881</c:v>
                </c:pt>
                <c:pt idx="16364">
                  <c:v>84.2881</c:v>
                </c:pt>
                <c:pt idx="16365">
                  <c:v>84.2881</c:v>
                </c:pt>
                <c:pt idx="16366">
                  <c:v>84.3305</c:v>
                </c:pt>
                <c:pt idx="16367">
                  <c:v>84.3305</c:v>
                </c:pt>
                <c:pt idx="16368">
                  <c:v>84.3305</c:v>
                </c:pt>
                <c:pt idx="16369">
                  <c:v>84.2881</c:v>
                </c:pt>
                <c:pt idx="16370">
                  <c:v>84.2881</c:v>
                </c:pt>
                <c:pt idx="16371">
                  <c:v>84.2881</c:v>
                </c:pt>
                <c:pt idx="16372">
                  <c:v>84.2881</c:v>
                </c:pt>
                <c:pt idx="16373">
                  <c:v>84.2881</c:v>
                </c:pt>
                <c:pt idx="16374">
                  <c:v>84.2881</c:v>
                </c:pt>
                <c:pt idx="16375">
                  <c:v>84.2881</c:v>
                </c:pt>
                <c:pt idx="16376">
                  <c:v>84.2881</c:v>
                </c:pt>
                <c:pt idx="16377">
                  <c:v>84.3305</c:v>
                </c:pt>
                <c:pt idx="16378">
                  <c:v>84.3305</c:v>
                </c:pt>
                <c:pt idx="16379">
                  <c:v>84.37289999999993</c:v>
                </c:pt>
                <c:pt idx="16380">
                  <c:v>84.37289999999993</c:v>
                </c:pt>
                <c:pt idx="16381">
                  <c:v>84.37289999999993</c:v>
                </c:pt>
                <c:pt idx="16382">
                  <c:v>84.3305</c:v>
                </c:pt>
                <c:pt idx="16383">
                  <c:v>84.3305</c:v>
                </c:pt>
                <c:pt idx="16384">
                  <c:v>84.3305</c:v>
                </c:pt>
                <c:pt idx="16385">
                  <c:v>84.3305</c:v>
                </c:pt>
                <c:pt idx="16386">
                  <c:v>84.37289999999993</c:v>
                </c:pt>
                <c:pt idx="16387">
                  <c:v>84.4153</c:v>
                </c:pt>
                <c:pt idx="16388">
                  <c:v>84.37289999999993</c:v>
                </c:pt>
                <c:pt idx="16389">
                  <c:v>84.4153</c:v>
                </c:pt>
                <c:pt idx="16390">
                  <c:v>84.4153</c:v>
                </c:pt>
                <c:pt idx="16391">
                  <c:v>84.37289999999993</c:v>
                </c:pt>
                <c:pt idx="16392">
                  <c:v>84.37289999999993</c:v>
                </c:pt>
                <c:pt idx="16393">
                  <c:v>84.4153</c:v>
                </c:pt>
                <c:pt idx="16394">
                  <c:v>84.37289999999993</c:v>
                </c:pt>
                <c:pt idx="16395">
                  <c:v>84.37289999999993</c:v>
                </c:pt>
                <c:pt idx="16396">
                  <c:v>84.3305</c:v>
                </c:pt>
                <c:pt idx="16397">
                  <c:v>84.37289999999993</c:v>
                </c:pt>
                <c:pt idx="16398">
                  <c:v>84.4153</c:v>
                </c:pt>
                <c:pt idx="16399">
                  <c:v>84.4153</c:v>
                </c:pt>
                <c:pt idx="16400">
                  <c:v>84.4153</c:v>
                </c:pt>
                <c:pt idx="16401">
                  <c:v>84.37289999999993</c:v>
                </c:pt>
                <c:pt idx="16402">
                  <c:v>84.37289999999993</c:v>
                </c:pt>
                <c:pt idx="16403">
                  <c:v>84.37289999999993</c:v>
                </c:pt>
                <c:pt idx="16404">
                  <c:v>84.4153</c:v>
                </c:pt>
                <c:pt idx="16405">
                  <c:v>84.4576</c:v>
                </c:pt>
                <c:pt idx="16406">
                  <c:v>84.5424</c:v>
                </c:pt>
                <c:pt idx="16407">
                  <c:v>84.5</c:v>
                </c:pt>
                <c:pt idx="16408">
                  <c:v>84.4576</c:v>
                </c:pt>
                <c:pt idx="16409">
                  <c:v>84.4153</c:v>
                </c:pt>
                <c:pt idx="16410">
                  <c:v>84.4576</c:v>
                </c:pt>
                <c:pt idx="16411">
                  <c:v>84.4576</c:v>
                </c:pt>
                <c:pt idx="16412">
                  <c:v>84.4576</c:v>
                </c:pt>
                <c:pt idx="16413">
                  <c:v>84.5</c:v>
                </c:pt>
                <c:pt idx="16414">
                  <c:v>84.5</c:v>
                </c:pt>
                <c:pt idx="16415">
                  <c:v>84.5</c:v>
                </c:pt>
                <c:pt idx="16416">
                  <c:v>84.5</c:v>
                </c:pt>
                <c:pt idx="16417">
                  <c:v>84.5</c:v>
                </c:pt>
                <c:pt idx="16418">
                  <c:v>84.5</c:v>
                </c:pt>
                <c:pt idx="16419">
                  <c:v>84.5</c:v>
                </c:pt>
                <c:pt idx="16420">
                  <c:v>84.5</c:v>
                </c:pt>
                <c:pt idx="16421">
                  <c:v>84.5</c:v>
                </c:pt>
                <c:pt idx="16422">
                  <c:v>84.5424</c:v>
                </c:pt>
                <c:pt idx="16423">
                  <c:v>84.5424</c:v>
                </c:pt>
                <c:pt idx="16424">
                  <c:v>84.5424</c:v>
                </c:pt>
                <c:pt idx="16425">
                  <c:v>84.5</c:v>
                </c:pt>
                <c:pt idx="16426">
                  <c:v>84.5</c:v>
                </c:pt>
                <c:pt idx="16427">
                  <c:v>84.5</c:v>
                </c:pt>
                <c:pt idx="16428">
                  <c:v>84.5</c:v>
                </c:pt>
                <c:pt idx="16429">
                  <c:v>84.5</c:v>
                </c:pt>
                <c:pt idx="16430">
                  <c:v>84.5</c:v>
                </c:pt>
                <c:pt idx="16431">
                  <c:v>84.5424</c:v>
                </c:pt>
                <c:pt idx="16432">
                  <c:v>84.5424</c:v>
                </c:pt>
                <c:pt idx="16433">
                  <c:v>84.5424</c:v>
                </c:pt>
                <c:pt idx="16434">
                  <c:v>84.5424</c:v>
                </c:pt>
                <c:pt idx="16435">
                  <c:v>84.5424</c:v>
                </c:pt>
                <c:pt idx="16436">
                  <c:v>84.5</c:v>
                </c:pt>
                <c:pt idx="16437">
                  <c:v>84.5</c:v>
                </c:pt>
                <c:pt idx="16438">
                  <c:v>84.5</c:v>
                </c:pt>
                <c:pt idx="16439">
                  <c:v>84.5424</c:v>
                </c:pt>
                <c:pt idx="16440">
                  <c:v>84.6272</c:v>
                </c:pt>
                <c:pt idx="16441">
                  <c:v>84.6272</c:v>
                </c:pt>
                <c:pt idx="16442">
                  <c:v>84.5848</c:v>
                </c:pt>
                <c:pt idx="16443">
                  <c:v>84.5424</c:v>
                </c:pt>
                <c:pt idx="16444">
                  <c:v>84.5848</c:v>
                </c:pt>
                <c:pt idx="16445">
                  <c:v>84.5424</c:v>
                </c:pt>
                <c:pt idx="16446">
                  <c:v>84.5424</c:v>
                </c:pt>
                <c:pt idx="16447">
                  <c:v>84.5424</c:v>
                </c:pt>
                <c:pt idx="16448">
                  <c:v>84.5848</c:v>
                </c:pt>
                <c:pt idx="16449">
                  <c:v>84.5848</c:v>
                </c:pt>
                <c:pt idx="16450">
                  <c:v>84.5848</c:v>
                </c:pt>
                <c:pt idx="16451">
                  <c:v>84.5848</c:v>
                </c:pt>
                <c:pt idx="16452">
                  <c:v>84.5848</c:v>
                </c:pt>
                <c:pt idx="16453">
                  <c:v>84.6272</c:v>
                </c:pt>
                <c:pt idx="16454">
                  <c:v>84.6272</c:v>
                </c:pt>
                <c:pt idx="16455">
                  <c:v>84.6272</c:v>
                </c:pt>
                <c:pt idx="16456">
                  <c:v>84.6272</c:v>
                </c:pt>
                <c:pt idx="16457">
                  <c:v>84.6272</c:v>
                </c:pt>
                <c:pt idx="16458">
                  <c:v>84.6696</c:v>
                </c:pt>
                <c:pt idx="16459">
                  <c:v>84.6696</c:v>
                </c:pt>
                <c:pt idx="16460">
                  <c:v>84.6696</c:v>
                </c:pt>
                <c:pt idx="16461">
                  <c:v>84.6272</c:v>
                </c:pt>
                <c:pt idx="16462">
                  <c:v>84.6696</c:v>
                </c:pt>
                <c:pt idx="16463">
                  <c:v>84.6696</c:v>
                </c:pt>
                <c:pt idx="16464">
                  <c:v>84.6696</c:v>
                </c:pt>
                <c:pt idx="16465">
                  <c:v>84.6696</c:v>
                </c:pt>
                <c:pt idx="16466">
                  <c:v>84.6696</c:v>
                </c:pt>
                <c:pt idx="16467">
                  <c:v>84.6696</c:v>
                </c:pt>
                <c:pt idx="16468">
                  <c:v>84.6696</c:v>
                </c:pt>
                <c:pt idx="16469">
                  <c:v>84.6696</c:v>
                </c:pt>
                <c:pt idx="16470">
                  <c:v>84.712</c:v>
                </c:pt>
                <c:pt idx="16471">
                  <c:v>84.712</c:v>
                </c:pt>
                <c:pt idx="16472">
                  <c:v>84.712</c:v>
                </c:pt>
                <c:pt idx="16473">
                  <c:v>84.712</c:v>
                </c:pt>
                <c:pt idx="16474">
                  <c:v>84.712</c:v>
                </c:pt>
                <c:pt idx="16475">
                  <c:v>84.712</c:v>
                </c:pt>
                <c:pt idx="16476">
                  <c:v>84.712</c:v>
                </c:pt>
                <c:pt idx="16477">
                  <c:v>84.712</c:v>
                </c:pt>
                <c:pt idx="16478">
                  <c:v>84.712</c:v>
                </c:pt>
                <c:pt idx="16479">
                  <c:v>84.712</c:v>
                </c:pt>
                <c:pt idx="16480">
                  <c:v>84.6696</c:v>
                </c:pt>
                <c:pt idx="16481">
                  <c:v>84.712</c:v>
                </c:pt>
                <c:pt idx="16482">
                  <c:v>84.7543</c:v>
                </c:pt>
                <c:pt idx="16483">
                  <c:v>84.7543</c:v>
                </c:pt>
                <c:pt idx="16484">
                  <c:v>84.7543</c:v>
                </c:pt>
                <c:pt idx="16485">
                  <c:v>84.712</c:v>
                </c:pt>
                <c:pt idx="16486">
                  <c:v>84.712</c:v>
                </c:pt>
                <c:pt idx="16487">
                  <c:v>84.712</c:v>
                </c:pt>
                <c:pt idx="16488">
                  <c:v>84.7543</c:v>
                </c:pt>
                <c:pt idx="16489">
                  <c:v>84.712</c:v>
                </c:pt>
                <c:pt idx="16490">
                  <c:v>84.712</c:v>
                </c:pt>
                <c:pt idx="16491">
                  <c:v>84.7543</c:v>
                </c:pt>
                <c:pt idx="16492">
                  <c:v>84.7543</c:v>
                </c:pt>
                <c:pt idx="16493">
                  <c:v>84.7543</c:v>
                </c:pt>
                <c:pt idx="16494">
                  <c:v>84.7543</c:v>
                </c:pt>
                <c:pt idx="16495">
                  <c:v>84.7543</c:v>
                </c:pt>
                <c:pt idx="16496">
                  <c:v>84.7543</c:v>
                </c:pt>
                <c:pt idx="16497">
                  <c:v>84.7967</c:v>
                </c:pt>
                <c:pt idx="16498">
                  <c:v>84.7967</c:v>
                </c:pt>
                <c:pt idx="16499">
                  <c:v>84.7543</c:v>
                </c:pt>
                <c:pt idx="16500">
                  <c:v>84.7543</c:v>
                </c:pt>
                <c:pt idx="16501">
                  <c:v>84.7543</c:v>
                </c:pt>
                <c:pt idx="16502">
                  <c:v>84.7967</c:v>
                </c:pt>
                <c:pt idx="16503">
                  <c:v>84.8391</c:v>
                </c:pt>
                <c:pt idx="16504">
                  <c:v>84.8391</c:v>
                </c:pt>
                <c:pt idx="16505">
                  <c:v>84.8391</c:v>
                </c:pt>
                <c:pt idx="16506">
                  <c:v>84.7967</c:v>
                </c:pt>
                <c:pt idx="16507">
                  <c:v>84.7967</c:v>
                </c:pt>
                <c:pt idx="16508">
                  <c:v>84.7967</c:v>
                </c:pt>
                <c:pt idx="16509">
                  <c:v>84.7967</c:v>
                </c:pt>
                <c:pt idx="16510">
                  <c:v>84.7967</c:v>
                </c:pt>
                <c:pt idx="16511">
                  <c:v>84.7967</c:v>
                </c:pt>
                <c:pt idx="16512">
                  <c:v>84.8391</c:v>
                </c:pt>
                <c:pt idx="16513">
                  <c:v>84.8391</c:v>
                </c:pt>
                <c:pt idx="16514">
                  <c:v>84.8391</c:v>
                </c:pt>
                <c:pt idx="16515">
                  <c:v>84.8391</c:v>
                </c:pt>
                <c:pt idx="16516">
                  <c:v>84.8815</c:v>
                </c:pt>
                <c:pt idx="16517">
                  <c:v>84.8815</c:v>
                </c:pt>
                <c:pt idx="16518">
                  <c:v>84.8391</c:v>
                </c:pt>
                <c:pt idx="16519">
                  <c:v>84.8391</c:v>
                </c:pt>
                <c:pt idx="16520">
                  <c:v>84.8391</c:v>
                </c:pt>
                <c:pt idx="16521">
                  <c:v>84.8815</c:v>
                </c:pt>
                <c:pt idx="16522">
                  <c:v>84.8815</c:v>
                </c:pt>
                <c:pt idx="16523">
                  <c:v>84.8815</c:v>
                </c:pt>
                <c:pt idx="16524">
                  <c:v>84.9239</c:v>
                </c:pt>
                <c:pt idx="16525">
                  <c:v>84.9239</c:v>
                </c:pt>
                <c:pt idx="16526">
                  <c:v>84.9239</c:v>
                </c:pt>
                <c:pt idx="16527">
                  <c:v>84.8815</c:v>
                </c:pt>
                <c:pt idx="16528">
                  <c:v>84.8815</c:v>
                </c:pt>
                <c:pt idx="16529">
                  <c:v>84.8815</c:v>
                </c:pt>
                <c:pt idx="16530">
                  <c:v>84.9239</c:v>
                </c:pt>
                <c:pt idx="16531">
                  <c:v>84.9239</c:v>
                </c:pt>
                <c:pt idx="16532">
                  <c:v>84.8815</c:v>
                </c:pt>
                <c:pt idx="16533">
                  <c:v>84.8815</c:v>
                </c:pt>
                <c:pt idx="16534">
                  <c:v>84.9239</c:v>
                </c:pt>
                <c:pt idx="16535">
                  <c:v>84.8815</c:v>
                </c:pt>
                <c:pt idx="16536">
                  <c:v>84.8815</c:v>
                </c:pt>
                <c:pt idx="16537">
                  <c:v>84.8815</c:v>
                </c:pt>
                <c:pt idx="16538">
                  <c:v>84.9239</c:v>
                </c:pt>
                <c:pt idx="16539">
                  <c:v>84.8815</c:v>
                </c:pt>
                <c:pt idx="16540">
                  <c:v>84.8815</c:v>
                </c:pt>
                <c:pt idx="16541">
                  <c:v>84.8815</c:v>
                </c:pt>
                <c:pt idx="16542">
                  <c:v>84.9239</c:v>
                </c:pt>
                <c:pt idx="16543">
                  <c:v>84.9239</c:v>
                </c:pt>
                <c:pt idx="16544">
                  <c:v>84.9239</c:v>
                </c:pt>
                <c:pt idx="16545">
                  <c:v>84.9663</c:v>
                </c:pt>
                <c:pt idx="16546">
                  <c:v>84.9663</c:v>
                </c:pt>
                <c:pt idx="16547">
                  <c:v>84.9663</c:v>
                </c:pt>
                <c:pt idx="16548">
                  <c:v>84.9663</c:v>
                </c:pt>
                <c:pt idx="16549">
                  <c:v>85.0092</c:v>
                </c:pt>
                <c:pt idx="16550">
                  <c:v>85.0092</c:v>
                </c:pt>
                <c:pt idx="16551">
                  <c:v>85.054</c:v>
                </c:pt>
                <c:pt idx="16552">
                  <c:v>85.0989</c:v>
                </c:pt>
                <c:pt idx="16553">
                  <c:v>85.054</c:v>
                </c:pt>
                <c:pt idx="16554">
                  <c:v>85.0092</c:v>
                </c:pt>
                <c:pt idx="16555">
                  <c:v>84.9663</c:v>
                </c:pt>
                <c:pt idx="16556">
                  <c:v>84.9663</c:v>
                </c:pt>
                <c:pt idx="16557">
                  <c:v>84.9663</c:v>
                </c:pt>
                <c:pt idx="16558">
                  <c:v>84.9239</c:v>
                </c:pt>
                <c:pt idx="16559">
                  <c:v>85.0092</c:v>
                </c:pt>
                <c:pt idx="16560">
                  <c:v>85.0092</c:v>
                </c:pt>
                <c:pt idx="16561">
                  <c:v>85.0092</c:v>
                </c:pt>
                <c:pt idx="16562">
                  <c:v>85.0092</c:v>
                </c:pt>
                <c:pt idx="16563">
                  <c:v>85.0092</c:v>
                </c:pt>
                <c:pt idx="16564">
                  <c:v>85.0092</c:v>
                </c:pt>
                <c:pt idx="16565">
                  <c:v>85.0092</c:v>
                </c:pt>
                <c:pt idx="16566">
                  <c:v>85.054</c:v>
                </c:pt>
                <c:pt idx="16567">
                  <c:v>85.0092</c:v>
                </c:pt>
                <c:pt idx="16568">
                  <c:v>85.0092</c:v>
                </c:pt>
                <c:pt idx="16569">
                  <c:v>85.0092</c:v>
                </c:pt>
                <c:pt idx="16570">
                  <c:v>85.054</c:v>
                </c:pt>
                <c:pt idx="16571">
                  <c:v>85.054</c:v>
                </c:pt>
                <c:pt idx="16572">
                  <c:v>85.054</c:v>
                </c:pt>
                <c:pt idx="16573">
                  <c:v>85.0092</c:v>
                </c:pt>
                <c:pt idx="16574">
                  <c:v>85.054</c:v>
                </c:pt>
                <c:pt idx="16575">
                  <c:v>85.0989</c:v>
                </c:pt>
                <c:pt idx="16576">
                  <c:v>85.054</c:v>
                </c:pt>
                <c:pt idx="16577">
                  <c:v>85.0989</c:v>
                </c:pt>
                <c:pt idx="16578">
                  <c:v>85.0989</c:v>
                </c:pt>
                <c:pt idx="16579">
                  <c:v>85.054</c:v>
                </c:pt>
                <c:pt idx="16580">
                  <c:v>85.0092</c:v>
                </c:pt>
                <c:pt idx="16581">
                  <c:v>85.054</c:v>
                </c:pt>
                <c:pt idx="16582">
                  <c:v>85.054</c:v>
                </c:pt>
                <c:pt idx="16583">
                  <c:v>85.054</c:v>
                </c:pt>
                <c:pt idx="16584">
                  <c:v>85.054</c:v>
                </c:pt>
                <c:pt idx="16585">
                  <c:v>85.0989</c:v>
                </c:pt>
                <c:pt idx="16586">
                  <c:v>85.0989</c:v>
                </c:pt>
                <c:pt idx="16587">
                  <c:v>85.1438</c:v>
                </c:pt>
                <c:pt idx="16588">
                  <c:v>85.1438</c:v>
                </c:pt>
                <c:pt idx="16589">
                  <c:v>85.1438</c:v>
                </c:pt>
                <c:pt idx="16590">
                  <c:v>85.1438</c:v>
                </c:pt>
                <c:pt idx="16591">
                  <c:v>85.18869999999998</c:v>
                </c:pt>
                <c:pt idx="16592">
                  <c:v>85.1438</c:v>
                </c:pt>
                <c:pt idx="16593">
                  <c:v>85.1438</c:v>
                </c:pt>
                <c:pt idx="16594">
                  <c:v>85.1438</c:v>
                </c:pt>
                <c:pt idx="16595">
                  <c:v>85.1438</c:v>
                </c:pt>
                <c:pt idx="16596">
                  <c:v>85.1438</c:v>
                </c:pt>
                <c:pt idx="16597">
                  <c:v>85.1438</c:v>
                </c:pt>
                <c:pt idx="16598">
                  <c:v>85.1438</c:v>
                </c:pt>
                <c:pt idx="16599">
                  <c:v>85.18869999999998</c:v>
                </c:pt>
                <c:pt idx="16600">
                  <c:v>85.18869999999998</c:v>
                </c:pt>
                <c:pt idx="16601">
                  <c:v>85.18869999999998</c:v>
                </c:pt>
                <c:pt idx="16602">
                  <c:v>85.18869999999998</c:v>
                </c:pt>
                <c:pt idx="16603">
                  <c:v>85.18869999999998</c:v>
                </c:pt>
                <c:pt idx="16604">
                  <c:v>85.1438</c:v>
                </c:pt>
                <c:pt idx="16605">
                  <c:v>85.18869999999998</c:v>
                </c:pt>
                <c:pt idx="16606">
                  <c:v>85.18869999999998</c:v>
                </c:pt>
                <c:pt idx="16607">
                  <c:v>85.2336</c:v>
                </c:pt>
                <c:pt idx="16608">
                  <c:v>85.18869999999998</c:v>
                </c:pt>
                <c:pt idx="16609">
                  <c:v>85.18869999999998</c:v>
                </c:pt>
                <c:pt idx="16610">
                  <c:v>85.18869999999998</c:v>
                </c:pt>
                <c:pt idx="16611">
                  <c:v>85.1438</c:v>
                </c:pt>
                <c:pt idx="16612">
                  <c:v>85.18869999999998</c:v>
                </c:pt>
                <c:pt idx="16613">
                  <c:v>85.18869999999998</c:v>
                </c:pt>
                <c:pt idx="16614">
                  <c:v>85.18869999999998</c:v>
                </c:pt>
                <c:pt idx="16615">
                  <c:v>85.18869999999998</c:v>
                </c:pt>
                <c:pt idx="16616">
                  <c:v>85.18869999999998</c:v>
                </c:pt>
                <c:pt idx="16617">
                  <c:v>85.18869999999998</c:v>
                </c:pt>
                <c:pt idx="16618">
                  <c:v>85.2336</c:v>
                </c:pt>
                <c:pt idx="16619">
                  <c:v>85.2336</c:v>
                </c:pt>
                <c:pt idx="16620">
                  <c:v>85.2336</c:v>
                </c:pt>
                <c:pt idx="16621">
                  <c:v>85.2336</c:v>
                </c:pt>
                <c:pt idx="16622">
                  <c:v>85.2336</c:v>
                </c:pt>
                <c:pt idx="16623">
                  <c:v>85.2336</c:v>
                </c:pt>
                <c:pt idx="16624">
                  <c:v>85.2336</c:v>
                </c:pt>
                <c:pt idx="16625">
                  <c:v>85.27839999999998</c:v>
                </c:pt>
                <c:pt idx="16626">
                  <c:v>85.32329999999998</c:v>
                </c:pt>
                <c:pt idx="16627">
                  <c:v>85.32329999999998</c:v>
                </c:pt>
                <c:pt idx="16628">
                  <c:v>85.27839999999998</c:v>
                </c:pt>
                <c:pt idx="16629">
                  <c:v>85.2336</c:v>
                </c:pt>
                <c:pt idx="16630">
                  <c:v>85.2336</c:v>
                </c:pt>
                <c:pt idx="16631">
                  <c:v>85.2336</c:v>
                </c:pt>
                <c:pt idx="16632">
                  <c:v>85.2336</c:v>
                </c:pt>
                <c:pt idx="16633">
                  <c:v>85.32329999999998</c:v>
                </c:pt>
                <c:pt idx="16634">
                  <c:v>85.32329999999998</c:v>
                </c:pt>
                <c:pt idx="16635">
                  <c:v>85.3682</c:v>
                </c:pt>
                <c:pt idx="16636">
                  <c:v>85.32329999999998</c:v>
                </c:pt>
                <c:pt idx="16637">
                  <c:v>85.27839999999998</c:v>
                </c:pt>
                <c:pt idx="16638">
                  <c:v>85.27839999999998</c:v>
                </c:pt>
                <c:pt idx="16639">
                  <c:v>85.27839999999998</c:v>
                </c:pt>
                <c:pt idx="16640">
                  <c:v>85.27839999999998</c:v>
                </c:pt>
                <c:pt idx="16641">
                  <c:v>85.27839999999998</c:v>
                </c:pt>
                <c:pt idx="16642">
                  <c:v>85.27839999999998</c:v>
                </c:pt>
                <c:pt idx="16643">
                  <c:v>85.27839999999998</c:v>
                </c:pt>
                <c:pt idx="16644">
                  <c:v>85.27839999999998</c:v>
                </c:pt>
                <c:pt idx="16645">
                  <c:v>85.32329999999998</c:v>
                </c:pt>
                <c:pt idx="16646">
                  <c:v>85.32329999999998</c:v>
                </c:pt>
                <c:pt idx="16647">
                  <c:v>85.32329999999998</c:v>
                </c:pt>
                <c:pt idx="16648">
                  <c:v>85.32329999999998</c:v>
                </c:pt>
                <c:pt idx="16649">
                  <c:v>85.32329999999998</c:v>
                </c:pt>
                <c:pt idx="16650">
                  <c:v>85.3682</c:v>
                </c:pt>
                <c:pt idx="16651">
                  <c:v>85.3682</c:v>
                </c:pt>
                <c:pt idx="16652">
                  <c:v>85.3682</c:v>
                </c:pt>
                <c:pt idx="16653">
                  <c:v>85.3682</c:v>
                </c:pt>
                <c:pt idx="16654">
                  <c:v>85.32329999999998</c:v>
                </c:pt>
                <c:pt idx="16655">
                  <c:v>85.32329999999998</c:v>
                </c:pt>
                <c:pt idx="16656">
                  <c:v>85.32329999999998</c:v>
                </c:pt>
                <c:pt idx="16657">
                  <c:v>85.3682</c:v>
                </c:pt>
                <c:pt idx="16658">
                  <c:v>85.4131</c:v>
                </c:pt>
                <c:pt idx="16659">
                  <c:v>85.4131</c:v>
                </c:pt>
                <c:pt idx="16660">
                  <c:v>85.3682</c:v>
                </c:pt>
                <c:pt idx="16661">
                  <c:v>85.3682</c:v>
                </c:pt>
                <c:pt idx="16662">
                  <c:v>85.3682</c:v>
                </c:pt>
                <c:pt idx="16663">
                  <c:v>85.4131</c:v>
                </c:pt>
                <c:pt idx="16664">
                  <c:v>85.45800000000001</c:v>
                </c:pt>
                <c:pt idx="16665">
                  <c:v>85.3682</c:v>
                </c:pt>
                <c:pt idx="16666">
                  <c:v>85.32329999999998</c:v>
                </c:pt>
                <c:pt idx="16667">
                  <c:v>85.32329999999998</c:v>
                </c:pt>
                <c:pt idx="16668">
                  <c:v>85.3682</c:v>
                </c:pt>
                <c:pt idx="16669">
                  <c:v>85.4131</c:v>
                </c:pt>
                <c:pt idx="16670">
                  <c:v>85.4131</c:v>
                </c:pt>
                <c:pt idx="16671">
                  <c:v>85.4131</c:v>
                </c:pt>
                <c:pt idx="16672">
                  <c:v>85.3682</c:v>
                </c:pt>
                <c:pt idx="16673">
                  <c:v>85.4131</c:v>
                </c:pt>
                <c:pt idx="16674">
                  <c:v>85.4131</c:v>
                </c:pt>
                <c:pt idx="16675">
                  <c:v>85.4131</c:v>
                </c:pt>
                <c:pt idx="16676">
                  <c:v>85.3682</c:v>
                </c:pt>
                <c:pt idx="16677">
                  <c:v>85.4131</c:v>
                </c:pt>
                <c:pt idx="16678">
                  <c:v>85.4131</c:v>
                </c:pt>
                <c:pt idx="16679">
                  <c:v>85.4131</c:v>
                </c:pt>
                <c:pt idx="16680">
                  <c:v>85.4131</c:v>
                </c:pt>
                <c:pt idx="16681">
                  <c:v>85.45800000000001</c:v>
                </c:pt>
                <c:pt idx="16682">
                  <c:v>85.45800000000001</c:v>
                </c:pt>
                <c:pt idx="16683">
                  <c:v>85.50279999999998</c:v>
                </c:pt>
                <c:pt idx="16684">
                  <c:v>85.45800000000001</c:v>
                </c:pt>
                <c:pt idx="16685">
                  <c:v>85.3682</c:v>
                </c:pt>
                <c:pt idx="16686">
                  <c:v>85.3682</c:v>
                </c:pt>
                <c:pt idx="16687">
                  <c:v>85.4131</c:v>
                </c:pt>
                <c:pt idx="16688">
                  <c:v>85.45800000000001</c:v>
                </c:pt>
                <c:pt idx="16689">
                  <c:v>85.45800000000001</c:v>
                </c:pt>
                <c:pt idx="16690">
                  <c:v>85.45800000000001</c:v>
                </c:pt>
                <c:pt idx="16691">
                  <c:v>85.4131</c:v>
                </c:pt>
                <c:pt idx="16692">
                  <c:v>85.4131</c:v>
                </c:pt>
                <c:pt idx="16693">
                  <c:v>85.45800000000001</c:v>
                </c:pt>
                <c:pt idx="16694">
                  <c:v>85.50279999999998</c:v>
                </c:pt>
                <c:pt idx="16695">
                  <c:v>85.50279999999998</c:v>
                </c:pt>
                <c:pt idx="16696">
                  <c:v>85.50279999999998</c:v>
                </c:pt>
                <c:pt idx="16697">
                  <c:v>85.50279999999998</c:v>
                </c:pt>
                <c:pt idx="16698">
                  <c:v>85.50279999999998</c:v>
                </c:pt>
                <c:pt idx="16699">
                  <c:v>85.50279999999998</c:v>
                </c:pt>
                <c:pt idx="16700">
                  <c:v>85.50279999999998</c:v>
                </c:pt>
                <c:pt idx="16701">
                  <c:v>85.50279999999998</c:v>
                </c:pt>
                <c:pt idx="16702">
                  <c:v>85.50279999999998</c:v>
                </c:pt>
                <c:pt idx="16703">
                  <c:v>85.50279999999998</c:v>
                </c:pt>
                <c:pt idx="16704">
                  <c:v>85.50279999999998</c:v>
                </c:pt>
                <c:pt idx="16705">
                  <c:v>85.5477</c:v>
                </c:pt>
                <c:pt idx="16706">
                  <c:v>85.5477</c:v>
                </c:pt>
                <c:pt idx="16707">
                  <c:v>85.5477</c:v>
                </c:pt>
                <c:pt idx="16708">
                  <c:v>85.5477</c:v>
                </c:pt>
                <c:pt idx="16709">
                  <c:v>85.5477</c:v>
                </c:pt>
                <c:pt idx="16710">
                  <c:v>85.5926</c:v>
                </c:pt>
                <c:pt idx="16711">
                  <c:v>85.5477</c:v>
                </c:pt>
                <c:pt idx="16712">
                  <c:v>85.5477</c:v>
                </c:pt>
                <c:pt idx="16713">
                  <c:v>85.5477</c:v>
                </c:pt>
                <c:pt idx="16714">
                  <c:v>85.5926</c:v>
                </c:pt>
                <c:pt idx="16715">
                  <c:v>85.5926</c:v>
                </c:pt>
                <c:pt idx="16716">
                  <c:v>85.5477</c:v>
                </c:pt>
                <c:pt idx="16717">
                  <c:v>85.5926</c:v>
                </c:pt>
                <c:pt idx="16718">
                  <c:v>85.5926</c:v>
                </c:pt>
                <c:pt idx="16719">
                  <c:v>85.5926</c:v>
                </c:pt>
                <c:pt idx="16720">
                  <c:v>85.5477</c:v>
                </c:pt>
                <c:pt idx="16721">
                  <c:v>85.50279999999998</c:v>
                </c:pt>
                <c:pt idx="16722">
                  <c:v>85.5926</c:v>
                </c:pt>
                <c:pt idx="16723">
                  <c:v>85.5926</c:v>
                </c:pt>
                <c:pt idx="16724">
                  <c:v>85.5926</c:v>
                </c:pt>
                <c:pt idx="16725">
                  <c:v>85.6375</c:v>
                </c:pt>
                <c:pt idx="16726">
                  <c:v>85.68229999999998</c:v>
                </c:pt>
                <c:pt idx="16727">
                  <c:v>85.6375</c:v>
                </c:pt>
                <c:pt idx="16728">
                  <c:v>85.5926</c:v>
                </c:pt>
                <c:pt idx="16729">
                  <c:v>85.5926</c:v>
                </c:pt>
                <c:pt idx="16730">
                  <c:v>85.5926</c:v>
                </c:pt>
                <c:pt idx="16731">
                  <c:v>85.5477</c:v>
                </c:pt>
                <c:pt idx="16732">
                  <c:v>85.5926</c:v>
                </c:pt>
                <c:pt idx="16733">
                  <c:v>85.6375</c:v>
                </c:pt>
                <c:pt idx="16734">
                  <c:v>85.6375</c:v>
                </c:pt>
                <c:pt idx="16735">
                  <c:v>85.68229999999998</c:v>
                </c:pt>
                <c:pt idx="16736">
                  <c:v>85.68229999999998</c:v>
                </c:pt>
                <c:pt idx="16737">
                  <c:v>85.68229999999998</c:v>
                </c:pt>
                <c:pt idx="16738">
                  <c:v>85.68229999999998</c:v>
                </c:pt>
                <c:pt idx="16739">
                  <c:v>85.6375</c:v>
                </c:pt>
                <c:pt idx="16740">
                  <c:v>85.68229999999998</c:v>
                </c:pt>
                <c:pt idx="16741">
                  <c:v>85.68229999999998</c:v>
                </c:pt>
                <c:pt idx="16742">
                  <c:v>85.68229999999998</c:v>
                </c:pt>
                <c:pt idx="16743">
                  <c:v>85.68229999999998</c:v>
                </c:pt>
                <c:pt idx="16744">
                  <c:v>85.68229999999998</c:v>
                </c:pt>
                <c:pt idx="16745">
                  <c:v>85.68229999999998</c:v>
                </c:pt>
                <c:pt idx="16746">
                  <c:v>85.68229999999998</c:v>
                </c:pt>
                <c:pt idx="16747">
                  <c:v>85.68229999999998</c:v>
                </c:pt>
                <c:pt idx="16748">
                  <c:v>85.7272</c:v>
                </c:pt>
                <c:pt idx="16749">
                  <c:v>85.68229999999998</c:v>
                </c:pt>
                <c:pt idx="16750">
                  <c:v>85.68229999999998</c:v>
                </c:pt>
                <c:pt idx="16751">
                  <c:v>85.6375</c:v>
                </c:pt>
                <c:pt idx="16752">
                  <c:v>85.68229999999998</c:v>
                </c:pt>
                <c:pt idx="16753">
                  <c:v>85.68229999999998</c:v>
                </c:pt>
                <c:pt idx="16754">
                  <c:v>85.7272</c:v>
                </c:pt>
                <c:pt idx="16755">
                  <c:v>85.68229999999998</c:v>
                </c:pt>
                <c:pt idx="16756">
                  <c:v>85.68229999999998</c:v>
                </c:pt>
                <c:pt idx="16757">
                  <c:v>85.68229999999998</c:v>
                </c:pt>
                <c:pt idx="16758">
                  <c:v>85.7272</c:v>
                </c:pt>
                <c:pt idx="16759">
                  <c:v>85.7272</c:v>
                </c:pt>
                <c:pt idx="16760">
                  <c:v>85.7272</c:v>
                </c:pt>
                <c:pt idx="16761">
                  <c:v>85.7272</c:v>
                </c:pt>
                <c:pt idx="16762">
                  <c:v>85.68229999999998</c:v>
                </c:pt>
                <c:pt idx="16763">
                  <c:v>85.6375</c:v>
                </c:pt>
                <c:pt idx="16764">
                  <c:v>85.68229999999998</c:v>
                </c:pt>
                <c:pt idx="16765">
                  <c:v>85.7272</c:v>
                </c:pt>
                <c:pt idx="16766">
                  <c:v>85.77209999999998</c:v>
                </c:pt>
                <c:pt idx="16767">
                  <c:v>85.77209999999998</c:v>
                </c:pt>
                <c:pt idx="16768">
                  <c:v>85.817</c:v>
                </c:pt>
                <c:pt idx="16769">
                  <c:v>85.77209999999998</c:v>
                </c:pt>
                <c:pt idx="16770">
                  <c:v>85.77209999999998</c:v>
                </c:pt>
                <c:pt idx="16771">
                  <c:v>85.7272</c:v>
                </c:pt>
                <c:pt idx="16772">
                  <c:v>85.7272</c:v>
                </c:pt>
                <c:pt idx="16773">
                  <c:v>85.7272</c:v>
                </c:pt>
                <c:pt idx="16774">
                  <c:v>85.77209999999998</c:v>
                </c:pt>
                <c:pt idx="16775">
                  <c:v>85.77209999999998</c:v>
                </c:pt>
                <c:pt idx="16776">
                  <c:v>85.817</c:v>
                </c:pt>
                <c:pt idx="16777">
                  <c:v>85.817</c:v>
                </c:pt>
                <c:pt idx="16778">
                  <c:v>85.77209999999998</c:v>
                </c:pt>
                <c:pt idx="16779">
                  <c:v>85.77209999999998</c:v>
                </c:pt>
                <c:pt idx="16780">
                  <c:v>85.77209999999998</c:v>
                </c:pt>
                <c:pt idx="16781">
                  <c:v>85.77209999999998</c:v>
                </c:pt>
                <c:pt idx="16782">
                  <c:v>85.77209999999998</c:v>
                </c:pt>
                <c:pt idx="16783">
                  <c:v>85.817</c:v>
                </c:pt>
                <c:pt idx="16784">
                  <c:v>85.817</c:v>
                </c:pt>
                <c:pt idx="16785">
                  <c:v>85.8619</c:v>
                </c:pt>
                <c:pt idx="16786">
                  <c:v>85.817</c:v>
                </c:pt>
                <c:pt idx="16787">
                  <c:v>85.817</c:v>
                </c:pt>
                <c:pt idx="16788">
                  <c:v>85.817</c:v>
                </c:pt>
                <c:pt idx="16789">
                  <c:v>85.817</c:v>
                </c:pt>
                <c:pt idx="16790">
                  <c:v>85.817</c:v>
                </c:pt>
                <c:pt idx="16791">
                  <c:v>85.817</c:v>
                </c:pt>
                <c:pt idx="16792">
                  <c:v>85.817</c:v>
                </c:pt>
                <c:pt idx="16793">
                  <c:v>85.8619</c:v>
                </c:pt>
                <c:pt idx="16794">
                  <c:v>85.8619</c:v>
                </c:pt>
                <c:pt idx="16795">
                  <c:v>85.9067</c:v>
                </c:pt>
                <c:pt idx="16796">
                  <c:v>85.9067</c:v>
                </c:pt>
                <c:pt idx="16797">
                  <c:v>85.8619</c:v>
                </c:pt>
                <c:pt idx="16798">
                  <c:v>85.817</c:v>
                </c:pt>
                <c:pt idx="16799">
                  <c:v>85.817</c:v>
                </c:pt>
                <c:pt idx="16800">
                  <c:v>85.817</c:v>
                </c:pt>
                <c:pt idx="16801">
                  <c:v>85.77209999999998</c:v>
                </c:pt>
                <c:pt idx="16802">
                  <c:v>85.817</c:v>
                </c:pt>
                <c:pt idx="16803">
                  <c:v>85.8619</c:v>
                </c:pt>
                <c:pt idx="16804">
                  <c:v>85.8619</c:v>
                </c:pt>
                <c:pt idx="16805">
                  <c:v>85.9067</c:v>
                </c:pt>
                <c:pt idx="16806">
                  <c:v>85.9516</c:v>
                </c:pt>
                <c:pt idx="16807">
                  <c:v>85.9516</c:v>
                </c:pt>
                <c:pt idx="16808">
                  <c:v>85.9067</c:v>
                </c:pt>
                <c:pt idx="16809">
                  <c:v>85.9067</c:v>
                </c:pt>
                <c:pt idx="16810">
                  <c:v>85.9067</c:v>
                </c:pt>
                <c:pt idx="16811">
                  <c:v>85.8619</c:v>
                </c:pt>
                <c:pt idx="16812">
                  <c:v>85.8619</c:v>
                </c:pt>
                <c:pt idx="16813">
                  <c:v>85.8619</c:v>
                </c:pt>
                <c:pt idx="16814">
                  <c:v>85.8619</c:v>
                </c:pt>
                <c:pt idx="16815">
                  <c:v>85.8619</c:v>
                </c:pt>
                <c:pt idx="16816">
                  <c:v>85.8619</c:v>
                </c:pt>
                <c:pt idx="16817">
                  <c:v>85.8619</c:v>
                </c:pt>
                <c:pt idx="16818">
                  <c:v>85.9067</c:v>
                </c:pt>
                <c:pt idx="16819">
                  <c:v>85.9067</c:v>
                </c:pt>
                <c:pt idx="16820">
                  <c:v>85.9067</c:v>
                </c:pt>
                <c:pt idx="16821">
                  <c:v>85.9516</c:v>
                </c:pt>
                <c:pt idx="16822">
                  <c:v>85.9965</c:v>
                </c:pt>
                <c:pt idx="16823">
                  <c:v>85.9965</c:v>
                </c:pt>
                <c:pt idx="16824">
                  <c:v>85.9965</c:v>
                </c:pt>
                <c:pt idx="16825">
                  <c:v>85.9516</c:v>
                </c:pt>
                <c:pt idx="16826">
                  <c:v>85.9965</c:v>
                </c:pt>
                <c:pt idx="16827">
                  <c:v>85.9516</c:v>
                </c:pt>
                <c:pt idx="16828">
                  <c:v>86.0391</c:v>
                </c:pt>
                <c:pt idx="16829">
                  <c:v>85.9965</c:v>
                </c:pt>
                <c:pt idx="16830">
                  <c:v>85.9516</c:v>
                </c:pt>
                <c:pt idx="16831">
                  <c:v>85.9067</c:v>
                </c:pt>
                <c:pt idx="16832">
                  <c:v>85.9516</c:v>
                </c:pt>
                <c:pt idx="16833">
                  <c:v>85.9965</c:v>
                </c:pt>
                <c:pt idx="16834">
                  <c:v>85.9965</c:v>
                </c:pt>
                <c:pt idx="16835">
                  <c:v>85.9965</c:v>
                </c:pt>
                <c:pt idx="16836">
                  <c:v>85.9965</c:v>
                </c:pt>
                <c:pt idx="16837">
                  <c:v>85.9516</c:v>
                </c:pt>
                <c:pt idx="16838">
                  <c:v>85.9516</c:v>
                </c:pt>
                <c:pt idx="16839">
                  <c:v>85.9516</c:v>
                </c:pt>
                <c:pt idx="16840">
                  <c:v>85.9965</c:v>
                </c:pt>
                <c:pt idx="16841">
                  <c:v>85.9965</c:v>
                </c:pt>
                <c:pt idx="16842">
                  <c:v>86.0391</c:v>
                </c:pt>
                <c:pt idx="16843">
                  <c:v>86.0391</c:v>
                </c:pt>
                <c:pt idx="16844">
                  <c:v>86.0391</c:v>
                </c:pt>
                <c:pt idx="16845">
                  <c:v>85.9965</c:v>
                </c:pt>
                <c:pt idx="16846">
                  <c:v>85.9516</c:v>
                </c:pt>
                <c:pt idx="16847">
                  <c:v>85.9516</c:v>
                </c:pt>
                <c:pt idx="16848">
                  <c:v>85.9516</c:v>
                </c:pt>
                <c:pt idx="16849">
                  <c:v>85.9516</c:v>
                </c:pt>
                <c:pt idx="16850">
                  <c:v>85.9516</c:v>
                </c:pt>
                <c:pt idx="16851">
                  <c:v>85.9965</c:v>
                </c:pt>
                <c:pt idx="16852">
                  <c:v>86.0391</c:v>
                </c:pt>
                <c:pt idx="16853">
                  <c:v>86.0391</c:v>
                </c:pt>
                <c:pt idx="16854">
                  <c:v>85.9965</c:v>
                </c:pt>
                <c:pt idx="16855">
                  <c:v>85.9965</c:v>
                </c:pt>
                <c:pt idx="16856">
                  <c:v>86.0391</c:v>
                </c:pt>
                <c:pt idx="16857">
                  <c:v>85.9965</c:v>
                </c:pt>
                <c:pt idx="16858">
                  <c:v>86.0391</c:v>
                </c:pt>
                <c:pt idx="16859">
                  <c:v>86.0815</c:v>
                </c:pt>
                <c:pt idx="16860">
                  <c:v>86.0815</c:v>
                </c:pt>
                <c:pt idx="16861">
                  <c:v>86.0815</c:v>
                </c:pt>
                <c:pt idx="16862">
                  <c:v>86.0391</c:v>
                </c:pt>
                <c:pt idx="16863">
                  <c:v>86.0391</c:v>
                </c:pt>
                <c:pt idx="16864">
                  <c:v>86.0391</c:v>
                </c:pt>
                <c:pt idx="16865">
                  <c:v>86.0815</c:v>
                </c:pt>
                <c:pt idx="16866">
                  <c:v>86.0815</c:v>
                </c:pt>
                <c:pt idx="16867">
                  <c:v>86.0815</c:v>
                </c:pt>
                <c:pt idx="16868">
                  <c:v>86.12379999999995</c:v>
                </c:pt>
                <c:pt idx="16869">
                  <c:v>86.0815</c:v>
                </c:pt>
                <c:pt idx="16870">
                  <c:v>86.0815</c:v>
                </c:pt>
                <c:pt idx="16871">
                  <c:v>86.0391</c:v>
                </c:pt>
                <c:pt idx="16872">
                  <c:v>86.0391</c:v>
                </c:pt>
                <c:pt idx="16873">
                  <c:v>86.0815</c:v>
                </c:pt>
                <c:pt idx="16874">
                  <c:v>86.0815</c:v>
                </c:pt>
                <c:pt idx="16875">
                  <c:v>86.0815</c:v>
                </c:pt>
                <c:pt idx="16876">
                  <c:v>86.12379999999995</c:v>
                </c:pt>
                <c:pt idx="16877">
                  <c:v>86.0815</c:v>
                </c:pt>
                <c:pt idx="16878">
                  <c:v>86.0815</c:v>
                </c:pt>
                <c:pt idx="16879">
                  <c:v>86.0815</c:v>
                </c:pt>
                <c:pt idx="16880">
                  <c:v>86.12379999999995</c:v>
                </c:pt>
                <c:pt idx="16881">
                  <c:v>86.12379999999995</c:v>
                </c:pt>
                <c:pt idx="16882">
                  <c:v>86.0815</c:v>
                </c:pt>
                <c:pt idx="16883">
                  <c:v>86.12379999999995</c:v>
                </c:pt>
                <c:pt idx="16884">
                  <c:v>86.12379999999995</c:v>
                </c:pt>
                <c:pt idx="16885">
                  <c:v>86.1662</c:v>
                </c:pt>
                <c:pt idx="16886">
                  <c:v>86.12379999999995</c:v>
                </c:pt>
                <c:pt idx="16887">
                  <c:v>86.12379999999995</c:v>
                </c:pt>
                <c:pt idx="16888">
                  <c:v>86.12379999999995</c:v>
                </c:pt>
                <c:pt idx="16889">
                  <c:v>86.1662</c:v>
                </c:pt>
                <c:pt idx="16890">
                  <c:v>86.2086</c:v>
                </c:pt>
                <c:pt idx="16891">
                  <c:v>86.1662</c:v>
                </c:pt>
                <c:pt idx="16892">
                  <c:v>86.2086</c:v>
                </c:pt>
                <c:pt idx="16893">
                  <c:v>86.2086</c:v>
                </c:pt>
                <c:pt idx="16894">
                  <c:v>86.251</c:v>
                </c:pt>
                <c:pt idx="16895">
                  <c:v>86.2086</c:v>
                </c:pt>
                <c:pt idx="16896">
                  <c:v>86.12379999999995</c:v>
                </c:pt>
                <c:pt idx="16897">
                  <c:v>86.1662</c:v>
                </c:pt>
                <c:pt idx="16898">
                  <c:v>86.1662</c:v>
                </c:pt>
                <c:pt idx="16899">
                  <c:v>86.2086</c:v>
                </c:pt>
                <c:pt idx="16900">
                  <c:v>86.1662</c:v>
                </c:pt>
                <c:pt idx="16901">
                  <c:v>86.1662</c:v>
                </c:pt>
                <c:pt idx="16902">
                  <c:v>86.1662</c:v>
                </c:pt>
                <c:pt idx="16903">
                  <c:v>86.2086</c:v>
                </c:pt>
                <c:pt idx="16904">
                  <c:v>86.2086</c:v>
                </c:pt>
                <c:pt idx="16905">
                  <c:v>86.251</c:v>
                </c:pt>
                <c:pt idx="16906">
                  <c:v>86.251</c:v>
                </c:pt>
                <c:pt idx="16907">
                  <c:v>86.251</c:v>
                </c:pt>
                <c:pt idx="16908">
                  <c:v>86.251</c:v>
                </c:pt>
                <c:pt idx="16909">
                  <c:v>86.251</c:v>
                </c:pt>
                <c:pt idx="16910">
                  <c:v>86.2086</c:v>
                </c:pt>
                <c:pt idx="16911">
                  <c:v>86.251</c:v>
                </c:pt>
                <c:pt idx="16912">
                  <c:v>86.2086</c:v>
                </c:pt>
                <c:pt idx="16913">
                  <c:v>86.2086</c:v>
                </c:pt>
                <c:pt idx="16914">
                  <c:v>86.2086</c:v>
                </c:pt>
                <c:pt idx="16915">
                  <c:v>86.2086</c:v>
                </c:pt>
                <c:pt idx="16916">
                  <c:v>86.251</c:v>
                </c:pt>
                <c:pt idx="16917">
                  <c:v>86.2934</c:v>
                </c:pt>
                <c:pt idx="16918">
                  <c:v>86.2934</c:v>
                </c:pt>
                <c:pt idx="16919">
                  <c:v>86.2934</c:v>
                </c:pt>
                <c:pt idx="16920">
                  <c:v>86.2934</c:v>
                </c:pt>
                <c:pt idx="16921">
                  <c:v>86.2934</c:v>
                </c:pt>
                <c:pt idx="16922">
                  <c:v>86.2934</c:v>
                </c:pt>
                <c:pt idx="16923">
                  <c:v>86.2934</c:v>
                </c:pt>
                <c:pt idx="16924">
                  <c:v>86.2934</c:v>
                </c:pt>
                <c:pt idx="16925">
                  <c:v>86.2934</c:v>
                </c:pt>
                <c:pt idx="16926">
                  <c:v>86.251</c:v>
                </c:pt>
                <c:pt idx="16927">
                  <c:v>86.251</c:v>
                </c:pt>
                <c:pt idx="16928">
                  <c:v>86.251</c:v>
                </c:pt>
                <c:pt idx="16929">
                  <c:v>86.251</c:v>
                </c:pt>
                <c:pt idx="16930">
                  <c:v>86.2934</c:v>
                </c:pt>
                <c:pt idx="16931">
                  <c:v>86.33579999999998</c:v>
                </c:pt>
                <c:pt idx="16932">
                  <c:v>86.33579999999998</c:v>
                </c:pt>
                <c:pt idx="16933">
                  <c:v>86.37819999999998</c:v>
                </c:pt>
                <c:pt idx="16934">
                  <c:v>86.33579999999998</c:v>
                </c:pt>
                <c:pt idx="16935">
                  <c:v>86.33579999999998</c:v>
                </c:pt>
                <c:pt idx="16936">
                  <c:v>86.37819999999998</c:v>
                </c:pt>
                <c:pt idx="16937">
                  <c:v>86.33579999999998</c:v>
                </c:pt>
                <c:pt idx="16938">
                  <c:v>86.2934</c:v>
                </c:pt>
                <c:pt idx="16939">
                  <c:v>86.2934</c:v>
                </c:pt>
                <c:pt idx="16940">
                  <c:v>86.33579999999998</c:v>
                </c:pt>
                <c:pt idx="16941">
                  <c:v>86.2934</c:v>
                </c:pt>
                <c:pt idx="16942">
                  <c:v>86.2934</c:v>
                </c:pt>
                <c:pt idx="16943">
                  <c:v>86.2934</c:v>
                </c:pt>
                <c:pt idx="16944">
                  <c:v>86.33579999999998</c:v>
                </c:pt>
                <c:pt idx="16945">
                  <c:v>86.33579999999998</c:v>
                </c:pt>
                <c:pt idx="16946">
                  <c:v>86.33579999999998</c:v>
                </c:pt>
                <c:pt idx="16947">
                  <c:v>86.33579999999998</c:v>
                </c:pt>
                <c:pt idx="16948">
                  <c:v>86.33579999999998</c:v>
                </c:pt>
                <c:pt idx="16949">
                  <c:v>86.33579999999998</c:v>
                </c:pt>
                <c:pt idx="16950">
                  <c:v>86.37819999999998</c:v>
                </c:pt>
                <c:pt idx="16951">
                  <c:v>86.2934</c:v>
                </c:pt>
                <c:pt idx="16952">
                  <c:v>86.33579999999998</c:v>
                </c:pt>
                <c:pt idx="16953">
                  <c:v>86.33579999999998</c:v>
                </c:pt>
                <c:pt idx="16954">
                  <c:v>86.33579999999998</c:v>
                </c:pt>
                <c:pt idx="16955">
                  <c:v>86.33579999999998</c:v>
                </c:pt>
                <c:pt idx="16956">
                  <c:v>86.37819999999998</c:v>
                </c:pt>
                <c:pt idx="16957">
                  <c:v>86.37819999999998</c:v>
                </c:pt>
                <c:pt idx="16958">
                  <c:v>86.4205</c:v>
                </c:pt>
                <c:pt idx="16959">
                  <c:v>86.4205</c:v>
                </c:pt>
                <c:pt idx="16960">
                  <c:v>86.4205</c:v>
                </c:pt>
                <c:pt idx="16961">
                  <c:v>86.37819999999998</c:v>
                </c:pt>
                <c:pt idx="16962">
                  <c:v>86.37819999999998</c:v>
                </c:pt>
                <c:pt idx="16963">
                  <c:v>86.4205</c:v>
                </c:pt>
                <c:pt idx="16964">
                  <c:v>86.4205</c:v>
                </c:pt>
                <c:pt idx="16965">
                  <c:v>86.4205</c:v>
                </c:pt>
                <c:pt idx="16966">
                  <c:v>86.4205</c:v>
                </c:pt>
                <c:pt idx="16967">
                  <c:v>86.4205</c:v>
                </c:pt>
                <c:pt idx="16968">
                  <c:v>86.37819999999998</c:v>
                </c:pt>
                <c:pt idx="16969">
                  <c:v>86.37819999999998</c:v>
                </c:pt>
                <c:pt idx="16970">
                  <c:v>86.37819999999998</c:v>
                </c:pt>
                <c:pt idx="16971">
                  <c:v>86.4205</c:v>
                </c:pt>
                <c:pt idx="16972">
                  <c:v>86.37819999999998</c:v>
                </c:pt>
                <c:pt idx="16973">
                  <c:v>86.37819999999998</c:v>
                </c:pt>
                <c:pt idx="16974">
                  <c:v>86.37819999999998</c:v>
                </c:pt>
                <c:pt idx="16975">
                  <c:v>86.37819999999998</c:v>
                </c:pt>
                <c:pt idx="16976">
                  <c:v>86.37819999999998</c:v>
                </c:pt>
                <c:pt idx="16977">
                  <c:v>86.4205</c:v>
                </c:pt>
                <c:pt idx="16978">
                  <c:v>86.4629</c:v>
                </c:pt>
                <c:pt idx="16979">
                  <c:v>86.4629</c:v>
                </c:pt>
                <c:pt idx="16980">
                  <c:v>86.4629</c:v>
                </c:pt>
                <c:pt idx="16981">
                  <c:v>86.5053</c:v>
                </c:pt>
                <c:pt idx="16982">
                  <c:v>86.5053</c:v>
                </c:pt>
                <c:pt idx="16983">
                  <c:v>86.4629</c:v>
                </c:pt>
                <c:pt idx="16984">
                  <c:v>86.4629</c:v>
                </c:pt>
                <c:pt idx="16985">
                  <c:v>86.4629</c:v>
                </c:pt>
                <c:pt idx="16986">
                  <c:v>86.4629</c:v>
                </c:pt>
                <c:pt idx="16987">
                  <c:v>86.4629</c:v>
                </c:pt>
                <c:pt idx="16988">
                  <c:v>86.4629</c:v>
                </c:pt>
                <c:pt idx="16989">
                  <c:v>86.5053</c:v>
                </c:pt>
                <c:pt idx="16990">
                  <c:v>86.4629</c:v>
                </c:pt>
                <c:pt idx="16991">
                  <c:v>86.4629</c:v>
                </c:pt>
                <c:pt idx="16992">
                  <c:v>86.5053</c:v>
                </c:pt>
                <c:pt idx="16993">
                  <c:v>86.5053</c:v>
                </c:pt>
                <c:pt idx="16994">
                  <c:v>86.4629</c:v>
                </c:pt>
                <c:pt idx="16995">
                  <c:v>86.4205</c:v>
                </c:pt>
                <c:pt idx="16996">
                  <c:v>86.4629</c:v>
                </c:pt>
                <c:pt idx="16997">
                  <c:v>86.4629</c:v>
                </c:pt>
                <c:pt idx="16998">
                  <c:v>86.5053</c:v>
                </c:pt>
                <c:pt idx="16999">
                  <c:v>86.5053</c:v>
                </c:pt>
                <c:pt idx="17000">
                  <c:v>86.5053</c:v>
                </c:pt>
                <c:pt idx="17001">
                  <c:v>86.4629</c:v>
                </c:pt>
                <c:pt idx="17002">
                  <c:v>86.4629</c:v>
                </c:pt>
                <c:pt idx="17003">
                  <c:v>86.4205</c:v>
                </c:pt>
                <c:pt idx="17004">
                  <c:v>86.4629</c:v>
                </c:pt>
                <c:pt idx="17005">
                  <c:v>86.4629</c:v>
                </c:pt>
                <c:pt idx="17006">
                  <c:v>86.5053</c:v>
                </c:pt>
                <c:pt idx="17007">
                  <c:v>86.5477</c:v>
                </c:pt>
                <c:pt idx="17008">
                  <c:v>86.5477</c:v>
                </c:pt>
                <c:pt idx="17009">
                  <c:v>86.5477</c:v>
                </c:pt>
                <c:pt idx="17010">
                  <c:v>86.5053</c:v>
                </c:pt>
                <c:pt idx="17011">
                  <c:v>86.5053</c:v>
                </c:pt>
                <c:pt idx="17012">
                  <c:v>86.5053</c:v>
                </c:pt>
                <c:pt idx="17013">
                  <c:v>86.5053</c:v>
                </c:pt>
                <c:pt idx="17014">
                  <c:v>86.5053</c:v>
                </c:pt>
                <c:pt idx="17015">
                  <c:v>86.5477</c:v>
                </c:pt>
                <c:pt idx="17016">
                  <c:v>86.5901</c:v>
                </c:pt>
                <c:pt idx="17017">
                  <c:v>86.5901</c:v>
                </c:pt>
                <c:pt idx="17018">
                  <c:v>86.5901</c:v>
                </c:pt>
                <c:pt idx="17019">
                  <c:v>86.5901</c:v>
                </c:pt>
                <c:pt idx="17020">
                  <c:v>86.5901</c:v>
                </c:pt>
                <c:pt idx="17021">
                  <c:v>86.5477</c:v>
                </c:pt>
                <c:pt idx="17022">
                  <c:v>86.5901</c:v>
                </c:pt>
                <c:pt idx="17023">
                  <c:v>86.5901</c:v>
                </c:pt>
                <c:pt idx="17024">
                  <c:v>86.5901</c:v>
                </c:pt>
                <c:pt idx="17025">
                  <c:v>86.5901</c:v>
                </c:pt>
                <c:pt idx="17026">
                  <c:v>86.5477</c:v>
                </c:pt>
                <c:pt idx="17027">
                  <c:v>86.5901</c:v>
                </c:pt>
                <c:pt idx="17028">
                  <c:v>86.5901</c:v>
                </c:pt>
                <c:pt idx="17029">
                  <c:v>86.5901</c:v>
                </c:pt>
                <c:pt idx="17030">
                  <c:v>86.5901</c:v>
                </c:pt>
                <c:pt idx="17031">
                  <c:v>86.63249999999998</c:v>
                </c:pt>
                <c:pt idx="17032">
                  <c:v>86.63249999999998</c:v>
                </c:pt>
                <c:pt idx="17033">
                  <c:v>86.5901</c:v>
                </c:pt>
                <c:pt idx="17034">
                  <c:v>86.5477</c:v>
                </c:pt>
                <c:pt idx="17035">
                  <c:v>86.5477</c:v>
                </c:pt>
                <c:pt idx="17036">
                  <c:v>86.5901</c:v>
                </c:pt>
                <c:pt idx="17037">
                  <c:v>86.5901</c:v>
                </c:pt>
                <c:pt idx="17038">
                  <c:v>86.63249999999998</c:v>
                </c:pt>
                <c:pt idx="17039">
                  <c:v>86.63249999999998</c:v>
                </c:pt>
                <c:pt idx="17040">
                  <c:v>86.63249999999998</c:v>
                </c:pt>
                <c:pt idx="17041">
                  <c:v>86.63249999999998</c:v>
                </c:pt>
                <c:pt idx="17042">
                  <c:v>86.63249999999998</c:v>
                </c:pt>
                <c:pt idx="17043">
                  <c:v>86.5901</c:v>
                </c:pt>
                <c:pt idx="17044">
                  <c:v>86.63249999999998</c:v>
                </c:pt>
                <c:pt idx="17045">
                  <c:v>86.63249999999998</c:v>
                </c:pt>
                <c:pt idx="17046">
                  <c:v>86.63249999999998</c:v>
                </c:pt>
                <c:pt idx="17047">
                  <c:v>86.63249999999998</c:v>
                </c:pt>
                <c:pt idx="17048">
                  <c:v>86.63249999999998</c:v>
                </c:pt>
                <c:pt idx="17049">
                  <c:v>86.67489999999998</c:v>
                </c:pt>
                <c:pt idx="17050">
                  <c:v>86.67489999999998</c:v>
                </c:pt>
                <c:pt idx="17051">
                  <c:v>86.63249999999998</c:v>
                </c:pt>
                <c:pt idx="17052">
                  <c:v>86.63249999999998</c:v>
                </c:pt>
                <c:pt idx="17053">
                  <c:v>86.67489999999998</c:v>
                </c:pt>
                <c:pt idx="17054">
                  <c:v>86.67489999999998</c:v>
                </c:pt>
                <c:pt idx="17055">
                  <c:v>86.67489999999998</c:v>
                </c:pt>
                <c:pt idx="17056">
                  <c:v>86.63249999999998</c:v>
                </c:pt>
                <c:pt idx="17057">
                  <c:v>86.63249999999998</c:v>
                </c:pt>
                <c:pt idx="17058">
                  <c:v>86.67489999999998</c:v>
                </c:pt>
                <c:pt idx="17059">
                  <c:v>86.7172</c:v>
                </c:pt>
                <c:pt idx="17060">
                  <c:v>86.7172</c:v>
                </c:pt>
                <c:pt idx="17061">
                  <c:v>86.7172</c:v>
                </c:pt>
                <c:pt idx="17062">
                  <c:v>86.7172</c:v>
                </c:pt>
                <c:pt idx="17063">
                  <c:v>86.7172</c:v>
                </c:pt>
                <c:pt idx="17064">
                  <c:v>86.7172</c:v>
                </c:pt>
                <c:pt idx="17065">
                  <c:v>86.7172</c:v>
                </c:pt>
                <c:pt idx="17066">
                  <c:v>86.67489999999998</c:v>
                </c:pt>
                <c:pt idx="17067">
                  <c:v>86.67489999999998</c:v>
                </c:pt>
                <c:pt idx="17068">
                  <c:v>86.7172</c:v>
                </c:pt>
                <c:pt idx="17069">
                  <c:v>86.7596</c:v>
                </c:pt>
                <c:pt idx="17070">
                  <c:v>86.7172</c:v>
                </c:pt>
                <c:pt idx="17071">
                  <c:v>86.7172</c:v>
                </c:pt>
                <c:pt idx="17072">
                  <c:v>86.7172</c:v>
                </c:pt>
                <c:pt idx="17073">
                  <c:v>86.7172</c:v>
                </c:pt>
                <c:pt idx="17074">
                  <c:v>86.7596</c:v>
                </c:pt>
                <c:pt idx="17075">
                  <c:v>86.7596</c:v>
                </c:pt>
                <c:pt idx="17076">
                  <c:v>86.7596</c:v>
                </c:pt>
                <c:pt idx="17077">
                  <c:v>86.7596</c:v>
                </c:pt>
                <c:pt idx="17078">
                  <c:v>86.7172</c:v>
                </c:pt>
                <c:pt idx="17079">
                  <c:v>86.67489999999998</c:v>
                </c:pt>
                <c:pt idx="17080">
                  <c:v>86.7172</c:v>
                </c:pt>
                <c:pt idx="17081">
                  <c:v>86.7596</c:v>
                </c:pt>
                <c:pt idx="17082">
                  <c:v>86.802</c:v>
                </c:pt>
                <c:pt idx="17083">
                  <c:v>86.802</c:v>
                </c:pt>
                <c:pt idx="17084">
                  <c:v>86.7596</c:v>
                </c:pt>
                <c:pt idx="17085">
                  <c:v>86.7596</c:v>
                </c:pt>
                <c:pt idx="17086">
                  <c:v>86.7596</c:v>
                </c:pt>
                <c:pt idx="17087">
                  <c:v>86.7596</c:v>
                </c:pt>
                <c:pt idx="17088">
                  <c:v>86.802</c:v>
                </c:pt>
                <c:pt idx="17089">
                  <c:v>86.802</c:v>
                </c:pt>
                <c:pt idx="17090">
                  <c:v>86.802</c:v>
                </c:pt>
                <c:pt idx="17091">
                  <c:v>86.802</c:v>
                </c:pt>
                <c:pt idx="17092">
                  <c:v>86.802</c:v>
                </c:pt>
                <c:pt idx="17093">
                  <c:v>86.802</c:v>
                </c:pt>
                <c:pt idx="17094">
                  <c:v>86.7596</c:v>
                </c:pt>
                <c:pt idx="17095">
                  <c:v>86.802</c:v>
                </c:pt>
                <c:pt idx="17096">
                  <c:v>86.802</c:v>
                </c:pt>
                <c:pt idx="17097">
                  <c:v>86.8444</c:v>
                </c:pt>
                <c:pt idx="17098">
                  <c:v>86.802</c:v>
                </c:pt>
                <c:pt idx="17099">
                  <c:v>86.8444</c:v>
                </c:pt>
                <c:pt idx="17100">
                  <c:v>86.8444</c:v>
                </c:pt>
                <c:pt idx="17101">
                  <c:v>86.88679999999998</c:v>
                </c:pt>
                <c:pt idx="17102">
                  <c:v>86.8444</c:v>
                </c:pt>
                <c:pt idx="17103">
                  <c:v>86.88679999999998</c:v>
                </c:pt>
                <c:pt idx="17104">
                  <c:v>86.8444</c:v>
                </c:pt>
                <c:pt idx="17105">
                  <c:v>86.88679999999998</c:v>
                </c:pt>
                <c:pt idx="17106">
                  <c:v>86.88679999999998</c:v>
                </c:pt>
                <c:pt idx="17107">
                  <c:v>86.88679999999998</c:v>
                </c:pt>
                <c:pt idx="17108">
                  <c:v>86.8444</c:v>
                </c:pt>
                <c:pt idx="17109">
                  <c:v>86.8444</c:v>
                </c:pt>
                <c:pt idx="17110">
                  <c:v>86.8444</c:v>
                </c:pt>
                <c:pt idx="17111">
                  <c:v>86.8444</c:v>
                </c:pt>
                <c:pt idx="17112">
                  <c:v>86.8444</c:v>
                </c:pt>
                <c:pt idx="17113">
                  <c:v>86.88679999999998</c:v>
                </c:pt>
                <c:pt idx="17114">
                  <c:v>86.9292</c:v>
                </c:pt>
                <c:pt idx="17115">
                  <c:v>86.9292</c:v>
                </c:pt>
                <c:pt idx="17116">
                  <c:v>86.9292</c:v>
                </c:pt>
                <c:pt idx="17117">
                  <c:v>86.88679999999998</c:v>
                </c:pt>
                <c:pt idx="17118">
                  <c:v>86.88679999999998</c:v>
                </c:pt>
                <c:pt idx="17119">
                  <c:v>86.8444</c:v>
                </c:pt>
                <c:pt idx="17120">
                  <c:v>86.8444</c:v>
                </c:pt>
                <c:pt idx="17121">
                  <c:v>86.88679999999998</c:v>
                </c:pt>
                <c:pt idx="17122">
                  <c:v>86.9292</c:v>
                </c:pt>
                <c:pt idx="17123">
                  <c:v>86.9292</c:v>
                </c:pt>
                <c:pt idx="17124">
                  <c:v>86.9292</c:v>
                </c:pt>
                <c:pt idx="17125">
                  <c:v>86.9292</c:v>
                </c:pt>
                <c:pt idx="17126">
                  <c:v>86.88679999999998</c:v>
                </c:pt>
                <c:pt idx="17127">
                  <c:v>86.88679999999998</c:v>
                </c:pt>
                <c:pt idx="17128">
                  <c:v>86.88679999999998</c:v>
                </c:pt>
                <c:pt idx="17129">
                  <c:v>86.88679999999998</c:v>
                </c:pt>
                <c:pt idx="17130">
                  <c:v>86.88679999999998</c:v>
                </c:pt>
                <c:pt idx="17131">
                  <c:v>86.88679999999998</c:v>
                </c:pt>
                <c:pt idx="17132">
                  <c:v>86.9292</c:v>
                </c:pt>
                <c:pt idx="17133">
                  <c:v>86.9292</c:v>
                </c:pt>
                <c:pt idx="17134">
                  <c:v>86.9292</c:v>
                </c:pt>
                <c:pt idx="17135">
                  <c:v>86.88679999999998</c:v>
                </c:pt>
                <c:pt idx="17136">
                  <c:v>86.9292</c:v>
                </c:pt>
                <c:pt idx="17137">
                  <c:v>86.9292</c:v>
                </c:pt>
                <c:pt idx="17138">
                  <c:v>86.9292</c:v>
                </c:pt>
                <c:pt idx="17139">
                  <c:v>86.9292</c:v>
                </c:pt>
                <c:pt idx="17140">
                  <c:v>86.9292</c:v>
                </c:pt>
                <c:pt idx="17141">
                  <c:v>86.9292</c:v>
                </c:pt>
                <c:pt idx="17142">
                  <c:v>86.9292</c:v>
                </c:pt>
                <c:pt idx="17143">
                  <c:v>86.9292</c:v>
                </c:pt>
                <c:pt idx="17144">
                  <c:v>86.9716</c:v>
                </c:pt>
                <c:pt idx="17145">
                  <c:v>87.0148</c:v>
                </c:pt>
                <c:pt idx="17146">
                  <c:v>87.0148</c:v>
                </c:pt>
                <c:pt idx="17147">
                  <c:v>86.9716</c:v>
                </c:pt>
                <c:pt idx="17148">
                  <c:v>87.0148</c:v>
                </c:pt>
                <c:pt idx="17149">
                  <c:v>86.9716</c:v>
                </c:pt>
                <c:pt idx="17150">
                  <c:v>86.9716</c:v>
                </c:pt>
                <c:pt idx="17151">
                  <c:v>86.9716</c:v>
                </c:pt>
                <c:pt idx="17152">
                  <c:v>86.9716</c:v>
                </c:pt>
                <c:pt idx="17153">
                  <c:v>86.9292</c:v>
                </c:pt>
                <c:pt idx="17154">
                  <c:v>86.9292</c:v>
                </c:pt>
                <c:pt idx="17155">
                  <c:v>86.9716</c:v>
                </c:pt>
                <c:pt idx="17156">
                  <c:v>86.9716</c:v>
                </c:pt>
                <c:pt idx="17157">
                  <c:v>86.9716</c:v>
                </c:pt>
                <c:pt idx="17158">
                  <c:v>86.9716</c:v>
                </c:pt>
                <c:pt idx="17159">
                  <c:v>87.0148</c:v>
                </c:pt>
                <c:pt idx="17160">
                  <c:v>87.0596</c:v>
                </c:pt>
                <c:pt idx="17161">
                  <c:v>87.0148</c:v>
                </c:pt>
                <c:pt idx="17162">
                  <c:v>86.9716</c:v>
                </c:pt>
                <c:pt idx="17163">
                  <c:v>87.0148</c:v>
                </c:pt>
                <c:pt idx="17164">
                  <c:v>87.0148</c:v>
                </c:pt>
                <c:pt idx="17165">
                  <c:v>87.0148</c:v>
                </c:pt>
                <c:pt idx="17166">
                  <c:v>87.0148</c:v>
                </c:pt>
                <c:pt idx="17167">
                  <c:v>87.0148</c:v>
                </c:pt>
                <c:pt idx="17168">
                  <c:v>87.0148</c:v>
                </c:pt>
                <c:pt idx="17169">
                  <c:v>87.0148</c:v>
                </c:pt>
                <c:pt idx="17170">
                  <c:v>87.0148</c:v>
                </c:pt>
                <c:pt idx="17171">
                  <c:v>87.0148</c:v>
                </c:pt>
                <c:pt idx="17172">
                  <c:v>87.0148</c:v>
                </c:pt>
                <c:pt idx="17173">
                  <c:v>87.0148</c:v>
                </c:pt>
                <c:pt idx="17174">
                  <c:v>87.0596</c:v>
                </c:pt>
                <c:pt idx="17175">
                  <c:v>87.0596</c:v>
                </c:pt>
                <c:pt idx="17176">
                  <c:v>87.0596</c:v>
                </c:pt>
                <c:pt idx="17177">
                  <c:v>87.0148</c:v>
                </c:pt>
                <c:pt idx="17178">
                  <c:v>87.0148</c:v>
                </c:pt>
                <c:pt idx="17179">
                  <c:v>87.0148</c:v>
                </c:pt>
                <c:pt idx="17180">
                  <c:v>87.0596</c:v>
                </c:pt>
                <c:pt idx="17181">
                  <c:v>87.0596</c:v>
                </c:pt>
                <c:pt idx="17182">
                  <c:v>87.0596</c:v>
                </c:pt>
                <c:pt idx="17183">
                  <c:v>87.0596</c:v>
                </c:pt>
                <c:pt idx="17184">
                  <c:v>87.0596</c:v>
                </c:pt>
                <c:pt idx="17185">
                  <c:v>87.0596</c:v>
                </c:pt>
                <c:pt idx="17186">
                  <c:v>87.1045</c:v>
                </c:pt>
                <c:pt idx="17187">
                  <c:v>87.1045</c:v>
                </c:pt>
                <c:pt idx="17188">
                  <c:v>87.1045</c:v>
                </c:pt>
                <c:pt idx="17189">
                  <c:v>87.1045</c:v>
                </c:pt>
                <c:pt idx="17190">
                  <c:v>87.1045</c:v>
                </c:pt>
                <c:pt idx="17191">
                  <c:v>87.0596</c:v>
                </c:pt>
                <c:pt idx="17192">
                  <c:v>87.0596</c:v>
                </c:pt>
                <c:pt idx="17193">
                  <c:v>87.0596</c:v>
                </c:pt>
                <c:pt idx="17194">
                  <c:v>87.1045</c:v>
                </c:pt>
                <c:pt idx="17195">
                  <c:v>87.1494</c:v>
                </c:pt>
                <c:pt idx="17196">
                  <c:v>87.1494</c:v>
                </c:pt>
                <c:pt idx="17197">
                  <c:v>87.1494</c:v>
                </c:pt>
                <c:pt idx="17198">
                  <c:v>87.1494</c:v>
                </c:pt>
                <c:pt idx="17199">
                  <c:v>87.1045</c:v>
                </c:pt>
                <c:pt idx="17200">
                  <c:v>87.1045</c:v>
                </c:pt>
              </c:numCache>
            </c:numRef>
          </c:yVal>
          <c:smooth val="0"/>
        </c:ser>
        <c:dLbls>
          <c:showLegendKey val="0"/>
          <c:showVal val="0"/>
          <c:showCatName val="0"/>
          <c:showSerName val="0"/>
          <c:showPercent val="0"/>
          <c:showBubbleSize val="0"/>
        </c:dLbls>
        <c:axId val="2125907576"/>
        <c:axId val="2125902184"/>
      </c:scatterChart>
      <c:valAx>
        <c:axId val="2125891352"/>
        <c:scaling>
          <c:orientation val="minMax"/>
          <c:max val="0.791666666666666"/>
          <c:min val="0.375"/>
        </c:scaling>
        <c:delete val="0"/>
        <c:axPos val="b"/>
        <c:majorGridlines/>
        <c:title>
          <c:tx>
            <c:rich>
              <a:bodyPr/>
              <a:lstStyle/>
              <a:p>
                <a:pPr>
                  <a:defRPr/>
                </a:pPr>
                <a:r>
                  <a:rPr lang="en-US"/>
                  <a:t>Time</a:t>
                </a:r>
              </a:p>
            </c:rich>
          </c:tx>
          <c:layout/>
          <c:overlay val="0"/>
        </c:title>
        <c:numFmt formatCode="h:mm;@" sourceLinked="0"/>
        <c:majorTickMark val="out"/>
        <c:minorTickMark val="none"/>
        <c:tickLblPos val="nextTo"/>
        <c:crossAx val="2125896968"/>
        <c:crossesAt val="1.0E-15"/>
        <c:crossBetween val="midCat"/>
        <c:majorUnit val="0.0416666666666667"/>
      </c:valAx>
      <c:valAx>
        <c:axId val="2125896968"/>
        <c:scaling>
          <c:logBase val="10.0"/>
          <c:orientation val="minMax"/>
          <c:max val="1.0E-6"/>
          <c:min val="1.0E-11"/>
        </c:scaling>
        <c:delete val="0"/>
        <c:axPos val="l"/>
        <c:majorGridlines/>
        <c:title>
          <c:tx>
            <c:rich>
              <a:bodyPr rot="-5400000" vert="horz"/>
              <a:lstStyle/>
              <a:p>
                <a:pPr>
                  <a:defRPr/>
                </a:pPr>
                <a:r>
                  <a:rPr lang="en-US"/>
                  <a:t>Pressure (torr)</a:t>
                </a:r>
              </a:p>
            </c:rich>
          </c:tx>
          <c:layout/>
          <c:overlay val="0"/>
        </c:title>
        <c:numFmt formatCode="0.00E+00" sourceLinked="1"/>
        <c:majorTickMark val="out"/>
        <c:minorTickMark val="none"/>
        <c:tickLblPos val="nextTo"/>
        <c:crossAx val="2125891352"/>
        <c:crosses val="autoZero"/>
        <c:crossBetween val="midCat"/>
      </c:valAx>
      <c:valAx>
        <c:axId val="2125902184"/>
        <c:scaling>
          <c:orientation val="minMax"/>
        </c:scaling>
        <c:delete val="0"/>
        <c:axPos val="r"/>
        <c:title>
          <c:tx>
            <c:rich>
              <a:bodyPr rot="-5400000" vert="horz"/>
              <a:lstStyle/>
              <a:p>
                <a:pPr>
                  <a:defRPr/>
                </a:pPr>
                <a:r>
                  <a:rPr lang="en-US"/>
                  <a:t>Temp (K)</a:t>
                </a:r>
              </a:p>
            </c:rich>
          </c:tx>
          <c:layout/>
          <c:overlay val="0"/>
        </c:title>
        <c:numFmt formatCode="General" sourceLinked="1"/>
        <c:majorTickMark val="out"/>
        <c:minorTickMark val="none"/>
        <c:tickLblPos val="nextTo"/>
        <c:crossAx val="2125907576"/>
        <c:crosses val="max"/>
        <c:crossBetween val="midCat"/>
        <c:majorUnit val="20.0"/>
      </c:valAx>
      <c:valAx>
        <c:axId val="2125907576"/>
        <c:scaling>
          <c:orientation val="minMax"/>
        </c:scaling>
        <c:delete val="1"/>
        <c:axPos val="b"/>
        <c:numFmt formatCode="h:mm:ss;@" sourceLinked="1"/>
        <c:majorTickMark val="out"/>
        <c:minorTickMark val="none"/>
        <c:tickLblPos val="nextTo"/>
        <c:crossAx val="2125902184"/>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3C1C069-EA99-8745-95BB-4AC73A9F83BE}" type="datetimeFigureOut">
              <a:rPr lang="en-US" smtClean="0"/>
              <a:t>2/7/18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E66A975-2B30-1E42-A6B5-22DDC9B9DB79}" type="slidenum">
              <a:rPr lang="en-US" smtClean="0"/>
              <a:t>‹#›</a:t>
            </a:fld>
            <a:endParaRPr lang="en-US"/>
          </a:p>
        </p:txBody>
      </p:sp>
    </p:spTree>
    <p:extLst>
      <p:ext uri="{BB962C8B-B14F-4D97-AF65-F5344CB8AC3E}">
        <p14:creationId xmlns:p14="http://schemas.microsoft.com/office/powerpoint/2010/main" val="3986032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EE1124A-8259-2F43-AA9E-1AB80762BA4E}" type="datetimeFigureOut">
              <a:rPr lang="en-US" smtClean="0"/>
              <a:pPr/>
              <a:t>2/7/18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A8A6-1CCF-40B6-9FA6-5836B89DD39F}" type="slidenum">
              <a:rPr lang="en-US" smtClean="0"/>
              <a:t>10</a:t>
            </a:fld>
            <a:endParaRPr lang="en-US" dirty="0"/>
          </a:p>
        </p:txBody>
      </p:sp>
    </p:spTree>
    <p:extLst>
      <p:ext uri="{BB962C8B-B14F-4D97-AF65-F5344CB8AC3E}">
        <p14:creationId xmlns:p14="http://schemas.microsoft.com/office/powerpoint/2010/main" val="224404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317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11"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8"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8"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9"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10"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
        <p:nvSpPr>
          <p:cNvPr id="14" name="Content Placeholder 2"/>
          <p:cNvSpPr>
            <a:spLocks noGrp="1"/>
          </p:cNvSpPr>
          <p:nvPr>
            <p:ph idx="10"/>
          </p:nvPr>
        </p:nvSpPr>
        <p:spPr>
          <a:xfrm>
            <a:off x="457200" y="1065399"/>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12" name="Slide Number Placeholder 5"/>
          <p:cNvSpPr>
            <a:spLocks noGrp="1"/>
          </p:cNvSpPr>
          <p:nvPr>
            <p:ph type="sldNum" sz="quarter" idx="11"/>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7"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6"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9"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
        <p:nvSpPr>
          <p:cNvPr id="9"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6379029" y="6658500"/>
            <a:ext cx="2133600" cy="190125"/>
          </a:xfrm>
          <a:prstGeom prst="rect">
            <a:avLst/>
          </a:prstGeom>
        </p:spPr>
        <p:txBody>
          <a:bodyPr vert="horz" lIns="91440" tIns="45720" rIns="91440" bIns="45720" rtlCol="0" anchor="ctr"/>
          <a:lstStyle>
            <a:lvl1pPr algn="ctr">
              <a:defRPr sz="900">
                <a:solidFill>
                  <a:schemeClr val="bg1"/>
                </a:solidFill>
                <a:latin typeface="Minion Pro"/>
              </a:defRPr>
            </a:lvl1pPr>
          </a:lstStyle>
          <a:p>
            <a:r>
              <a:rPr lang="en-US" dirty="0" smtClean="0"/>
              <a:t>Slide </a:t>
            </a:r>
            <a:fld id="{B58F48A6-A3E1-4848-9AC3-B43F560BE4FE}" type="slidenum">
              <a:rPr lang="en-US" smtClean="0"/>
              <a:pPr/>
              <a:t>‹#›</a:t>
            </a:fld>
            <a:endParaRPr lang="en-US" dirty="0"/>
          </a:p>
        </p:txBody>
      </p:sp>
      <p:sp>
        <p:nvSpPr>
          <p:cNvPr id="10" name="Footer Placeholder 4"/>
          <p:cNvSpPr>
            <a:spLocks noGrp="1"/>
          </p:cNvSpPr>
          <p:nvPr>
            <p:ph type="ftr" sz="quarter" idx="3"/>
          </p:nvPr>
        </p:nvSpPr>
        <p:spPr>
          <a:xfrm>
            <a:off x="384629" y="6684547"/>
            <a:ext cx="2895600" cy="165517"/>
          </a:xfrm>
          <a:prstGeom prst="rect">
            <a:avLst/>
          </a:prstGeom>
        </p:spPr>
        <p:txBody>
          <a:bodyPr/>
          <a:lstStyle>
            <a:lvl1pPr algn="ctr">
              <a:defRPr sz="800">
                <a:solidFill>
                  <a:schemeClr val="bg1"/>
                </a:solidFill>
              </a:defRPr>
            </a:lvl1pPr>
          </a:lstStyle>
          <a:p>
            <a:r>
              <a:rPr lang="cs-CZ" smtClean="0"/>
              <a:t>R.L. Geng, TTC @ Milan, Italy, Feb 6-9, 2018</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49"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Clr>
          <a:srgbClr val="990033"/>
        </a:buClr>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5205"/>
            <a:ext cx="9144000" cy="1470025"/>
          </a:xfrm>
        </p:spPr>
        <p:txBody>
          <a:bodyPr/>
          <a:lstStyle/>
          <a:p>
            <a:r>
              <a:rPr lang="en-US" sz="3600" dirty="0" smtClean="0">
                <a:latin typeface="Microsoft Yi Baiti" panose="03000500000000000000" pitchFamily="66" charset="0"/>
                <a:ea typeface="Microsoft Yi Baiti" panose="03000500000000000000" pitchFamily="66" charset="0"/>
              </a:rPr>
              <a:t>Current Understanding </a:t>
            </a:r>
            <a:r>
              <a:rPr lang="en-US" sz="3600" dirty="0">
                <a:latin typeface="Microsoft Yi Baiti" panose="03000500000000000000" pitchFamily="66" charset="0"/>
                <a:ea typeface="Microsoft Yi Baiti" panose="03000500000000000000" pitchFamily="66" charset="0"/>
              </a:rPr>
              <a:t>of </a:t>
            </a:r>
            <a:r>
              <a:rPr lang="en-US" sz="3600" dirty="0" smtClean="0">
                <a:latin typeface="Microsoft Yi Baiti" panose="03000500000000000000" pitchFamily="66" charset="0"/>
                <a:ea typeface="Microsoft Yi Baiti" panose="03000500000000000000" pitchFamily="66" charset="0"/>
              </a:rPr>
              <a:t>Field Emission </a:t>
            </a:r>
            <a:br>
              <a:rPr lang="en-US" sz="3600" dirty="0" smtClean="0">
                <a:latin typeface="Microsoft Yi Baiti" panose="03000500000000000000" pitchFamily="66" charset="0"/>
                <a:ea typeface="Microsoft Yi Baiti" panose="03000500000000000000" pitchFamily="66" charset="0"/>
              </a:rPr>
            </a:br>
            <a:r>
              <a:rPr lang="en-US" sz="3600" dirty="0" smtClean="0">
                <a:latin typeface="Microsoft Yi Baiti" panose="03000500000000000000" pitchFamily="66" charset="0"/>
                <a:ea typeface="Microsoft Yi Baiti" panose="03000500000000000000" pitchFamily="66" charset="0"/>
              </a:rPr>
              <a:t>in </a:t>
            </a:r>
            <a:r>
              <a:rPr lang="en-US" sz="3600" dirty="0">
                <a:latin typeface="Microsoft Yi Baiti" panose="03000500000000000000" pitchFamily="66" charset="0"/>
                <a:ea typeface="Microsoft Yi Baiti" panose="03000500000000000000" pitchFamily="66" charset="0"/>
              </a:rPr>
              <a:t>SRF </a:t>
            </a:r>
            <a:r>
              <a:rPr lang="en-US" sz="3600" dirty="0" smtClean="0">
                <a:latin typeface="Microsoft Yi Baiti" panose="03000500000000000000" pitchFamily="66" charset="0"/>
                <a:ea typeface="Microsoft Yi Baiti" panose="03000500000000000000" pitchFamily="66" charset="0"/>
              </a:rPr>
              <a:t>Cavities </a:t>
            </a:r>
            <a:r>
              <a:rPr lang="en-US" sz="3600" dirty="0">
                <a:latin typeface="Microsoft Yi Baiti" panose="03000500000000000000" pitchFamily="66" charset="0"/>
                <a:ea typeface="Microsoft Yi Baiti" panose="03000500000000000000" pitchFamily="66" charset="0"/>
              </a:rPr>
              <a:t>in CEBAF </a:t>
            </a:r>
            <a:r>
              <a:rPr lang="en-US" sz="3600" dirty="0" smtClean="0">
                <a:latin typeface="Microsoft Yi Baiti" panose="03000500000000000000" pitchFamily="66" charset="0"/>
                <a:ea typeface="Microsoft Yi Baiti" panose="03000500000000000000" pitchFamily="66" charset="0"/>
              </a:rPr>
              <a:t>Linacs  </a:t>
            </a:r>
            <a:endParaRPr lang="en-US" sz="3600" dirty="0">
              <a:latin typeface="Microsoft Yi Baiti" panose="03000500000000000000" pitchFamily="66" charset="0"/>
              <a:ea typeface="Microsoft Yi Baiti" panose="03000500000000000000" pitchFamily="66" charset="0"/>
            </a:endParaRPr>
          </a:p>
        </p:txBody>
      </p:sp>
      <p:sp>
        <p:nvSpPr>
          <p:cNvPr id="3" name="Subtitle 2"/>
          <p:cNvSpPr>
            <a:spLocks noGrp="1"/>
          </p:cNvSpPr>
          <p:nvPr>
            <p:ph idx="10"/>
          </p:nvPr>
        </p:nvSpPr>
        <p:spPr>
          <a:xfrm>
            <a:off x="0" y="2297844"/>
            <a:ext cx="9143999" cy="1616148"/>
          </a:xfrm>
        </p:spPr>
        <p:txBody>
          <a:bodyPr>
            <a:normAutofit fontScale="62500" lnSpcReduction="20000"/>
          </a:bodyPr>
          <a:lstStyle/>
          <a:p>
            <a:pPr marL="0" indent="0" algn="ctr">
              <a:buNone/>
            </a:pPr>
            <a:r>
              <a:rPr lang="en-US" sz="4600" dirty="0" err="1" smtClean="0">
                <a:latin typeface="Microsoft Yi Baiti" panose="03000500000000000000" pitchFamily="66" charset="0"/>
                <a:ea typeface="Microsoft Yi Baiti" panose="03000500000000000000" pitchFamily="66" charset="0"/>
              </a:rPr>
              <a:t>Rong</a:t>
            </a:r>
            <a:r>
              <a:rPr lang="en-US" sz="4600" dirty="0" smtClean="0">
                <a:latin typeface="Microsoft Yi Baiti" panose="03000500000000000000" pitchFamily="66" charset="0"/>
                <a:ea typeface="Microsoft Yi Baiti" panose="03000500000000000000" pitchFamily="66" charset="0"/>
              </a:rPr>
              <a:t>-Li </a:t>
            </a:r>
            <a:r>
              <a:rPr lang="en-US" sz="4600" dirty="0" err="1" smtClean="0">
                <a:latin typeface="Microsoft Yi Baiti" panose="03000500000000000000" pitchFamily="66" charset="0"/>
                <a:ea typeface="Microsoft Yi Baiti" panose="03000500000000000000" pitchFamily="66" charset="0"/>
              </a:rPr>
              <a:t>Geng</a:t>
            </a:r>
            <a:endParaRPr lang="en-US" sz="4600" dirty="0" smtClean="0">
              <a:latin typeface="Microsoft Yi Baiti" panose="03000500000000000000" pitchFamily="66" charset="0"/>
              <a:ea typeface="Microsoft Yi Baiti" panose="03000500000000000000" pitchFamily="66" charset="0"/>
            </a:endParaRPr>
          </a:p>
          <a:p>
            <a:pPr marL="0" indent="0" algn="ctr">
              <a:buNone/>
            </a:pPr>
            <a:r>
              <a:rPr lang="en-US" sz="4600" dirty="0" smtClean="0">
                <a:latin typeface="Microsoft Yi Baiti" panose="03000500000000000000" pitchFamily="66" charset="0"/>
                <a:ea typeface="Microsoft Yi Baiti" panose="03000500000000000000" pitchFamily="66" charset="0"/>
              </a:rPr>
              <a:t>Jefferson Lab</a:t>
            </a:r>
          </a:p>
          <a:p>
            <a:pPr marL="0" indent="0" algn="ctr">
              <a:buNone/>
            </a:pPr>
            <a:endParaRPr lang="en-US" sz="4600" dirty="0" smtClean="0">
              <a:latin typeface="Microsoft Yi Baiti" panose="03000500000000000000" pitchFamily="66" charset="0"/>
              <a:ea typeface="Microsoft Yi Baiti" panose="03000500000000000000" pitchFamily="66" charset="0"/>
            </a:endParaRPr>
          </a:p>
          <a:p>
            <a:pPr marL="0" indent="0" algn="ctr">
              <a:buNone/>
            </a:pPr>
            <a:r>
              <a:rPr lang="en-US" sz="2000" dirty="0" smtClean="0">
                <a:latin typeface="Microsoft Yi Baiti" panose="03000500000000000000" pitchFamily="66" charset="0"/>
                <a:ea typeface="Microsoft Yi Baiti" panose="03000500000000000000" pitchFamily="66" charset="0"/>
              </a:rPr>
              <a:t>TTC Meeting in Milano, February </a:t>
            </a:r>
            <a:r>
              <a:rPr lang="en-US" sz="2000" dirty="0">
                <a:latin typeface="Microsoft Yi Baiti" panose="03000500000000000000" pitchFamily="66" charset="0"/>
                <a:ea typeface="Microsoft Yi Baiti" panose="03000500000000000000" pitchFamily="66" charset="0"/>
              </a:rPr>
              <a:t>6</a:t>
            </a:r>
            <a:r>
              <a:rPr lang="en-US" sz="2000" dirty="0" smtClean="0">
                <a:latin typeface="Microsoft Yi Baiti" panose="03000500000000000000" pitchFamily="66" charset="0"/>
                <a:ea typeface="Microsoft Yi Baiti" panose="03000500000000000000" pitchFamily="66" charset="0"/>
              </a:rPr>
              <a:t> - 9, 2018</a:t>
            </a:r>
          </a:p>
        </p:txBody>
      </p:sp>
      <p:sp>
        <p:nvSpPr>
          <p:cNvPr id="6" name="Title 1"/>
          <p:cNvSpPr txBox="1">
            <a:spLocks/>
          </p:cNvSpPr>
          <p:nvPr/>
        </p:nvSpPr>
        <p:spPr>
          <a:xfrm>
            <a:off x="6097" y="3913992"/>
            <a:ext cx="9144000" cy="2091966"/>
          </a:xfrm>
          <a:prstGeom prst="rect">
            <a:avLst/>
          </a:prstGeom>
          <a:solidFill>
            <a:srgbClr val="0000FF"/>
          </a:solidFill>
        </p:spPr>
        <p:txBody>
          <a:bodyPr vert="horz" lIns="91440" tIns="45720" rIns="91440" bIns="45720" rtlCol="0" anchor="ctr">
            <a:noAutofit/>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pPr marL="571500" indent="-571500" algn="l">
              <a:buFont typeface="Arial" panose="020B0604020202020204" pitchFamily="34" charset="0"/>
              <a:buChar char="•"/>
            </a:pPr>
            <a:r>
              <a:rPr lang="en-US" sz="2800" dirty="0" smtClean="0">
                <a:solidFill>
                  <a:srgbClr val="FFFF00"/>
                </a:solidFill>
                <a:latin typeface="Microsoft Yi Baiti" panose="03000500000000000000" pitchFamily="66" charset="0"/>
                <a:ea typeface="Microsoft Yi Baiti" panose="03000500000000000000" pitchFamily="66" charset="0"/>
              </a:rPr>
              <a:t>Root causes: solid particulates input &amp; gas molecules input</a:t>
            </a:r>
          </a:p>
          <a:p>
            <a:pPr marL="571500" indent="-571500" algn="l">
              <a:buFont typeface="Arial" panose="020B0604020202020204" pitchFamily="34" charset="0"/>
              <a:buChar char="•"/>
            </a:pPr>
            <a:r>
              <a:rPr lang="en-US" sz="2800" dirty="0" smtClean="0">
                <a:solidFill>
                  <a:srgbClr val="FFFF00"/>
                </a:solidFill>
                <a:latin typeface="Microsoft Yi Baiti" panose="03000500000000000000" pitchFamily="66" charset="0"/>
                <a:ea typeface="Microsoft Yi Baiti" panose="03000500000000000000" pitchFamily="66" charset="0"/>
              </a:rPr>
              <a:t>Mitigations: helium processing, gradient re-distribution </a:t>
            </a:r>
          </a:p>
          <a:p>
            <a:pPr marL="571500" indent="-571500" algn="l">
              <a:buFont typeface="Arial" panose="020B0604020202020204" pitchFamily="34" charset="0"/>
              <a:buChar char="•"/>
            </a:pPr>
            <a:r>
              <a:rPr lang="en-US" sz="2800" dirty="0" smtClean="0">
                <a:solidFill>
                  <a:srgbClr val="FFFF00"/>
                </a:solidFill>
                <a:latin typeface="Microsoft Yi Baiti" panose="03000500000000000000" pitchFamily="66" charset="0"/>
                <a:ea typeface="Microsoft Yi Baiti" panose="03000500000000000000" pitchFamily="66" charset="0"/>
              </a:rPr>
              <a:t>Counter-measures: controlling source particulates/molecules; blocking particulate/molecule transportation; eliminating resident particulate/molecules     </a:t>
            </a:r>
            <a:endParaRPr lang="en-US" sz="2800" dirty="0">
              <a:solidFill>
                <a:srgbClr val="FFFF00"/>
              </a:solidFill>
              <a:latin typeface="Microsoft Yi Baiti" panose="03000500000000000000" pitchFamily="66" charset="0"/>
              <a:ea typeface="Microsoft Yi Baiti" panose="03000500000000000000"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12811" y="900071"/>
            <a:ext cx="4106332" cy="3237298"/>
            <a:chOff x="2122667" y="819153"/>
            <a:chExt cx="5747237" cy="497911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667" y="819153"/>
              <a:ext cx="4909672" cy="431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33464" y="5277558"/>
              <a:ext cx="3136440" cy="520712"/>
            </a:xfrm>
            <a:prstGeom prst="rect">
              <a:avLst/>
            </a:prstGeom>
            <a:noFill/>
          </p:spPr>
          <p:txBody>
            <a:bodyPr wrap="square" rtlCol="0">
              <a:spAutoFit/>
            </a:bodyPr>
            <a:lstStyle/>
            <a:p>
              <a:pPr algn="ctr"/>
              <a:r>
                <a:rPr lang="en-US" sz="1600" dirty="0" err="1" smtClean="0">
                  <a:solidFill>
                    <a:srgbClr val="FF0000"/>
                  </a:solidFill>
                </a:rPr>
                <a:t>Beamtubes</a:t>
              </a:r>
              <a:r>
                <a:rPr lang="en-US" sz="1600" dirty="0" smtClean="0">
                  <a:solidFill>
                    <a:srgbClr val="FF0000"/>
                  </a:solidFill>
                </a:rPr>
                <a:t> btw cavities</a:t>
              </a:r>
            </a:p>
          </p:txBody>
        </p:sp>
        <p:sp>
          <p:nvSpPr>
            <p:cNvPr id="6" name="Rectangle 5"/>
            <p:cNvSpPr/>
            <p:nvPr/>
          </p:nvSpPr>
          <p:spPr>
            <a:xfrm>
              <a:off x="4996568" y="4629950"/>
              <a:ext cx="2035771" cy="647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4629950"/>
              <a:ext cx="2710568" cy="64760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15" name="TextBox 14"/>
            <p:cNvSpPr txBox="1"/>
            <p:nvPr/>
          </p:nvSpPr>
          <p:spPr>
            <a:xfrm>
              <a:off x="2342444" y="5277557"/>
              <a:ext cx="2607120" cy="338554"/>
            </a:xfrm>
            <a:prstGeom prst="rect">
              <a:avLst/>
            </a:prstGeom>
            <a:noFill/>
          </p:spPr>
          <p:txBody>
            <a:bodyPr wrap="square" rtlCol="0">
              <a:spAutoFit/>
            </a:bodyPr>
            <a:lstStyle/>
            <a:p>
              <a:pPr algn="ctr"/>
              <a:r>
                <a:rPr lang="en-US" sz="1600" dirty="0" smtClean="0">
                  <a:solidFill>
                    <a:schemeClr val="tx2">
                      <a:lumMod val="60000"/>
                      <a:lumOff val="40000"/>
                    </a:schemeClr>
                  </a:solidFill>
                </a:rPr>
                <a:t>Cavity 2</a:t>
              </a:r>
              <a:r>
                <a:rPr lang="en-US" sz="1600" baseline="30000" dirty="0" smtClean="0">
                  <a:solidFill>
                    <a:schemeClr val="tx2">
                      <a:lumMod val="60000"/>
                      <a:lumOff val="40000"/>
                    </a:schemeClr>
                  </a:solidFill>
                </a:rPr>
                <a:t>nd</a:t>
              </a:r>
              <a:r>
                <a:rPr lang="en-US" sz="1600" dirty="0" smtClean="0">
                  <a:solidFill>
                    <a:schemeClr val="tx2">
                      <a:lumMod val="60000"/>
                      <a:lumOff val="40000"/>
                    </a:schemeClr>
                  </a:solidFill>
                </a:rPr>
                <a:t> Equators</a:t>
              </a:r>
            </a:p>
          </p:txBody>
        </p:sp>
      </p:grpSp>
      <p:grpSp>
        <p:nvGrpSpPr>
          <p:cNvPr id="12" name="Group 11"/>
          <p:cNvGrpSpPr/>
          <p:nvPr/>
        </p:nvGrpSpPr>
        <p:grpSpPr>
          <a:xfrm>
            <a:off x="5837524" y="4246159"/>
            <a:ext cx="2595135" cy="1537127"/>
            <a:chOff x="22201642" y="25677608"/>
            <a:chExt cx="3077776" cy="2047094"/>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2224" y="25683877"/>
              <a:ext cx="2770629" cy="2004256"/>
            </a:xfrm>
            <a:prstGeom prst="rect">
              <a:avLst/>
            </a:prstGeom>
          </p:spPr>
        </p:pic>
        <p:sp>
          <p:nvSpPr>
            <p:cNvPr id="14" name="Content Placeholder 2"/>
            <p:cNvSpPr txBox="1">
              <a:spLocks/>
            </p:cNvSpPr>
            <p:nvPr/>
          </p:nvSpPr>
          <p:spPr>
            <a:xfrm>
              <a:off x="22346139" y="25677608"/>
              <a:ext cx="2743199" cy="6889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bg1"/>
                  </a:solidFill>
                  <a:latin typeface="Calibri" panose="020F0502020204030204" pitchFamily="34" charset="0"/>
                </a:rPr>
                <a:t>S0137 – C2-9 – </a:t>
              </a:r>
              <a:r>
                <a:rPr lang="en-US" sz="1400" b="1" dirty="0">
                  <a:solidFill>
                    <a:schemeClr val="bg1"/>
                  </a:solidFill>
                  <a:latin typeface="Calibri" panose="020F0502020204030204" pitchFamily="34" charset="0"/>
                </a:rPr>
                <a:t>Area </a:t>
              </a:r>
              <a:r>
                <a:rPr lang="en-US" sz="1400" b="1" dirty="0" smtClean="0">
                  <a:solidFill>
                    <a:schemeClr val="bg1"/>
                  </a:solidFill>
                  <a:latin typeface="Calibri" panose="020F0502020204030204" pitchFamily="34" charset="0"/>
                </a:rPr>
                <a:t>14</a:t>
              </a:r>
              <a:endParaRPr lang="en-US" sz="1400" b="1" dirty="0">
                <a:solidFill>
                  <a:schemeClr val="bg1"/>
                </a:solidFill>
                <a:latin typeface="Calibri" panose="020F0502020204030204" pitchFamily="34" charset="0"/>
              </a:endParaRPr>
            </a:p>
            <a:p>
              <a:pPr marL="0" indent="0" algn="ctr">
                <a:buNone/>
              </a:pPr>
              <a:r>
                <a:rPr lang="en-US" sz="1400" b="1" dirty="0" smtClean="0">
                  <a:solidFill>
                    <a:schemeClr val="bg1"/>
                  </a:solidFill>
                  <a:latin typeface="Calibri" panose="020F0502020204030204" pitchFamily="34" charset="0"/>
                </a:rPr>
                <a:t>Copper</a:t>
              </a:r>
              <a:endParaRPr lang="en-US" sz="1400" b="1" dirty="0">
                <a:solidFill>
                  <a:schemeClr val="bg1"/>
                </a:solidFill>
                <a:latin typeface="Calibri" panose="020F0502020204030204" pitchFamily="34" charset="0"/>
              </a:endParaRPr>
            </a:p>
          </p:txBody>
        </p:sp>
        <p:sp>
          <p:nvSpPr>
            <p:cNvPr id="18" name="TextBox 17"/>
            <p:cNvSpPr txBox="1"/>
            <p:nvPr/>
          </p:nvSpPr>
          <p:spPr>
            <a:xfrm>
              <a:off x="22201642" y="27314815"/>
              <a:ext cx="3077776" cy="409887"/>
            </a:xfrm>
            <a:prstGeom prst="rect">
              <a:avLst/>
            </a:prstGeom>
            <a:noFill/>
          </p:spPr>
          <p:txBody>
            <a:bodyPr wrap="square" rtlCol="0">
              <a:spAutoFit/>
            </a:bodyPr>
            <a:lstStyle/>
            <a:p>
              <a:r>
                <a:rPr lang="en-US" sz="1400" b="1" dirty="0" smtClean="0">
                  <a:solidFill>
                    <a:srgbClr val="FFFF00"/>
                  </a:solidFill>
                  <a:latin typeface="Calibri" panose="020F0502020204030204" pitchFamily="34" charset="0"/>
                </a:rPr>
                <a:t>From Franklin cavity #2, cell 2</a:t>
              </a:r>
              <a:endParaRPr lang="en-US" sz="1400" b="1" dirty="0">
                <a:solidFill>
                  <a:srgbClr val="FFFF00"/>
                </a:solidFill>
                <a:latin typeface="Calibri" panose="020F0502020204030204" pitchFamily="34" charset="0"/>
              </a:endParaRPr>
            </a:p>
          </p:txBody>
        </p:sp>
      </p:grpSp>
      <p:sp>
        <p:nvSpPr>
          <p:cNvPr id="19" name="Title 1"/>
          <p:cNvSpPr>
            <a:spLocks noGrp="1"/>
          </p:cNvSpPr>
          <p:nvPr>
            <p:ph type="title"/>
          </p:nvPr>
        </p:nvSpPr>
        <p:spPr>
          <a:xfrm>
            <a:off x="0" y="194726"/>
            <a:ext cx="9144000" cy="397933"/>
          </a:xfrm>
        </p:spPr>
        <p:txBody>
          <a:bodyPr/>
          <a:lstStyle/>
          <a:p>
            <a:r>
              <a:rPr lang="en-US" sz="4000" dirty="0" smtClean="0">
                <a:latin typeface="Microsoft Yi Baiti"/>
                <a:cs typeface="Microsoft Yi Baiti"/>
              </a:rPr>
              <a:t>Solid Particulates Input - continued </a:t>
            </a:r>
            <a:endParaRPr lang="en-US" sz="4000" dirty="0">
              <a:latin typeface="Microsoft Yi Baiti"/>
              <a:cs typeface="Microsoft Yi Baiti"/>
            </a:endParaRPr>
          </a:p>
        </p:txBody>
      </p:sp>
      <p:sp>
        <p:nvSpPr>
          <p:cNvPr id="20" name="Content Placeholder 2"/>
          <p:cNvSpPr txBox="1">
            <a:spLocks/>
          </p:cNvSpPr>
          <p:nvPr/>
        </p:nvSpPr>
        <p:spPr>
          <a:xfrm>
            <a:off x="244477" y="783366"/>
            <a:ext cx="4868334" cy="4525963"/>
          </a:xfrm>
          <a:prstGeom prst="rect">
            <a:avLst/>
          </a:prstGeom>
        </p:spPr>
        <p:txBody>
          <a:bodyPr>
            <a:noAutofit/>
          </a:bodyPr>
          <a:lstStyle>
            <a:lvl1pPr marL="342900" indent="-342900" algn="l" defTabSz="457200" rtl="0" eaLnBrk="1" latinLnBrk="0" hangingPunct="1">
              <a:spcBef>
                <a:spcPct val="20000"/>
              </a:spcBef>
              <a:buClr>
                <a:srgbClr val="990033"/>
              </a:buClr>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Microsoft Yi Baiti"/>
                <a:cs typeface="Microsoft Yi Baiti"/>
              </a:rPr>
              <a:t>Further particulate collection and identification from </a:t>
            </a:r>
            <a:r>
              <a:rPr lang="en-US" sz="2800" dirty="0" err="1" smtClean="0">
                <a:latin typeface="Microsoft Yi Baiti"/>
                <a:cs typeface="Microsoft Yi Baiti"/>
              </a:rPr>
              <a:t>cryomodules</a:t>
            </a:r>
            <a:r>
              <a:rPr lang="en-US" sz="2800" dirty="0" smtClean="0">
                <a:latin typeface="Microsoft Yi Baiti"/>
                <a:cs typeface="Microsoft Yi Baiti"/>
              </a:rPr>
              <a:t> (C50-12 and C50-13) as well as from warm girders near them</a:t>
            </a:r>
          </a:p>
          <a:p>
            <a:r>
              <a:rPr lang="en-US" sz="2800" dirty="0" smtClean="0">
                <a:latin typeface="Microsoft Yi Baiti"/>
                <a:cs typeface="Microsoft Yi Baiti"/>
              </a:rPr>
              <a:t>Large population of metallic particulates:</a:t>
            </a:r>
          </a:p>
          <a:p>
            <a:pPr lvl="1"/>
            <a:r>
              <a:rPr lang="en-US" sz="2000" dirty="0" smtClean="0">
                <a:latin typeface="Microsoft Yi Baiti"/>
                <a:cs typeface="Microsoft Yi Baiti"/>
              </a:rPr>
              <a:t>copper</a:t>
            </a:r>
          </a:p>
          <a:p>
            <a:pPr lvl="1"/>
            <a:r>
              <a:rPr lang="en-US" sz="2000" dirty="0" smtClean="0">
                <a:latin typeface="Microsoft Yi Baiti"/>
                <a:cs typeface="Microsoft Yi Baiti"/>
              </a:rPr>
              <a:t>stainless-steel</a:t>
            </a:r>
          </a:p>
          <a:p>
            <a:pPr lvl="1"/>
            <a:r>
              <a:rPr lang="en-US" sz="2000" dirty="0" err="1" smtClean="0">
                <a:latin typeface="Microsoft Yi Baiti"/>
                <a:cs typeface="Microsoft Yi Baiti"/>
              </a:rPr>
              <a:t>aluminium</a:t>
            </a:r>
            <a:endParaRPr lang="en-US" sz="2000" dirty="0" smtClean="0">
              <a:latin typeface="Microsoft Yi Baiti"/>
              <a:cs typeface="Microsoft Yi Baiti"/>
            </a:endParaRPr>
          </a:p>
          <a:p>
            <a:pPr lvl="1"/>
            <a:r>
              <a:rPr lang="en-US" sz="2000" dirty="0" smtClean="0">
                <a:latin typeface="Microsoft Yi Baiti"/>
                <a:cs typeface="Microsoft Yi Baiti"/>
              </a:rPr>
              <a:t>titanium…</a:t>
            </a:r>
          </a:p>
          <a:p>
            <a:r>
              <a:rPr lang="en-US" sz="2800" dirty="0" smtClean="0">
                <a:latin typeface="Microsoft Yi Baiti"/>
                <a:cs typeface="Microsoft Yi Baiti"/>
              </a:rPr>
              <a:t>Species found in cavity match those found in warm girders   </a:t>
            </a:r>
          </a:p>
        </p:txBody>
      </p:sp>
      <p:sp>
        <p:nvSpPr>
          <p:cNvPr id="11" name="Rectangle 10"/>
          <p:cNvSpPr/>
          <p:nvPr/>
        </p:nvSpPr>
        <p:spPr>
          <a:xfrm>
            <a:off x="244476" y="5998612"/>
            <a:ext cx="8574967" cy="369332"/>
          </a:xfrm>
          <a:prstGeom prst="rect">
            <a:avLst/>
          </a:prstGeom>
        </p:spPr>
        <p:txBody>
          <a:bodyPr wrap="square">
            <a:spAutoFit/>
          </a:bodyPr>
          <a:lstStyle/>
          <a:p>
            <a:r>
              <a:rPr lang="en-US" dirty="0">
                <a:latin typeface="Microsoft Yi Baiti"/>
                <a:cs typeface="Microsoft Yi Baiti"/>
              </a:rPr>
              <a:t>A-M  Valente-Feliciano et al., Particulate Sampling &amp; Analysis -  2017 Ops </a:t>
            </a:r>
            <a:r>
              <a:rPr lang="en-US" dirty="0" err="1">
                <a:latin typeface="Microsoft Yi Baiti"/>
                <a:cs typeface="Microsoft Yi Baiti"/>
              </a:rPr>
              <a:t>StayTreat</a:t>
            </a:r>
            <a:endParaRPr lang="en-US" dirty="0">
              <a:latin typeface="Microsoft Yi Baiti"/>
              <a:cs typeface="Microsoft Yi Baiti"/>
            </a:endParaRPr>
          </a:p>
        </p:txBody>
      </p:sp>
      <p:sp>
        <p:nvSpPr>
          <p:cNvPr id="23" name="Footer Placeholder 22"/>
          <p:cNvSpPr>
            <a:spLocks noGrp="1"/>
          </p:cNvSpPr>
          <p:nvPr>
            <p:ph type="ftr" sz="quarter" idx="3"/>
          </p:nvPr>
        </p:nvSpPr>
        <p:spPr/>
        <p:txBody>
          <a:bodyPr/>
          <a:lstStyle/>
          <a:p>
            <a:r>
              <a:rPr lang="cs-CZ" smtClean="0"/>
              <a:t>R.L. Geng, TTC @ Milan, Italy, Feb 6-9, 2018</a:t>
            </a:r>
            <a:endParaRPr lang="en-US" dirty="0"/>
          </a:p>
        </p:txBody>
      </p:sp>
      <p:sp>
        <p:nvSpPr>
          <p:cNvPr id="24" name="Slide Number Placeholder 23"/>
          <p:cNvSpPr>
            <a:spLocks noGrp="1"/>
          </p:cNvSpPr>
          <p:nvPr>
            <p:ph type="sldNum" sz="quarter" idx="4"/>
          </p:nvPr>
        </p:nvSpPr>
        <p:spPr/>
        <p:txBody>
          <a:bodyPr/>
          <a:lstStyle/>
          <a:p>
            <a:r>
              <a:rPr lang="en-US" smtClean="0"/>
              <a:t>Slide </a:t>
            </a:r>
            <a:fld id="{B58F48A6-A3E1-4848-9AC3-B43F560BE4FE}" type="slidenum">
              <a:rPr lang="en-US" smtClean="0"/>
              <a:pPr/>
              <a:t>10</a:t>
            </a:fld>
            <a:endParaRPr lang="en-US" dirty="0"/>
          </a:p>
        </p:txBody>
      </p:sp>
    </p:spTree>
    <p:extLst>
      <p:ext uri="{BB962C8B-B14F-4D97-AF65-F5344CB8AC3E}">
        <p14:creationId xmlns:p14="http://schemas.microsoft.com/office/powerpoint/2010/main" val="1745066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4000" dirty="0" smtClean="0">
                <a:latin typeface="Microsoft Yi Baiti"/>
                <a:cs typeface="Microsoft Yi Baiti"/>
              </a:rPr>
              <a:t>Current Understanding of FE in CEBAF </a:t>
            </a:r>
            <a:r>
              <a:rPr lang="en-US" sz="4000" dirty="0" err="1" smtClean="0">
                <a:latin typeface="Microsoft Yi Baiti"/>
                <a:cs typeface="Microsoft Yi Baiti"/>
              </a:rPr>
              <a:t>Linacs</a:t>
            </a:r>
            <a:r>
              <a:rPr lang="en-US" sz="4000" dirty="0" smtClean="0">
                <a:latin typeface="Microsoft Yi Baiti"/>
                <a:cs typeface="Microsoft Yi Baiti"/>
              </a:rPr>
              <a:t> </a:t>
            </a:r>
            <a:endParaRPr lang="en-US" sz="4000" dirty="0">
              <a:latin typeface="Microsoft Yi Baiti"/>
              <a:cs typeface="Microsoft Yi Baiti"/>
            </a:endParaRPr>
          </a:p>
        </p:txBody>
      </p:sp>
      <p:sp>
        <p:nvSpPr>
          <p:cNvPr id="3" name="Content Placeholder 2"/>
          <p:cNvSpPr>
            <a:spLocks noGrp="1"/>
          </p:cNvSpPr>
          <p:nvPr>
            <p:ph sz="half" idx="1"/>
          </p:nvPr>
        </p:nvSpPr>
        <p:spPr>
          <a:xfrm>
            <a:off x="169332" y="810248"/>
            <a:ext cx="8523111" cy="4525963"/>
          </a:xfrm>
        </p:spPr>
        <p:txBody>
          <a:bodyPr>
            <a:noAutofit/>
          </a:bodyPr>
          <a:lstStyle/>
          <a:p>
            <a:r>
              <a:rPr lang="en-US" sz="3200" dirty="0" smtClean="0">
                <a:latin typeface="Microsoft Yi Baiti"/>
                <a:cs typeface="Microsoft Yi Baiti"/>
              </a:rPr>
              <a:t>Root causes: </a:t>
            </a:r>
            <a:r>
              <a:rPr lang="en-US" sz="2800" dirty="0" smtClean="0">
                <a:latin typeface="Microsoft Yi Baiti"/>
                <a:cs typeface="Microsoft Yi Baiti"/>
              </a:rPr>
              <a:t>Gas molecules input</a:t>
            </a:r>
          </a:p>
          <a:p>
            <a:pPr lvl="1"/>
            <a:r>
              <a:rPr lang="en-US" dirty="0" smtClean="0">
                <a:latin typeface="Microsoft Yi Baiti"/>
                <a:cs typeface="Microsoft Yi Baiti"/>
              </a:rPr>
              <a:t>Molecular species identification with RGA during controlled warm up of CEBAF 12 </a:t>
            </a:r>
            <a:r>
              <a:rPr lang="en-US" dirty="0" err="1" smtClean="0">
                <a:latin typeface="Microsoft Yi Baiti"/>
                <a:cs typeface="Microsoft Yi Baiti"/>
              </a:rPr>
              <a:t>GeV</a:t>
            </a:r>
            <a:r>
              <a:rPr lang="en-US" dirty="0" smtClean="0">
                <a:latin typeface="Microsoft Yi Baiti"/>
                <a:cs typeface="Microsoft Yi Baiti"/>
              </a:rPr>
              <a:t> upgrade </a:t>
            </a:r>
            <a:r>
              <a:rPr lang="en-US" dirty="0" err="1" smtClean="0">
                <a:latin typeface="Microsoft Yi Baiti"/>
                <a:cs typeface="Microsoft Yi Baiti"/>
              </a:rPr>
              <a:t>cryomodule</a:t>
            </a:r>
            <a:r>
              <a:rPr lang="en-US" dirty="0" smtClean="0">
                <a:latin typeface="Microsoft Yi Baiti"/>
                <a:cs typeface="Microsoft Yi Baiti"/>
              </a:rPr>
              <a:t> 2L25</a:t>
            </a:r>
          </a:p>
          <a:p>
            <a:pPr lvl="1"/>
            <a:r>
              <a:rPr lang="en-US" dirty="0" smtClean="0">
                <a:latin typeface="Microsoft Yi Baiti"/>
                <a:cs typeface="Microsoft Yi Baiti"/>
              </a:rPr>
              <a:t>H</a:t>
            </a:r>
            <a:r>
              <a:rPr lang="en-US" baseline="-25000" dirty="0" smtClean="0">
                <a:latin typeface="Microsoft Yi Baiti"/>
                <a:cs typeface="Microsoft Yi Baiti"/>
              </a:rPr>
              <a:t>2</a:t>
            </a:r>
            <a:r>
              <a:rPr lang="en-US" dirty="0" smtClean="0">
                <a:latin typeface="Microsoft Yi Baiti"/>
                <a:cs typeface="Microsoft Yi Baiti"/>
              </a:rPr>
              <a:t> being the leading species </a:t>
            </a:r>
          </a:p>
        </p:txBody>
      </p:sp>
      <p:graphicFrame>
        <p:nvGraphicFramePr>
          <p:cNvPr id="17" name="Chart 16"/>
          <p:cNvGraphicFramePr>
            <a:graphicFrameLocks noGrp="1"/>
          </p:cNvGraphicFramePr>
          <p:nvPr>
            <p:extLst>
              <p:ext uri="{D42A27DB-BD31-4B8C-83A1-F6EECF244321}">
                <p14:modId xmlns:p14="http://schemas.microsoft.com/office/powerpoint/2010/main" val="1140018370"/>
              </p:ext>
            </p:extLst>
          </p:nvPr>
        </p:nvGraphicFramePr>
        <p:xfrm>
          <a:off x="536223" y="2733806"/>
          <a:ext cx="8406610" cy="3924694"/>
        </p:xfrm>
        <a:graphic>
          <a:graphicData uri="http://schemas.openxmlformats.org/drawingml/2006/chart">
            <c:chart xmlns:c="http://schemas.openxmlformats.org/drawingml/2006/chart" xmlns:r="http://schemas.openxmlformats.org/officeDocument/2006/relationships" r:id="rId2"/>
          </a:graphicData>
        </a:graphic>
      </p:graphicFrame>
      <p:sp>
        <p:nvSpPr>
          <p:cNvPr id="18" name="Footer Placeholder 17"/>
          <p:cNvSpPr>
            <a:spLocks noGrp="1"/>
          </p:cNvSpPr>
          <p:nvPr>
            <p:ph type="ftr" sz="quarter" idx="3"/>
          </p:nvPr>
        </p:nvSpPr>
        <p:spPr/>
        <p:txBody>
          <a:bodyPr/>
          <a:lstStyle/>
          <a:p>
            <a:r>
              <a:rPr lang="cs-CZ" smtClean="0"/>
              <a:t>R.L. Geng, TTC @ Milan, Italy, Feb 6-9, 2018</a:t>
            </a:r>
            <a:endParaRPr lang="en-US" dirty="0"/>
          </a:p>
        </p:txBody>
      </p:sp>
      <p:sp>
        <p:nvSpPr>
          <p:cNvPr id="19" name="Slide Number Placeholder 18"/>
          <p:cNvSpPr>
            <a:spLocks noGrp="1"/>
          </p:cNvSpPr>
          <p:nvPr>
            <p:ph type="sldNum" sz="quarter" idx="4"/>
          </p:nvPr>
        </p:nvSpPr>
        <p:spPr/>
        <p:txBody>
          <a:bodyPr/>
          <a:lstStyle/>
          <a:p>
            <a:r>
              <a:rPr lang="en-US" smtClean="0"/>
              <a:t>Slide </a:t>
            </a:r>
            <a:fld id="{B58F48A6-A3E1-4848-9AC3-B43F560BE4FE}" type="slidenum">
              <a:rPr lang="en-US" smtClean="0"/>
              <a:pPr/>
              <a:t>11</a:t>
            </a:fld>
            <a:endParaRPr lang="en-US" dirty="0"/>
          </a:p>
        </p:txBody>
      </p:sp>
    </p:spTree>
    <p:extLst>
      <p:ext uri="{BB962C8B-B14F-4D97-AF65-F5344CB8AC3E}">
        <p14:creationId xmlns:p14="http://schemas.microsoft.com/office/powerpoint/2010/main" val="754580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1" y="3076222"/>
            <a:ext cx="4614215" cy="323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50" y="3076222"/>
            <a:ext cx="4642659" cy="32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0"/>
            <a:ext cx="9144000" cy="804333"/>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4000" dirty="0" smtClean="0">
                <a:latin typeface="Microsoft Yi Baiti"/>
                <a:cs typeface="Microsoft Yi Baiti"/>
              </a:rPr>
              <a:t>Gas Molecules Input - continued </a:t>
            </a:r>
            <a:endParaRPr lang="en-US" sz="4000" dirty="0">
              <a:latin typeface="Microsoft Yi Baiti"/>
              <a:cs typeface="Microsoft Yi Baiti"/>
            </a:endParaRPr>
          </a:p>
        </p:txBody>
      </p:sp>
      <p:sp>
        <p:nvSpPr>
          <p:cNvPr id="8" name="Content Placeholder 2"/>
          <p:cNvSpPr txBox="1">
            <a:spLocks/>
          </p:cNvSpPr>
          <p:nvPr/>
        </p:nvSpPr>
        <p:spPr>
          <a:xfrm>
            <a:off x="169332" y="810248"/>
            <a:ext cx="8523111" cy="4525963"/>
          </a:xfrm>
          <a:prstGeom prst="rect">
            <a:avLst/>
          </a:prstGeom>
        </p:spPr>
        <p:txBody>
          <a:bodyPr>
            <a:noAutofit/>
          </a:bodyPr>
          <a:lstStyle>
            <a:lvl1pPr marL="342900" indent="-342900" algn="l" defTabSz="457200" rtl="0" eaLnBrk="1" latinLnBrk="0" hangingPunct="1">
              <a:spcBef>
                <a:spcPct val="20000"/>
              </a:spcBef>
              <a:buClr>
                <a:srgbClr val="990033"/>
              </a:buClr>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Microsoft Yi Baiti"/>
                <a:cs typeface="Microsoft Yi Baiti"/>
              </a:rPr>
              <a:t>Further analysis of gas loading during unplanned </a:t>
            </a:r>
            <a:r>
              <a:rPr lang="en-US" dirty="0" err="1" smtClean="0">
                <a:latin typeface="Microsoft Yi Baiti"/>
                <a:cs typeface="Microsoft Yi Baiti"/>
              </a:rPr>
              <a:t>linac</a:t>
            </a:r>
            <a:r>
              <a:rPr lang="en-US" dirty="0" smtClean="0">
                <a:latin typeface="Microsoft Yi Baiti"/>
                <a:cs typeface="Microsoft Yi Baiti"/>
              </a:rPr>
              <a:t> warm following 27july17 </a:t>
            </a:r>
            <a:r>
              <a:rPr lang="en-US" dirty="0" err="1" smtClean="0">
                <a:latin typeface="Microsoft Yi Baiti"/>
                <a:cs typeface="Microsoft Yi Baiti"/>
              </a:rPr>
              <a:t>cryo</a:t>
            </a:r>
            <a:r>
              <a:rPr lang="en-US" dirty="0" smtClean="0">
                <a:latin typeface="Microsoft Yi Baiti"/>
                <a:cs typeface="Microsoft Yi Baiti"/>
              </a:rPr>
              <a:t> plant incident</a:t>
            </a:r>
            <a:endParaRPr lang="en-US" sz="2800" dirty="0" smtClean="0">
              <a:latin typeface="Microsoft Yi Baiti"/>
              <a:cs typeface="Microsoft Yi Baiti"/>
            </a:endParaRPr>
          </a:p>
          <a:p>
            <a:pPr lvl="1"/>
            <a:r>
              <a:rPr lang="en-US" sz="2400" dirty="0" smtClean="0">
                <a:latin typeface="Microsoft Yi Baiti"/>
                <a:cs typeface="Microsoft Yi Baiti"/>
              </a:rPr>
              <a:t>100 monolayers of H2 equivalent gases frozen onto 7-cell Cavities; 2 monolayers onto 5-cell cavities </a:t>
            </a:r>
          </a:p>
          <a:p>
            <a:pPr lvl="1"/>
            <a:r>
              <a:rPr lang="en-US" sz="2400" dirty="0" smtClean="0">
                <a:latin typeface="Microsoft Yi Baiti"/>
                <a:cs typeface="Microsoft Yi Baiti"/>
              </a:rPr>
              <a:t>Data being collected to compare FE of Spring17 with Spring16 </a:t>
            </a: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9" name="Slide Number Placeholder 8"/>
          <p:cNvSpPr>
            <a:spLocks noGrp="1"/>
          </p:cNvSpPr>
          <p:nvPr>
            <p:ph type="sldNum" sz="quarter" idx="4"/>
          </p:nvPr>
        </p:nvSpPr>
        <p:spPr/>
        <p:txBody>
          <a:bodyPr/>
          <a:lstStyle/>
          <a:p>
            <a:r>
              <a:rPr lang="en-US" smtClean="0"/>
              <a:t>Slide </a:t>
            </a:r>
            <a:fld id="{B58F48A6-A3E1-4848-9AC3-B43F560BE4FE}" type="slidenum">
              <a:rPr lang="en-US" smtClean="0"/>
              <a:pPr/>
              <a:t>12</a:t>
            </a:fld>
            <a:endParaRPr lang="en-US" dirty="0"/>
          </a:p>
        </p:txBody>
      </p:sp>
    </p:spTree>
    <p:extLst>
      <p:ext uri="{BB962C8B-B14F-4D97-AF65-F5344CB8AC3E}">
        <p14:creationId xmlns:p14="http://schemas.microsoft.com/office/powerpoint/2010/main" val="2533863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4000" dirty="0" smtClean="0">
                <a:latin typeface="Microsoft Yi Baiti"/>
                <a:cs typeface="Microsoft Yi Baiti"/>
              </a:rPr>
              <a:t>Current Understanding of FE in CEBAF </a:t>
            </a:r>
            <a:r>
              <a:rPr lang="en-US" sz="4000" dirty="0" err="1" smtClean="0">
                <a:latin typeface="Microsoft Yi Baiti"/>
                <a:cs typeface="Microsoft Yi Baiti"/>
              </a:rPr>
              <a:t>Linacs</a:t>
            </a:r>
            <a:r>
              <a:rPr lang="en-US" sz="4000" dirty="0" smtClean="0">
                <a:latin typeface="Microsoft Yi Baiti"/>
                <a:cs typeface="Microsoft Yi Baiti"/>
              </a:rPr>
              <a:t> </a:t>
            </a:r>
            <a:endParaRPr lang="en-US" sz="4000" dirty="0">
              <a:latin typeface="Microsoft Yi Baiti"/>
              <a:cs typeface="Microsoft Yi Baiti"/>
            </a:endParaRPr>
          </a:p>
        </p:txBody>
      </p:sp>
      <p:sp>
        <p:nvSpPr>
          <p:cNvPr id="3" name="Content Placeholder 2"/>
          <p:cNvSpPr>
            <a:spLocks noGrp="1"/>
          </p:cNvSpPr>
          <p:nvPr>
            <p:ph sz="half" idx="1"/>
          </p:nvPr>
        </p:nvSpPr>
        <p:spPr>
          <a:xfrm>
            <a:off x="169332" y="688658"/>
            <a:ext cx="8523111" cy="5412752"/>
          </a:xfrm>
        </p:spPr>
        <p:txBody>
          <a:bodyPr>
            <a:noAutofit/>
          </a:bodyPr>
          <a:lstStyle/>
          <a:p>
            <a:r>
              <a:rPr lang="en-US" sz="3600" dirty="0" smtClean="0">
                <a:latin typeface="Microsoft Yi Baiti"/>
                <a:cs typeface="Microsoft Yi Baiti"/>
              </a:rPr>
              <a:t>Mitigations</a:t>
            </a:r>
            <a:endParaRPr lang="en-US" sz="3200" dirty="0" smtClean="0">
              <a:latin typeface="Microsoft Yi Baiti"/>
              <a:cs typeface="Microsoft Yi Baiti"/>
            </a:endParaRPr>
          </a:p>
          <a:p>
            <a:pPr lvl="1"/>
            <a:r>
              <a:rPr lang="en-US" sz="2800" dirty="0" smtClean="0">
                <a:latin typeface="Microsoft Yi Baiti"/>
                <a:cs typeface="Microsoft Yi Baiti"/>
              </a:rPr>
              <a:t>Gradient re-distribution: reduce FE induced radiation while preserving integrated accelerating voltage of </a:t>
            </a:r>
            <a:r>
              <a:rPr lang="en-US" sz="2800" dirty="0" err="1" smtClean="0">
                <a:latin typeface="Microsoft Yi Baiti"/>
                <a:cs typeface="Microsoft Yi Baiti"/>
              </a:rPr>
              <a:t>cryomodule</a:t>
            </a:r>
            <a:endParaRPr lang="en-US" sz="2800" dirty="0" smtClean="0">
              <a:latin typeface="Microsoft Yi Baiti"/>
              <a:cs typeface="Microsoft Yi Baiti"/>
            </a:endParaRPr>
          </a:p>
          <a:p>
            <a:pPr lvl="2"/>
            <a:r>
              <a:rPr lang="en-US" dirty="0" smtClean="0">
                <a:latin typeface="Microsoft Yi Baiti"/>
                <a:cs typeface="Microsoft Yi Baiti"/>
              </a:rPr>
              <a:t>Requires dedicated FE instrumentation in accelerator tunnel</a:t>
            </a:r>
          </a:p>
          <a:p>
            <a:pPr lvl="2"/>
            <a:r>
              <a:rPr lang="en-US" dirty="0" smtClean="0">
                <a:latin typeface="Microsoft Yi Baiti"/>
                <a:cs typeface="Microsoft Yi Baiti"/>
              </a:rPr>
              <a:t>D</a:t>
            </a:r>
            <a:r>
              <a:rPr lang="en-US" dirty="0" smtClean="0">
                <a:latin typeface="Microsoft Yi Baiti"/>
                <a:cs typeface="Microsoft Yi Baiti"/>
              </a:rPr>
              <a:t>emonstration </a:t>
            </a:r>
            <a:r>
              <a:rPr lang="en-US" dirty="0" smtClean="0">
                <a:latin typeface="Microsoft Yi Baiti"/>
                <a:cs typeface="Microsoft Yi Baiti"/>
              </a:rPr>
              <a:t>at</a:t>
            </a:r>
            <a:r>
              <a:rPr lang="en-US" dirty="0" smtClean="0">
                <a:latin typeface="Microsoft Yi Baiti"/>
                <a:cs typeface="Microsoft Yi Baiti"/>
              </a:rPr>
              <a:t> </a:t>
            </a:r>
            <a:r>
              <a:rPr lang="en-US" dirty="0" smtClean="0">
                <a:latin typeface="Microsoft Yi Baiti"/>
                <a:cs typeface="Microsoft Yi Baiti"/>
              </a:rPr>
              <a:t>CEBAF injector </a:t>
            </a:r>
            <a:r>
              <a:rPr lang="en-US" dirty="0" err="1" smtClean="0">
                <a:latin typeface="Microsoft Yi Baiti"/>
                <a:cs typeface="Microsoft Yi Baiti"/>
              </a:rPr>
              <a:t>cryomodule</a:t>
            </a:r>
            <a:r>
              <a:rPr lang="en-US" dirty="0">
                <a:latin typeface="Microsoft Yi Baiti"/>
                <a:cs typeface="Microsoft Yi Baiti"/>
              </a:rPr>
              <a:t>:</a:t>
            </a:r>
            <a:r>
              <a:rPr lang="en-US" dirty="0" smtClean="0">
                <a:latin typeface="Microsoft Yi Baiti"/>
                <a:cs typeface="Microsoft Yi Baiti"/>
              </a:rPr>
              <a:t> </a:t>
            </a:r>
            <a:r>
              <a:rPr lang="en-US" dirty="0" smtClean="0">
                <a:latin typeface="Microsoft Yi Baiti"/>
                <a:cs typeface="Microsoft Yi Baiti"/>
              </a:rPr>
              <a:t>radiation at its </a:t>
            </a:r>
            <a:r>
              <a:rPr lang="en-US" dirty="0" err="1" smtClean="0">
                <a:latin typeface="Microsoft Yi Baiti"/>
                <a:cs typeface="Microsoft Yi Baiti"/>
              </a:rPr>
              <a:t>beamline</a:t>
            </a:r>
            <a:r>
              <a:rPr lang="en-US" dirty="0" smtClean="0">
                <a:latin typeface="Microsoft Yi Baiti"/>
                <a:cs typeface="Microsoft Yi Baiti"/>
              </a:rPr>
              <a:t> exit </a:t>
            </a:r>
            <a:r>
              <a:rPr lang="en-US" dirty="0" smtClean="0">
                <a:latin typeface="Microsoft Yi Baiti"/>
                <a:cs typeface="Microsoft Yi Baiti"/>
              </a:rPr>
              <a:t>reduced </a:t>
            </a:r>
            <a:r>
              <a:rPr lang="en-US" dirty="0">
                <a:latin typeface="Microsoft Yi Baiti"/>
                <a:cs typeface="Microsoft Yi Baiti"/>
              </a:rPr>
              <a:t>by 5 </a:t>
            </a:r>
            <a:r>
              <a:rPr lang="en-US" dirty="0" smtClean="0">
                <a:latin typeface="Microsoft Yi Baiti"/>
                <a:cs typeface="Microsoft Yi Baiti"/>
              </a:rPr>
              <a:t>orders w/ </a:t>
            </a:r>
            <a:r>
              <a:rPr lang="en-US" dirty="0" smtClean="0">
                <a:latin typeface="Microsoft Yi Baiti"/>
                <a:cs typeface="Microsoft Yi Baiti"/>
              </a:rPr>
              <a:t>total </a:t>
            </a:r>
            <a:r>
              <a:rPr lang="en-US" dirty="0" smtClean="0">
                <a:latin typeface="Microsoft Yi Baiti"/>
                <a:cs typeface="Microsoft Yi Baiti"/>
              </a:rPr>
              <a:t>voltage preserved </a:t>
            </a:r>
            <a:r>
              <a:rPr lang="en-US" dirty="0" smtClean="0">
                <a:latin typeface="Microsoft Yi Baiti"/>
                <a:cs typeface="Microsoft Yi Baiti"/>
              </a:rPr>
              <a:t>(see IBIC17 talk, TH1AB1</a:t>
            </a:r>
            <a:r>
              <a:rPr lang="en-US" dirty="0" smtClean="0">
                <a:latin typeface="Microsoft Yi Baiti"/>
                <a:cs typeface="Microsoft Yi Baiti"/>
              </a:rPr>
              <a:t>)</a:t>
            </a:r>
          </a:p>
          <a:p>
            <a:pPr lvl="2"/>
            <a:r>
              <a:rPr lang="en-US" dirty="0">
                <a:latin typeface="Microsoft Yi Baiti"/>
                <a:cs typeface="Microsoft Yi Baiti"/>
              </a:rPr>
              <a:t>E</a:t>
            </a:r>
            <a:r>
              <a:rPr lang="en-US" dirty="0" smtClean="0">
                <a:latin typeface="Microsoft Yi Baiti"/>
                <a:cs typeface="Microsoft Yi Baiti"/>
              </a:rPr>
              <a:t>liminates inter-</a:t>
            </a:r>
            <a:r>
              <a:rPr lang="en-US" dirty="0" err="1" smtClean="0">
                <a:latin typeface="Microsoft Yi Baiti"/>
                <a:cs typeface="Microsoft Yi Baiti"/>
              </a:rPr>
              <a:t>cryomodule</a:t>
            </a:r>
            <a:r>
              <a:rPr lang="en-US" dirty="0" smtClean="0">
                <a:latin typeface="Microsoft Yi Baiti"/>
                <a:cs typeface="Microsoft Yi Baiti"/>
              </a:rPr>
              <a:t> and long-distance propagation of FE electrons</a:t>
            </a:r>
          </a:p>
          <a:p>
            <a:pPr lvl="3"/>
            <a:r>
              <a:rPr lang="en-US" dirty="0" smtClean="0">
                <a:latin typeface="Microsoft Yi Baiti"/>
                <a:cs typeface="Microsoft Yi Baiti"/>
              </a:rPr>
              <a:t>Effectively reduce </a:t>
            </a:r>
            <a:r>
              <a:rPr lang="en-US" dirty="0" err="1" smtClean="0">
                <a:latin typeface="Microsoft Yi Baiti"/>
                <a:cs typeface="Microsoft Yi Baiti"/>
              </a:rPr>
              <a:t>radation</a:t>
            </a:r>
            <a:r>
              <a:rPr lang="en-US" dirty="0" smtClean="0">
                <a:latin typeface="Microsoft Yi Baiti"/>
                <a:cs typeface="Microsoft Yi Baiti"/>
              </a:rPr>
              <a:t> production (see IBIC17 talk)  </a:t>
            </a:r>
            <a:r>
              <a:rPr lang="en-US" dirty="0" smtClean="0">
                <a:latin typeface="Microsoft Yi Baiti"/>
                <a:cs typeface="Microsoft Yi Baiti"/>
              </a:rPr>
              <a:t>  </a:t>
            </a:r>
            <a:endParaRPr lang="en-US" dirty="0" smtClean="0">
              <a:latin typeface="Microsoft Yi Baiti"/>
              <a:cs typeface="Microsoft Yi Baiti"/>
            </a:endParaRPr>
          </a:p>
          <a:p>
            <a:pPr lvl="1"/>
            <a:r>
              <a:rPr lang="en-US" sz="2800" dirty="0" smtClean="0">
                <a:latin typeface="Microsoft Yi Baiti"/>
                <a:cs typeface="Microsoft Yi Baiti"/>
              </a:rPr>
              <a:t>Helium processing</a:t>
            </a:r>
          </a:p>
          <a:p>
            <a:pPr lvl="2"/>
            <a:r>
              <a:rPr lang="en-US" dirty="0" smtClean="0">
                <a:latin typeface="Microsoft Yi Baiti"/>
                <a:cs typeface="Microsoft Yi Baiti"/>
              </a:rPr>
              <a:t>Successful application of helium processing against 5-cell cavities (C.E. Reece et al, PAC1997)</a:t>
            </a:r>
          </a:p>
          <a:p>
            <a:pPr lvl="3"/>
            <a:r>
              <a:rPr lang="en-US" dirty="0" smtClean="0">
                <a:latin typeface="Microsoft Yi Baiti"/>
                <a:cs typeface="Microsoft Yi Baiti"/>
              </a:rPr>
              <a:t>Enabled cavities </a:t>
            </a:r>
            <a:r>
              <a:rPr lang="en-US" dirty="0">
                <a:latin typeface="Microsoft Yi Baiti"/>
                <a:cs typeface="Microsoft Yi Baiti"/>
              </a:rPr>
              <a:t>limited to 4–6 MV/m </a:t>
            </a:r>
            <a:r>
              <a:rPr lang="en-US" dirty="0" smtClean="0">
                <a:latin typeface="Microsoft Yi Baiti"/>
                <a:cs typeface="Microsoft Yi Baiti"/>
              </a:rPr>
              <a:t>to operate </a:t>
            </a:r>
            <a:r>
              <a:rPr lang="en-US" dirty="0">
                <a:latin typeface="Microsoft Yi Baiti"/>
                <a:cs typeface="Microsoft Yi Baiti"/>
              </a:rPr>
              <a:t>stably at 6–9 MV/</a:t>
            </a:r>
            <a:r>
              <a:rPr lang="en-US" dirty="0" smtClean="0">
                <a:latin typeface="Microsoft Yi Baiti"/>
                <a:cs typeface="Microsoft Yi Baiti"/>
              </a:rPr>
              <a:t>m</a:t>
            </a:r>
          </a:p>
          <a:p>
            <a:pPr lvl="2"/>
            <a:r>
              <a:rPr lang="en-US" dirty="0" smtClean="0">
                <a:latin typeface="Microsoft Yi Baiti"/>
                <a:cs typeface="Microsoft Yi Baiti"/>
              </a:rPr>
              <a:t>Massive effort in helium processing during 2015 summer shut down (A. </a:t>
            </a:r>
            <a:r>
              <a:rPr lang="en-US" dirty="0">
                <a:latin typeface="Microsoft Yi Baiti"/>
                <a:cs typeface="Microsoft Yi Baiti"/>
              </a:rPr>
              <a:t>Drury et al., NAPAC16, </a:t>
            </a:r>
            <a:r>
              <a:rPr lang="en-US" dirty="0" smtClean="0">
                <a:latin typeface="Microsoft Yi Baiti"/>
                <a:cs typeface="Microsoft Yi Baiti"/>
              </a:rPr>
              <a:t>THA1IO02</a:t>
            </a:r>
            <a:r>
              <a:rPr lang="en-US" dirty="0" smtClean="0">
                <a:latin typeface="Microsoft Yi Baiti"/>
                <a:cs typeface="Microsoft Yi Baiti"/>
              </a:rPr>
              <a:t>)</a:t>
            </a:r>
            <a:endParaRPr lang="en-US" dirty="0" smtClean="0">
              <a:latin typeface="Microsoft Yi Baiti"/>
              <a:cs typeface="Microsoft Yi Baiti"/>
            </a:endParaRPr>
          </a:p>
          <a:p>
            <a:pPr lvl="3"/>
            <a:r>
              <a:rPr lang="en-US" dirty="0" smtClean="0">
                <a:latin typeface="Microsoft Yi Baiti"/>
                <a:cs typeface="Microsoft Yi Baiti"/>
              </a:rPr>
              <a:t>Average </a:t>
            </a:r>
            <a:r>
              <a:rPr lang="en-US" dirty="0">
                <a:latin typeface="Microsoft Yi Baiti"/>
                <a:cs typeface="Microsoft Yi Baiti"/>
              </a:rPr>
              <a:t>increase in FE free gradient was 0.93 MV/</a:t>
            </a:r>
            <a:r>
              <a:rPr lang="en-US" dirty="0" smtClean="0">
                <a:latin typeface="Microsoft Yi Baiti"/>
                <a:cs typeface="Microsoft Yi Baiti"/>
              </a:rPr>
              <a:t>m </a:t>
            </a: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7" name="Slide Number Placeholder 6"/>
          <p:cNvSpPr>
            <a:spLocks noGrp="1"/>
          </p:cNvSpPr>
          <p:nvPr>
            <p:ph type="sldNum" sz="quarter" idx="4"/>
          </p:nvPr>
        </p:nvSpPr>
        <p:spPr/>
        <p:txBody>
          <a:bodyPr/>
          <a:lstStyle/>
          <a:p>
            <a:r>
              <a:rPr lang="en-US" smtClean="0"/>
              <a:t>Slide </a:t>
            </a:r>
            <a:fld id="{B58F48A6-A3E1-4848-9AC3-B43F560BE4FE}" type="slidenum">
              <a:rPr lang="en-US" smtClean="0"/>
              <a:pPr/>
              <a:t>13</a:t>
            </a:fld>
            <a:endParaRPr lang="en-US" dirty="0"/>
          </a:p>
        </p:txBody>
      </p:sp>
    </p:spTree>
    <p:extLst>
      <p:ext uri="{BB962C8B-B14F-4D97-AF65-F5344CB8AC3E}">
        <p14:creationId xmlns:p14="http://schemas.microsoft.com/office/powerpoint/2010/main" val="25854472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4000" dirty="0" smtClean="0">
                <a:latin typeface="Microsoft Yi Baiti"/>
                <a:cs typeface="Microsoft Yi Baiti"/>
              </a:rPr>
              <a:t>Current Understanding of FE in CEBAF </a:t>
            </a:r>
            <a:r>
              <a:rPr lang="en-US" sz="4000" dirty="0" err="1" smtClean="0">
                <a:latin typeface="Microsoft Yi Baiti"/>
                <a:cs typeface="Microsoft Yi Baiti"/>
              </a:rPr>
              <a:t>Linacs</a:t>
            </a:r>
            <a:r>
              <a:rPr lang="en-US" sz="4000" dirty="0" smtClean="0">
                <a:latin typeface="Microsoft Yi Baiti"/>
                <a:cs typeface="Microsoft Yi Baiti"/>
              </a:rPr>
              <a:t> </a:t>
            </a:r>
            <a:endParaRPr lang="en-US" sz="4000" dirty="0">
              <a:latin typeface="Microsoft Yi Baiti"/>
              <a:cs typeface="Microsoft Yi Baiti"/>
            </a:endParaRPr>
          </a:p>
        </p:txBody>
      </p:sp>
      <p:sp>
        <p:nvSpPr>
          <p:cNvPr id="3" name="Content Placeholder 2"/>
          <p:cNvSpPr>
            <a:spLocks noGrp="1"/>
          </p:cNvSpPr>
          <p:nvPr>
            <p:ph sz="half" idx="1"/>
          </p:nvPr>
        </p:nvSpPr>
        <p:spPr>
          <a:xfrm>
            <a:off x="169332" y="688658"/>
            <a:ext cx="8523111" cy="5412752"/>
          </a:xfrm>
        </p:spPr>
        <p:txBody>
          <a:bodyPr>
            <a:noAutofit/>
          </a:bodyPr>
          <a:lstStyle/>
          <a:p>
            <a:r>
              <a:rPr lang="en-US" sz="3600" dirty="0" smtClean="0">
                <a:latin typeface="Microsoft Yi Baiti"/>
                <a:cs typeface="Microsoft Yi Baiti"/>
              </a:rPr>
              <a:t>Counter-measures</a:t>
            </a:r>
            <a:endParaRPr lang="en-US" sz="3200" dirty="0" smtClean="0">
              <a:latin typeface="Microsoft Yi Baiti"/>
              <a:cs typeface="Microsoft Yi Baiti"/>
            </a:endParaRPr>
          </a:p>
          <a:p>
            <a:pPr lvl="1"/>
            <a:r>
              <a:rPr lang="en-US" sz="2800" dirty="0" smtClean="0">
                <a:latin typeface="Microsoft Yi Baiti"/>
                <a:cs typeface="Microsoft Yi Baiti"/>
              </a:rPr>
              <a:t>Controlling </a:t>
            </a:r>
            <a:r>
              <a:rPr lang="en-US" sz="2800" dirty="0">
                <a:latin typeface="Microsoft Yi Baiti"/>
                <a:cs typeface="Microsoft Yi Baiti"/>
              </a:rPr>
              <a:t>source particulates/</a:t>
            </a:r>
            <a:r>
              <a:rPr lang="en-US" sz="2800" dirty="0" smtClean="0">
                <a:latin typeface="Microsoft Yi Baiti"/>
                <a:cs typeface="Microsoft Yi Baiti"/>
              </a:rPr>
              <a:t>molecules</a:t>
            </a:r>
            <a:endParaRPr lang="en-US" sz="2800" dirty="0">
              <a:latin typeface="Microsoft Yi Baiti"/>
              <a:cs typeface="Microsoft Yi Baiti"/>
            </a:endParaRPr>
          </a:p>
          <a:p>
            <a:pPr lvl="2"/>
            <a:r>
              <a:rPr lang="en-US" dirty="0" smtClean="0">
                <a:latin typeface="Microsoft Yi Baiti"/>
                <a:cs typeface="Microsoft Yi Baiti"/>
              </a:rPr>
              <a:t>Improved procedure for cavity-string assembly, </a:t>
            </a:r>
            <a:r>
              <a:rPr lang="en-US" dirty="0" err="1" smtClean="0">
                <a:latin typeface="Microsoft Yi Baiti"/>
                <a:cs typeface="Microsoft Yi Baiti"/>
              </a:rPr>
              <a:t>cryomodule</a:t>
            </a:r>
            <a:r>
              <a:rPr lang="en-US" dirty="0" smtClean="0">
                <a:latin typeface="Microsoft Yi Baiti"/>
                <a:cs typeface="Microsoft Yi Baiti"/>
              </a:rPr>
              <a:t> UHV assembly</a:t>
            </a:r>
          </a:p>
          <a:p>
            <a:pPr lvl="2"/>
            <a:r>
              <a:rPr lang="en-US" dirty="0" smtClean="0">
                <a:latin typeface="Microsoft Yi Baiti"/>
                <a:cs typeface="Microsoft Yi Baiti"/>
              </a:rPr>
              <a:t>Reduce </a:t>
            </a:r>
            <a:r>
              <a:rPr lang="en-US" dirty="0" err="1" smtClean="0">
                <a:latin typeface="Microsoft Yi Baiti"/>
                <a:cs typeface="Microsoft Yi Baiti"/>
              </a:rPr>
              <a:t>beamline</a:t>
            </a:r>
            <a:r>
              <a:rPr lang="en-US" dirty="0" smtClean="0">
                <a:latin typeface="Microsoft Yi Baiti"/>
                <a:cs typeface="Microsoft Yi Baiti"/>
              </a:rPr>
              <a:t> gate valve actuation</a:t>
            </a:r>
          </a:p>
          <a:p>
            <a:pPr lvl="2"/>
            <a:r>
              <a:rPr lang="en-US" dirty="0" smtClean="0">
                <a:latin typeface="Microsoft Yi Baiti"/>
                <a:cs typeface="Microsoft Yi Baiti"/>
              </a:rPr>
              <a:t>Outlaw ion pump hi-potting</a:t>
            </a:r>
          </a:p>
          <a:p>
            <a:pPr lvl="2"/>
            <a:r>
              <a:rPr lang="en-US" dirty="0" smtClean="0">
                <a:latin typeface="Microsoft Yi Baiti"/>
                <a:cs typeface="Microsoft Yi Baiti"/>
              </a:rPr>
              <a:t>Replace ion pump by NEG pump  </a:t>
            </a:r>
          </a:p>
          <a:p>
            <a:pPr lvl="1"/>
            <a:r>
              <a:rPr lang="en-US" sz="2800" dirty="0">
                <a:latin typeface="Microsoft Yi Baiti"/>
                <a:cs typeface="Microsoft Yi Baiti"/>
              </a:rPr>
              <a:t>B</a:t>
            </a:r>
            <a:r>
              <a:rPr lang="en-US" sz="2800" dirty="0" smtClean="0">
                <a:latin typeface="Microsoft Yi Baiti"/>
                <a:cs typeface="Microsoft Yi Baiti"/>
              </a:rPr>
              <a:t>locking </a:t>
            </a:r>
            <a:r>
              <a:rPr lang="en-US" sz="2800" dirty="0">
                <a:latin typeface="Microsoft Yi Baiti"/>
                <a:cs typeface="Microsoft Yi Baiti"/>
              </a:rPr>
              <a:t>particulate/molecule </a:t>
            </a:r>
            <a:r>
              <a:rPr lang="en-US" sz="2800" dirty="0" smtClean="0">
                <a:latin typeface="Microsoft Yi Baiti"/>
                <a:cs typeface="Microsoft Yi Baiti"/>
              </a:rPr>
              <a:t>transportation</a:t>
            </a:r>
          </a:p>
          <a:p>
            <a:pPr lvl="2"/>
            <a:r>
              <a:rPr lang="en-US" dirty="0" smtClean="0">
                <a:latin typeface="Microsoft Yi Baiti"/>
                <a:cs typeface="Microsoft Yi Baiti"/>
              </a:rPr>
              <a:t>Study of beam-enabled particulate transportation (next slide) </a:t>
            </a:r>
          </a:p>
          <a:p>
            <a:pPr lvl="2"/>
            <a:r>
              <a:rPr lang="en-US" dirty="0" smtClean="0">
                <a:latin typeface="Microsoft Yi Baiti"/>
                <a:cs typeface="Microsoft Yi Baiti"/>
              </a:rPr>
              <a:t>Electrostatic precipitator (old idea)</a:t>
            </a:r>
          </a:p>
          <a:p>
            <a:pPr lvl="1"/>
            <a:r>
              <a:rPr lang="en-US" sz="2800" dirty="0" smtClean="0">
                <a:latin typeface="Microsoft Yi Baiti"/>
                <a:cs typeface="Microsoft Yi Baiti"/>
              </a:rPr>
              <a:t>Eliminating </a:t>
            </a:r>
            <a:r>
              <a:rPr lang="en-US" sz="2800" dirty="0">
                <a:latin typeface="Microsoft Yi Baiti"/>
                <a:cs typeface="Microsoft Yi Baiti"/>
              </a:rPr>
              <a:t>resident particulate/</a:t>
            </a:r>
            <a:r>
              <a:rPr lang="en-US" sz="2800" dirty="0" smtClean="0">
                <a:latin typeface="Microsoft Yi Baiti"/>
                <a:cs typeface="Microsoft Yi Baiti"/>
              </a:rPr>
              <a:t>molecules</a:t>
            </a:r>
          </a:p>
          <a:p>
            <a:pPr lvl="2"/>
            <a:r>
              <a:rPr lang="en-US" dirty="0" err="1" smtClean="0">
                <a:latin typeface="Microsoft Yi Baiti"/>
                <a:cs typeface="Microsoft Yi Baiti"/>
              </a:rPr>
              <a:t>Cryomodule</a:t>
            </a:r>
            <a:r>
              <a:rPr lang="en-US" dirty="0" smtClean="0">
                <a:latin typeface="Microsoft Yi Baiti"/>
                <a:cs typeface="Microsoft Yi Baiti"/>
              </a:rPr>
              <a:t> </a:t>
            </a:r>
            <a:r>
              <a:rPr lang="en-US" dirty="0" err="1" smtClean="0">
                <a:latin typeface="Microsoft Yi Baiti"/>
                <a:cs typeface="Microsoft Yi Baiti"/>
              </a:rPr>
              <a:t>warmup</a:t>
            </a:r>
            <a:endParaRPr lang="en-US" dirty="0" smtClean="0">
              <a:latin typeface="Microsoft Yi Baiti"/>
              <a:cs typeface="Microsoft Yi Baiti"/>
            </a:endParaRPr>
          </a:p>
          <a:p>
            <a:pPr lvl="2"/>
            <a:r>
              <a:rPr lang="en-US" dirty="0" smtClean="0">
                <a:latin typeface="Microsoft Yi Baiti"/>
                <a:cs typeface="Microsoft Yi Baiti"/>
              </a:rPr>
              <a:t>In-situ processing beyond helium processing or plasma processing (TBD)</a:t>
            </a:r>
          </a:p>
          <a:p>
            <a:pPr lvl="2"/>
            <a:r>
              <a:rPr lang="en-US" dirty="0" smtClean="0">
                <a:latin typeface="Microsoft Yi Baiti"/>
                <a:cs typeface="Microsoft Yi Baiti"/>
              </a:rPr>
              <a:t>Cost-effective refurbishment (TBD)</a:t>
            </a: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7" name="Slide Number Placeholder 6"/>
          <p:cNvSpPr>
            <a:spLocks noGrp="1"/>
          </p:cNvSpPr>
          <p:nvPr>
            <p:ph type="sldNum" sz="quarter" idx="4"/>
          </p:nvPr>
        </p:nvSpPr>
        <p:spPr/>
        <p:txBody>
          <a:bodyPr/>
          <a:lstStyle/>
          <a:p>
            <a:r>
              <a:rPr lang="en-US" smtClean="0"/>
              <a:t>Slide </a:t>
            </a:r>
            <a:fld id="{B58F48A6-A3E1-4848-9AC3-B43F560BE4FE}" type="slidenum">
              <a:rPr lang="en-US" smtClean="0"/>
              <a:pPr/>
              <a:t>14</a:t>
            </a:fld>
            <a:endParaRPr lang="en-US" dirty="0"/>
          </a:p>
        </p:txBody>
      </p:sp>
    </p:spTree>
    <p:extLst>
      <p:ext uri="{BB962C8B-B14F-4D97-AF65-F5344CB8AC3E}">
        <p14:creationId xmlns:p14="http://schemas.microsoft.com/office/powerpoint/2010/main" val="16693371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4726"/>
            <a:ext cx="9144000" cy="397933"/>
          </a:xfrm>
        </p:spPr>
        <p:txBody>
          <a:bodyPr/>
          <a:lstStyle/>
          <a:p>
            <a:r>
              <a:rPr lang="en-US" sz="3200" dirty="0" smtClean="0">
                <a:latin typeface="Microsoft Yi Baiti"/>
                <a:cs typeface="Microsoft Yi Baiti"/>
              </a:rPr>
              <a:t>Study of Beam Enabled Particulate Transportation in CEBAF  </a:t>
            </a:r>
            <a:endParaRPr lang="en-US" sz="3200" dirty="0">
              <a:latin typeface="Microsoft Yi Baiti"/>
              <a:cs typeface="Microsoft Yi Baiti"/>
            </a:endParaRPr>
          </a:p>
        </p:txBody>
      </p:sp>
      <p:sp>
        <p:nvSpPr>
          <p:cNvPr id="2" name="Content Placeholder 1"/>
          <p:cNvSpPr>
            <a:spLocks noGrp="1"/>
          </p:cNvSpPr>
          <p:nvPr>
            <p:ph idx="1"/>
          </p:nvPr>
        </p:nvSpPr>
        <p:spPr>
          <a:xfrm>
            <a:off x="152400" y="914400"/>
            <a:ext cx="8991600" cy="5334000"/>
          </a:xfrm>
        </p:spPr>
        <p:txBody>
          <a:bodyPr>
            <a:normAutofit/>
          </a:bodyPr>
          <a:lstStyle/>
          <a:p>
            <a:pPr>
              <a:buFont typeface="+mj-lt"/>
              <a:buAutoNum type="arabicPeriod"/>
            </a:pPr>
            <a:r>
              <a:rPr lang="en-US" altLang="zh-CN" sz="2000" dirty="0" smtClean="0">
                <a:latin typeface="Microsoft Yi Baiti"/>
                <a:cs typeface="Microsoft Yi Baiti"/>
              </a:rPr>
              <a:t>The motion of charged dust particle in accelerators has been studied from 1990 to 1995 by P. Marin, H. Saeki, D. Sagan, F. Zimmermann, </a:t>
            </a:r>
            <a:r>
              <a:rPr lang="en-US" altLang="zh-CN" sz="2000" i="1" dirty="0" smtClean="0">
                <a:latin typeface="Microsoft Yi Baiti"/>
                <a:cs typeface="Microsoft Yi Baiti"/>
              </a:rPr>
              <a:t>et al</a:t>
            </a:r>
            <a:r>
              <a:rPr lang="en-US" altLang="zh-CN" sz="2000" dirty="0" smtClean="0">
                <a:latin typeface="Microsoft Yi Baiti"/>
                <a:cs typeface="Microsoft Yi Baiti"/>
              </a:rPr>
              <a:t>. </a:t>
            </a:r>
          </a:p>
          <a:p>
            <a:pPr marL="457200" indent="-457200">
              <a:buFont typeface="+mj-lt"/>
              <a:buAutoNum type="arabicPeriod" startAt="2"/>
            </a:pPr>
            <a:r>
              <a:rPr lang="en-US" sz="2000" dirty="0">
                <a:latin typeface="Microsoft Yi Baiti"/>
                <a:cs typeface="Microsoft Yi Baiti"/>
              </a:rPr>
              <a:t>Charged dust </a:t>
            </a:r>
            <a:r>
              <a:rPr lang="en-US" sz="2000" dirty="0" smtClean="0">
                <a:latin typeface="Microsoft Yi Baiti"/>
                <a:cs typeface="Microsoft Yi Baiti"/>
              </a:rPr>
              <a:t>particles can be </a:t>
            </a:r>
            <a:r>
              <a:rPr lang="en-US" sz="2000" dirty="0">
                <a:latin typeface="Microsoft Yi Baiti"/>
                <a:cs typeface="Microsoft Yi Baiti"/>
              </a:rPr>
              <a:t>picked up by the field of the electron </a:t>
            </a:r>
            <a:r>
              <a:rPr lang="en-US" sz="2000" dirty="0" smtClean="0">
                <a:latin typeface="Microsoft Yi Baiti"/>
                <a:cs typeface="Microsoft Yi Baiti"/>
              </a:rPr>
              <a:t>beam.</a:t>
            </a:r>
            <a:endParaRPr lang="en-US" sz="2000" dirty="0">
              <a:latin typeface="Microsoft Yi Baiti"/>
              <a:cs typeface="Microsoft Yi Baiti"/>
            </a:endParaRPr>
          </a:p>
          <a:p>
            <a:pPr lvl="1">
              <a:buFont typeface="Arial" panose="020B0604020202020204" pitchFamily="34" charset="0"/>
              <a:buChar char="•"/>
            </a:pPr>
            <a:r>
              <a:rPr lang="en-US" sz="2000" dirty="0" smtClean="0">
                <a:latin typeface="Microsoft Yi Baiti"/>
                <a:cs typeface="Microsoft Yi Baiti"/>
              </a:rPr>
              <a:t>insulating </a:t>
            </a:r>
            <a:r>
              <a:rPr lang="en-US" sz="2000" dirty="0">
                <a:latin typeface="Microsoft Yi Baiti"/>
                <a:cs typeface="Microsoft Yi Baiti"/>
              </a:rPr>
              <a:t>surface (no space charge</a:t>
            </a:r>
            <a:r>
              <a:rPr lang="en-US" sz="2000" dirty="0" smtClean="0">
                <a:latin typeface="Microsoft Yi Baiti"/>
                <a:cs typeface="Microsoft Yi Baiti"/>
              </a:rPr>
              <a:t>) </a:t>
            </a:r>
            <a:endParaRPr lang="en-US" sz="2000" dirty="0">
              <a:latin typeface="Microsoft Yi Baiti"/>
              <a:cs typeface="Microsoft Yi Baiti"/>
            </a:endParaRPr>
          </a:p>
          <a:p>
            <a:pPr marL="800100" lvl="1" indent="-342900">
              <a:buFont typeface="Arial" panose="020B0604020202020204" pitchFamily="34" charset="0"/>
              <a:buChar char="•"/>
            </a:pPr>
            <a:r>
              <a:rPr lang="en-US" sz="2000" dirty="0" smtClean="0">
                <a:latin typeface="Microsoft Yi Baiti"/>
                <a:cs typeface="Microsoft Yi Baiti"/>
              </a:rPr>
              <a:t>conducting </a:t>
            </a:r>
            <a:r>
              <a:rPr lang="en-US" sz="2000" dirty="0">
                <a:latin typeface="Microsoft Yi Baiti"/>
                <a:cs typeface="Microsoft Yi Baiti"/>
              </a:rPr>
              <a:t>surface (space charge field</a:t>
            </a:r>
            <a:r>
              <a:rPr lang="en-US" sz="2000" dirty="0" smtClean="0">
                <a:latin typeface="Microsoft Yi Baiti"/>
                <a:cs typeface="Microsoft Yi Baiti"/>
              </a:rPr>
              <a:t>) </a:t>
            </a:r>
          </a:p>
          <a:p>
            <a:pPr marL="400050">
              <a:buFont typeface="+mj-lt"/>
              <a:buAutoNum type="arabicPeriod" startAt="3"/>
            </a:pPr>
            <a:r>
              <a:rPr lang="en-US" sz="2000" dirty="0" smtClean="0">
                <a:latin typeface="Microsoft Yi Baiti"/>
                <a:cs typeface="Microsoft Yi Baiti"/>
              </a:rPr>
              <a:t>Dynamic equations of the charged dust particle has been developed.</a:t>
            </a:r>
          </a:p>
          <a:p>
            <a:pPr marL="800100" lvl="1">
              <a:buFont typeface="Arial" panose="020B0604020202020204" pitchFamily="34" charset="0"/>
              <a:buChar char="•"/>
            </a:pPr>
            <a:r>
              <a:rPr lang="en-US" sz="2000" dirty="0" smtClean="0">
                <a:latin typeface="Microsoft Yi Baiti"/>
                <a:cs typeface="Microsoft Yi Baiti"/>
              </a:rPr>
              <a:t>Qua</a:t>
            </a:r>
            <a:r>
              <a:rPr lang="en-US" altLang="zh-CN" sz="2000" dirty="0" smtClean="0">
                <a:latin typeface="Microsoft Yi Baiti"/>
                <a:cs typeface="Microsoft Yi Baiti"/>
              </a:rPr>
              <a:t>d</a:t>
            </a:r>
            <a:r>
              <a:rPr lang="en-US" sz="2000" dirty="0" smtClean="0">
                <a:latin typeface="Microsoft Yi Baiti"/>
                <a:cs typeface="Microsoft Yi Baiti"/>
              </a:rPr>
              <a:t>rupole or higher order magnetic field and RF field can be ignored.</a:t>
            </a:r>
          </a:p>
          <a:p>
            <a:pPr marL="800100" lvl="1">
              <a:buFont typeface="Arial" panose="020B0604020202020204" pitchFamily="34" charset="0"/>
              <a:buChar char="•"/>
            </a:pPr>
            <a:r>
              <a:rPr lang="en-US" sz="2000" dirty="0" smtClean="0">
                <a:latin typeface="Microsoft Yi Baiti"/>
                <a:cs typeface="Microsoft Yi Baiti"/>
              </a:rPr>
              <a:t>Horizontal motion is driven by the electron beam field and the image charge field.</a:t>
            </a:r>
          </a:p>
          <a:p>
            <a:pPr marL="800100" lvl="1">
              <a:buFont typeface="Arial" panose="020B0604020202020204" pitchFamily="34" charset="0"/>
              <a:buChar char="•"/>
            </a:pPr>
            <a:r>
              <a:rPr lang="en-US" sz="2000" dirty="0" smtClean="0">
                <a:latin typeface="Microsoft Yi Baiti"/>
                <a:cs typeface="Microsoft Yi Baiti"/>
              </a:rPr>
              <a:t>Vertical motion is driven by the electron beam field, image charge field and gravity.</a:t>
            </a:r>
          </a:p>
          <a:p>
            <a:pPr marL="800100" lvl="1">
              <a:buFont typeface="Arial" panose="020B0604020202020204" pitchFamily="34" charset="0"/>
              <a:buChar char="•"/>
            </a:pPr>
            <a:r>
              <a:rPr lang="en-US" sz="2000" dirty="0" smtClean="0">
                <a:latin typeface="Microsoft Yi Baiti"/>
                <a:cs typeface="Microsoft Yi Baiti"/>
              </a:rPr>
              <a:t>Longitudinal motion is driven by collisions with the electron beam and the magnetic dipole field.</a:t>
            </a:r>
          </a:p>
          <a:p>
            <a:pPr marL="800100" lvl="1">
              <a:buFont typeface="Arial" panose="020B0604020202020204" pitchFamily="34" charset="0"/>
              <a:buChar char="•"/>
            </a:pPr>
            <a:r>
              <a:rPr lang="en-US" sz="2000" dirty="0" smtClean="0">
                <a:latin typeface="Microsoft Yi Baiti"/>
                <a:cs typeface="Microsoft Yi Baiti"/>
              </a:rPr>
              <a:t>If the transverse size of the electron beam varies, it induces longitudinal force on the dust particle and the coupling of the transverse motion with the longitudinal motion of the dust particle.</a:t>
            </a:r>
          </a:p>
          <a:p>
            <a:pPr marL="400050">
              <a:buFont typeface="+mj-lt"/>
              <a:buAutoNum type="arabicPeriod" startAt="3"/>
            </a:pPr>
            <a:r>
              <a:rPr lang="en-US" sz="2000" dirty="0" smtClean="0">
                <a:latin typeface="Microsoft Yi Baiti"/>
                <a:cs typeface="Microsoft Yi Baiti"/>
              </a:rPr>
              <a:t>Modeling and simulation for charged dust particles in CEBAF is in progress. </a:t>
            </a:r>
          </a:p>
          <a:p>
            <a:pPr marL="400050">
              <a:buFont typeface="+mj-lt"/>
              <a:buAutoNum type="arabicPeriod" startAt="3"/>
            </a:pPr>
            <a:endParaRPr lang="en-US" sz="2000" dirty="0">
              <a:latin typeface="Microsoft Yi Baiti"/>
              <a:cs typeface="Microsoft Yi Baiti"/>
            </a:endParaRPr>
          </a:p>
          <a:p>
            <a:pPr marL="457200" lvl="1" indent="0" algn="ctr">
              <a:buNone/>
            </a:pPr>
            <a:endParaRPr lang="en-US" altLang="zh-CN" sz="3200" dirty="0" smtClean="0">
              <a:latin typeface="Microsoft Yi Baiti"/>
              <a:cs typeface="Microsoft Yi Baiti"/>
            </a:endParaRPr>
          </a:p>
          <a:p>
            <a:endParaRPr lang="en-US" altLang="zh-CN" sz="3600" dirty="0" smtClean="0">
              <a:latin typeface="Microsoft Yi Baiti"/>
              <a:cs typeface="Microsoft Yi Baiti"/>
            </a:endParaRPr>
          </a:p>
          <a:p>
            <a:endParaRPr lang="en-US" sz="3600" dirty="0">
              <a:latin typeface="Microsoft Yi Baiti"/>
              <a:cs typeface="Microsoft Yi Baiti"/>
            </a:endParaRPr>
          </a:p>
        </p:txBody>
      </p:sp>
      <p:sp>
        <p:nvSpPr>
          <p:cNvPr id="7" name="TextBox 6"/>
          <p:cNvSpPr txBox="1"/>
          <p:nvPr/>
        </p:nvSpPr>
        <p:spPr>
          <a:xfrm>
            <a:off x="7597222" y="6145938"/>
            <a:ext cx="1506242" cy="338554"/>
          </a:xfrm>
          <a:prstGeom prst="rect">
            <a:avLst/>
          </a:prstGeom>
          <a:solidFill>
            <a:srgbClr val="FFFF00"/>
          </a:solidFill>
        </p:spPr>
        <p:txBody>
          <a:bodyPr wrap="none" rtlCol="0">
            <a:spAutoFit/>
          </a:bodyPr>
          <a:lstStyle/>
          <a:p>
            <a:r>
              <a:rPr lang="en-US" sz="1600" dirty="0" smtClean="0"/>
              <a:t>He Zhang, CASA</a:t>
            </a:r>
            <a:endParaRPr lang="en-US" sz="1600" dirty="0"/>
          </a:p>
        </p:txBody>
      </p:sp>
      <p:sp>
        <p:nvSpPr>
          <p:cNvPr id="8" name="Footer Placeholder 7"/>
          <p:cNvSpPr>
            <a:spLocks noGrp="1"/>
          </p:cNvSpPr>
          <p:nvPr>
            <p:ph type="ftr" sz="quarter" idx="3"/>
          </p:nvPr>
        </p:nvSpPr>
        <p:spPr/>
        <p:txBody>
          <a:bodyPr/>
          <a:lstStyle/>
          <a:p>
            <a:r>
              <a:rPr lang="cs-CZ" smtClean="0"/>
              <a:t>R.L. Geng, TTC @ Milan, Italy, Feb 6-9, 2018</a:t>
            </a:r>
            <a:endParaRPr lang="en-US" dirty="0"/>
          </a:p>
        </p:txBody>
      </p:sp>
      <p:sp>
        <p:nvSpPr>
          <p:cNvPr id="9" name="Slide Number Placeholder 8"/>
          <p:cNvSpPr>
            <a:spLocks noGrp="1"/>
          </p:cNvSpPr>
          <p:nvPr>
            <p:ph type="sldNum" sz="quarter" idx="4"/>
          </p:nvPr>
        </p:nvSpPr>
        <p:spPr/>
        <p:txBody>
          <a:bodyPr/>
          <a:lstStyle/>
          <a:p>
            <a:r>
              <a:rPr lang="en-US" smtClean="0"/>
              <a:t>Slide </a:t>
            </a:r>
            <a:fld id="{B58F48A6-A3E1-4848-9AC3-B43F560BE4FE}" type="slidenum">
              <a:rPr lang="en-US" smtClean="0"/>
              <a:pPr/>
              <a:t>15</a:t>
            </a:fld>
            <a:endParaRPr lang="en-US" dirty="0"/>
          </a:p>
        </p:txBody>
      </p:sp>
    </p:spTree>
    <p:extLst>
      <p:ext uri="{BB962C8B-B14F-4D97-AF65-F5344CB8AC3E}">
        <p14:creationId xmlns:p14="http://schemas.microsoft.com/office/powerpoint/2010/main" val="30811577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50"/>
            <a:ext cx="8229600" cy="397933"/>
          </a:xfrm>
        </p:spPr>
        <p:txBody>
          <a:bodyPr/>
          <a:lstStyle/>
          <a:p>
            <a:r>
              <a:rPr lang="en-US" sz="4400" dirty="0" smtClean="0">
                <a:latin typeface="Microsoft Yi Baiti"/>
                <a:cs typeface="Microsoft Yi Baiti"/>
              </a:rPr>
              <a:t>Open Questions and Discussions</a:t>
            </a:r>
            <a:endParaRPr lang="en-US" sz="4400" dirty="0">
              <a:latin typeface="Microsoft Yi Baiti"/>
              <a:cs typeface="Microsoft Yi Baiti"/>
            </a:endParaRPr>
          </a:p>
        </p:txBody>
      </p:sp>
      <p:sp>
        <p:nvSpPr>
          <p:cNvPr id="3" name="Content Placeholder 2"/>
          <p:cNvSpPr>
            <a:spLocks noGrp="1"/>
          </p:cNvSpPr>
          <p:nvPr>
            <p:ph idx="1"/>
          </p:nvPr>
        </p:nvSpPr>
        <p:spPr>
          <a:xfrm>
            <a:off x="153619" y="878657"/>
            <a:ext cx="8887968" cy="5493557"/>
          </a:xfrm>
        </p:spPr>
        <p:txBody>
          <a:bodyPr>
            <a:noAutofit/>
          </a:bodyPr>
          <a:lstStyle/>
          <a:p>
            <a:r>
              <a:rPr lang="en-US" sz="3600" dirty="0" smtClean="0">
                <a:latin typeface="Microsoft Yi Baiti"/>
                <a:cs typeface="Microsoft Yi Baiti"/>
              </a:rPr>
              <a:t>What is the reason for heavy gas loading in C100 </a:t>
            </a:r>
            <a:r>
              <a:rPr lang="en-US" sz="3600" dirty="0" err="1" smtClean="0">
                <a:latin typeface="Microsoft Yi Baiti"/>
                <a:cs typeface="Microsoft Yi Baiti"/>
              </a:rPr>
              <a:t>cryomopdules</a:t>
            </a:r>
            <a:r>
              <a:rPr lang="en-US" sz="3600" dirty="0" smtClean="0">
                <a:latin typeface="Microsoft Yi Baiti"/>
                <a:cs typeface="Microsoft Yi Baiti"/>
              </a:rPr>
              <a:t> as compared to C20/C50?</a:t>
            </a:r>
          </a:p>
          <a:p>
            <a:r>
              <a:rPr lang="en-US" sz="3600" dirty="0" smtClean="0">
                <a:latin typeface="Microsoft Yi Baiti"/>
                <a:cs typeface="Microsoft Yi Baiti"/>
              </a:rPr>
              <a:t>Is helium processing the right tool for recovering gradient in cavities operated at &gt; 15 MV/m?</a:t>
            </a:r>
          </a:p>
          <a:p>
            <a:r>
              <a:rPr lang="en-US" sz="3600" dirty="0" smtClean="0">
                <a:latin typeface="Microsoft Yi Baiti"/>
                <a:cs typeface="Microsoft Yi Baiti"/>
              </a:rPr>
              <a:t>How particulates are transported in SRF </a:t>
            </a:r>
            <a:r>
              <a:rPr lang="en-US" sz="3600" dirty="0" err="1" smtClean="0">
                <a:latin typeface="Microsoft Yi Baiti"/>
                <a:cs typeface="Microsoft Yi Baiti"/>
              </a:rPr>
              <a:t>linac</a:t>
            </a:r>
            <a:r>
              <a:rPr lang="en-US" sz="3600" dirty="0" smtClean="0">
                <a:latin typeface="Microsoft Yi Baiti"/>
                <a:cs typeface="Microsoft Yi Baiti"/>
              </a:rPr>
              <a:t> </a:t>
            </a:r>
            <a:r>
              <a:rPr lang="en-US" sz="3600" dirty="0" err="1" smtClean="0">
                <a:latin typeface="Microsoft Yi Baiti"/>
                <a:cs typeface="Microsoft Yi Baiti"/>
              </a:rPr>
              <a:t>beamline</a:t>
            </a:r>
            <a:r>
              <a:rPr lang="en-US" sz="3600" dirty="0" smtClean="0">
                <a:latin typeface="Microsoft Yi Baiti"/>
                <a:cs typeface="Microsoft Yi Baiti"/>
              </a:rPr>
              <a:t> vacuum? </a:t>
            </a:r>
          </a:p>
          <a:p>
            <a:r>
              <a:rPr lang="en-US" sz="3600" dirty="0" smtClean="0">
                <a:latin typeface="Microsoft Yi Baiti"/>
                <a:cs typeface="Microsoft Yi Baiti"/>
              </a:rPr>
              <a:t>What is needed for dislodging resident particulates and transport them out of cavities in </a:t>
            </a:r>
            <a:r>
              <a:rPr lang="en-US" sz="3600" dirty="0" err="1" smtClean="0">
                <a:latin typeface="Microsoft Yi Baiti"/>
                <a:cs typeface="Microsoft Yi Baiti"/>
              </a:rPr>
              <a:t>cryomodules</a:t>
            </a:r>
            <a:r>
              <a:rPr lang="en-US" sz="3600" dirty="0" smtClean="0">
                <a:latin typeface="Microsoft Yi Baiti"/>
                <a:cs typeface="Microsoft Yi Baiti"/>
              </a:rPr>
              <a:t> installed in accelerators?   </a:t>
            </a:r>
            <a:endParaRPr lang="en-US" dirty="0" smtClean="0">
              <a:latin typeface="Microsoft Yi Baiti"/>
              <a:cs typeface="Microsoft Yi Baiti"/>
            </a:endParaRPr>
          </a:p>
        </p:txBody>
      </p:sp>
      <p:sp>
        <p:nvSpPr>
          <p:cNvPr id="5" name="Footer Placeholder 4"/>
          <p:cNvSpPr>
            <a:spLocks noGrp="1"/>
          </p:cNvSpPr>
          <p:nvPr>
            <p:ph type="ftr" sz="quarter" idx="3"/>
          </p:nvPr>
        </p:nvSpPr>
        <p:spPr/>
        <p:txBody>
          <a:bodyPr/>
          <a:lstStyle/>
          <a:p>
            <a:r>
              <a:rPr lang="cs-CZ" smtClean="0"/>
              <a:t>R.L. Geng, TTC @ Milan, Italy, Feb 6-9, 2018</a:t>
            </a:r>
            <a:endParaRPr lang="en-US" dirty="0"/>
          </a:p>
        </p:txBody>
      </p:sp>
      <p:sp>
        <p:nvSpPr>
          <p:cNvPr id="6" name="Slide Number Placeholder 5"/>
          <p:cNvSpPr>
            <a:spLocks noGrp="1"/>
          </p:cNvSpPr>
          <p:nvPr>
            <p:ph type="sldNum" sz="quarter" idx="4"/>
          </p:nvPr>
        </p:nvSpPr>
        <p:spPr/>
        <p:txBody>
          <a:bodyPr/>
          <a:lstStyle/>
          <a:p>
            <a:r>
              <a:rPr lang="en-US" smtClean="0"/>
              <a:t>Slide </a:t>
            </a:r>
            <a:fld id="{B58F48A6-A3E1-4848-9AC3-B43F560BE4FE}" type="slidenum">
              <a:rPr lang="en-US" smtClean="0"/>
              <a:pPr/>
              <a:t>16</a:t>
            </a:fld>
            <a:endParaRPr lang="en-US" dirty="0"/>
          </a:p>
        </p:txBody>
      </p:sp>
    </p:spTree>
    <p:extLst>
      <p:ext uri="{BB962C8B-B14F-4D97-AF65-F5344CB8AC3E}">
        <p14:creationId xmlns:p14="http://schemas.microsoft.com/office/powerpoint/2010/main" val="2143078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17</a:t>
            </a:fld>
            <a:endParaRPr lang="en-US" dirty="0"/>
          </a:p>
        </p:txBody>
      </p:sp>
    </p:spTree>
    <p:extLst>
      <p:ext uri="{BB962C8B-B14F-4D97-AF65-F5344CB8AC3E}">
        <p14:creationId xmlns:p14="http://schemas.microsoft.com/office/powerpoint/2010/main" val="3866242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3600" dirty="0" smtClean="0"/>
              <a:t>Low-Loss Shape Cavity Accelerating Beam</a:t>
            </a:r>
            <a:endParaRPr lang="en-US" sz="3600" dirty="0"/>
          </a:p>
        </p:txBody>
      </p:sp>
      <p:pic>
        <p:nvPicPr>
          <p:cNvPr id="6" name="Content Placeholder 5" descr="C:\JLAB_SRF_Photo\12GeVUpGradeCavity_fromGreg.jpg"/>
          <p:cNvPicPr>
            <a:picLocks noGrp="1" noChangeAspect="1" noChangeArrowheads="1"/>
          </p:cNvPicPr>
          <p:nvPr>
            <p:ph sz="half" idx="1"/>
          </p:nvPr>
        </p:nvPicPr>
        <p:blipFill>
          <a:blip r:embed="rId2" cstate="print"/>
          <a:srcRect t="37500" b="12500"/>
          <a:stretch>
            <a:fillRect/>
          </a:stretch>
        </p:blipFill>
        <p:spPr bwMode="auto">
          <a:xfrm>
            <a:off x="384629" y="1516929"/>
            <a:ext cx="3886200" cy="1294708"/>
          </a:xfrm>
          <a:prstGeom prst="rect">
            <a:avLst/>
          </a:prstGeom>
          <a:noFill/>
        </p:spPr>
      </p:pic>
      <p:pic>
        <p:nvPicPr>
          <p:cNvPr id="7" name="Picture 2" descr="C:\JLAB_SRF_Photo\12GeVUpgradeCryomoduleinCEBAFTunnel_1.jpg"/>
          <p:cNvPicPr>
            <a:picLocks noGrp="1" noChangeAspect="1" noChangeArrowheads="1"/>
          </p:cNvPicPr>
          <p:nvPr>
            <p:ph sz="half" idx="2"/>
          </p:nvPr>
        </p:nvPicPr>
        <p:blipFill>
          <a:blip r:embed="rId3" cstate="print"/>
          <a:srcRect t="13428"/>
          <a:stretch>
            <a:fillRect/>
          </a:stretch>
        </p:blipFill>
        <p:spPr bwMode="auto">
          <a:xfrm>
            <a:off x="4584400" y="815425"/>
            <a:ext cx="4038600" cy="2622222"/>
          </a:xfrm>
          <a:prstGeom prst="rect">
            <a:avLst/>
          </a:prstGeom>
          <a:noFill/>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805" y="3480402"/>
            <a:ext cx="3206115" cy="249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29" y="2849214"/>
            <a:ext cx="3886199" cy="283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2783" y="850607"/>
            <a:ext cx="4109715" cy="646331"/>
          </a:xfrm>
          <a:prstGeom prst="rect">
            <a:avLst/>
          </a:prstGeom>
          <a:noFill/>
        </p:spPr>
        <p:txBody>
          <a:bodyPr wrap="none" rtlCol="0">
            <a:spAutoFit/>
          </a:bodyPr>
          <a:lstStyle/>
          <a:p>
            <a:r>
              <a:rPr lang="en-US" dirty="0" smtClean="0"/>
              <a:t>CEBAF 12 </a:t>
            </a:r>
            <a:r>
              <a:rPr lang="en-US" dirty="0" err="1" smtClean="0"/>
              <a:t>GeV</a:t>
            </a:r>
            <a:r>
              <a:rPr lang="en-US" dirty="0" smtClean="0"/>
              <a:t> Upgrade Cavity</a:t>
            </a:r>
          </a:p>
          <a:p>
            <a:r>
              <a:rPr lang="en-US" dirty="0" smtClean="0"/>
              <a:t>1.5 GHz, Low-loss Shape, 53mm bore dia. </a:t>
            </a:r>
            <a:endParaRPr lang="en-US" dirty="0"/>
          </a:p>
        </p:txBody>
      </p:sp>
      <p:sp>
        <p:nvSpPr>
          <p:cNvPr id="11" name="TextBox 7"/>
          <p:cNvSpPr txBox="1">
            <a:spLocks noChangeArrowheads="1"/>
          </p:cNvSpPr>
          <p:nvPr/>
        </p:nvSpPr>
        <p:spPr bwMode="auto">
          <a:xfrm>
            <a:off x="141776" y="5995319"/>
            <a:ext cx="4285276" cy="338554"/>
          </a:xfrm>
          <a:prstGeom prst="rect">
            <a:avLst/>
          </a:prstGeom>
          <a:solidFill>
            <a:srgbClr val="FFFF00"/>
          </a:solidFill>
          <a:ln>
            <a:noFill/>
          </a:ln>
        </p:spPr>
        <p:txBody>
          <a:bodyPr wrap="none">
            <a:spAutoFit/>
          </a:bodyPr>
          <a:lstStyle>
            <a:lvl1pPr>
              <a:defRPr sz="3600">
                <a:solidFill>
                  <a:schemeClr val="tx1"/>
                </a:solidFill>
                <a:latin typeface="Arial" pitchFamily="34" charset="0"/>
                <a:ea typeface="Arial Unicode MS" pitchFamily="34" charset="-128"/>
                <a:cs typeface="Arial Unicode MS" pitchFamily="34" charset="-128"/>
              </a:defRPr>
            </a:lvl1pPr>
            <a:lvl2pPr marL="37931725" indent="-37474525">
              <a:defRPr sz="3600">
                <a:solidFill>
                  <a:schemeClr val="tx1"/>
                </a:solidFill>
                <a:latin typeface="Arial" pitchFamily="34" charset="0"/>
                <a:ea typeface="Arial Unicode MS" pitchFamily="34" charset="-128"/>
                <a:cs typeface="Arial Unicode MS" pitchFamily="34" charset="-128"/>
              </a:defRPr>
            </a:lvl2pPr>
            <a:lvl3pPr>
              <a:defRPr sz="3600">
                <a:solidFill>
                  <a:schemeClr val="tx1"/>
                </a:solidFill>
                <a:latin typeface="Arial" pitchFamily="34" charset="0"/>
                <a:ea typeface="Arial Unicode MS" pitchFamily="34" charset="-128"/>
                <a:cs typeface="Arial Unicode MS" pitchFamily="34" charset="-128"/>
              </a:defRPr>
            </a:lvl3pPr>
            <a:lvl4pPr>
              <a:defRPr sz="3600">
                <a:solidFill>
                  <a:schemeClr val="tx1"/>
                </a:solidFill>
                <a:latin typeface="Arial" pitchFamily="34" charset="0"/>
                <a:ea typeface="Arial Unicode MS" pitchFamily="34" charset="-128"/>
                <a:cs typeface="Arial Unicode MS" pitchFamily="34" charset="-128"/>
              </a:defRPr>
            </a:lvl4pPr>
            <a:lvl5pPr>
              <a:defRPr sz="3600">
                <a:solidFill>
                  <a:schemeClr val="tx1"/>
                </a:solidFill>
                <a:latin typeface="Arial" pitchFamily="34" charset="0"/>
                <a:ea typeface="Arial Unicode MS" pitchFamily="34" charset="-128"/>
                <a:cs typeface="Arial Unicode MS" pitchFamily="34" charset="-128"/>
              </a:defRPr>
            </a:lvl5pPr>
            <a:lvl6pPr marL="4572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6pPr>
            <a:lvl7pPr marL="9144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7pPr>
            <a:lvl8pPr marL="13716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8pPr>
            <a:lvl9pPr marL="18288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9pPr>
          </a:lstStyle>
          <a:p>
            <a:r>
              <a:rPr lang="en-US" altLang="en-US" sz="1600" dirty="0" smtClean="0">
                <a:solidFill>
                  <a:srgbClr val="000000"/>
                </a:solidFill>
              </a:rPr>
              <a:t>C. Reece, TTC Meeting, Feb. 28-Mar.3, 2011</a:t>
            </a:r>
            <a:endParaRPr lang="en-US" altLang="en-US" sz="1600" dirty="0">
              <a:solidFill>
                <a:srgbClr val="000000"/>
              </a:solidFill>
            </a:endParaRPr>
          </a:p>
        </p:txBody>
      </p:sp>
      <p:sp>
        <p:nvSpPr>
          <p:cNvPr id="12" name="TextBox 7"/>
          <p:cNvSpPr txBox="1">
            <a:spLocks noChangeArrowheads="1"/>
          </p:cNvSpPr>
          <p:nvPr/>
        </p:nvSpPr>
        <p:spPr bwMode="auto">
          <a:xfrm>
            <a:off x="5008268" y="6000120"/>
            <a:ext cx="3441135" cy="338554"/>
          </a:xfrm>
          <a:prstGeom prst="rect">
            <a:avLst/>
          </a:prstGeom>
          <a:solidFill>
            <a:srgbClr val="FFFF00"/>
          </a:solidFill>
          <a:ln>
            <a:noFill/>
          </a:ln>
        </p:spPr>
        <p:txBody>
          <a:bodyPr wrap="none">
            <a:spAutoFit/>
          </a:bodyPr>
          <a:lstStyle>
            <a:lvl1pPr>
              <a:defRPr sz="3600">
                <a:solidFill>
                  <a:schemeClr val="tx1"/>
                </a:solidFill>
                <a:latin typeface="Arial" pitchFamily="34" charset="0"/>
                <a:ea typeface="Arial Unicode MS" pitchFamily="34" charset="-128"/>
                <a:cs typeface="Arial Unicode MS" pitchFamily="34" charset="-128"/>
              </a:defRPr>
            </a:lvl1pPr>
            <a:lvl2pPr marL="37931725" indent="-37474525">
              <a:defRPr sz="3600">
                <a:solidFill>
                  <a:schemeClr val="tx1"/>
                </a:solidFill>
                <a:latin typeface="Arial" pitchFamily="34" charset="0"/>
                <a:ea typeface="Arial Unicode MS" pitchFamily="34" charset="-128"/>
                <a:cs typeface="Arial Unicode MS" pitchFamily="34" charset="-128"/>
              </a:defRPr>
            </a:lvl2pPr>
            <a:lvl3pPr>
              <a:defRPr sz="3600">
                <a:solidFill>
                  <a:schemeClr val="tx1"/>
                </a:solidFill>
                <a:latin typeface="Arial" pitchFamily="34" charset="0"/>
                <a:ea typeface="Arial Unicode MS" pitchFamily="34" charset="-128"/>
                <a:cs typeface="Arial Unicode MS" pitchFamily="34" charset="-128"/>
              </a:defRPr>
            </a:lvl3pPr>
            <a:lvl4pPr>
              <a:defRPr sz="3600">
                <a:solidFill>
                  <a:schemeClr val="tx1"/>
                </a:solidFill>
                <a:latin typeface="Arial" pitchFamily="34" charset="0"/>
                <a:ea typeface="Arial Unicode MS" pitchFamily="34" charset="-128"/>
                <a:cs typeface="Arial Unicode MS" pitchFamily="34" charset="-128"/>
              </a:defRPr>
            </a:lvl4pPr>
            <a:lvl5pPr>
              <a:defRPr sz="3600">
                <a:solidFill>
                  <a:schemeClr val="tx1"/>
                </a:solidFill>
                <a:latin typeface="Arial" pitchFamily="34" charset="0"/>
                <a:ea typeface="Arial Unicode MS" pitchFamily="34" charset="-128"/>
                <a:cs typeface="Arial Unicode MS" pitchFamily="34" charset="-128"/>
              </a:defRPr>
            </a:lvl5pPr>
            <a:lvl6pPr marL="4572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6pPr>
            <a:lvl7pPr marL="9144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7pPr>
            <a:lvl8pPr marL="13716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8pPr>
            <a:lvl9pPr marL="18288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9pPr>
          </a:lstStyle>
          <a:p>
            <a:r>
              <a:rPr lang="en-US" altLang="en-US" sz="1600" dirty="0" smtClean="0">
                <a:solidFill>
                  <a:srgbClr val="000000"/>
                </a:solidFill>
              </a:rPr>
              <a:t>J. Hogan et al., PAC2013, WEZAA2</a:t>
            </a:r>
            <a:endParaRPr lang="en-US" altLang="en-US" sz="1600" dirty="0">
              <a:solidFill>
                <a:srgbClr val="000000"/>
              </a:solidFill>
            </a:endParaRP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9" name="Slide Number Placeholder 8"/>
          <p:cNvSpPr>
            <a:spLocks noGrp="1"/>
          </p:cNvSpPr>
          <p:nvPr>
            <p:ph type="sldNum" sz="quarter" idx="4"/>
          </p:nvPr>
        </p:nvSpPr>
        <p:spPr/>
        <p:txBody>
          <a:bodyPr/>
          <a:lstStyle/>
          <a:p>
            <a:r>
              <a:rPr lang="en-US" smtClean="0"/>
              <a:t>Slide </a:t>
            </a:r>
            <a:fld id="{B58F48A6-A3E1-4848-9AC3-B43F560BE4FE}" type="slidenum">
              <a:rPr lang="en-US" smtClean="0"/>
              <a:pPr/>
              <a:t>18</a:t>
            </a:fld>
            <a:endParaRPr lang="en-US" dirty="0"/>
          </a:p>
        </p:txBody>
      </p:sp>
    </p:spTree>
    <p:extLst>
      <p:ext uri="{BB962C8B-B14F-4D97-AF65-F5344CB8AC3E}">
        <p14:creationId xmlns:p14="http://schemas.microsoft.com/office/powerpoint/2010/main" val="20744202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370"/>
            <a:ext cx="9144000" cy="762000"/>
          </a:xfrm>
        </p:spPr>
        <p:txBody>
          <a:bodyPr/>
          <a:lstStyle/>
          <a:p>
            <a:r>
              <a:rPr lang="en-US" sz="4000" dirty="0" smtClean="0">
                <a:latin typeface="Microsoft Yi Baiti"/>
                <a:cs typeface="Microsoft Yi Baiti"/>
              </a:rPr>
              <a:t>Radiation Reduction by Gradient Redistribution  </a:t>
            </a:r>
            <a:endParaRPr lang="en-US" sz="4000" dirty="0">
              <a:latin typeface="Microsoft Yi Baiti"/>
              <a:cs typeface="Microsoft Yi Baiti"/>
            </a:endParaRPr>
          </a:p>
        </p:txBody>
      </p:sp>
      <p:pic>
        <p:nvPicPr>
          <p:cNvPr id="2050" name="Picture 2" descr="D:\Field_Emission\Fast X-ray detection at CEBAF\C100 Fast X-ray testing 0L04 20sep16\0L03 0L04 rad reduction by grad redistrib 2.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55420"/>
            <a:ext cx="7772400" cy="4404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4400" y="838200"/>
            <a:ext cx="3665186" cy="646331"/>
          </a:xfrm>
          <a:prstGeom prst="rect">
            <a:avLst/>
          </a:prstGeom>
          <a:noFill/>
        </p:spPr>
        <p:txBody>
          <a:bodyPr wrap="none" rtlCol="0">
            <a:spAutoFit/>
          </a:bodyPr>
          <a:lstStyle/>
          <a:p>
            <a:r>
              <a:rPr lang="en-US" sz="1800" dirty="0" smtClean="0"/>
              <a:t>Lower gradient of FE source cavities</a:t>
            </a:r>
          </a:p>
          <a:p>
            <a:r>
              <a:rPr lang="en-US" sz="1800" dirty="0" smtClean="0"/>
              <a:t>Raise gradient of FE free cavities </a:t>
            </a:r>
            <a:endParaRPr lang="en-US" sz="1800" dirty="0"/>
          </a:p>
        </p:txBody>
      </p:sp>
      <p:grpSp>
        <p:nvGrpSpPr>
          <p:cNvPr id="7" name="Group 6"/>
          <p:cNvGrpSpPr/>
          <p:nvPr/>
        </p:nvGrpSpPr>
        <p:grpSpPr>
          <a:xfrm>
            <a:off x="1752601" y="1115376"/>
            <a:ext cx="2563204" cy="824122"/>
            <a:chOff x="1752601" y="1115376"/>
            <a:chExt cx="2563204" cy="824122"/>
          </a:xfrm>
        </p:grpSpPr>
        <p:sp>
          <p:nvSpPr>
            <p:cNvPr id="8" name="TextBox 7"/>
            <p:cNvSpPr txBox="1"/>
            <p:nvPr/>
          </p:nvSpPr>
          <p:spPr>
            <a:xfrm>
              <a:off x="2763777" y="1115376"/>
              <a:ext cx="1552028" cy="253916"/>
            </a:xfrm>
            <a:prstGeom prst="rect">
              <a:avLst/>
            </a:prstGeom>
            <a:solidFill>
              <a:srgbClr val="FFFF00"/>
            </a:solidFill>
          </p:spPr>
          <p:txBody>
            <a:bodyPr wrap="none" rtlCol="0">
              <a:spAutoFit/>
            </a:bodyPr>
            <a:lstStyle/>
            <a:p>
              <a:r>
                <a:rPr lang="en-US" sz="1050" dirty="0"/>
                <a:t>0</a:t>
              </a:r>
              <a:r>
                <a:rPr lang="en-US" sz="1050" dirty="0" smtClean="0"/>
                <a:t>L04 at constant gradient</a:t>
              </a:r>
            </a:p>
          </p:txBody>
        </p:sp>
        <p:cxnSp>
          <p:nvCxnSpPr>
            <p:cNvPr id="9" name="Straight Arrow Connector 8"/>
            <p:cNvCxnSpPr/>
            <p:nvPr/>
          </p:nvCxnSpPr>
          <p:spPr bwMode="auto">
            <a:xfrm flipH="1">
              <a:off x="1752601" y="1329898"/>
              <a:ext cx="1011176" cy="609600"/>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4495800" y="2174240"/>
            <a:ext cx="2451312" cy="772076"/>
            <a:chOff x="4495800" y="2174240"/>
            <a:chExt cx="2451312" cy="772076"/>
          </a:xfrm>
        </p:grpSpPr>
        <p:cxnSp>
          <p:nvCxnSpPr>
            <p:cNvPr id="17" name="Straight Arrow Connector 16"/>
            <p:cNvCxnSpPr/>
            <p:nvPr/>
          </p:nvCxnSpPr>
          <p:spPr bwMode="auto">
            <a:xfrm flipH="1" flipV="1">
              <a:off x="4572000" y="2174240"/>
              <a:ext cx="552567" cy="533400"/>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4495800" y="2692400"/>
              <a:ext cx="2451312" cy="253916"/>
            </a:xfrm>
            <a:prstGeom prst="rect">
              <a:avLst/>
            </a:prstGeom>
            <a:solidFill>
              <a:srgbClr val="FFFF00"/>
            </a:solidFill>
          </p:spPr>
          <p:txBody>
            <a:bodyPr wrap="none" rtlCol="0">
              <a:spAutoFit/>
            </a:bodyPr>
            <a:lstStyle/>
            <a:p>
              <a:r>
                <a:rPr lang="en-US" sz="1050" dirty="0" smtClean="0"/>
                <a:t>0L03 total gradient maintained at constant</a:t>
              </a:r>
            </a:p>
          </p:txBody>
        </p:sp>
      </p:grpSp>
      <p:grpSp>
        <p:nvGrpSpPr>
          <p:cNvPr id="19" name="Group 18"/>
          <p:cNvGrpSpPr/>
          <p:nvPr/>
        </p:nvGrpSpPr>
        <p:grpSpPr>
          <a:xfrm>
            <a:off x="4111413" y="3124200"/>
            <a:ext cx="4177871" cy="584776"/>
            <a:chOff x="931590" y="2933784"/>
            <a:chExt cx="4177871" cy="584776"/>
          </a:xfrm>
        </p:grpSpPr>
        <p:cxnSp>
          <p:nvCxnSpPr>
            <p:cNvPr id="20" name="Straight Arrow Connector 19"/>
            <p:cNvCxnSpPr/>
            <p:nvPr/>
          </p:nvCxnSpPr>
          <p:spPr bwMode="auto">
            <a:xfrm flipH="1" flipV="1">
              <a:off x="931590" y="3092580"/>
              <a:ext cx="512823" cy="228600"/>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1392177" y="2933784"/>
              <a:ext cx="3717284" cy="584776"/>
            </a:xfrm>
            <a:prstGeom prst="rect">
              <a:avLst/>
            </a:prstGeom>
            <a:solidFill>
              <a:srgbClr val="00FFFF"/>
            </a:solidFill>
          </p:spPr>
          <p:txBody>
            <a:bodyPr wrap="none" rtlCol="0">
              <a:spAutoFit/>
            </a:bodyPr>
            <a:lstStyle/>
            <a:p>
              <a:r>
                <a:rPr lang="en-US" sz="1600" dirty="0" smtClean="0"/>
                <a:t>Radiation reduced by 5 order of magnitude</a:t>
              </a:r>
            </a:p>
            <a:p>
              <a:r>
                <a:rPr lang="en-US" sz="1600" dirty="0" smtClean="0"/>
                <a:t>With total accelerating voltage preserved</a:t>
              </a:r>
            </a:p>
          </p:txBody>
        </p:sp>
      </p:grpSp>
      <p:grpSp>
        <p:nvGrpSpPr>
          <p:cNvPr id="24" name="Group 23"/>
          <p:cNvGrpSpPr/>
          <p:nvPr/>
        </p:nvGrpSpPr>
        <p:grpSpPr>
          <a:xfrm>
            <a:off x="2209800" y="3505837"/>
            <a:ext cx="1828800" cy="846745"/>
            <a:chOff x="2209800" y="3505837"/>
            <a:chExt cx="1828800" cy="846745"/>
          </a:xfrm>
        </p:grpSpPr>
        <p:cxnSp>
          <p:nvCxnSpPr>
            <p:cNvPr id="11" name="Straight Arrow Connector 10"/>
            <p:cNvCxnSpPr/>
            <p:nvPr/>
          </p:nvCxnSpPr>
          <p:spPr bwMode="auto">
            <a:xfrm flipV="1">
              <a:off x="3429000" y="3505837"/>
              <a:ext cx="561218" cy="431247"/>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209800" y="3937084"/>
              <a:ext cx="1709122" cy="415498"/>
            </a:xfrm>
            <a:prstGeom prst="rect">
              <a:avLst/>
            </a:prstGeom>
            <a:solidFill>
              <a:srgbClr val="FFFF00"/>
            </a:solidFill>
          </p:spPr>
          <p:txBody>
            <a:bodyPr wrap="none" rtlCol="0">
              <a:spAutoFit/>
            </a:bodyPr>
            <a:lstStyle/>
            <a:p>
              <a:r>
                <a:rPr lang="en-US" sz="1050" dirty="0" smtClean="0"/>
                <a:t>0L03-3 lowered by 3 MV/m</a:t>
              </a:r>
            </a:p>
            <a:p>
              <a:r>
                <a:rPr lang="en-US" sz="1050" dirty="0" smtClean="0"/>
                <a:t>0L03-7 lowered by 3 MV/m</a:t>
              </a:r>
            </a:p>
          </p:txBody>
        </p:sp>
        <p:cxnSp>
          <p:nvCxnSpPr>
            <p:cNvPr id="22" name="Straight Arrow Connector 21"/>
            <p:cNvCxnSpPr/>
            <p:nvPr/>
          </p:nvCxnSpPr>
          <p:spPr bwMode="auto">
            <a:xfrm flipV="1">
              <a:off x="3657600" y="3669035"/>
              <a:ext cx="381000" cy="268049"/>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2514501" y="4352582"/>
            <a:ext cx="1596912" cy="1005756"/>
            <a:chOff x="2514501" y="4352582"/>
            <a:chExt cx="1596912" cy="1005756"/>
          </a:xfrm>
        </p:grpSpPr>
        <p:cxnSp>
          <p:nvCxnSpPr>
            <p:cNvPr id="14" name="Straight Arrow Connector 13"/>
            <p:cNvCxnSpPr/>
            <p:nvPr/>
          </p:nvCxnSpPr>
          <p:spPr bwMode="auto">
            <a:xfrm flipV="1">
              <a:off x="3429000" y="4352582"/>
              <a:ext cx="682413" cy="600418"/>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514501" y="4942840"/>
              <a:ext cx="1596912" cy="415498"/>
            </a:xfrm>
            <a:prstGeom prst="rect">
              <a:avLst/>
            </a:prstGeom>
            <a:solidFill>
              <a:srgbClr val="FFFF00"/>
            </a:solidFill>
          </p:spPr>
          <p:txBody>
            <a:bodyPr wrap="none" rtlCol="0">
              <a:spAutoFit/>
            </a:bodyPr>
            <a:lstStyle/>
            <a:p>
              <a:r>
                <a:rPr lang="en-US" sz="1050" dirty="0" smtClean="0"/>
                <a:t>0L03-5 raised by 3 MV/m</a:t>
              </a:r>
            </a:p>
            <a:p>
              <a:r>
                <a:rPr lang="en-US" sz="1050" dirty="0" smtClean="0"/>
                <a:t>oL03-6 raised by 3 MV/m</a:t>
              </a:r>
            </a:p>
          </p:txBody>
        </p:sp>
        <p:cxnSp>
          <p:nvCxnSpPr>
            <p:cNvPr id="26" name="Straight Arrow Connector 25"/>
            <p:cNvCxnSpPr/>
            <p:nvPr/>
          </p:nvCxnSpPr>
          <p:spPr bwMode="auto">
            <a:xfrm flipV="1">
              <a:off x="3657600" y="4537155"/>
              <a:ext cx="453813" cy="415845"/>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Footer Placeholder 2"/>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19</a:t>
            </a:fld>
            <a:endParaRPr lang="en-US" dirty="0"/>
          </a:p>
        </p:txBody>
      </p:sp>
      <p:sp>
        <p:nvSpPr>
          <p:cNvPr id="25" name="TextBox 7"/>
          <p:cNvSpPr txBox="1">
            <a:spLocks noChangeArrowheads="1"/>
          </p:cNvSpPr>
          <p:nvPr/>
        </p:nvSpPr>
        <p:spPr bwMode="auto">
          <a:xfrm>
            <a:off x="6890107" y="6000120"/>
            <a:ext cx="1622522" cy="369332"/>
          </a:xfrm>
          <a:prstGeom prst="rect">
            <a:avLst/>
          </a:prstGeom>
          <a:solidFill>
            <a:srgbClr val="FFFF00"/>
          </a:solidFill>
          <a:ln>
            <a:noFill/>
          </a:ln>
        </p:spPr>
        <p:txBody>
          <a:bodyPr wrap="none">
            <a:spAutoFit/>
          </a:bodyPr>
          <a:lstStyle>
            <a:lvl1pPr>
              <a:defRPr sz="3600">
                <a:solidFill>
                  <a:schemeClr val="tx1"/>
                </a:solidFill>
                <a:latin typeface="Arial" pitchFamily="34" charset="0"/>
                <a:ea typeface="Arial Unicode MS" pitchFamily="34" charset="-128"/>
                <a:cs typeface="Arial Unicode MS" pitchFamily="34" charset="-128"/>
              </a:defRPr>
            </a:lvl1pPr>
            <a:lvl2pPr marL="37931725" indent="-37474525">
              <a:defRPr sz="3600">
                <a:solidFill>
                  <a:schemeClr val="tx1"/>
                </a:solidFill>
                <a:latin typeface="Arial" pitchFamily="34" charset="0"/>
                <a:ea typeface="Arial Unicode MS" pitchFamily="34" charset="-128"/>
                <a:cs typeface="Arial Unicode MS" pitchFamily="34" charset="-128"/>
              </a:defRPr>
            </a:lvl2pPr>
            <a:lvl3pPr>
              <a:defRPr sz="3600">
                <a:solidFill>
                  <a:schemeClr val="tx1"/>
                </a:solidFill>
                <a:latin typeface="Arial" pitchFamily="34" charset="0"/>
                <a:ea typeface="Arial Unicode MS" pitchFamily="34" charset="-128"/>
                <a:cs typeface="Arial Unicode MS" pitchFamily="34" charset="-128"/>
              </a:defRPr>
            </a:lvl3pPr>
            <a:lvl4pPr>
              <a:defRPr sz="3600">
                <a:solidFill>
                  <a:schemeClr val="tx1"/>
                </a:solidFill>
                <a:latin typeface="Arial" pitchFamily="34" charset="0"/>
                <a:ea typeface="Arial Unicode MS" pitchFamily="34" charset="-128"/>
                <a:cs typeface="Arial Unicode MS" pitchFamily="34" charset="-128"/>
              </a:defRPr>
            </a:lvl4pPr>
            <a:lvl5pPr>
              <a:defRPr sz="3600">
                <a:solidFill>
                  <a:schemeClr val="tx1"/>
                </a:solidFill>
                <a:latin typeface="Arial" pitchFamily="34" charset="0"/>
                <a:ea typeface="Arial Unicode MS" pitchFamily="34" charset="-128"/>
                <a:cs typeface="Arial Unicode MS" pitchFamily="34" charset="-128"/>
              </a:defRPr>
            </a:lvl5pPr>
            <a:lvl6pPr marL="4572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6pPr>
            <a:lvl7pPr marL="9144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7pPr>
            <a:lvl8pPr marL="13716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8pPr>
            <a:lvl9pPr marL="18288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9pPr>
          </a:lstStyle>
          <a:p>
            <a:r>
              <a:rPr lang="en-US" altLang="en-US" sz="1800" dirty="0" smtClean="0">
                <a:solidFill>
                  <a:srgbClr val="000000"/>
                </a:solidFill>
                <a:latin typeface="Microsoft Yi Baiti"/>
                <a:cs typeface="Microsoft Yi Baiti"/>
              </a:rPr>
              <a:t>IBIC17, </a:t>
            </a:r>
            <a:r>
              <a:rPr lang="en-US" sz="1800" dirty="0">
                <a:latin typeface="Microsoft Yi Baiti"/>
                <a:cs typeface="Microsoft Yi Baiti"/>
              </a:rPr>
              <a:t>TH1AB1</a:t>
            </a:r>
            <a:endParaRPr lang="en-US" altLang="en-US" sz="1800" dirty="0">
              <a:solidFill>
                <a:srgbClr val="000000"/>
              </a:solidFill>
              <a:latin typeface="Microsoft Yi Baiti"/>
              <a:cs typeface="Microsoft Yi Baiti"/>
            </a:endParaRPr>
          </a:p>
        </p:txBody>
      </p:sp>
    </p:spTree>
    <p:extLst>
      <p:ext uri="{BB962C8B-B14F-4D97-AF65-F5344CB8AC3E}">
        <p14:creationId xmlns:p14="http://schemas.microsoft.com/office/powerpoint/2010/main" val="960653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000" y="56215"/>
            <a:ext cx="9134000" cy="707886"/>
          </a:xfrm>
          <a:prstGeom prst="rect">
            <a:avLst/>
          </a:prstGeom>
          <a:noFill/>
        </p:spPr>
        <p:txBody>
          <a:bodyPr wrap="square" rtlCol="0">
            <a:spAutoFit/>
          </a:bodyPr>
          <a:lstStyle/>
          <a:p>
            <a:pPr algn="ctr"/>
            <a:r>
              <a:rPr lang="en-US" sz="4000" b="1" dirty="0" smtClean="0">
                <a:latin typeface="Microsoft Yi Baiti" panose="03000500000000000000" pitchFamily="66" charset="0"/>
                <a:ea typeface="Microsoft Yi Baiti" panose="03000500000000000000" pitchFamily="66" charset="0"/>
              </a:rPr>
              <a:t>Outline</a:t>
            </a:r>
            <a:endParaRPr lang="en-US" sz="4000" b="1" dirty="0">
              <a:latin typeface="Microsoft Yi Baiti" panose="03000500000000000000" pitchFamily="66" charset="0"/>
              <a:ea typeface="Microsoft Yi Baiti" panose="03000500000000000000" pitchFamily="66" charset="0"/>
            </a:endParaRPr>
          </a:p>
        </p:txBody>
      </p:sp>
      <p:sp>
        <p:nvSpPr>
          <p:cNvPr id="16" name="Content Placeholder 2"/>
          <p:cNvSpPr txBox="1">
            <a:spLocks/>
          </p:cNvSpPr>
          <p:nvPr/>
        </p:nvSpPr>
        <p:spPr>
          <a:xfrm>
            <a:off x="153619" y="878657"/>
            <a:ext cx="8887968" cy="5493557"/>
          </a:xfrm>
          <a:prstGeom prst="rect">
            <a:avLst/>
          </a:prstGeom>
        </p:spPr>
        <p:txBody>
          <a:bodyPr>
            <a:noAutofit/>
          </a:bodyPr>
          <a:lstStyle>
            <a:lvl1pPr marL="342900" indent="-342900" algn="l" defTabSz="457200" rtl="0" eaLnBrk="1" latinLnBrk="0" hangingPunct="1">
              <a:spcBef>
                <a:spcPct val="20000"/>
              </a:spcBef>
              <a:buClr>
                <a:srgbClr val="990033"/>
              </a:buClr>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Microsoft Yi Baiti" panose="03000500000000000000" pitchFamily="66" charset="0"/>
                <a:ea typeface="Microsoft Yi Baiti" panose="03000500000000000000" pitchFamily="66" charset="0"/>
              </a:rPr>
              <a:t>CEBAF and its SRF linacs</a:t>
            </a:r>
          </a:p>
          <a:p>
            <a:r>
              <a:rPr lang="en-US" sz="3200" dirty="0" smtClean="0">
                <a:latin typeface="Microsoft Yi Baiti" panose="03000500000000000000" pitchFamily="66" charset="0"/>
                <a:ea typeface="Microsoft Yi Baiti" panose="03000500000000000000" pitchFamily="66" charset="0"/>
              </a:rPr>
              <a:t>Field Emission (FE) and its impact</a:t>
            </a:r>
          </a:p>
          <a:p>
            <a:pPr lvl="1"/>
            <a:r>
              <a:rPr lang="en-US" sz="2800" dirty="0" smtClean="0">
                <a:latin typeface="Microsoft Yi Baiti" panose="03000500000000000000" pitchFamily="66" charset="0"/>
                <a:ea typeface="Microsoft Yi Baiti" panose="03000500000000000000" pitchFamily="66" charset="0"/>
              </a:rPr>
              <a:t>Machine energy reach</a:t>
            </a:r>
          </a:p>
          <a:p>
            <a:pPr lvl="1"/>
            <a:r>
              <a:rPr lang="en-US" dirty="0" smtClean="0">
                <a:latin typeface="Microsoft Yi Baiti" panose="03000500000000000000" pitchFamily="66" charset="0"/>
                <a:ea typeface="Microsoft Yi Baiti" panose="03000500000000000000" pitchFamily="66" charset="0"/>
              </a:rPr>
              <a:t>Machine operation reliability</a:t>
            </a:r>
          </a:p>
          <a:p>
            <a:r>
              <a:rPr lang="en-US" sz="3200" dirty="0" smtClean="0">
                <a:latin typeface="Microsoft Yi Baiti" panose="03000500000000000000" pitchFamily="66" charset="0"/>
                <a:ea typeface="Microsoft Yi Baiti" panose="03000500000000000000" pitchFamily="66" charset="0"/>
              </a:rPr>
              <a:t>Current understanding of FE in CEBAF linacs</a:t>
            </a:r>
          </a:p>
          <a:p>
            <a:pPr lvl="1"/>
            <a:r>
              <a:rPr lang="en-US" sz="2800" dirty="0" smtClean="0">
                <a:latin typeface="Microsoft Yi Baiti" panose="03000500000000000000" pitchFamily="66" charset="0"/>
                <a:ea typeface="Microsoft Yi Baiti" panose="03000500000000000000" pitchFamily="66" charset="0"/>
              </a:rPr>
              <a:t>Root-causes</a:t>
            </a:r>
          </a:p>
          <a:p>
            <a:pPr lvl="1"/>
            <a:r>
              <a:rPr lang="en-US" dirty="0" smtClean="0">
                <a:latin typeface="Microsoft Yi Baiti" panose="03000500000000000000" pitchFamily="66" charset="0"/>
                <a:ea typeface="Microsoft Yi Baiti" panose="03000500000000000000" pitchFamily="66" charset="0"/>
              </a:rPr>
              <a:t>Mitigations</a:t>
            </a:r>
          </a:p>
          <a:p>
            <a:pPr lvl="1"/>
            <a:r>
              <a:rPr lang="en-US" sz="2800" dirty="0" smtClean="0">
                <a:latin typeface="Microsoft Yi Baiti" panose="03000500000000000000" pitchFamily="66" charset="0"/>
                <a:ea typeface="Microsoft Yi Baiti" panose="03000500000000000000" pitchFamily="66" charset="0"/>
              </a:rPr>
              <a:t>Counter-measures</a:t>
            </a:r>
          </a:p>
          <a:p>
            <a:r>
              <a:rPr lang="en-US" sz="3200" dirty="0" smtClean="0">
                <a:latin typeface="Microsoft Yi Baiti" panose="03000500000000000000" pitchFamily="66" charset="0"/>
                <a:ea typeface="Microsoft Yi Baiti" panose="03000500000000000000" pitchFamily="66" charset="0"/>
              </a:rPr>
              <a:t>Open questions and discussions   </a:t>
            </a:r>
            <a:endParaRPr lang="en-US" dirty="0" smtClean="0">
              <a:latin typeface="Microsoft Yi Baiti" panose="03000500000000000000" pitchFamily="66" charset="0"/>
              <a:ea typeface="Microsoft Yi Baiti" panose="03000500000000000000" pitchFamily="66" charset="0"/>
            </a:endParaRP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2</a:t>
            </a:fld>
            <a:endParaRPr lang="en-US" dirty="0"/>
          </a:p>
        </p:txBody>
      </p:sp>
    </p:spTree>
    <p:extLst>
      <p:ext uri="{BB962C8B-B14F-4D97-AF65-F5344CB8AC3E}">
        <p14:creationId xmlns:p14="http://schemas.microsoft.com/office/powerpoint/2010/main" val="6729529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20</a:t>
            </a:fld>
            <a:endParaRPr lang="en-US" dirty="0"/>
          </a:p>
        </p:txBody>
      </p:sp>
      <p:sp>
        <p:nvSpPr>
          <p:cNvPr id="6" name="Title 1"/>
          <p:cNvSpPr>
            <a:spLocks noGrp="1"/>
          </p:cNvSpPr>
          <p:nvPr>
            <p:ph type="title"/>
          </p:nvPr>
        </p:nvSpPr>
        <p:spPr>
          <a:xfrm>
            <a:off x="0" y="73480"/>
            <a:ext cx="9144000" cy="762000"/>
          </a:xfrm>
        </p:spPr>
        <p:txBody>
          <a:bodyPr/>
          <a:lstStyle/>
          <a:p>
            <a:r>
              <a:rPr lang="en-US" sz="3600" cap="none" dirty="0" smtClean="0">
                <a:latin typeface="Microsoft Yi Baiti"/>
                <a:cs typeface="Microsoft Yi Baiti"/>
              </a:rPr>
              <a:t>Observed Radiation </a:t>
            </a:r>
            <a:r>
              <a:rPr lang="en-US" sz="3600" cap="none" dirty="0" smtClean="0">
                <a:latin typeface="Microsoft Yi Baiti"/>
                <a:cs typeface="Microsoft Yi Baiti"/>
              </a:rPr>
              <a:t>Enhancement </a:t>
            </a:r>
            <a:r>
              <a:rPr lang="en-US" sz="3600" cap="none" dirty="0" smtClean="0">
                <a:latin typeface="Microsoft Yi Baiti"/>
                <a:cs typeface="Microsoft Yi Baiti"/>
              </a:rPr>
              <a:t>due to FE Electron </a:t>
            </a:r>
            <a:r>
              <a:rPr lang="en-US" sz="3600" cap="none" dirty="0">
                <a:latin typeface="Microsoft Yi Baiti"/>
                <a:cs typeface="Microsoft Yi Baiti"/>
              </a:rPr>
              <a:t>E</a:t>
            </a:r>
            <a:r>
              <a:rPr lang="en-US" sz="3600" cap="none" dirty="0" smtClean="0">
                <a:latin typeface="Microsoft Yi Baiti"/>
                <a:cs typeface="Microsoft Yi Baiti"/>
              </a:rPr>
              <a:t>xportation across </a:t>
            </a:r>
            <a:r>
              <a:rPr lang="en-US" sz="3600" cap="none" dirty="0" err="1" smtClean="0">
                <a:latin typeface="Microsoft Yi Baiti"/>
                <a:cs typeface="Microsoft Yi Baiti"/>
              </a:rPr>
              <a:t>Cryomodules</a:t>
            </a:r>
            <a:r>
              <a:rPr lang="en-US" sz="3600" cap="none" dirty="0" smtClean="0">
                <a:latin typeface="Microsoft Yi Baiti"/>
                <a:cs typeface="Microsoft Yi Baiti"/>
              </a:rPr>
              <a:t> </a:t>
            </a:r>
            <a:endParaRPr lang="en-US" sz="3600" cap="none" dirty="0">
              <a:latin typeface="Microsoft Yi Baiti"/>
              <a:cs typeface="Microsoft Yi Baiti"/>
            </a:endParaRPr>
          </a:p>
        </p:txBody>
      </p:sp>
      <p:pic>
        <p:nvPicPr>
          <p:cNvPr id="7" name="Picture 2" descr="C:\Users\geng\Desktop\1611136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12720"/>
            <a:ext cx="7772400" cy="4404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03711" y="5102680"/>
            <a:ext cx="1144865" cy="415498"/>
          </a:xfrm>
          <a:prstGeom prst="rect">
            <a:avLst/>
          </a:prstGeom>
          <a:solidFill>
            <a:srgbClr val="FFFF00"/>
          </a:solidFill>
        </p:spPr>
        <p:txBody>
          <a:bodyPr wrap="none" rtlCol="0">
            <a:spAutoFit/>
          </a:bodyPr>
          <a:lstStyle/>
          <a:p>
            <a:r>
              <a:rPr lang="en-US" sz="1050" dirty="0"/>
              <a:t>0</a:t>
            </a:r>
            <a:r>
              <a:rPr lang="en-US" sz="1050" dirty="0" smtClean="0"/>
              <a:t>L04 on 0L03 off</a:t>
            </a:r>
          </a:p>
          <a:p>
            <a:r>
              <a:rPr lang="en-US" sz="1050" dirty="0" smtClean="0"/>
              <a:t>Barely any count</a:t>
            </a:r>
            <a:endParaRPr lang="en-US" sz="1050" dirty="0"/>
          </a:p>
        </p:txBody>
      </p:sp>
      <p:grpSp>
        <p:nvGrpSpPr>
          <p:cNvPr id="9" name="Group 8"/>
          <p:cNvGrpSpPr/>
          <p:nvPr/>
        </p:nvGrpSpPr>
        <p:grpSpPr>
          <a:xfrm>
            <a:off x="5029200" y="2511880"/>
            <a:ext cx="2973665" cy="2514600"/>
            <a:chOff x="5029200" y="1905000"/>
            <a:chExt cx="2973665" cy="2514600"/>
          </a:xfrm>
        </p:grpSpPr>
        <p:sp>
          <p:nvSpPr>
            <p:cNvPr id="10" name="TextBox 9"/>
            <p:cNvSpPr txBox="1"/>
            <p:nvPr/>
          </p:nvSpPr>
          <p:spPr>
            <a:xfrm>
              <a:off x="6858000" y="1905000"/>
              <a:ext cx="1144865" cy="415498"/>
            </a:xfrm>
            <a:prstGeom prst="rect">
              <a:avLst/>
            </a:prstGeom>
            <a:solidFill>
              <a:srgbClr val="FFFF00"/>
            </a:solidFill>
          </p:spPr>
          <p:txBody>
            <a:bodyPr wrap="none" rtlCol="0">
              <a:spAutoFit/>
            </a:bodyPr>
            <a:lstStyle/>
            <a:p>
              <a:r>
                <a:rPr lang="en-US" sz="1050" dirty="0"/>
                <a:t>0</a:t>
              </a:r>
              <a:r>
                <a:rPr lang="en-US" sz="1050" dirty="0" smtClean="0"/>
                <a:t>L04 off 0L03 on</a:t>
              </a:r>
            </a:p>
            <a:p>
              <a:r>
                <a:rPr lang="en-US" sz="1050" dirty="0" smtClean="0"/>
                <a:t>Count rate ~ 1E4</a:t>
              </a:r>
              <a:endParaRPr lang="en-US" sz="1050" dirty="0"/>
            </a:p>
          </p:txBody>
        </p:sp>
        <p:cxnSp>
          <p:nvCxnSpPr>
            <p:cNvPr id="11" name="Straight Arrow Connector 10"/>
            <p:cNvCxnSpPr/>
            <p:nvPr/>
          </p:nvCxnSpPr>
          <p:spPr bwMode="auto">
            <a:xfrm flipV="1">
              <a:off x="5029200" y="2819400"/>
              <a:ext cx="1905000" cy="1600200"/>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11"/>
          <p:cNvGrpSpPr/>
          <p:nvPr/>
        </p:nvGrpSpPr>
        <p:grpSpPr>
          <a:xfrm>
            <a:off x="5181600" y="1673680"/>
            <a:ext cx="2133600" cy="762000"/>
            <a:chOff x="5181600" y="1066800"/>
            <a:chExt cx="2133600" cy="762000"/>
          </a:xfrm>
        </p:grpSpPr>
        <p:sp>
          <p:nvSpPr>
            <p:cNvPr id="13" name="TextBox 12"/>
            <p:cNvSpPr txBox="1"/>
            <p:nvPr/>
          </p:nvSpPr>
          <p:spPr>
            <a:xfrm>
              <a:off x="5181600" y="1066800"/>
              <a:ext cx="1122423" cy="415498"/>
            </a:xfrm>
            <a:prstGeom prst="rect">
              <a:avLst/>
            </a:prstGeom>
            <a:solidFill>
              <a:srgbClr val="FFFF00"/>
            </a:solidFill>
          </p:spPr>
          <p:txBody>
            <a:bodyPr wrap="none" rtlCol="0">
              <a:spAutoFit/>
            </a:bodyPr>
            <a:lstStyle/>
            <a:p>
              <a:r>
                <a:rPr lang="en-US" sz="1050" dirty="0"/>
                <a:t>0</a:t>
              </a:r>
              <a:r>
                <a:rPr lang="en-US" sz="1050" dirty="0" smtClean="0"/>
                <a:t>L04 on 0L03 on</a:t>
              </a:r>
            </a:p>
            <a:p>
              <a:r>
                <a:rPr lang="en-US" sz="1050" dirty="0" smtClean="0"/>
                <a:t>Count rate ~ 1E6</a:t>
              </a:r>
              <a:endParaRPr lang="en-US" sz="1050" dirty="0"/>
            </a:p>
          </p:txBody>
        </p:sp>
        <p:cxnSp>
          <p:nvCxnSpPr>
            <p:cNvPr id="14" name="Straight Arrow Connector 13"/>
            <p:cNvCxnSpPr/>
            <p:nvPr/>
          </p:nvCxnSpPr>
          <p:spPr bwMode="auto">
            <a:xfrm flipH="1" flipV="1">
              <a:off x="6304023" y="1295400"/>
              <a:ext cx="1011177" cy="533400"/>
            </a:xfrm>
            <a:prstGeom prst="straightConnector1">
              <a:avLst/>
            </a:prstGeom>
            <a:solidFill>
              <a:schemeClr val="accent1"/>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7"/>
          <p:cNvSpPr txBox="1">
            <a:spLocks noChangeArrowheads="1"/>
          </p:cNvSpPr>
          <p:nvPr/>
        </p:nvSpPr>
        <p:spPr bwMode="auto">
          <a:xfrm>
            <a:off x="6890107" y="6000120"/>
            <a:ext cx="1622522" cy="369332"/>
          </a:xfrm>
          <a:prstGeom prst="rect">
            <a:avLst/>
          </a:prstGeom>
          <a:solidFill>
            <a:srgbClr val="FFFF00"/>
          </a:solidFill>
          <a:ln>
            <a:noFill/>
          </a:ln>
        </p:spPr>
        <p:txBody>
          <a:bodyPr wrap="none">
            <a:spAutoFit/>
          </a:bodyPr>
          <a:lstStyle>
            <a:lvl1pPr>
              <a:defRPr sz="3600">
                <a:solidFill>
                  <a:schemeClr val="tx1"/>
                </a:solidFill>
                <a:latin typeface="Arial" pitchFamily="34" charset="0"/>
                <a:ea typeface="Arial Unicode MS" pitchFamily="34" charset="-128"/>
                <a:cs typeface="Arial Unicode MS" pitchFamily="34" charset="-128"/>
              </a:defRPr>
            </a:lvl1pPr>
            <a:lvl2pPr marL="37931725" indent="-37474525">
              <a:defRPr sz="3600">
                <a:solidFill>
                  <a:schemeClr val="tx1"/>
                </a:solidFill>
                <a:latin typeface="Arial" pitchFamily="34" charset="0"/>
                <a:ea typeface="Arial Unicode MS" pitchFamily="34" charset="-128"/>
                <a:cs typeface="Arial Unicode MS" pitchFamily="34" charset="-128"/>
              </a:defRPr>
            </a:lvl2pPr>
            <a:lvl3pPr>
              <a:defRPr sz="3600">
                <a:solidFill>
                  <a:schemeClr val="tx1"/>
                </a:solidFill>
                <a:latin typeface="Arial" pitchFamily="34" charset="0"/>
                <a:ea typeface="Arial Unicode MS" pitchFamily="34" charset="-128"/>
                <a:cs typeface="Arial Unicode MS" pitchFamily="34" charset="-128"/>
              </a:defRPr>
            </a:lvl3pPr>
            <a:lvl4pPr>
              <a:defRPr sz="3600">
                <a:solidFill>
                  <a:schemeClr val="tx1"/>
                </a:solidFill>
                <a:latin typeface="Arial" pitchFamily="34" charset="0"/>
                <a:ea typeface="Arial Unicode MS" pitchFamily="34" charset="-128"/>
                <a:cs typeface="Arial Unicode MS" pitchFamily="34" charset="-128"/>
              </a:defRPr>
            </a:lvl4pPr>
            <a:lvl5pPr>
              <a:defRPr sz="3600">
                <a:solidFill>
                  <a:schemeClr val="tx1"/>
                </a:solidFill>
                <a:latin typeface="Arial" pitchFamily="34" charset="0"/>
                <a:ea typeface="Arial Unicode MS" pitchFamily="34" charset="-128"/>
                <a:cs typeface="Arial Unicode MS" pitchFamily="34" charset="-128"/>
              </a:defRPr>
            </a:lvl5pPr>
            <a:lvl6pPr marL="4572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6pPr>
            <a:lvl7pPr marL="9144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7pPr>
            <a:lvl8pPr marL="13716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8pPr>
            <a:lvl9pPr marL="1828800" eaLnBrk="0" fontAlgn="ctr" hangingPunct="0">
              <a:spcBef>
                <a:spcPct val="0"/>
              </a:spcBef>
              <a:spcAft>
                <a:spcPct val="0"/>
              </a:spcAft>
              <a:defRPr sz="3600">
                <a:solidFill>
                  <a:schemeClr val="tx1"/>
                </a:solidFill>
                <a:latin typeface="Arial" pitchFamily="34" charset="0"/>
                <a:ea typeface="Arial Unicode MS" pitchFamily="34" charset="-128"/>
                <a:cs typeface="Arial Unicode MS" pitchFamily="34" charset="-128"/>
              </a:defRPr>
            </a:lvl9pPr>
          </a:lstStyle>
          <a:p>
            <a:r>
              <a:rPr lang="en-US" altLang="en-US" sz="1800" dirty="0" smtClean="0">
                <a:solidFill>
                  <a:srgbClr val="000000"/>
                </a:solidFill>
                <a:latin typeface="Microsoft Yi Baiti"/>
                <a:cs typeface="Microsoft Yi Baiti"/>
              </a:rPr>
              <a:t>IBIC17, </a:t>
            </a:r>
            <a:r>
              <a:rPr lang="en-US" sz="1800" dirty="0">
                <a:latin typeface="Microsoft Yi Baiti"/>
                <a:cs typeface="Microsoft Yi Baiti"/>
              </a:rPr>
              <a:t>TH1AB1</a:t>
            </a:r>
            <a:endParaRPr lang="en-US" altLang="en-US" sz="1800" dirty="0">
              <a:solidFill>
                <a:srgbClr val="000000"/>
              </a:solidFill>
              <a:latin typeface="Microsoft Yi Baiti"/>
              <a:cs typeface="Microsoft Yi Baiti"/>
            </a:endParaRPr>
          </a:p>
        </p:txBody>
      </p:sp>
    </p:spTree>
    <p:extLst>
      <p:ext uri="{BB962C8B-B14F-4D97-AF65-F5344CB8AC3E}">
        <p14:creationId xmlns:p14="http://schemas.microsoft.com/office/powerpoint/2010/main" val="233764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JLAB_SRF_Photo\ACC_50.jpg"/>
          <p:cNvPicPr>
            <a:picLocks noChangeAspect="1" noChangeArrowheads="1"/>
          </p:cNvPicPr>
          <p:nvPr/>
        </p:nvPicPr>
        <p:blipFill>
          <a:blip r:embed="rId2" cstate="print"/>
          <a:srcRect/>
          <a:stretch>
            <a:fillRect/>
          </a:stretch>
        </p:blipFill>
        <p:spPr bwMode="auto">
          <a:xfrm>
            <a:off x="4592416" y="2046589"/>
            <a:ext cx="4322984" cy="3402806"/>
          </a:xfrm>
          <a:prstGeom prst="rect">
            <a:avLst/>
          </a:prstGeom>
          <a:noFill/>
        </p:spPr>
      </p:pic>
      <p:sp>
        <p:nvSpPr>
          <p:cNvPr id="5" name="TextBox 4"/>
          <p:cNvSpPr txBox="1"/>
          <p:nvPr/>
        </p:nvSpPr>
        <p:spPr>
          <a:xfrm>
            <a:off x="10000" y="56215"/>
            <a:ext cx="9134000" cy="584775"/>
          </a:xfrm>
          <a:prstGeom prst="rect">
            <a:avLst/>
          </a:prstGeom>
          <a:noFill/>
        </p:spPr>
        <p:txBody>
          <a:bodyPr wrap="square" rtlCol="0">
            <a:spAutoFit/>
          </a:bodyPr>
          <a:lstStyle/>
          <a:p>
            <a:pPr algn="ctr"/>
            <a:r>
              <a:rPr lang="en-US" sz="3200" b="1" dirty="0" smtClean="0">
                <a:latin typeface="Microsoft Yi Baiti" panose="03000500000000000000" pitchFamily="66" charset="0"/>
                <a:ea typeface="Microsoft Yi Baiti" panose="03000500000000000000" pitchFamily="66" charset="0"/>
              </a:rPr>
              <a:t>CEBAF: Continuous Electron Beam Accelerator Facility</a:t>
            </a:r>
            <a:endParaRPr lang="en-US" sz="3200" b="1" dirty="0">
              <a:latin typeface="Microsoft Yi Baiti" panose="03000500000000000000" pitchFamily="66" charset="0"/>
              <a:ea typeface="Microsoft Yi Baiti" panose="03000500000000000000" pitchFamily="66" charset="0"/>
            </a:endParaRPr>
          </a:p>
        </p:txBody>
      </p:sp>
      <p:sp>
        <p:nvSpPr>
          <p:cNvPr id="6" name="TextBox 5"/>
          <p:cNvSpPr txBox="1"/>
          <p:nvPr/>
        </p:nvSpPr>
        <p:spPr>
          <a:xfrm>
            <a:off x="264709" y="836704"/>
            <a:ext cx="3988592" cy="461665"/>
          </a:xfrm>
          <a:prstGeom prst="rect">
            <a:avLst/>
          </a:prstGeom>
          <a:noFill/>
        </p:spPr>
        <p:txBody>
          <a:bodyPr wrap="none" rtlCol="0">
            <a:spAutoFit/>
          </a:bodyPr>
          <a:lstStyle/>
          <a:p>
            <a:r>
              <a:rPr lang="en-US" sz="2400" dirty="0" smtClean="0">
                <a:latin typeface="Microsoft Yi Baiti" panose="03000500000000000000" pitchFamily="66" charset="0"/>
                <a:ea typeface="Microsoft Yi Baiti" panose="03000500000000000000" pitchFamily="66" charset="0"/>
              </a:rPr>
              <a:t>Basic research of </a:t>
            </a:r>
            <a:r>
              <a:rPr lang="en-US" sz="2400" dirty="0" err="1" smtClean="0">
                <a:latin typeface="Microsoft Yi Baiti" panose="03000500000000000000" pitchFamily="66" charset="0"/>
                <a:ea typeface="Microsoft Yi Baiti" panose="03000500000000000000" pitchFamily="66" charset="0"/>
              </a:rPr>
              <a:t>atoms’s</a:t>
            </a:r>
            <a:r>
              <a:rPr lang="en-US" sz="2400" dirty="0" smtClean="0">
                <a:latin typeface="Microsoft Yi Baiti" panose="03000500000000000000" pitchFamily="66" charset="0"/>
                <a:ea typeface="Microsoft Yi Baiti" panose="03000500000000000000" pitchFamily="66" charset="0"/>
              </a:rPr>
              <a:t> nucleus</a:t>
            </a:r>
            <a:endParaRPr lang="en-US" sz="2400" dirty="0">
              <a:latin typeface="Microsoft Yi Baiti" panose="03000500000000000000" pitchFamily="66" charset="0"/>
              <a:ea typeface="Microsoft Yi Baiti" panose="03000500000000000000" pitchFamily="66" charset="0"/>
            </a:endParaRPr>
          </a:p>
        </p:txBody>
      </p:sp>
      <p:sp>
        <p:nvSpPr>
          <p:cNvPr id="7" name="TextBox 6"/>
          <p:cNvSpPr txBox="1"/>
          <p:nvPr/>
        </p:nvSpPr>
        <p:spPr>
          <a:xfrm>
            <a:off x="4470818" y="5453539"/>
            <a:ext cx="4444582" cy="954107"/>
          </a:xfrm>
          <a:prstGeom prst="rect">
            <a:avLst/>
          </a:prstGeom>
          <a:noFill/>
        </p:spPr>
        <p:txBody>
          <a:bodyPr wrap="square" rtlCol="0">
            <a:spAutoFit/>
          </a:bodyPr>
          <a:lstStyle/>
          <a:p>
            <a:pPr algn="ctr"/>
            <a:r>
              <a:rPr lang="en-US" sz="2800" dirty="0" smtClean="0">
                <a:latin typeface="Microsoft Yi Baiti" panose="03000500000000000000" pitchFamily="66" charset="0"/>
                <a:ea typeface="Microsoft Yi Baiti" panose="03000500000000000000" pitchFamily="66" charset="0"/>
              </a:rPr>
              <a:t>First large-scale application of SRF </a:t>
            </a:r>
            <a:r>
              <a:rPr lang="en-US" sz="2800" dirty="0" err="1" smtClean="0">
                <a:latin typeface="Microsoft Yi Baiti" panose="03000500000000000000" pitchFamily="66" charset="0"/>
                <a:ea typeface="Microsoft Yi Baiti" panose="03000500000000000000" pitchFamily="66" charset="0"/>
              </a:rPr>
              <a:t>linac</a:t>
            </a:r>
            <a:r>
              <a:rPr lang="en-US" sz="2800" dirty="0" smtClean="0">
                <a:latin typeface="Microsoft Yi Baiti" panose="03000500000000000000" pitchFamily="66" charset="0"/>
                <a:ea typeface="Microsoft Yi Baiti" panose="03000500000000000000" pitchFamily="66" charset="0"/>
              </a:rPr>
              <a:t> technology</a:t>
            </a:r>
          </a:p>
        </p:txBody>
      </p:sp>
      <p:sp>
        <p:nvSpPr>
          <p:cNvPr id="8" name="Rectangle 7"/>
          <p:cNvSpPr/>
          <p:nvPr/>
        </p:nvSpPr>
        <p:spPr>
          <a:xfrm>
            <a:off x="4689855" y="926645"/>
            <a:ext cx="3954929" cy="1077218"/>
          </a:xfrm>
          <a:prstGeom prst="rect">
            <a:avLst/>
          </a:prstGeom>
          <a:noFill/>
        </p:spPr>
        <p:txBody>
          <a:bodyPr wrap="none" lIns="91440" tIns="45720" rIns="91440" bIns="45720">
            <a:spAutoFit/>
          </a:bodyPr>
          <a:lstStyle/>
          <a:p>
            <a:pPr algn="ctr"/>
            <a:r>
              <a:rPr lang="en-US" sz="3200" b="1" dirty="0" smtClean="0">
                <a:ln w="1905"/>
                <a:solidFill>
                  <a:srgbClr val="FF0000"/>
                </a:solidFill>
                <a:effectLst>
                  <a:innerShdw blurRad="69850" dist="43180" dir="5400000">
                    <a:srgbClr val="000000">
                      <a:alpha val="65000"/>
                    </a:srgbClr>
                  </a:innerShdw>
                </a:effectLst>
                <a:latin typeface="Microsoft Yi Baiti" panose="03000500000000000000" pitchFamily="66" charset="0"/>
                <a:ea typeface="Microsoft Yi Baiti" panose="03000500000000000000" pitchFamily="66" charset="0"/>
              </a:rPr>
              <a:t>Construction 1987-1993</a:t>
            </a:r>
          </a:p>
          <a:p>
            <a:pPr algn="ctr"/>
            <a:r>
              <a:rPr lang="en-US" sz="3200" b="1" dirty="0" smtClean="0">
                <a:ln w="1905"/>
                <a:solidFill>
                  <a:srgbClr val="FF0000"/>
                </a:solidFill>
                <a:effectLst>
                  <a:innerShdw blurRad="69850" dist="43180" dir="5400000">
                    <a:srgbClr val="000000">
                      <a:alpha val="65000"/>
                    </a:srgbClr>
                  </a:innerShdw>
                </a:effectLst>
                <a:latin typeface="Microsoft Yi Baiti" panose="03000500000000000000" pitchFamily="66" charset="0"/>
                <a:ea typeface="Microsoft Yi Baiti" panose="03000500000000000000" pitchFamily="66" charset="0"/>
              </a:rPr>
              <a:t> </a:t>
            </a:r>
            <a:r>
              <a:rPr lang="en-US" sz="3200" b="1" dirty="0">
                <a:ln w="1905"/>
                <a:solidFill>
                  <a:srgbClr val="FF0000"/>
                </a:solidFill>
                <a:effectLst>
                  <a:innerShdw blurRad="69850" dist="43180" dir="5400000">
                    <a:srgbClr val="000000">
                      <a:alpha val="65000"/>
                    </a:srgbClr>
                  </a:innerShdw>
                </a:effectLst>
                <a:latin typeface="Microsoft Yi Baiti" panose="03000500000000000000" pitchFamily="66" charset="0"/>
                <a:ea typeface="Microsoft Yi Baiti" panose="03000500000000000000" pitchFamily="66" charset="0"/>
              </a:rPr>
              <a:t>U</a:t>
            </a:r>
            <a:r>
              <a:rPr lang="en-US" sz="3200" b="1" dirty="0" smtClean="0">
                <a:ln w="1905"/>
                <a:solidFill>
                  <a:srgbClr val="FF0000"/>
                </a:solidFill>
                <a:effectLst>
                  <a:innerShdw blurRad="69850" dist="43180" dir="5400000">
                    <a:srgbClr val="000000">
                      <a:alpha val="65000"/>
                    </a:srgbClr>
                  </a:innerShdw>
                </a:effectLst>
                <a:latin typeface="Microsoft Yi Baiti" panose="03000500000000000000" pitchFamily="66" charset="0"/>
                <a:ea typeface="Microsoft Yi Baiti" panose="03000500000000000000" pitchFamily="66" charset="0"/>
              </a:rPr>
              <a:t>pgrade 2008-2015 </a:t>
            </a:r>
            <a:endParaRPr lang="en-US" sz="3200" b="1" dirty="0">
              <a:ln w="1905"/>
              <a:solidFill>
                <a:srgbClr val="FF0000"/>
              </a:solidFill>
              <a:effectLst>
                <a:innerShdw blurRad="69850" dist="43180" dir="5400000">
                  <a:srgbClr val="000000">
                    <a:alpha val="65000"/>
                  </a:srgbClr>
                </a:innerShdw>
              </a:effectLst>
              <a:latin typeface="Microsoft Yi Baiti" panose="03000500000000000000" pitchFamily="66" charset="0"/>
              <a:ea typeface="Microsoft Yi Baiti" panose="03000500000000000000" pitchFamily="66" charset="0"/>
            </a:endParaRPr>
          </a:p>
        </p:txBody>
      </p:sp>
      <p:pic>
        <p:nvPicPr>
          <p:cNvPr id="2050" name="Picture 2" descr="https://c2.staticflickr.com/6/5548/12614908175_6ffbe856a3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15" y="1342320"/>
            <a:ext cx="3542143" cy="500297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3"/>
          </p:nvPr>
        </p:nvSpPr>
        <p:spPr/>
        <p:txBody>
          <a:bodyPr/>
          <a:lstStyle/>
          <a:p>
            <a:r>
              <a:rPr lang="cs-CZ" smtClean="0"/>
              <a:t>R.L. Geng, TTC @ Milan, Italy, Feb 6-9, 2018</a:t>
            </a:r>
            <a:endParaRPr lang="en-US" dirty="0"/>
          </a:p>
        </p:txBody>
      </p:sp>
      <p:sp>
        <p:nvSpPr>
          <p:cNvPr id="10" name="Slide Number Placeholder 9"/>
          <p:cNvSpPr>
            <a:spLocks noGrp="1"/>
          </p:cNvSpPr>
          <p:nvPr>
            <p:ph type="sldNum" sz="quarter" idx="4"/>
          </p:nvPr>
        </p:nvSpPr>
        <p:spPr/>
        <p:txBody>
          <a:bodyPr/>
          <a:lstStyle/>
          <a:p>
            <a:r>
              <a:rPr lang="en-US" smtClean="0"/>
              <a:t>Slide </a:t>
            </a:r>
            <a:fld id="{B58F48A6-A3E1-4848-9AC3-B43F560BE4FE}" type="slidenum">
              <a:rPr lang="en-US" smtClean="0"/>
              <a:pPr/>
              <a:t>3</a:t>
            </a:fld>
            <a:endParaRPr lang="en-US" dirty="0"/>
          </a:p>
        </p:txBody>
      </p:sp>
    </p:spTree>
    <p:extLst>
      <p:ext uri="{BB962C8B-B14F-4D97-AF65-F5344CB8AC3E}">
        <p14:creationId xmlns:p14="http://schemas.microsoft.com/office/powerpoint/2010/main" val="129983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22098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R.L. Geng</a:t>
            </a:r>
            <a:endParaRPr lang="en-US" dirty="0"/>
          </a:p>
        </p:txBody>
      </p:sp>
      <p:grpSp>
        <p:nvGrpSpPr>
          <p:cNvPr id="6" name="Group 9"/>
          <p:cNvGrpSpPr>
            <a:grpSpLocks/>
          </p:cNvGrpSpPr>
          <p:nvPr/>
        </p:nvGrpSpPr>
        <p:grpSpPr bwMode="auto">
          <a:xfrm>
            <a:off x="2564651" y="1938337"/>
            <a:ext cx="6096000" cy="4691063"/>
            <a:chOff x="864" y="820"/>
            <a:chExt cx="4224" cy="2955"/>
          </a:xfrm>
        </p:grpSpPr>
        <p:pic>
          <p:nvPicPr>
            <p:cNvPr id="7" name="Picture 10" descr="6_GeV_Racetrack"/>
            <p:cNvPicPr>
              <a:picLocks noChangeAspect="1" noChangeArrowheads="1"/>
            </p:cNvPicPr>
            <p:nvPr/>
          </p:nvPicPr>
          <p:blipFill>
            <a:blip r:embed="rId2" cstate="print"/>
            <a:srcRect/>
            <a:stretch>
              <a:fillRect/>
            </a:stretch>
          </p:blipFill>
          <p:spPr bwMode="auto">
            <a:xfrm>
              <a:off x="864" y="820"/>
              <a:ext cx="4224" cy="2955"/>
            </a:xfrm>
            <a:prstGeom prst="rect">
              <a:avLst/>
            </a:prstGeom>
            <a:noFill/>
            <a:ln w="9525">
              <a:noFill/>
              <a:miter lim="800000"/>
              <a:headEnd/>
              <a:tailEnd/>
            </a:ln>
          </p:spPr>
        </p:pic>
        <p:sp>
          <p:nvSpPr>
            <p:cNvPr id="8" name="AutoShape 11"/>
            <p:cNvSpPr>
              <a:spLocks noChangeArrowheads="1"/>
            </p:cNvSpPr>
            <p:nvPr/>
          </p:nvSpPr>
          <p:spPr bwMode="auto">
            <a:xfrm rot="5400000">
              <a:off x="3120" y="1746"/>
              <a:ext cx="336" cy="240"/>
            </a:xfrm>
            <a:prstGeom prst="parallelogram">
              <a:avLst>
                <a:gd name="adj" fmla="val 47911"/>
              </a:avLst>
            </a:prstGeom>
            <a:solidFill>
              <a:schemeClr val="bg1"/>
            </a:solidFill>
            <a:ln w="19050">
              <a:noFill/>
              <a:miter lim="800000"/>
              <a:headEnd/>
              <a:tailEnd/>
            </a:ln>
          </p:spPr>
          <p:txBody>
            <a:bodyPr anchor="ctr">
              <a:spAutoFit/>
            </a:bodyPr>
            <a:lstStyle/>
            <a:p>
              <a:pPr eaLnBrk="0" hangingPunct="0"/>
              <a:endParaRPr lang="en-US" dirty="0"/>
            </a:p>
          </p:txBody>
        </p:sp>
      </p:grpSp>
      <p:sp>
        <p:nvSpPr>
          <p:cNvPr id="9" name="Text Box 6"/>
          <p:cNvSpPr txBox="1">
            <a:spLocks noChangeArrowheads="1"/>
          </p:cNvSpPr>
          <p:nvPr/>
        </p:nvSpPr>
        <p:spPr bwMode="auto">
          <a:xfrm>
            <a:off x="368576" y="761976"/>
            <a:ext cx="4737434" cy="5632311"/>
          </a:xfrm>
          <a:prstGeom prst="rect">
            <a:avLst/>
          </a:prstGeom>
          <a:noFill/>
          <a:ln w="19050">
            <a:noFill/>
            <a:miter lim="800000"/>
            <a:headEnd/>
            <a:tailEnd/>
          </a:ln>
        </p:spPr>
        <p:txBody>
          <a:bodyPr wrap="square">
            <a:spAutoFit/>
          </a:bodyPr>
          <a:lstStyle/>
          <a:p>
            <a:pPr eaLnBrk="0" hangingPunct="0"/>
            <a:endParaRPr lang="en-US" sz="2000" b="1" dirty="0" smtClean="0">
              <a:solidFill>
                <a:srgbClr val="FF0000"/>
              </a:solidFill>
              <a:latin typeface="Microsoft Yi Baiti" panose="03000500000000000000" pitchFamily="66" charset="0"/>
              <a:ea typeface="Microsoft Yi Baiti" panose="03000500000000000000" pitchFamily="66" charset="0"/>
            </a:endParaRPr>
          </a:p>
          <a:p>
            <a:pPr eaLnBrk="0" hangingPunct="0"/>
            <a:r>
              <a:rPr lang="en-US" sz="2000" b="1" dirty="0" smtClean="0">
                <a:solidFill>
                  <a:srgbClr val="FF0000"/>
                </a:solidFill>
                <a:latin typeface="Microsoft Yi Baiti" panose="03000500000000000000" pitchFamily="66" charset="0"/>
                <a:ea typeface="Microsoft Yi Baiti" panose="03000500000000000000" pitchFamily="66" charset="0"/>
              </a:rPr>
              <a:t>2011 </a:t>
            </a:r>
            <a:r>
              <a:rPr lang="en-US" sz="2000" b="1" dirty="0">
                <a:solidFill>
                  <a:srgbClr val="FF0000"/>
                </a:solidFill>
                <a:latin typeface="Microsoft Yi Baiti" panose="03000500000000000000" pitchFamily="66" charset="0"/>
                <a:ea typeface="Microsoft Yi Baiti" panose="03000500000000000000" pitchFamily="66" charset="0"/>
              </a:rPr>
              <a:t>– present</a:t>
            </a:r>
          </a:p>
          <a:p>
            <a:pPr eaLnBrk="0" hangingPunct="0"/>
            <a:r>
              <a:rPr lang="en-US" sz="2000" b="1" dirty="0">
                <a:latin typeface="Microsoft Yi Baiti" panose="03000500000000000000" pitchFamily="66" charset="0"/>
                <a:ea typeface="Microsoft Yi Baiti" panose="03000500000000000000" pitchFamily="66" charset="0"/>
              </a:rPr>
              <a:t>12 </a:t>
            </a:r>
            <a:r>
              <a:rPr lang="en-US" sz="2000" b="1" dirty="0" err="1">
                <a:latin typeface="Microsoft Yi Baiti" panose="03000500000000000000" pitchFamily="66" charset="0"/>
                <a:ea typeface="Microsoft Yi Baiti" panose="03000500000000000000" pitchFamily="66" charset="0"/>
              </a:rPr>
              <a:t>GeV</a:t>
            </a:r>
            <a:r>
              <a:rPr lang="en-US" sz="2000" b="1" dirty="0">
                <a:latin typeface="Microsoft Yi Baiti" panose="03000500000000000000" pitchFamily="66" charset="0"/>
                <a:ea typeface="Microsoft Yi Baiti" panose="03000500000000000000" pitchFamily="66" charset="0"/>
              </a:rPr>
              <a:t> </a:t>
            </a:r>
            <a:r>
              <a:rPr lang="en-US" sz="2000" b="1" dirty="0" smtClean="0">
                <a:latin typeface="Microsoft Yi Baiti" panose="03000500000000000000" pitchFamily="66" charset="0"/>
                <a:ea typeface="Microsoft Yi Baiti" panose="03000500000000000000" pitchFamily="66" charset="0"/>
              </a:rPr>
              <a:t>Upgrade</a:t>
            </a:r>
          </a:p>
          <a:p>
            <a:pPr eaLnBrk="0" hangingPunct="0"/>
            <a:r>
              <a:rPr lang="en-US" sz="2000" b="1" dirty="0" smtClean="0">
                <a:latin typeface="Microsoft Yi Baiti" panose="03000500000000000000" pitchFamily="66" charset="0"/>
                <a:ea typeface="Microsoft Yi Baiti" panose="03000500000000000000" pitchFamily="66" charset="0"/>
              </a:rPr>
              <a:t>Two 1.1 </a:t>
            </a:r>
            <a:r>
              <a:rPr lang="en-US" sz="2000" b="1" dirty="0" err="1" smtClean="0">
                <a:latin typeface="Microsoft Yi Baiti" panose="03000500000000000000" pitchFamily="66" charset="0"/>
                <a:ea typeface="Microsoft Yi Baiti" panose="03000500000000000000" pitchFamily="66" charset="0"/>
              </a:rPr>
              <a:t>GeV</a:t>
            </a:r>
            <a:r>
              <a:rPr lang="en-US" sz="2000" b="1" dirty="0" smtClean="0">
                <a:latin typeface="Microsoft Yi Baiti" panose="03000500000000000000" pitchFamily="66" charset="0"/>
                <a:ea typeface="Microsoft Yi Baiti" panose="03000500000000000000" pitchFamily="66" charset="0"/>
              </a:rPr>
              <a:t> </a:t>
            </a:r>
            <a:r>
              <a:rPr lang="en-US" sz="2000" b="1" dirty="0" err="1" smtClean="0">
                <a:latin typeface="Microsoft Yi Baiti" panose="03000500000000000000" pitchFamily="66" charset="0"/>
                <a:ea typeface="Microsoft Yi Baiti" panose="03000500000000000000" pitchFamily="66" charset="0"/>
              </a:rPr>
              <a:t>linacs</a:t>
            </a:r>
            <a:endParaRPr lang="en-US" sz="2000" b="1" dirty="0">
              <a:latin typeface="Microsoft Yi Baiti" panose="03000500000000000000" pitchFamily="66" charset="0"/>
              <a:ea typeface="Microsoft Yi Baiti" panose="03000500000000000000" pitchFamily="66" charset="0"/>
            </a:endParaRPr>
          </a:p>
          <a:p>
            <a:pPr eaLnBrk="0" hangingPunct="0"/>
            <a:endParaRPr lang="en-US" sz="2000" b="1" dirty="0" smtClean="0">
              <a:latin typeface="Microsoft Yi Baiti" panose="03000500000000000000" pitchFamily="66" charset="0"/>
              <a:ea typeface="Microsoft Yi Baiti" panose="03000500000000000000" pitchFamily="66" charset="0"/>
            </a:endParaRPr>
          </a:p>
          <a:p>
            <a:pPr eaLnBrk="0" hangingPunct="0"/>
            <a:endParaRPr lang="en-US" sz="2000" b="1" dirty="0">
              <a:latin typeface="Microsoft Yi Baiti" panose="03000500000000000000" pitchFamily="66" charset="0"/>
              <a:ea typeface="Microsoft Yi Baiti" panose="03000500000000000000" pitchFamily="66" charset="0"/>
            </a:endParaRPr>
          </a:p>
          <a:p>
            <a:pPr eaLnBrk="0" hangingPunct="0"/>
            <a:endParaRPr lang="en-US" sz="2000" b="1" dirty="0">
              <a:latin typeface="Microsoft Yi Baiti" panose="03000500000000000000" pitchFamily="66" charset="0"/>
              <a:ea typeface="Microsoft Yi Baiti" panose="03000500000000000000" pitchFamily="66" charset="0"/>
            </a:endParaRPr>
          </a:p>
          <a:p>
            <a:pPr eaLnBrk="0" hangingPunct="0"/>
            <a:r>
              <a:rPr lang="en-US" sz="2000" b="1" dirty="0" smtClean="0">
                <a:solidFill>
                  <a:srgbClr val="0000FF"/>
                </a:solidFill>
                <a:latin typeface="Microsoft Yi Baiti" panose="03000500000000000000" pitchFamily="66" charset="0"/>
                <a:ea typeface="Microsoft Yi Baiti" panose="03000500000000000000" pitchFamily="66" charset="0"/>
              </a:rPr>
              <a:t>1995 - 2011</a:t>
            </a:r>
          </a:p>
          <a:p>
            <a:pPr eaLnBrk="0" hangingPunct="0"/>
            <a:r>
              <a:rPr lang="en-US" sz="2000" b="1" dirty="0" smtClean="0">
                <a:latin typeface="Microsoft Yi Baiti" panose="03000500000000000000" pitchFamily="66" charset="0"/>
                <a:ea typeface="Microsoft Yi Baiti" panose="03000500000000000000" pitchFamily="66" charset="0"/>
              </a:rPr>
              <a:t>6 </a:t>
            </a:r>
            <a:r>
              <a:rPr lang="en-US" sz="2000" b="1" dirty="0" err="1" smtClean="0">
                <a:latin typeface="Microsoft Yi Baiti" panose="03000500000000000000" pitchFamily="66" charset="0"/>
                <a:ea typeface="Microsoft Yi Baiti" panose="03000500000000000000" pitchFamily="66" charset="0"/>
              </a:rPr>
              <a:t>GeV</a:t>
            </a:r>
            <a:r>
              <a:rPr lang="en-US" sz="2000" b="1" dirty="0" smtClean="0">
                <a:latin typeface="Microsoft Yi Baiti" panose="03000500000000000000" pitchFamily="66" charset="0"/>
                <a:ea typeface="Microsoft Yi Baiti" panose="03000500000000000000" pitchFamily="66" charset="0"/>
              </a:rPr>
              <a:t> improvement</a:t>
            </a:r>
          </a:p>
          <a:p>
            <a:pPr eaLnBrk="0" hangingPunct="0"/>
            <a:r>
              <a:rPr lang="en-US" sz="2000" b="1" dirty="0" smtClean="0">
                <a:latin typeface="Microsoft Yi Baiti" panose="03000500000000000000" pitchFamily="66" charset="0"/>
                <a:ea typeface="Microsoft Yi Baiti" panose="03000500000000000000" pitchFamily="66" charset="0"/>
              </a:rPr>
              <a:t>Two 0.6 </a:t>
            </a:r>
            <a:r>
              <a:rPr lang="en-US" sz="2000" b="1" dirty="0" err="1" smtClean="0">
                <a:latin typeface="Microsoft Yi Baiti" panose="03000500000000000000" pitchFamily="66" charset="0"/>
                <a:ea typeface="Microsoft Yi Baiti" panose="03000500000000000000" pitchFamily="66" charset="0"/>
              </a:rPr>
              <a:t>GeV</a:t>
            </a:r>
            <a:r>
              <a:rPr lang="en-US" sz="2000" b="1" dirty="0" smtClean="0">
                <a:latin typeface="Microsoft Yi Baiti" panose="03000500000000000000" pitchFamily="66" charset="0"/>
                <a:ea typeface="Microsoft Yi Baiti" panose="03000500000000000000" pitchFamily="66" charset="0"/>
              </a:rPr>
              <a:t> </a:t>
            </a:r>
            <a:r>
              <a:rPr lang="en-US" sz="2000" b="1" dirty="0" err="1" smtClean="0">
                <a:latin typeface="Microsoft Yi Baiti" panose="03000500000000000000" pitchFamily="66" charset="0"/>
                <a:ea typeface="Microsoft Yi Baiti" panose="03000500000000000000" pitchFamily="66" charset="0"/>
              </a:rPr>
              <a:t>linacs</a:t>
            </a:r>
            <a:endParaRPr lang="en-US" sz="2000" b="1" dirty="0" smtClean="0">
              <a:latin typeface="Microsoft Yi Baiti" panose="03000500000000000000" pitchFamily="66" charset="0"/>
              <a:ea typeface="Microsoft Yi Baiti" panose="03000500000000000000" pitchFamily="66" charset="0"/>
            </a:endParaRPr>
          </a:p>
          <a:p>
            <a:pPr eaLnBrk="0" hangingPunct="0"/>
            <a:endParaRPr lang="en-US" sz="2000" b="1" dirty="0">
              <a:latin typeface="Microsoft Yi Baiti" panose="03000500000000000000" pitchFamily="66" charset="0"/>
              <a:ea typeface="Microsoft Yi Baiti" panose="03000500000000000000" pitchFamily="66" charset="0"/>
            </a:endParaRPr>
          </a:p>
          <a:p>
            <a:pPr eaLnBrk="0" hangingPunct="0"/>
            <a:endParaRPr lang="en-US" sz="2000" b="1" dirty="0" smtClean="0">
              <a:latin typeface="Microsoft Yi Baiti" panose="03000500000000000000" pitchFamily="66" charset="0"/>
              <a:ea typeface="Microsoft Yi Baiti" panose="03000500000000000000" pitchFamily="66" charset="0"/>
            </a:endParaRPr>
          </a:p>
          <a:p>
            <a:pPr eaLnBrk="0" hangingPunct="0"/>
            <a:endParaRPr lang="en-US" sz="2000" b="1" dirty="0" smtClean="0">
              <a:latin typeface="Microsoft Yi Baiti" panose="03000500000000000000" pitchFamily="66" charset="0"/>
              <a:ea typeface="Microsoft Yi Baiti" panose="03000500000000000000" pitchFamily="66" charset="0"/>
            </a:endParaRPr>
          </a:p>
          <a:p>
            <a:pPr eaLnBrk="0" hangingPunct="0"/>
            <a:endParaRPr lang="en-US" sz="2000" b="1" dirty="0">
              <a:latin typeface="Microsoft Yi Baiti" panose="03000500000000000000" pitchFamily="66" charset="0"/>
              <a:ea typeface="Microsoft Yi Baiti" panose="03000500000000000000" pitchFamily="66" charset="0"/>
            </a:endParaRPr>
          </a:p>
          <a:p>
            <a:pPr eaLnBrk="0" hangingPunct="0"/>
            <a:r>
              <a:rPr lang="en-US" sz="2000" b="1" dirty="0">
                <a:solidFill>
                  <a:srgbClr val="0000FF"/>
                </a:solidFill>
                <a:latin typeface="Microsoft Yi Baiti" panose="03000500000000000000" pitchFamily="66" charset="0"/>
                <a:ea typeface="Microsoft Yi Baiti" panose="03000500000000000000" pitchFamily="66" charset="0"/>
              </a:rPr>
              <a:t>1987 - 1994</a:t>
            </a:r>
          </a:p>
          <a:p>
            <a:pPr eaLnBrk="0" hangingPunct="0"/>
            <a:r>
              <a:rPr lang="en-US" sz="2000" b="1" dirty="0" smtClean="0">
                <a:latin typeface="Microsoft Yi Baiti" panose="03000500000000000000" pitchFamily="66" charset="0"/>
                <a:ea typeface="Microsoft Yi Baiti" panose="03000500000000000000" pitchFamily="66" charset="0"/>
              </a:rPr>
              <a:t>4 </a:t>
            </a:r>
            <a:r>
              <a:rPr lang="en-US" sz="2000" b="1" dirty="0" err="1" smtClean="0">
                <a:latin typeface="Microsoft Yi Baiti" panose="03000500000000000000" pitchFamily="66" charset="0"/>
                <a:ea typeface="Microsoft Yi Baiti" panose="03000500000000000000" pitchFamily="66" charset="0"/>
              </a:rPr>
              <a:t>GeV</a:t>
            </a:r>
            <a:r>
              <a:rPr lang="en-US" sz="2000" b="1" dirty="0" smtClean="0">
                <a:latin typeface="Microsoft Yi Baiti" panose="03000500000000000000" pitchFamily="66" charset="0"/>
                <a:ea typeface="Microsoft Yi Baiti" panose="03000500000000000000" pitchFamily="66" charset="0"/>
              </a:rPr>
              <a:t>, 200 µA CW</a:t>
            </a:r>
          </a:p>
          <a:p>
            <a:pPr eaLnBrk="0" hangingPunct="0"/>
            <a:r>
              <a:rPr lang="en-US" sz="2000" b="1" dirty="0" smtClean="0">
                <a:latin typeface="Microsoft Yi Baiti" panose="03000500000000000000" pitchFamily="66" charset="0"/>
                <a:ea typeface="Microsoft Yi Baiti" panose="03000500000000000000" pitchFamily="66" charset="0"/>
              </a:rPr>
              <a:t>Two 0.4 </a:t>
            </a:r>
            <a:r>
              <a:rPr lang="en-US" sz="2000" b="1" dirty="0" err="1" smtClean="0">
                <a:latin typeface="Microsoft Yi Baiti" panose="03000500000000000000" pitchFamily="66" charset="0"/>
                <a:ea typeface="Microsoft Yi Baiti" panose="03000500000000000000" pitchFamily="66" charset="0"/>
              </a:rPr>
              <a:t>GeV</a:t>
            </a:r>
            <a:r>
              <a:rPr lang="en-US" sz="2000" b="1" dirty="0" smtClean="0">
                <a:latin typeface="Microsoft Yi Baiti" panose="03000500000000000000" pitchFamily="66" charset="0"/>
                <a:ea typeface="Microsoft Yi Baiti" panose="03000500000000000000" pitchFamily="66" charset="0"/>
              </a:rPr>
              <a:t> </a:t>
            </a:r>
            <a:r>
              <a:rPr lang="en-US" sz="2000" b="1" dirty="0" err="1" smtClean="0">
                <a:latin typeface="Microsoft Yi Baiti" panose="03000500000000000000" pitchFamily="66" charset="0"/>
                <a:ea typeface="Microsoft Yi Baiti" panose="03000500000000000000" pitchFamily="66" charset="0"/>
              </a:rPr>
              <a:t>linacs</a:t>
            </a:r>
            <a:endParaRPr lang="en-US" sz="2000" b="1" dirty="0">
              <a:latin typeface="Microsoft Yi Baiti" panose="03000500000000000000" pitchFamily="66" charset="0"/>
              <a:ea typeface="Microsoft Yi Baiti" panose="03000500000000000000" pitchFamily="66" charset="0"/>
            </a:endParaRPr>
          </a:p>
          <a:p>
            <a:pPr eaLnBrk="0" hangingPunct="0"/>
            <a:r>
              <a:rPr lang="en-US" sz="2000" b="1" dirty="0" smtClean="0">
                <a:latin typeface="Microsoft Yi Baiti" panose="03000500000000000000" pitchFamily="66" charset="0"/>
                <a:ea typeface="Microsoft Yi Baiti" panose="03000500000000000000" pitchFamily="66" charset="0"/>
              </a:rPr>
              <a:t>            </a:t>
            </a:r>
            <a:endParaRPr lang="en-US" sz="2800" b="1" dirty="0">
              <a:solidFill>
                <a:srgbClr val="FF0000"/>
              </a:solidFill>
              <a:latin typeface="Microsoft Yi Baiti" panose="03000500000000000000" pitchFamily="66" charset="0"/>
              <a:ea typeface="Microsoft Yi Baiti" panose="03000500000000000000" pitchFamily="66" charset="0"/>
            </a:endParaRPr>
          </a:p>
        </p:txBody>
      </p:sp>
      <p:pic>
        <p:nvPicPr>
          <p:cNvPr id="10" name="Picture 8" descr="12_GeV_mods_HallD-beamline_overlay"/>
          <p:cNvPicPr>
            <a:picLocks noChangeAspect="1" noChangeArrowheads="1"/>
          </p:cNvPicPr>
          <p:nvPr/>
        </p:nvPicPr>
        <p:blipFill>
          <a:blip r:embed="rId3" cstate="print"/>
          <a:srcRect/>
          <a:stretch>
            <a:fillRect/>
          </a:stretch>
        </p:blipFill>
        <p:spPr bwMode="auto">
          <a:xfrm>
            <a:off x="5942851" y="1506537"/>
            <a:ext cx="879475" cy="1338263"/>
          </a:xfrm>
          <a:prstGeom prst="rect">
            <a:avLst/>
          </a:prstGeom>
          <a:noFill/>
          <a:ln w="9525">
            <a:noFill/>
            <a:miter lim="800000"/>
            <a:headEnd/>
            <a:tailEnd/>
          </a:ln>
        </p:spPr>
      </p:pic>
      <p:grpSp>
        <p:nvGrpSpPr>
          <p:cNvPr id="11" name="Group 14"/>
          <p:cNvGrpSpPr>
            <a:grpSpLocks/>
          </p:cNvGrpSpPr>
          <p:nvPr/>
        </p:nvGrpSpPr>
        <p:grpSpPr bwMode="auto">
          <a:xfrm>
            <a:off x="5865063" y="2924175"/>
            <a:ext cx="911225" cy="847725"/>
            <a:chOff x="3146" y="1440"/>
            <a:chExt cx="632" cy="534"/>
          </a:xfrm>
        </p:grpSpPr>
        <p:sp>
          <p:nvSpPr>
            <p:cNvPr id="12" name="Text Box 15"/>
            <p:cNvSpPr txBox="1">
              <a:spLocks noChangeArrowheads="1"/>
            </p:cNvSpPr>
            <p:nvPr/>
          </p:nvSpPr>
          <p:spPr bwMode="auto">
            <a:xfrm>
              <a:off x="3360" y="1440"/>
              <a:ext cx="418" cy="154"/>
            </a:xfrm>
            <a:prstGeom prst="rect">
              <a:avLst/>
            </a:prstGeom>
            <a:noFill/>
            <a:ln w="19050">
              <a:noFill/>
              <a:miter lim="800000"/>
              <a:headEnd/>
              <a:tailEnd/>
            </a:ln>
            <a:effectLst/>
          </p:spPr>
          <p:txBody>
            <a:bodyPr lIns="0" tIns="0" rIns="0" bIns="0">
              <a:spAutoFit/>
            </a:bodyPr>
            <a:lstStyle/>
            <a:p>
              <a:pPr eaLnBrk="0" hangingPunct="0">
                <a:spcBef>
                  <a:spcPct val="50000"/>
                </a:spcBef>
                <a:defRPr/>
              </a:pPr>
              <a:r>
                <a:rPr lang="en-US" sz="1600" i="1" dirty="0">
                  <a:effectLst>
                    <a:outerShdw blurRad="38100" dist="38100" dir="2700000" algn="tl">
                      <a:srgbClr val="C0C0C0"/>
                    </a:outerShdw>
                  </a:effectLst>
                  <a:latin typeface="Times"/>
                  <a:ea typeface="+mn-ea"/>
                </a:rPr>
                <a:t>CHL-2</a:t>
              </a:r>
            </a:p>
          </p:txBody>
        </p:sp>
        <p:grpSp>
          <p:nvGrpSpPr>
            <p:cNvPr id="13" name="Group 16"/>
            <p:cNvGrpSpPr>
              <a:grpSpLocks/>
            </p:cNvGrpSpPr>
            <p:nvPr/>
          </p:nvGrpSpPr>
          <p:grpSpPr bwMode="auto">
            <a:xfrm>
              <a:off x="3146" y="1536"/>
              <a:ext cx="406" cy="438"/>
              <a:chOff x="3146" y="1536"/>
              <a:chExt cx="406" cy="438"/>
            </a:xfrm>
          </p:grpSpPr>
          <p:pic>
            <p:nvPicPr>
              <p:cNvPr id="14" name="Picture 17" descr="12_GeV_mods_CHL_overlay"/>
              <p:cNvPicPr>
                <a:picLocks noChangeAspect="1" noChangeArrowheads="1"/>
              </p:cNvPicPr>
              <p:nvPr/>
            </p:nvPicPr>
            <p:blipFill>
              <a:blip r:embed="rId4" cstate="print"/>
              <a:srcRect/>
              <a:stretch>
                <a:fillRect/>
              </a:stretch>
            </p:blipFill>
            <p:spPr bwMode="auto">
              <a:xfrm>
                <a:off x="3146" y="1707"/>
                <a:ext cx="184" cy="267"/>
              </a:xfrm>
              <a:prstGeom prst="rect">
                <a:avLst/>
              </a:prstGeom>
              <a:noFill/>
              <a:ln w="9525">
                <a:noFill/>
                <a:miter lim="800000"/>
                <a:headEnd/>
                <a:tailEnd/>
              </a:ln>
            </p:spPr>
          </p:pic>
          <p:pic>
            <p:nvPicPr>
              <p:cNvPr id="15" name="Picture 18" descr="12_GeV_mods_arrow_overlay"/>
              <p:cNvPicPr>
                <a:picLocks noChangeAspect="1" noChangeArrowheads="1"/>
              </p:cNvPicPr>
              <p:nvPr/>
            </p:nvPicPr>
            <p:blipFill>
              <a:blip r:embed="rId5" cstate="print"/>
              <a:srcRect/>
              <a:stretch>
                <a:fillRect/>
              </a:stretch>
            </p:blipFill>
            <p:spPr bwMode="auto">
              <a:xfrm>
                <a:off x="3329" y="1536"/>
                <a:ext cx="223" cy="288"/>
              </a:xfrm>
              <a:prstGeom prst="rect">
                <a:avLst/>
              </a:prstGeom>
              <a:noFill/>
              <a:ln w="9525">
                <a:noFill/>
                <a:miter lim="800000"/>
                <a:headEnd/>
                <a:tailEnd/>
              </a:ln>
            </p:spPr>
          </p:pic>
        </p:grpSp>
      </p:grpSp>
      <p:grpSp>
        <p:nvGrpSpPr>
          <p:cNvPr id="16" name="Group 19"/>
          <p:cNvGrpSpPr>
            <a:grpSpLocks/>
          </p:cNvGrpSpPr>
          <p:nvPr/>
        </p:nvGrpSpPr>
        <p:grpSpPr bwMode="auto">
          <a:xfrm>
            <a:off x="6488967" y="771525"/>
            <a:ext cx="1363662" cy="962025"/>
            <a:chOff x="3792" y="74"/>
            <a:chExt cx="945" cy="606"/>
          </a:xfrm>
        </p:grpSpPr>
        <p:pic>
          <p:nvPicPr>
            <p:cNvPr id="17" name="Picture 20" descr="12_GeV_mods_Hall-D_overlay"/>
            <p:cNvPicPr>
              <a:picLocks noChangeAspect="1" noChangeArrowheads="1"/>
            </p:cNvPicPr>
            <p:nvPr/>
          </p:nvPicPr>
          <p:blipFill>
            <a:blip r:embed="rId6" cstate="print"/>
            <a:srcRect/>
            <a:stretch>
              <a:fillRect/>
            </a:stretch>
          </p:blipFill>
          <p:spPr bwMode="auto">
            <a:xfrm>
              <a:off x="3792" y="74"/>
              <a:ext cx="945" cy="606"/>
            </a:xfrm>
            <a:prstGeom prst="rect">
              <a:avLst/>
            </a:prstGeom>
            <a:noFill/>
            <a:ln w="9525">
              <a:noFill/>
              <a:miter lim="800000"/>
              <a:headEnd/>
              <a:tailEnd/>
            </a:ln>
          </p:spPr>
        </p:pic>
        <p:sp>
          <p:nvSpPr>
            <p:cNvPr id="18" name="AutoShape 21"/>
            <p:cNvSpPr>
              <a:spLocks noChangeArrowheads="1"/>
            </p:cNvSpPr>
            <p:nvPr/>
          </p:nvSpPr>
          <p:spPr bwMode="auto">
            <a:xfrm rot="5400000" flipV="1">
              <a:off x="4084" y="324"/>
              <a:ext cx="192" cy="240"/>
            </a:xfrm>
            <a:prstGeom prst="parallelogram">
              <a:avLst>
                <a:gd name="adj" fmla="val 59023"/>
              </a:avLst>
            </a:prstGeom>
            <a:solidFill>
              <a:schemeClr val="bg1"/>
            </a:solidFill>
            <a:ln w="19050">
              <a:noFill/>
              <a:miter lim="800000"/>
              <a:headEnd/>
              <a:tailEnd/>
            </a:ln>
          </p:spPr>
          <p:txBody>
            <a:bodyPr anchor="ctr">
              <a:spAutoFit/>
            </a:bodyPr>
            <a:lstStyle/>
            <a:p>
              <a:pPr eaLnBrk="0" hangingPunct="0"/>
              <a:endParaRPr lang="en-US"/>
            </a:p>
          </p:txBody>
        </p:sp>
      </p:grpSp>
      <p:sp>
        <p:nvSpPr>
          <p:cNvPr id="19" name="Freeform 22"/>
          <p:cNvSpPr>
            <a:spLocks/>
          </p:cNvSpPr>
          <p:nvPr/>
        </p:nvSpPr>
        <p:spPr bwMode="auto">
          <a:xfrm>
            <a:off x="7182688" y="1216025"/>
            <a:ext cx="438150" cy="206375"/>
          </a:xfrm>
          <a:custGeom>
            <a:avLst/>
            <a:gdLst>
              <a:gd name="T0" fmla="*/ 0 w 304"/>
              <a:gd name="T1" fmla="*/ 206375 h 130"/>
              <a:gd name="T2" fmla="*/ 20178 w 304"/>
              <a:gd name="T3" fmla="*/ 171450 h 130"/>
              <a:gd name="T4" fmla="*/ 40356 w 304"/>
              <a:gd name="T5" fmla="*/ 193675 h 130"/>
              <a:gd name="T6" fmla="*/ 63416 w 304"/>
              <a:gd name="T7" fmla="*/ 203200 h 130"/>
              <a:gd name="T8" fmla="*/ 76388 w 304"/>
              <a:gd name="T9" fmla="*/ 169863 h 130"/>
              <a:gd name="T10" fmla="*/ 103772 w 304"/>
              <a:gd name="T11" fmla="*/ 157163 h 130"/>
              <a:gd name="T12" fmla="*/ 126833 w 304"/>
              <a:gd name="T13" fmla="*/ 168275 h 130"/>
              <a:gd name="T14" fmla="*/ 135481 w 304"/>
              <a:gd name="T15" fmla="*/ 139700 h 130"/>
              <a:gd name="T16" fmla="*/ 138363 w 304"/>
              <a:gd name="T17" fmla="*/ 130175 h 130"/>
              <a:gd name="T18" fmla="*/ 161424 w 304"/>
              <a:gd name="T19" fmla="*/ 133350 h 130"/>
              <a:gd name="T20" fmla="*/ 184484 w 304"/>
              <a:gd name="T21" fmla="*/ 139700 h 130"/>
              <a:gd name="T22" fmla="*/ 210427 w 304"/>
              <a:gd name="T23" fmla="*/ 95250 h 130"/>
              <a:gd name="T24" fmla="*/ 219075 w 304"/>
              <a:gd name="T25" fmla="*/ 98425 h 130"/>
              <a:gd name="T26" fmla="*/ 227723 w 304"/>
              <a:gd name="T27" fmla="*/ 104775 h 130"/>
              <a:gd name="T28" fmla="*/ 245018 w 304"/>
              <a:gd name="T29" fmla="*/ 111125 h 130"/>
              <a:gd name="T30" fmla="*/ 276726 w 304"/>
              <a:gd name="T31" fmla="*/ 60325 h 130"/>
              <a:gd name="T32" fmla="*/ 308435 w 304"/>
              <a:gd name="T33" fmla="*/ 85725 h 130"/>
              <a:gd name="T34" fmla="*/ 340143 w 304"/>
              <a:gd name="T35" fmla="*/ 38100 h 130"/>
              <a:gd name="T36" fmla="*/ 366086 w 304"/>
              <a:gd name="T37" fmla="*/ 53975 h 130"/>
              <a:gd name="T38" fmla="*/ 383381 w 304"/>
              <a:gd name="T39" fmla="*/ 60325 h 130"/>
              <a:gd name="T40" fmla="*/ 412207 w 304"/>
              <a:gd name="T41" fmla="*/ 15875 h 130"/>
              <a:gd name="T42" fmla="*/ 438150 w 304"/>
              <a:gd name="T43" fmla="*/ 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4"/>
              <a:gd name="T67" fmla="*/ 0 h 130"/>
              <a:gd name="T68" fmla="*/ 304 w 304"/>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4" h="130">
                <a:moveTo>
                  <a:pt x="0" y="130"/>
                </a:moveTo>
                <a:cubicBezTo>
                  <a:pt x="16" y="119"/>
                  <a:pt x="11" y="127"/>
                  <a:pt x="14" y="108"/>
                </a:cubicBezTo>
                <a:cubicBezTo>
                  <a:pt x="25" y="112"/>
                  <a:pt x="19" y="108"/>
                  <a:pt x="28" y="122"/>
                </a:cubicBezTo>
                <a:cubicBezTo>
                  <a:pt x="29" y="124"/>
                  <a:pt x="44" y="128"/>
                  <a:pt x="44" y="128"/>
                </a:cubicBezTo>
                <a:cubicBezTo>
                  <a:pt x="53" y="119"/>
                  <a:pt x="40" y="111"/>
                  <a:pt x="53" y="107"/>
                </a:cubicBezTo>
                <a:cubicBezTo>
                  <a:pt x="64" y="92"/>
                  <a:pt x="61" y="88"/>
                  <a:pt x="72" y="99"/>
                </a:cubicBezTo>
                <a:cubicBezTo>
                  <a:pt x="73" y="103"/>
                  <a:pt x="82" y="116"/>
                  <a:pt x="88" y="106"/>
                </a:cubicBezTo>
                <a:cubicBezTo>
                  <a:pt x="88" y="106"/>
                  <a:pt x="93" y="91"/>
                  <a:pt x="94" y="88"/>
                </a:cubicBezTo>
                <a:cubicBezTo>
                  <a:pt x="95" y="86"/>
                  <a:pt x="96" y="82"/>
                  <a:pt x="96" y="82"/>
                </a:cubicBezTo>
                <a:cubicBezTo>
                  <a:pt x="101" y="83"/>
                  <a:pt x="107" y="83"/>
                  <a:pt x="112" y="84"/>
                </a:cubicBezTo>
                <a:cubicBezTo>
                  <a:pt x="117" y="85"/>
                  <a:pt x="128" y="88"/>
                  <a:pt x="128" y="88"/>
                </a:cubicBezTo>
                <a:cubicBezTo>
                  <a:pt x="141" y="85"/>
                  <a:pt x="139" y="71"/>
                  <a:pt x="146" y="60"/>
                </a:cubicBezTo>
                <a:cubicBezTo>
                  <a:pt x="148" y="61"/>
                  <a:pt x="150" y="61"/>
                  <a:pt x="152" y="62"/>
                </a:cubicBezTo>
                <a:cubicBezTo>
                  <a:pt x="154" y="63"/>
                  <a:pt x="156" y="65"/>
                  <a:pt x="158" y="66"/>
                </a:cubicBezTo>
                <a:cubicBezTo>
                  <a:pt x="162" y="68"/>
                  <a:pt x="170" y="70"/>
                  <a:pt x="170" y="70"/>
                </a:cubicBezTo>
                <a:cubicBezTo>
                  <a:pt x="177" y="60"/>
                  <a:pt x="180" y="42"/>
                  <a:pt x="192" y="38"/>
                </a:cubicBezTo>
                <a:cubicBezTo>
                  <a:pt x="201" y="44"/>
                  <a:pt x="204" y="51"/>
                  <a:pt x="214" y="54"/>
                </a:cubicBezTo>
                <a:cubicBezTo>
                  <a:pt x="227" y="50"/>
                  <a:pt x="232" y="36"/>
                  <a:pt x="236" y="24"/>
                </a:cubicBezTo>
                <a:cubicBezTo>
                  <a:pt x="242" y="26"/>
                  <a:pt x="249" y="32"/>
                  <a:pt x="254" y="34"/>
                </a:cubicBezTo>
                <a:cubicBezTo>
                  <a:pt x="258" y="35"/>
                  <a:pt x="266" y="38"/>
                  <a:pt x="266" y="38"/>
                </a:cubicBezTo>
                <a:cubicBezTo>
                  <a:pt x="276" y="20"/>
                  <a:pt x="280" y="19"/>
                  <a:pt x="286" y="10"/>
                </a:cubicBezTo>
                <a:cubicBezTo>
                  <a:pt x="286" y="8"/>
                  <a:pt x="300" y="2"/>
                  <a:pt x="304" y="0"/>
                </a:cubicBezTo>
              </a:path>
            </a:pathLst>
          </a:custGeom>
          <a:noFill/>
          <a:ln w="19050">
            <a:solidFill>
              <a:srgbClr val="FFB623"/>
            </a:solidFill>
            <a:round/>
            <a:headEnd/>
            <a:tailEnd/>
          </a:ln>
        </p:spPr>
        <p:txBody>
          <a:bodyPr wrap="none" anchor="ctr">
            <a:spAutoFit/>
          </a:bodyPr>
          <a:lstStyle/>
          <a:p>
            <a:pPr eaLnBrk="0" hangingPunct="0"/>
            <a:endParaRPr lang="en-US"/>
          </a:p>
        </p:txBody>
      </p:sp>
      <p:grpSp>
        <p:nvGrpSpPr>
          <p:cNvPr id="20" name="Group 24"/>
          <p:cNvGrpSpPr>
            <a:grpSpLocks/>
          </p:cNvGrpSpPr>
          <p:nvPr/>
        </p:nvGrpSpPr>
        <p:grpSpPr bwMode="auto">
          <a:xfrm>
            <a:off x="7211211" y="1442299"/>
            <a:ext cx="1871660" cy="1098550"/>
            <a:chOff x="4084" y="508"/>
            <a:chExt cx="1296" cy="692"/>
          </a:xfrm>
        </p:grpSpPr>
        <p:sp>
          <p:nvSpPr>
            <p:cNvPr id="21" name="Text Box 25"/>
            <p:cNvSpPr txBox="1">
              <a:spLocks noChangeArrowheads="1"/>
            </p:cNvSpPr>
            <p:nvPr/>
          </p:nvSpPr>
          <p:spPr bwMode="auto">
            <a:xfrm>
              <a:off x="4084" y="508"/>
              <a:ext cx="1296" cy="368"/>
            </a:xfrm>
            <a:prstGeom prst="rect">
              <a:avLst/>
            </a:prstGeom>
            <a:noFill/>
            <a:ln w="19050">
              <a:noFill/>
              <a:miter lim="800000"/>
              <a:headEnd/>
              <a:tailEnd/>
            </a:ln>
          </p:spPr>
          <p:txBody>
            <a:bodyPr>
              <a:spAutoFit/>
            </a:bodyPr>
            <a:lstStyle/>
            <a:p>
              <a:pPr eaLnBrk="0" hangingPunct="0">
                <a:spcBef>
                  <a:spcPct val="50000"/>
                </a:spcBef>
              </a:pPr>
              <a:r>
                <a:rPr lang="en-US" sz="1600" i="1" dirty="0">
                  <a:solidFill>
                    <a:srgbClr val="FF0000"/>
                  </a:solidFill>
                </a:rPr>
                <a:t>Upgrade magnets and power supplies</a:t>
              </a:r>
            </a:p>
          </p:txBody>
        </p:sp>
        <p:pic>
          <p:nvPicPr>
            <p:cNvPr id="22" name="Picture 26" descr="12_GeV_mods_arrow_overlay"/>
            <p:cNvPicPr>
              <a:picLocks noChangeAspect="1" noChangeArrowheads="1"/>
            </p:cNvPicPr>
            <p:nvPr/>
          </p:nvPicPr>
          <p:blipFill>
            <a:blip r:embed="rId5" cstate="print"/>
            <a:srcRect/>
            <a:stretch>
              <a:fillRect/>
            </a:stretch>
          </p:blipFill>
          <p:spPr bwMode="auto">
            <a:xfrm>
              <a:off x="4490" y="804"/>
              <a:ext cx="306" cy="396"/>
            </a:xfrm>
            <a:prstGeom prst="rect">
              <a:avLst/>
            </a:prstGeom>
            <a:noFill/>
            <a:ln w="9525">
              <a:noFill/>
              <a:miter lim="800000"/>
              <a:headEnd/>
              <a:tailEnd/>
            </a:ln>
          </p:spPr>
        </p:pic>
      </p:grpSp>
      <p:pic>
        <p:nvPicPr>
          <p:cNvPr id="25" name="Picture 7" descr="12_GeV_mods_Arc-10_overlay"/>
          <p:cNvPicPr>
            <a:picLocks noChangeAspect="1" noChangeArrowheads="1"/>
          </p:cNvPicPr>
          <p:nvPr/>
        </p:nvPicPr>
        <p:blipFill>
          <a:blip r:embed="rId7" cstate="print"/>
          <a:srcRect/>
          <a:stretch>
            <a:fillRect/>
          </a:stretch>
        </p:blipFill>
        <p:spPr bwMode="auto">
          <a:xfrm>
            <a:off x="2589202" y="3441700"/>
            <a:ext cx="3079749" cy="1876425"/>
          </a:xfrm>
          <a:prstGeom prst="rect">
            <a:avLst/>
          </a:prstGeom>
          <a:noFill/>
          <a:ln w="9525">
            <a:noFill/>
            <a:miter lim="800000"/>
            <a:headEnd/>
            <a:tailEnd/>
          </a:ln>
        </p:spPr>
      </p:pic>
      <p:sp>
        <p:nvSpPr>
          <p:cNvPr id="26" name="TextBox 25"/>
          <p:cNvSpPr txBox="1">
            <a:spLocks noChangeArrowheads="1"/>
          </p:cNvSpPr>
          <p:nvPr/>
        </p:nvSpPr>
        <p:spPr bwMode="auto">
          <a:xfrm>
            <a:off x="2516176" y="3786187"/>
            <a:ext cx="923925" cy="365760"/>
          </a:xfrm>
          <a:prstGeom prst="rect">
            <a:avLst/>
          </a:prstGeom>
          <a:solidFill>
            <a:schemeClr val="bg1"/>
          </a:solidFill>
          <a:ln w="9525">
            <a:noFill/>
            <a:miter lim="800000"/>
            <a:headEnd/>
            <a:tailEnd/>
          </a:ln>
        </p:spPr>
        <p:txBody>
          <a:bodyPr wrap="none"/>
          <a:lstStyle/>
          <a:p>
            <a:pPr eaLnBrk="0" hangingPunct="0">
              <a:spcBef>
                <a:spcPct val="50000"/>
              </a:spcBef>
            </a:pPr>
            <a:r>
              <a:rPr lang="en-US" sz="1800" i="1" dirty="0">
                <a:solidFill>
                  <a:srgbClr val="FF0000"/>
                </a:solidFill>
              </a:rPr>
              <a:t>Add arc</a:t>
            </a:r>
          </a:p>
        </p:txBody>
      </p:sp>
      <p:grpSp>
        <p:nvGrpSpPr>
          <p:cNvPr id="27" name="Group 26"/>
          <p:cNvGrpSpPr>
            <a:grpSpLocks/>
          </p:cNvGrpSpPr>
          <p:nvPr/>
        </p:nvGrpSpPr>
        <p:grpSpPr bwMode="auto">
          <a:xfrm>
            <a:off x="4518863" y="1938337"/>
            <a:ext cx="1463675" cy="1228725"/>
            <a:chOff x="3200399" y="1295400"/>
            <a:chExt cx="1463040" cy="1228725"/>
          </a:xfrm>
        </p:grpSpPr>
        <p:pic>
          <p:nvPicPr>
            <p:cNvPr id="28" name="Picture 29" descr="12_GeV_mods_NL-cryomodules_overlay"/>
            <p:cNvPicPr>
              <a:picLocks noChangeAspect="1" noChangeArrowheads="1"/>
            </p:cNvPicPr>
            <p:nvPr/>
          </p:nvPicPr>
          <p:blipFill>
            <a:blip r:embed="rId8" cstate="print"/>
            <a:srcRect/>
            <a:stretch>
              <a:fillRect/>
            </a:stretch>
          </p:blipFill>
          <p:spPr bwMode="auto">
            <a:xfrm>
              <a:off x="3394075" y="1295400"/>
              <a:ext cx="1247775" cy="1228725"/>
            </a:xfrm>
            <a:prstGeom prst="rect">
              <a:avLst/>
            </a:prstGeom>
            <a:noFill/>
            <a:ln w="9525">
              <a:noFill/>
              <a:miter lim="800000"/>
              <a:headEnd/>
              <a:tailEnd/>
            </a:ln>
          </p:spPr>
        </p:pic>
        <p:sp>
          <p:nvSpPr>
            <p:cNvPr id="29" name="TextBox 27"/>
            <p:cNvSpPr txBox="1">
              <a:spLocks noChangeArrowheads="1"/>
            </p:cNvSpPr>
            <p:nvPr/>
          </p:nvSpPr>
          <p:spPr bwMode="auto">
            <a:xfrm>
              <a:off x="3200399" y="1314448"/>
              <a:ext cx="1463040" cy="502920"/>
            </a:xfrm>
            <a:prstGeom prst="rect">
              <a:avLst/>
            </a:prstGeom>
            <a:solidFill>
              <a:schemeClr val="bg1"/>
            </a:solidFill>
            <a:ln w="9525">
              <a:noFill/>
              <a:miter lim="800000"/>
              <a:headEnd/>
              <a:tailEnd/>
            </a:ln>
          </p:spPr>
          <p:txBody>
            <a:bodyPr lIns="0" tIns="0" rIns="0" bIns="0"/>
            <a:lstStyle/>
            <a:p>
              <a:pPr eaLnBrk="0" hangingPunct="0">
                <a:lnSpc>
                  <a:spcPct val="85000"/>
                </a:lnSpc>
                <a:spcBef>
                  <a:spcPct val="50000"/>
                </a:spcBef>
              </a:pPr>
              <a:r>
                <a:rPr lang="en-US" sz="1800" i="1" dirty="0">
                  <a:solidFill>
                    <a:srgbClr val="FF0000"/>
                  </a:solidFill>
                </a:rPr>
                <a:t>Add 5 </a:t>
              </a:r>
              <a:r>
                <a:rPr lang="en-US" sz="1800" i="1" dirty="0" err="1">
                  <a:solidFill>
                    <a:srgbClr val="FF0000"/>
                  </a:solidFill>
                </a:rPr>
                <a:t>cryomodules</a:t>
              </a:r>
              <a:endParaRPr lang="en-US" sz="1800" i="1" dirty="0">
                <a:solidFill>
                  <a:srgbClr val="FF0000"/>
                </a:solidFill>
              </a:endParaRPr>
            </a:p>
          </p:txBody>
        </p:sp>
      </p:grpSp>
      <p:grpSp>
        <p:nvGrpSpPr>
          <p:cNvPr id="30" name="Group 29"/>
          <p:cNvGrpSpPr>
            <a:grpSpLocks/>
          </p:cNvGrpSpPr>
          <p:nvPr/>
        </p:nvGrpSpPr>
        <p:grpSpPr bwMode="auto">
          <a:xfrm>
            <a:off x="5663451" y="3943350"/>
            <a:ext cx="1738312" cy="1336675"/>
            <a:chOff x="4344988" y="3300413"/>
            <a:chExt cx="1737676" cy="1336355"/>
          </a:xfrm>
        </p:grpSpPr>
        <p:sp>
          <p:nvSpPr>
            <p:cNvPr id="31" name="TextBox 28"/>
            <p:cNvSpPr txBox="1">
              <a:spLocks noChangeArrowheads="1"/>
            </p:cNvSpPr>
            <p:nvPr/>
          </p:nvSpPr>
          <p:spPr bwMode="auto">
            <a:xfrm>
              <a:off x="4619624" y="4133848"/>
              <a:ext cx="1463040" cy="502920"/>
            </a:xfrm>
            <a:prstGeom prst="rect">
              <a:avLst/>
            </a:prstGeom>
            <a:solidFill>
              <a:schemeClr val="bg1"/>
            </a:solidFill>
            <a:ln w="9525">
              <a:noFill/>
              <a:miter lim="800000"/>
              <a:headEnd/>
              <a:tailEnd/>
            </a:ln>
          </p:spPr>
          <p:txBody>
            <a:bodyPr lIns="0" tIns="0" rIns="0" bIns="0"/>
            <a:lstStyle/>
            <a:p>
              <a:pPr eaLnBrk="0" hangingPunct="0">
                <a:lnSpc>
                  <a:spcPct val="85000"/>
                </a:lnSpc>
                <a:spcBef>
                  <a:spcPct val="50000"/>
                </a:spcBef>
              </a:pPr>
              <a:r>
                <a:rPr lang="en-US" sz="1800" i="1" dirty="0">
                  <a:solidFill>
                    <a:srgbClr val="FF0000"/>
                  </a:solidFill>
                </a:rPr>
                <a:t>Add 5 </a:t>
              </a:r>
              <a:r>
                <a:rPr lang="en-US" sz="1800" i="1" dirty="0" err="1">
                  <a:solidFill>
                    <a:srgbClr val="FF0000"/>
                  </a:solidFill>
                </a:rPr>
                <a:t>cryomodules</a:t>
              </a:r>
              <a:endParaRPr lang="en-US" sz="1800" i="1" dirty="0">
                <a:solidFill>
                  <a:srgbClr val="FF0000"/>
                </a:solidFill>
              </a:endParaRPr>
            </a:p>
          </p:txBody>
        </p:sp>
        <p:pic>
          <p:nvPicPr>
            <p:cNvPr id="32" name="Picture 12" descr="12_GeV_mods_SL-cryomodules_overlay"/>
            <p:cNvPicPr>
              <a:picLocks noChangeAspect="1" noChangeArrowheads="1"/>
            </p:cNvPicPr>
            <p:nvPr/>
          </p:nvPicPr>
          <p:blipFill>
            <a:blip r:embed="rId9" cstate="print"/>
            <a:srcRect r="58521" b="24913"/>
            <a:stretch>
              <a:fillRect/>
            </a:stretch>
          </p:blipFill>
          <p:spPr bwMode="auto">
            <a:xfrm>
              <a:off x="4344988" y="3300413"/>
              <a:ext cx="703262" cy="1023937"/>
            </a:xfrm>
            <a:prstGeom prst="rect">
              <a:avLst/>
            </a:prstGeom>
            <a:noFill/>
            <a:ln w="9525">
              <a:noFill/>
              <a:miter lim="800000"/>
              <a:headEnd/>
              <a:tailEnd/>
            </a:ln>
          </p:spPr>
        </p:pic>
      </p:grpSp>
      <p:sp>
        <p:nvSpPr>
          <p:cNvPr id="33" name="TextBox 32"/>
          <p:cNvSpPr txBox="1">
            <a:spLocks noChangeArrowheads="1"/>
          </p:cNvSpPr>
          <p:nvPr/>
        </p:nvSpPr>
        <p:spPr bwMode="auto">
          <a:xfrm>
            <a:off x="5566613" y="1452562"/>
            <a:ext cx="923925" cy="365125"/>
          </a:xfrm>
          <a:prstGeom prst="rect">
            <a:avLst/>
          </a:prstGeom>
          <a:solidFill>
            <a:schemeClr val="bg1"/>
          </a:solidFill>
          <a:ln w="9525">
            <a:noFill/>
            <a:miter lim="800000"/>
            <a:headEnd/>
            <a:tailEnd/>
          </a:ln>
        </p:spPr>
        <p:txBody>
          <a:bodyPr wrap="none"/>
          <a:lstStyle/>
          <a:p>
            <a:pPr eaLnBrk="0" hangingPunct="0">
              <a:spcBef>
                <a:spcPct val="50000"/>
              </a:spcBef>
            </a:pPr>
            <a:r>
              <a:rPr lang="en-US" sz="1800" i="1" dirty="0">
                <a:solidFill>
                  <a:srgbClr val="FF0000"/>
                </a:solidFill>
              </a:rPr>
              <a:t>Add </a:t>
            </a:r>
            <a:r>
              <a:rPr lang="en-US" sz="1800" i="1" dirty="0" err="1">
                <a:solidFill>
                  <a:srgbClr val="FF0000"/>
                </a:solidFill>
              </a:rPr>
              <a:t>beamline</a:t>
            </a:r>
            <a:endParaRPr lang="en-US" sz="1800" i="1" dirty="0">
              <a:solidFill>
                <a:srgbClr val="FF0000"/>
              </a:solidFill>
            </a:endParaRPr>
          </a:p>
        </p:txBody>
      </p:sp>
      <p:sp>
        <p:nvSpPr>
          <p:cNvPr id="34" name="TextBox 33"/>
          <p:cNvSpPr txBox="1"/>
          <p:nvPr/>
        </p:nvSpPr>
        <p:spPr>
          <a:xfrm>
            <a:off x="0" y="-8530"/>
            <a:ext cx="9144000" cy="769441"/>
          </a:xfrm>
          <a:prstGeom prst="rect">
            <a:avLst/>
          </a:prstGeom>
          <a:noFill/>
        </p:spPr>
        <p:txBody>
          <a:bodyPr wrap="square" rtlCol="0">
            <a:spAutoFit/>
          </a:bodyPr>
          <a:lstStyle/>
          <a:p>
            <a:pPr algn="ctr"/>
            <a:r>
              <a:rPr lang="en-US" sz="4400" b="1" dirty="0" smtClean="0">
                <a:latin typeface="Microsoft Yi Baiti" panose="03000500000000000000" pitchFamily="66" charset="0"/>
                <a:ea typeface="Microsoft Yi Baiti" panose="03000500000000000000" pitchFamily="66" charset="0"/>
              </a:rPr>
              <a:t>CEBAF Evolution</a:t>
            </a:r>
            <a:endParaRPr lang="en-US" sz="4400" b="1" dirty="0">
              <a:latin typeface="Microsoft Yi Baiti" panose="03000500000000000000" pitchFamily="66" charset="0"/>
              <a:ea typeface="Microsoft Yi Baiti" panose="03000500000000000000" pitchFamily="66" charset="0"/>
            </a:endParaRPr>
          </a:p>
        </p:txBody>
      </p:sp>
      <p:sp>
        <p:nvSpPr>
          <p:cNvPr id="4" name="Up Arrow 3"/>
          <p:cNvSpPr/>
          <p:nvPr/>
        </p:nvSpPr>
        <p:spPr>
          <a:xfrm>
            <a:off x="148855" y="906110"/>
            <a:ext cx="212652" cy="5189890"/>
          </a:xfrm>
          <a:prstGeom prst="up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oter Placeholder 22"/>
          <p:cNvSpPr>
            <a:spLocks noGrp="1"/>
          </p:cNvSpPr>
          <p:nvPr>
            <p:ph type="ftr" sz="quarter" idx="3"/>
          </p:nvPr>
        </p:nvSpPr>
        <p:spPr/>
        <p:txBody>
          <a:bodyPr/>
          <a:lstStyle/>
          <a:p>
            <a:r>
              <a:rPr lang="cs-CZ" smtClean="0"/>
              <a:t>R.L. Geng, TTC @ Milan, Italy, Feb 6-9, 2018</a:t>
            </a:r>
            <a:endParaRPr lang="en-US" dirty="0"/>
          </a:p>
        </p:txBody>
      </p:sp>
      <p:sp>
        <p:nvSpPr>
          <p:cNvPr id="24" name="Slide Number Placeholder 23"/>
          <p:cNvSpPr>
            <a:spLocks noGrp="1"/>
          </p:cNvSpPr>
          <p:nvPr>
            <p:ph type="sldNum" sz="quarter" idx="4"/>
          </p:nvPr>
        </p:nvSpPr>
        <p:spPr/>
        <p:txBody>
          <a:bodyPr/>
          <a:lstStyle/>
          <a:p>
            <a:r>
              <a:rPr lang="en-US" smtClean="0"/>
              <a:t>Slide </a:t>
            </a:r>
            <a:fld id="{B58F48A6-A3E1-4848-9AC3-B43F560BE4FE}" type="slidenum">
              <a:rPr lang="en-US" smtClean="0"/>
              <a:pPr/>
              <a:t>4</a:t>
            </a:fld>
            <a:endParaRPr lang="en-US" dirty="0"/>
          </a:p>
        </p:txBody>
      </p:sp>
    </p:spTree>
    <p:extLst>
      <p:ext uri="{BB962C8B-B14F-4D97-AF65-F5344CB8AC3E}">
        <p14:creationId xmlns:p14="http://schemas.microsoft.com/office/powerpoint/2010/main" val="1124629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29498"/>
            <a:ext cx="7095744" cy="131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0" y="2830612"/>
            <a:ext cx="7980884" cy="340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000" y="19640"/>
            <a:ext cx="9134000" cy="1077218"/>
          </a:xfrm>
          <a:prstGeom prst="rect">
            <a:avLst/>
          </a:prstGeom>
          <a:solidFill>
            <a:schemeClr val="bg1"/>
          </a:solidFill>
        </p:spPr>
        <p:txBody>
          <a:bodyPr wrap="square" rtlCol="0">
            <a:spAutoFit/>
          </a:bodyPr>
          <a:lstStyle/>
          <a:p>
            <a:pPr algn="ctr"/>
            <a:r>
              <a:rPr lang="en-US" sz="3200" b="1" dirty="0" smtClean="0">
                <a:solidFill>
                  <a:srgbClr val="FF0000"/>
                </a:solidFill>
                <a:latin typeface="Microsoft Yi Baiti" panose="03000500000000000000" pitchFamily="66" charset="0"/>
                <a:ea typeface="Microsoft Yi Baiti" panose="03000500000000000000" pitchFamily="66" charset="0"/>
              </a:rPr>
              <a:t>Latest News: CEBAF Operation </a:t>
            </a:r>
            <a:r>
              <a:rPr lang="en-US" sz="3200" b="1" dirty="0">
                <a:solidFill>
                  <a:srgbClr val="FF0000"/>
                </a:solidFill>
                <a:latin typeface="Microsoft Yi Baiti" panose="03000500000000000000" pitchFamily="66" charset="0"/>
                <a:ea typeface="Microsoft Yi Baiti" panose="03000500000000000000" pitchFamily="66" charset="0"/>
              </a:rPr>
              <a:t>E</a:t>
            </a:r>
            <a:r>
              <a:rPr lang="en-US" sz="3200" b="1" dirty="0" smtClean="0">
                <a:solidFill>
                  <a:srgbClr val="FF0000"/>
                </a:solidFill>
                <a:latin typeface="Microsoft Yi Baiti" panose="03000500000000000000" pitchFamily="66" charset="0"/>
                <a:ea typeface="Microsoft Yi Baiti" panose="03000500000000000000" pitchFamily="66" charset="0"/>
              </a:rPr>
              <a:t>nabling </a:t>
            </a:r>
          </a:p>
          <a:p>
            <a:pPr algn="ctr"/>
            <a:r>
              <a:rPr lang="en-US" sz="3200" b="1" dirty="0">
                <a:solidFill>
                  <a:srgbClr val="FF0000"/>
                </a:solidFill>
                <a:latin typeface="Microsoft Yi Baiti" panose="03000500000000000000" pitchFamily="66" charset="0"/>
                <a:ea typeface="Microsoft Yi Baiti" panose="03000500000000000000" pitchFamily="66" charset="0"/>
              </a:rPr>
              <a:t>S</a:t>
            </a:r>
            <a:r>
              <a:rPr lang="en-US" sz="3200" b="1" dirty="0" smtClean="0">
                <a:solidFill>
                  <a:srgbClr val="FF0000"/>
                </a:solidFill>
                <a:latin typeface="Microsoft Yi Baiti" panose="03000500000000000000" pitchFamily="66" charset="0"/>
                <a:ea typeface="Microsoft Yi Baiti" panose="03000500000000000000" pitchFamily="66" charset="0"/>
              </a:rPr>
              <a:t>imultaneous Data Collection in 4 Experimental Halls  </a:t>
            </a:r>
            <a:endParaRPr lang="en-US" sz="3200" b="1" dirty="0">
              <a:solidFill>
                <a:srgbClr val="FF0000"/>
              </a:solidFill>
              <a:latin typeface="Microsoft Yi Baiti" panose="03000500000000000000" pitchFamily="66" charset="0"/>
              <a:ea typeface="Microsoft Yi Baiti" panose="03000500000000000000" pitchFamily="66" charset="0"/>
            </a:endParaRPr>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5</a:t>
            </a:fld>
            <a:endParaRPr lang="en-US" dirty="0"/>
          </a:p>
        </p:txBody>
      </p:sp>
    </p:spTree>
    <p:extLst>
      <p:ext uri="{BB962C8B-B14F-4D97-AF65-F5344CB8AC3E}">
        <p14:creationId xmlns:p14="http://schemas.microsoft.com/office/powerpoint/2010/main" val="538067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06"/>
            <a:ext cx="8229600" cy="397933"/>
          </a:xfrm>
        </p:spPr>
        <p:txBody>
          <a:bodyPr/>
          <a:lstStyle/>
          <a:p>
            <a:r>
              <a:rPr lang="en-US" sz="4400" b="1" dirty="0" smtClean="0">
                <a:latin typeface="Microsoft Yi Baiti" panose="03000500000000000000" pitchFamily="66" charset="0"/>
                <a:ea typeface="Microsoft Yi Baiti" panose="03000500000000000000" pitchFamily="66" charset="0"/>
              </a:rPr>
              <a:t>CEBAF</a:t>
            </a:r>
            <a:r>
              <a:rPr lang="en-US" b="1" dirty="0" smtClean="0">
                <a:latin typeface="Microsoft Yi Baiti" panose="03000500000000000000" pitchFamily="66" charset="0"/>
                <a:ea typeface="Microsoft Yi Baiti" panose="03000500000000000000" pitchFamily="66" charset="0"/>
              </a:rPr>
              <a:t> SRF Cavities</a:t>
            </a:r>
            <a:endParaRPr lang="en-US" b="1" dirty="0">
              <a:latin typeface="Microsoft Yi Baiti" panose="03000500000000000000" pitchFamily="66" charset="0"/>
              <a:ea typeface="Microsoft Yi Baiti" panose="03000500000000000000" pitchFamily="66" charset="0"/>
            </a:endParaRPr>
          </a:p>
        </p:txBody>
      </p:sp>
      <p:sp>
        <p:nvSpPr>
          <p:cNvPr id="3" name="Text Placeholder 2"/>
          <p:cNvSpPr>
            <a:spLocks noGrp="1"/>
          </p:cNvSpPr>
          <p:nvPr>
            <p:ph type="body" idx="1"/>
          </p:nvPr>
        </p:nvSpPr>
        <p:spPr>
          <a:xfrm>
            <a:off x="554885" y="1250921"/>
            <a:ext cx="4040188" cy="639762"/>
          </a:xfrm>
        </p:spPr>
        <p:txBody>
          <a:bodyPr/>
          <a:lstStyle/>
          <a:p>
            <a:r>
              <a:rPr lang="en-US" dirty="0" smtClean="0"/>
              <a:t>Original CEBAF cavity</a:t>
            </a:r>
            <a:endParaRPr lang="en-US" dirty="0"/>
          </a:p>
        </p:txBody>
      </p:sp>
      <p:pic>
        <p:nvPicPr>
          <p:cNvPr id="8" name="Picture 4" descr="D:\IPAC2014\cavitypair.jpg"/>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7079" y="1911676"/>
            <a:ext cx="4040188" cy="1296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a:xfrm>
            <a:off x="4497388" y="1286230"/>
            <a:ext cx="4267199" cy="639762"/>
          </a:xfrm>
        </p:spPr>
        <p:txBody>
          <a:bodyPr>
            <a:normAutofit fontScale="92500"/>
          </a:bodyPr>
          <a:lstStyle/>
          <a:p>
            <a:r>
              <a:rPr lang="en-US" dirty="0" smtClean="0"/>
              <a:t>CEBAF 12 </a:t>
            </a:r>
            <a:r>
              <a:rPr lang="en-US" dirty="0" err="1" smtClean="0"/>
              <a:t>GeV</a:t>
            </a:r>
            <a:r>
              <a:rPr lang="en-US" dirty="0" smtClean="0"/>
              <a:t> upgrade cavity</a:t>
            </a:r>
            <a:endParaRPr lang="en-US" dirty="0"/>
          </a:p>
        </p:txBody>
      </p:sp>
      <p:pic>
        <p:nvPicPr>
          <p:cNvPr id="9" name="Picture 3" descr="C:\JLAB_SRF_Photo\12GeVUpGradeCavity_fromGreg.jpg"/>
          <p:cNvPicPr>
            <a:picLocks noGrp="1" noChangeAspect="1" noChangeArrowheads="1"/>
          </p:cNvPicPr>
          <p:nvPr>
            <p:ph sz="quarter" idx="4"/>
          </p:nvPr>
        </p:nvPicPr>
        <p:blipFill>
          <a:blip r:embed="rId3" cstate="print"/>
          <a:srcRect t="37500" b="12500"/>
          <a:stretch>
            <a:fillRect/>
          </a:stretch>
        </p:blipFill>
        <p:spPr bwMode="auto">
          <a:xfrm>
            <a:off x="4595221" y="1899718"/>
            <a:ext cx="3886200" cy="1294708"/>
          </a:xfrm>
          <a:prstGeom prst="rect">
            <a:avLst/>
          </a:prstGeom>
          <a:noFill/>
        </p:spPr>
      </p:pic>
      <p:sp>
        <p:nvSpPr>
          <p:cNvPr id="12" name="Content Placeholder 3"/>
          <p:cNvSpPr txBox="1">
            <a:spLocks/>
          </p:cNvSpPr>
          <p:nvPr/>
        </p:nvSpPr>
        <p:spPr>
          <a:xfrm>
            <a:off x="4469036" y="3294003"/>
            <a:ext cx="4674963" cy="31277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90033"/>
              </a:buClr>
              <a:buFont typeface="Arial"/>
              <a:buChar char="•"/>
              <a:defRPr sz="24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0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18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16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16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pPr>
            <a:r>
              <a:rPr lang="en-US" sz="1800" dirty="0" smtClean="0">
                <a:latin typeface="Microsoft Yi Baiti"/>
                <a:cs typeface="Microsoft Yi Baiti"/>
              </a:rPr>
              <a:t>7-cell, Low-Loss Shape</a:t>
            </a:r>
          </a:p>
          <a:p>
            <a:pPr>
              <a:spcBef>
                <a:spcPts val="0"/>
              </a:spcBef>
            </a:pPr>
            <a:r>
              <a:rPr lang="en-US" sz="1800" dirty="0" smtClean="0">
                <a:latin typeface="Microsoft Yi Baiti"/>
                <a:cs typeface="Microsoft Yi Baiti"/>
              </a:rPr>
              <a:t>80+8 cavities in 10+1 </a:t>
            </a:r>
            <a:r>
              <a:rPr lang="en-US" sz="1800" dirty="0" err="1" smtClean="0">
                <a:latin typeface="Microsoft Yi Baiti"/>
                <a:cs typeface="Microsoft Yi Baiti"/>
              </a:rPr>
              <a:t>moduels</a:t>
            </a:r>
            <a:endParaRPr lang="en-US" sz="1800" dirty="0" smtClean="0">
              <a:latin typeface="Microsoft Yi Baiti"/>
              <a:cs typeface="Microsoft Yi Baiti"/>
            </a:endParaRPr>
          </a:p>
          <a:p>
            <a:pPr>
              <a:spcBef>
                <a:spcPts val="0"/>
              </a:spcBef>
            </a:pPr>
            <a:r>
              <a:rPr lang="en-US" sz="1800" dirty="0" smtClean="0">
                <a:latin typeface="Microsoft Yi Baiti"/>
                <a:cs typeface="Microsoft Yi Baiti"/>
              </a:rPr>
              <a:t>Design</a:t>
            </a:r>
          </a:p>
          <a:p>
            <a:pPr lvl="1">
              <a:spcBef>
                <a:spcPts val="0"/>
              </a:spcBef>
            </a:pPr>
            <a:r>
              <a:rPr lang="en-US" sz="1400" dirty="0" err="1" smtClean="0">
                <a:latin typeface="Microsoft Yi Baiti"/>
                <a:cs typeface="Microsoft Yi Baiti"/>
              </a:rPr>
              <a:t>Ea</a:t>
            </a:r>
            <a:r>
              <a:rPr lang="en-US" sz="1400" dirty="0" smtClean="0">
                <a:latin typeface="Microsoft Yi Baiti"/>
                <a:cs typeface="Microsoft Yi Baiti"/>
              </a:rPr>
              <a:t>=19.2 MV/m (</a:t>
            </a:r>
            <a:r>
              <a:rPr lang="en-US" sz="1400" u="sng" dirty="0" err="1" smtClean="0">
                <a:latin typeface="Microsoft Yi Baiti"/>
                <a:cs typeface="Microsoft Yi Baiti"/>
              </a:rPr>
              <a:t>Epk</a:t>
            </a:r>
            <a:r>
              <a:rPr lang="en-US" sz="1400" u="sng" dirty="0" smtClean="0">
                <a:latin typeface="Microsoft Yi Baiti"/>
                <a:cs typeface="Microsoft Yi Baiti"/>
              </a:rPr>
              <a:t> = 19.2 X 2.17 = 41.7 MV/m</a:t>
            </a:r>
            <a:r>
              <a:rPr lang="en-US" sz="1400" dirty="0" smtClean="0">
                <a:latin typeface="Microsoft Yi Baiti"/>
                <a:cs typeface="Microsoft Yi Baiti"/>
              </a:rPr>
              <a:t>)</a:t>
            </a:r>
          </a:p>
          <a:p>
            <a:pPr lvl="1">
              <a:spcBef>
                <a:spcPts val="0"/>
              </a:spcBef>
            </a:pPr>
            <a:r>
              <a:rPr lang="en-US" sz="1400" dirty="0" smtClean="0">
                <a:latin typeface="Microsoft Yi Baiti"/>
                <a:cs typeface="Microsoft Yi Baiti"/>
              </a:rPr>
              <a:t>Q</a:t>
            </a:r>
            <a:r>
              <a:rPr lang="en-US" sz="1400" baseline="-25000" dirty="0" smtClean="0">
                <a:latin typeface="Microsoft Yi Baiti"/>
                <a:cs typeface="Microsoft Yi Baiti"/>
              </a:rPr>
              <a:t>0</a:t>
            </a:r>
            <a:r>
              <a:rPr lang="en-US" sz="1400" dirty="0" smtClean="0">
                <a:latin typeface="Microsoft Yi Baiti"/>
                <a:cs typeface="Microsoft Yi Baiti"/>
              </a:rPr>
              <a:t>=7.2×10</a:t>
            </a:r>
            <a:r>
              <a:rPr lang="en-US" sz="1400" baseline="30000" dirty="0" smtClean="0">
                <a:latin typeface="Microsoft Yi Baiti"/>
                <a:cs typeface="Microsoft Yi Baiti"/>
              </a:rPr>
              <a:t>9</a:t>
            </a:r>
            <a:r>
              <a:rPr lang="en-US" sz="1400" dirty="0" smtClean="0">
                <a:latin typeface="Microsoft Yi Baiti"/>
                <a:cs typeface="Microsoft Yi Baiti"/>
              </a:rPr>
              <a:t> @ 19.2 MV/m</a:t>
            </a:r>
          </a:p>
          <a:p>
            <a:pPr>
              <a:spcBef>
                <a:spcPts val="0"/>
              </a:spcBef>
            </a:pPr>
            <a:r>
              <a:rPr lang="en-US" sz="1800" dirty="0" smtClean="0">
                <a:latin typeface="Microsoft Yi Baiti"/>
                <a:cs typeface="Microsoft Yi Baiti"/>
              </a:rPr>
              <a:t>Achieved</a:t>
            </a:r>
          </a:p>
          <a:p>
            <a:pPr lvl="1">
              <a:spcBef>
                <a:spcPts val="0"/>
              </a:spcBef>
            </a:pPr>
            <a:r>
              <a:rPr lang="en-US" sz="1400" dirty="0" smtClean="0">
                <a:latin typeface="Microsoft Yi Baiti"/>
                <a:cs typeface="Microsoft Yi Baiti"/>
              </a:rPr>
              <a:t>&lt;</a:t>
            </a:r>
            <a:r>
              <a:rPr lang="en-US" sz="1400" dirty="0" err="1" smtClean="0">
                <a:latin typeface="Microsoft Yi Baiti"/>
                <a:cs typeface="Microsoft Yi Baiti"/>
              </a:rPr>
              <a:t>Ea</a:t>
            </a:r>
            <a:r>
              <a:rPr lang="en-US" sz="1400" dirty="0" smtClean="0">
                <a:latin typeface="Microsoft Yi Baiti"/>
                <a:cs typeface="Microsoft Yi Baiti"/>
              </a:rPr>
              <a:t>&gt;=22.2 MV/m</a:t>
            </a:r>
          </a:p>
          <a:p>
            <a:pPr lvl="1">
              <a:spcBef>
                <a:spcPts val="0"/>
              </a:spcBef>
            </a:pPr>
            <a:r>
              <a:rPr lang="en-US" sz="1400" dirty="0" smtClean="0">
                <a:latin typeface="Microsoft Yi Baiti"/>
                <a:cs typeface="Microsoft Yi Baiti"/>
              </a:rPr>
              <a:t>&lt;Q0 @ 19.2 MV/m&gt;=8.1×10</a:t>
            </a:r>
            <a:r>
              <a:rPr lang="en-US" sz="1400" baseline="30000" dirty="0" smtClean="0">
                <a:latin typeface="Microsoft Yi Baiti"/>
                <a:cs typeface="Microsoft Yi Baiti"/>
              </a:rPr>
              <a:t>9 </a:t>
            </a:r>
            <a:r>
              <a:rPr lang="en-US" sz="1400" dirty="0" smtClean="0">
                <a:latin typeface="Microsoft Yi Baiti"/>
                <a:cs typeface="Microsoft Yi Baiti"/>
              </a:rPr>
              <a:t> </a:t>
            </a:r>
          </a:p>
          <a:p>
            <a:pPr>
              <a:spcBef>
                <a:spcPts val="0"/>
              </a:spcBef>
            </a:pPr>
            <a:r>
              <a:rPr lang="en-US" sz="1800" dirty="0" smtClean="0">
                <a:latin typeface="Microsoft Yi Baiti"/>
                <a:cs typeface="Microsoft Yi Baiti"/>
              </a:rPr>
              <a:t>2x (600 </a:t>
            </a:r>
            <a:r>
              <a:rPr lang="en-US" sz="1800" dirty="0" smtClean="0">
                <a:solidFill>
                  <a:srgbClr val="FF0000"/>
                </a:solidFill>
                <a:latin typeface="Microsoft Yi Baiti"/>
                <a:cs typeface="Microsoft Yi Baiti"/>
              </a:rPr>
              <a:t>+ 500</a:t>
            </a:r>
            <a:r>
              <a:rPr lang="en-US" sz="1800" dirty="0" smtClean="0">
                <a:latin typeface="Microsoft Yi Baiti"/>
                <a:cs typeface="Microsoft Yi Baiti"/>
              </a:rPr>
              <a:t>) MV</a:t>
            </a:r>
          </a:p>
          <a:p>
            <a:pPr>
              <a:spcBef>
                <a:spcPts val="0"/>
              </a:spcBef>
            </a:pPr>
            <a:r>
              <a:rPr lang="en-US" sz="1800" dirty="0" smtClean="0">
                <a:latin typeface="Microsoft Yi Baiti"/>
                <a:cs typeface="Microsoft Yi Baiti"/>
              </a:rPr>
              <a:t>Add ~5 kW 2K cooling power</a:t>
            </a:r>
          </a:p>
          <a:p>
            <a:pPr>
              <a:spcBef>
                <a:spcPts val="0"/>
              </a:spcBef>
            </a:pPr>
            <a:r>
              <a:rPr lang="en-US" sz="1800" dirty="0" smtClean="0">
                <a:latin typeface="Microsoft Yi Baiti"/>
                <a:cs typeface="Microsoft Yi Baiti"/>
              </a:rPr>
              <a:t>Add ~ 5 MW liquefier operation power  </a:t>
            </a:r>
            <a:endParaRPr lang="en-US" sz="1800" dirty="0">
              <a:latin typeface="Microsoft Yi Baiti"/>
              <a:cs typeface="Microsoft Yi Baiti"/>
            </a:endParaRPr>
          </a:p>
        </p:txBody>
      </p:sp>
      <p:sp>
        <p:nvSpPr>
          <p:cNvPr id="13" name="Content Placeholder 3"/>
          <p:cNvSpPr txBox="1">
            <a:spLocks/>
          </p:cNvSpPr>
          <p:nvPr/>
        </p:nvSpPr>
        <p:spPr>
          <a:xfrm>
            <a:off x="202023" y="3140476"/>
            <a:ext cx="4331179" cy="31277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990033"/>
              </a:buClr>
              <a:buFont typeface="Arial"/>
              <a:buChar char="•"/>
              <a:defRPr sz="2400" kern="1200">
                <a:solidFill>
                  <a:schemeClr val="tx1"/>
                </a:solidFill>
                <a:latin typeface="Minion Pro"/>
                <a:ea typeface="+mn-ea"/>
                <a:cs typeface="+mn-cs"/>
              </a:defRPr>
            </a:lvl1pPr>
            <a:lvl2pPr marL="742950" indent="-285750" algn="l" defTabSz="457200" rtl="0" eaLnBrk="1" latinLnBrk="0" hangingPunct="1">
              <a:spcBef>
                <a:spcPct val="20000"/>
              </a:spcBef>
              <a:buClr>
                <a:srgbClr val="A50021"/>
              </a:buClr>
              <a:buFont typeface="Arial"/>
              <a:buChar char="–"/>
              <a:defRPr sz="2000" kern="1200">
                <a:solidFill>
                  <a:schemeClr val="tx1"/>
                </a:solidFill>
                <a:latin typeface="Minion Pro"/>
                <a:ea typeface="+mn-ea"/>
                <a:cs typeface="+mn-cs"/>
              </a:defRPr>
            </a:lvl2pPr>
            <a:lvl3pPr marL="1143000" indent="-228600" algn="l" defTabSz="457200" rtl="0" eaLnBrk="1" latinLnBrk="0" hangingPunct="1">
              <a:spcBef>
                <a:spcPct val="20000"/>
              </a:spcBef>
              <a:buClr>
                <a:srgbClr val="CC0000"/>
              </a:buClr>
              <a:buFont typeface="Arial"/>
              <a:buChar char="•"/>
              <a:defRPr sz="1800" kern="1200">
                <a:solidFill>
                  <a:schemeClr val="tx1"/>
                </a:solidFill>
                <a:latin typeface="Minion Pro"/>
                <a:ea typeface="+mn-ea"/>
                <a:cs typeface="+mn-cs"/>
              </a:defRPr>
            </a:lvl3pPr>
            <a:lvl4pPr marL="1600200" indent="-228600" algn="l" defTabSz="457200" rtl="0" eaLnBrk="1" latinLnBrk="0" hangingPunct="1">
              <a:spcBef>
                <a:spcPct val="20000"/>
              </a:spcBef>
              <a:buClr>
                <a:srgbClr val="CC3300"/>
              </a:buClr>
              <a:buFont typeface="Arial"/>
              <a:buChar char="–"/>
              <a:defRPr sz="1600" kern="1200">
                <a:solidFill>
                  <a:schemeClr val="tx1"/>
                </a:solidFill>
                <a:latin typeface="Minion Pro"/>
                <a:ea typeface="+mn-ea"/>
                <a:cs typeface="+mn-cs"/>
              </a:defRPr>
            </a:lvl4pPr>
            <a:lvl5pPr marL="2057400" indent="-228600" algn="l" defTabSz="457200" rtl="0" eaLnBrk="1" latinLnBrk="0" hangingPunct="1">
              <a:spcBef>
                <a:spcPct val="20000"/>
              </a:spcBef>
              <a:buClr>
                <a:srgbClr val="DE0000"/>
              </a:buClr>
              <a:buFont typeface="Arial"/>
              <a:buChar char="»"/>
              <a:defRPr sz="16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pPr>
            <a:r>
              <a:rPr lang="en-US" sz="1800" dirty="0">
                <a:latin typeface="Microsoft Yi Baiti"/>
                <a:cs typeface="Microsoft Yi Baiti"/>
              </a:rPr>
              <a:t>5</a:t>
            </a:r>
            <a:r>
              <a:rPr lang="en-US" sz="1800" dirty="0" smtClean="0">
                <a:latin typeface="Microsoft Yi Baiti"/>
                <a:cs typeface="Microsoft Yi Baiti"/>
              </a:rPr>
              <a:t>-cell, Cornell-Type</a:t>
            </a:r>
          </a:p>
          <a:p>
            <a:pPr>
              <a:spcBef>
                <a:spcPts val="0"/>
              </a:spcBef>
            </a:pPr>
            <a:r>
              <a:rPr lang="en-US" sz="1800" dirty="0" smtClean="0">
                <a:latin typeface="Microsoft Yi Baiti"/>
                <a:cs typeface="Microsoft Yi Baiti"/>
              </a:rPr>
              <a:t>338 cavities in 42-1/4 </a:t>
            </a:r>
            <a:r>
              <a:rPr lang="en-US" sz="1800" dirty="0" err="1" smtClean="0">
                <a:latin typeface="Microsoft Yi Baiti"/>
                <a:cs typeface="Microsoft Yi Baiti"/>
              </a:rPr>
              <a:t>moduels</a:t>
            </a:r>
            <a:endParaRPr lang="en-US" sz="1800" dirty="0" smtClean="0">
              <a:latin typeface="Microsoft Yi Baiti"/>
              <a:cs typeface="Microsoft Yi Baiti"/>
            </a:endParaRPr>
          </a:p>
          <a:p>
            <a:pPr>
              <a:spcBef>
                <a:spcPts val="0"/>
              </a:spcBef>
            </a:pPr>
            <a:r>
              <a:rPr lang="en-US" sz="1800" dirty="0" smtClean="0">
                <a:latin typeface="Microsoft Yi Baiti"/>
                <a:cs typeface="Microsoft Yi Baiti"/>
              </a:rPr>
              <a:t>Design</a:t>
            </a:r>
          </a:p>
          <a:p>
            <a:pPr lvl="1">
              <a:spcBef>
                <a:spcPts val="0"/>
              </a:spcBef>
            </a:pPr>
            <a:r>
              <a:rPr lang="en-US" sz="1400" dirty="0" err="1" smtClean="0">
                <a:latin typeface="Microsoft Yi Baiti"/>
                <a:cs typeface="Microsoft Yi Baiti"/>
              </a:rPr>
              <a:t>Ea</a:t>
            </a:r>
            <a:r>
              <a:rPr lang="en-US" sz="1400" dirty="0" smtClean="0">
                <a:latin typeface="Microsoft Yi Baiti"/>
                <a:cs typeface="Microsoft Yi Baiti"/>
              </a:rPr>
              <a:t>=5 MV/m (</a:t>
            </a:r>
            <a:r>
              <a:rPr lang="en-US" sz="1400" u="sng" dirty="0" err="1" smtClean="0">
                <a:latin typeface="Microsoft Yi Baiti"/>
                <a:cs typeface="Microsoft Yi Baiti"/>
              </a:rPr>
              <a:t>Epk</a:t>
            </a:r>
            <a:r>
              <a:rPr lang="en-US" sz="1400" u="sng" dirty="0" smtClean="0">
                <a:latin typeface="Microsoft Yi Baiti"/>
                <a:cs typeface="Microsoft Yi Baiti"/>
              </a:rPr>
              <a:t> = 5 X 2.56 = 12.8 MV/m</a:t>
            </a:r>
            <a:r>
              <a:rPr lang="en-US" sz="1400" dirty="0" smtClean="0">
                <a:latin typeface="Microsoft Yi Baiti"/>
                <a:cs typeface="Microsoft Yi Baiti"/>
              </a:rPr>
              <a:t>)</a:t>
            </a:r>
          </a:p>
          <a:p>
            <a:pPr lvl="1">
              <a:spcBef>
                <a:spcPts val="0"/>
              </a:spcBef>
            </a:pPr>
            <a:r>
              <a:rPr lang="en-US" sz="1400" dirty="0" smtClean="0">
                <a:latin typeface="Microsoft Yi Baiti"/>
                <a:cs typeface="Microsoft Yi Baiti"/>
              </a:rPr>
              <a:t>Q</a:t>
            </a:r>
            <a:r>
              <a:rPr lang="en-US" sz="1400" baseline="-25000" dirty="0" smtClean="0">
                <a:latin typeface="Microsoft Yi Baiti"/>
                <a:cs typeface="Microsoft Yi Baiti"/>
              </a:rPr>
              <a:t>0</a:t>
            </a:r>
            <a:r>
              <a:rPr lang="en-US" sz="1400" dirty="0" smtClean="0">
                <a:latin typeface="Microsoft Yi Baiti"/>
                <a:cs typeface="Microsoft Yi Baiti"/>
              </a:rPr>
              <a:t>=2.4×10</a:t>
            </a:r>
            <a:r>
              <a:rPr lang="en-US" sz="1400" baseline="30000" dirty="0" smtClean="0">
                <a:latin typeface="Microsoft Yi Baiti"/>
                <a:cs typeface="Microsoft Yi Baiti"/>
              </a:rPr>
              <a:t>9</a:t>
            </a:r>
            <a:r>
              <a:rPr lang="en-US" sz="1400" dirty="0" smtClean="0">
                <a:latin typeface="Microsoft Yi Baiti"/>
                <a:cs typeface="Microsoft Yi Baiti"/>
              </a:rPr>
              <a:t> @ 5 MV/m</a:t>
            </a:r>
          </a:p>
          <a:p>
            <a:pPr>
              <a:spcBef>
                <a:spcPts val="0"/>
              </a:spcBef>
            </a:pPr>
            <a:r>
              <a:rPr lang="en-US" sz="1800" dirty="0" smtClean="0">
                <a:latin typeface="Microsoft Yi Baiti"/>
                <a:cs typeface="Microsoft Yi Baiti"/>
              </a:rPr>
              <a:t>Achieved </a:t>
            </a:r>
          </a:p>
          <a:p>
            <a:pPr lvl="1">
              <a:spcBef>
                <a:spcPts val="0"/>
              </a:spcBef>
            </a:pPr>
            <a:r>
              <a:rPr lang="en-US" sz="1400" dirty="0" smtClean="0">
                <a:latin typeface="Microsoft Yi Baiti"/>
                <a:cs typeface="Microsoft Yi Baiti"/>
              </a:rPr>
              <a:t>&lt;</a:t>
            </a:r>
            <a:r>
              <a:rPr lang="en-US" sz="1400" dirty="0" err="1" smtClean="0">
                <a:latin typeface="Microsoft Yi Baiti"/>
                <a:cs typeface="Microsoft Yi Baiti"/>
              </a:rPr>
              <a:t>Ea</a:t>
            </a:r>
            <a:r>
              <a:rPr lang="en-US" sz="1400" dirty="0" smtClean="0">
                <a:latin typeface="Microsoft Yi Baiti"/>
                <a:cs typeface="Microsoft Yi Baiti"/>
              </a:rPr>
              <a:t>&gt;=7.5 MV/m, &lt;Q</a:t>
            </a:r>
            <a:r>
              <a:rPr lang="en-US" sz="1400" baseline="-25000" dirty="0" smtClean="0">
                <a:latin typeface="Microsoft Yi Baiti"/>
                <a:cs typeface="Microsoft Yi Baiti"/>
              </a:rPr>
              <a:t>0</a:t>
            </a:r>
            <a:r>
              <a:rPr lang="en-US" sz="1400" dirty="0" smtClean="0">
                <a:latin typeface="Microsoft Yi Baiti"/>
                <a:cs typeface="Microsoft Yi Baiti"/>
              </a:rPr>
              <a:t>&gt;=5×10</a:t>
            </a:r>
            <a:r>
              <a:rPr lang="en-US" sz="1400" baseline="30000" dirty="0" smtClean="0">
                <a:latin typeface="Microsoft Yi Baiti"/>
                <a:cs typeface="Microsoft Yi Baiti"/>
              </a:rPr>
              <a:t>9</a:t>
            </a:r>
            <a:r>
              <a:rPr lang="en-US" sz="1400" dirty="0" smtClean="0">
                <a:latin typeface="Microsoft Yi Baiti"/>
                <a:cs typeface="Microsoft Yi Baiti"/>
              </a:rPr>
              <a:t>@ 5MV/m</a:t>
            </a:r>
          </a:p>
          <a:p>
            <a:pPr lvl="1">
              <a:spcBef>
                <a:spcPts val="0"/>
              </a:spcBef>
            </a:pPr>
            <a:r>
              <a:rPr lang="en-US" sz="1400" dirty="0" smtClean="0">
                <a:latin typeface="Microsoft Yi Baiti"/>
                <a:cs typeface="Microsoft Yi Baiti"/>
              </a:rPr>
              <a:t>Helium processing </a:t>
            </a:r>
          </a:p>
          <a:p>
            <a:pPr>
              <a:spcBef>
                <a:spcPts val="0"/>
              </a:spcBef>
            </a:pPr>
            <a:r>
              <a:rPr lang="en-US" sz="1800" dirty="0" err="1" smtClean="0">
                <a:latin typeface="Microsoft Yi Baiti"/>
                <a:cs typeface="Microsoft Yi Baiti"/>
              </a:rPr>
              <a:t>Acheived</a:t>
            </a:r>
            <a:r>
              <a:rPr lang="en-US" sz="1800" dirty="0" smtClean="0">
                <a:latin typeface="Microsoft Yi Baiti"/>
                <a:cs typeface="Microsoft Yi Baiti"/>
              </a:rPr>
              <a:t> </a:t>
            </a:r>
          </a:p>
          <a:p>
            <a:pPr lvl="1">
              <a:spcBef>
                <a:spcPts val="0"/>
              </a:spcBef>
            </a:pPr>
            <a:r>
              <a:rPr lang="en-US" sz="1400" dirty="0" smtClean="0">
                <a:latin typeface="Microsoft Yi Baiti"/>
                <a:cs typeface="Microsoft Yi Baiti"/>
              </a:rPr>
              <a:t>&lt;</a:t>
            </a:r>
            <a:r>
              <a:rPr lang="en-US" sz="1400" dirty="0" err="1" smtClean="0">
                <a:latin typeface="Microsoft Yi Baiti"/>
                <a:cs typeface="Microsoft Yi Baiti"/>
              </a:rPr>
              <a:t>Ea</a:t>
            </a:r>
            <a:r>
              <a:rPr lang="en-US" sz="1400" dirty="0" smtClean="0">
                <a:latin typeface="Microsoft Yi Baiti"/>
                <a:cs typeface="Microsoft Yi Baiti"/>
              </a:rPr>
              <a:t>&gt;=12.5 MV/m, </a:t>
            </a:r>
            <a:r>
              <a:rPr lang="en-US" sz="1400" dirty="0">
                <a:latin typeface="Microsoft Yi Baiti"/>
                <a:cs typeface="Microsoft Yi Baiti"/>
              </a:rPr>
              <a:t>&lt;Q</a:t>
            </a:r>
            <a:r>
              <a:rPr lang="en-US" sz="1400" baseline="-25000" dirty="0">
                <a:latin typeface="Microsoft Yi Baiti"/>
                <a:cs typeface="Microsoft Yi Baiti"/>
              </a:rPr>
              <a:t>0</a:t>
            </a:r>
            <a:r>
              <a:rPr lang="en-US" sz="1400" dirty="0">
                <a:latin typeface="Microsoft Yi Baiti"/>
                <a:cs typeface="Microsoft Yi Baiti"/>
              </a:rPr>
              <a:t>&gt;=5×10</a:t>
            </a:r>
            <a:r>
              <a:rPr lang="en-US" sz="1400" baseline="30000" dirty="0">
                <a:latin typeface="Microsoft Yi Baiti"/>
                <a:cs typeface="Microsoft Yi Baiti"/>
              </a:rPr>
              <a:t>9</a:t>
            </a:r>
            <a:r>
              <a:rPr lang="en-US" sz="1400" dirty="0">
                <a:latin typeface="Microsoft Yi Baiti"/>
                <a:cs typeface="Microsoft Yi Baiti"/>
              </a:rPr>
              <a:t>@ 5MV/m</a:t>
            </a:r>
            <a:endParaRPr lang="en-US" sz="1400" dirty="0" smtClean="0">
              <a:latin typeface="Microsoft Yi Baiti"/>
              <a:cs typeface="Microsoft Yi Baiti"/>
            </a:endParaRPr>
          </a:p>
          <a:p>
            <a:pPr lvl="1">
              <a:spcBef>
                <a:spcPts val="0"/>
              </a:spcBef>
            </a:pPr>
            <a:r>
              <a:rPr lang="en-US" sz="1400" dirty="0" smtClean="0">
                <a:latin typeface="Microsoft Yi Baiti"/>
                <a:cs typeface="Microsoft Yi Baiti"/>
              </a:rPr>
              <a:t>Refurbishing</a:t>
            </a:r>
          </a:p>
          <a:p>
            <a:pPr>
              <a:spcBef>
                <a:spcPts val="0"/>
              </a:spcBef>
            </a:pPr>
            <a:r>
              <a:rPr lang="en-US" sz="1800" dirty="0" smtClean="0">
                <a:latin typeface="Microsoft Yi Baiti"/>
                <a:cs typeface="Microsoft Yi Baiti"/>
              </a:rPr>
              <a:t>2x 600 MV</a:t>
            </a:r>
          </a:p>
          <a:p>
            <a:pPr>
              <a:spcBef>
                <a:spcPts val="0"/>
              </a:spcBef>
            </a:pPr>
            <a:r>
              <a:rPr lang="en-US" sz="1800" dirty="0" smtClean="0">
                <a:latin typeface="Microsoft Yi Baiti"/>
                <a:cs typeface="Microsoft Yi Baiti"/>
              </a:rPr>
              <a:t>5 kW 2K cooling power</a:t>
            </a:r>
          </a:p>
          <a:p>
            <a:pPr>
              <a:spcBef>
                <a:spcPts val="0"/>
              </a:spcBef>
            </a:pPr>
            <a:r>
              <a:rPr lang="en-US" sz="1800" dirty="0" smtClean="0">
                <a:latin typeface="Microsoft Yi Baiti"/>
                <a:cs typeface="Microsoft Yi Baiti"/>
              </a:rPr>
              <a:t>5 MW liquefier operation power </a:t>
            </a:r>
          </a:p>
        </p:txBody>
      </p:sp>
      <p:sp>
        <p:nvSpPr>
          <p:cNvPr id="14" name="Right Brace 13"/>
          <p:cNvSpPr/>
          <p:nvPr/>
        </p:nvSpPr>
        <p:spPr>
          <a:xfrm rot="16200000">
            <a:off x="3985238" y="-844930"/>
            <a:ext cx="376247" cy="462870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966950" y="815158"/>
            <a:ext cx="4828566" cy="461665"/>
          </a:xfrm>
          <a:prstGeom prst="rect">
            <a:avLst/>
          </a:prstGeom>
          <a:solidFill>
            <a:srgbClr val="FFFF00"/>
          </a:solidFill>
        </p:spPr>
        <p:txBody>
          <a:bodyPr wrap="none" rtlCol="0">
            <a:spAutoFit/>
          </a:bodyPr>
          <a:lstStyle/>
          <a:p>
            <a:r>
              <a:rPr lang="en-US" sz="2400" dirty="0" smtClean="0">
                <a:latin typeface="Microsoft Yi Baiti" panose="03000500000000000000" pitchFamily="66" charset="0"/>
                <a:ea typeface="Microsoft Yi Baiti" panose="03000500000000000000" pitchFamily="66" charset="0"/>
              </a:rPr>
              <a:t>Together for 12 </a:t>
            </a:r>
            <a:r>
              <a:rPr lang="en-US" sz="2400" dirty="0" err="1" smtClean="0">
                <a:latin typeface="Microsoft Yi Baiti" panose="03000500000000000000" pitchFamily="66" charset="0"/>
                <a:ea typeface="Microsoft Yi Baiti" panose="03000500000000000000" pitchFamily="66" charset="0"/>
              </a:rPr>
              <a:t>GeV</a:t>
            </a:r>
            <a:r>
              <a:rPr lang="en-US" sz="2400" dirty="0" smtClean="0">
                <a:latin typeface="Microsoft Yi Baiti" panose="03000500000000000000" pitchFamily="66" charset="0"/>
                <a:ea typeface="Microsoft Yi Baiti" panose="03000500000000000000" pitchFamily="66" charset="0"/>
              </a:rPr>
              <a:t> nuclear physics run</a:t>
            </a:r>
            <a:endParaRPr lang="en-US" sz="2400" dirty="0">
              <a:latin typeface="Microsoft Yi Baiti" panose="03000500000000000000" pitchFamily="66" charset="0"/>
              <a:ea typeface="Microsoft Yi Baiti" panose="03000500000000000000" pitchFamily="66" charset="0"/>
            </a:endParaRPr>
          </a:p>
        </p:txBody>
      </p:sp>
      <p:sp>
        <p:nvSpPr>
          <p:cNvPr id="6" name="Footer Placeholder 5"/>
          <p:cNvSpPr>
            <a:spLocks noGrp="1"/>
          </p:cNvSpPr>
          <p:nvPr>
            <p:ph type="ftr" sz="quarter" idx="10"/>
          </p:nvPr>
        </p:nvSpPr>
        <p:spPr/>
        <p:txBody>
          <a:bodyPr/>
          <a:lstStyle/>
          <a:p>
            <a:r>
              <a:rPr lang="cs-CZ" smtClean="0"/>
              <a:t>R.L. Geng, TTC @ Milan, Italy, Feb 6-9, 2018</a:t>
            </a:r>
            <a:endParaRPr lang="en-US" dirty="0"/>
          </a:p>
        </p:txBody>
      </p:sp>
      <p:sp>
        <p:nvSpPr>
          <p:cNvPr id="10" name="Slide Number Placeholder 9"/>
          <p:cNvSpPr>
            <a:spLocks noGrp="1"/>
          </p:cNvSpPr>
          <p:nvPr>
            <p:ph type="sldNum" sz="quarter" idx="11"/>
          </p:nvPr>
        </p:nvSpPr>
        <p:spPr/>
        <p:txBody>
          <a:bodyPr/>
          <a:lstStyle/>
          <a:p>
            <a:r>
              <a:rPr lang="en-US" smtClean="0"/>
              <a:t>Slide </a:t>
            </a:r>
            <a:fld id="{B58F48A6-A3E1-4848-9AC3-B43F560BE4FE}" type="slidenum">
              <a:rPr lang="en-US" smtClean="0"/>
              <a:pPr/>
              <a:t>6</a:t>
            </a:fld>
            <a:endParaRPr lang="en-US" dirty="0"/>
          </a:p>
        </p:txBody>
      </p:sp>
    </p:spTree>
    <p:extLst>
      <p:ext uri="{BB962C8B-B14F-4D97-AF65-F5344CB8AC3E}">
        <p14:creationId xmlns:p14="http://schemas.microsoft.com/office/powerpoint/2010/main" val="15349800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25" y="876264"/>
            <a:ext cx="7931594" cy="512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134" y="1775265"/>
            <a:ext cx="2694741" cy="77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6032833"/>
            <a:ext cx="9144000" cy="461665"/>
          </a:xfrm>
          <a:prstGeom prst="rect">
            <a:avLst/>
          </a:prstGeom>
        </p:spPr>
        <p:txBody>
          <a:bodyPr wrap="square">
            <a:spAutoFit/>
          </a:bodyPr>
          <a:lstStyle/>
          <a:p>
            <a:r>
              <a:rPr lang="en-US" sz="1200" dirty="0" smtClean="0">
                <a:latin typeface="Microsoft Yi Baiti" panose="03000500000000000000" pitchFamily="66" charset="0"/>
                <a:ea typeface="Microsoft Yi Baiti" panose="03000500000000000000" pitchFamily="66" charset="0"/>
              </a:rPr>
              <a:t>R. </a:t>
            </a:r>
            <a:r>
              <a:rPr lang="en-US" sz="1200" dirty="0" err="1" smtClean="0">
                <a:latin typeface="Microsoft Yi Baiti" panose="03000500000000000000" pitchFamily="66" charset="0"/>
                <a:ea typeface="Microsoft Yi Baiti" panose="03000500000000000000" pitchFamily="66" charset="0"/>
              </a:rPr>
              <a:t>Bachimanchi</a:t>
            </a:r>
            <a:r>
              <a:rPr lang="en-US" sz="1200" dirty="0" smtClean="0">
                <a:latin typeface="Microsoft Yi Baiti" panose="03000500000000000000" pitchFamily="66" charset="0"/>
                <a:ea typeface="Microsoft Yi Baiti" panose="03000500000000000000" pitchFamily="66" charset="0"/>
              </a:rPr>
              <a:t>, J. </a:t>
            </a:r>
            <a:r>
              <a:rPr lang="en-US" sz="1200" dirty="0" err="1" smtClean="0">
                <a:latin typeface="Microsoft Yi Baiti" panose="03000500000000000000" pitchFamily="66" charset="0"/>
                <a:ea typeface="Microsoft Yi Baiti" panose="03000500000000000000" pitchFamily="66" charset="0"/>
              </a:rPr>
              <a:t>Benesch</a:t>
            </a:r>
            <a:r>
              <a:rPr lang="en-US" sz="1200" dirty="0" smtClean="0">
                <a:latin typeface="Microsoft Yi Baiti" panose="03000500000000000000" pitchFamily="66" charset="0"/>
                <a:ea typeface="Microsoft Yi Baiti" panose="03000500000000000000" pitchFamily="66" charset="0"/>
              </a:rPr>
              <a:t>, M. Drury, A. </a:t>
            </a:r>
            <a:r>
              <a:rPr lang="en-US" sz="1200" dirty="0" err="1" smtClean="0">
                <a:latin typeface="Microsoft Yi Baiti" panose="03000500000000000000" pitchFamily="66" charset="0"/>
                <a:ea typeface="Microsoft Yi Baiti" panose="03000500000000000000" pitchFamily="66" charset="0"/>
              </a:rPr>
              <a:t>Freyberger</a:t>
            </a:r>
            <a:r>
              <a:rPr lang="en-US" sz="1200" dirty="0" smtClean="0">
                <a:latin typeface="Microsoft Yi Baiti" panose="03000500000000000000" pitchFamily="66" charset="0"/>
                <a:ea typeface="Microsoft Yi Baiti" panose="03000500000000000000" pitchFamily="66" charset="0"/>
              </a:rPr>
              <a:t>, R. Geng, J. </a:t>
            </a:r>
            <a:r>
              <a:rPr lang="en-US" sz="1200" dirty="0" err="1" smtClean="0">
                <a:latin typeface="Microsoft Yi Baiti" panose="03000500000000000000" pitchFamily="66" charset="0"/>
                <a:ea typeface="Microsoft Yi Baiti" panose="03000500000000000000" pitchFamily="66" charset="0"/>
              </a:rPr>
              <a:t>Mammosser</a:t>
            </a:r>
            <a:r>
              <a:rPr lang="en-US" sz="1200" dirty="0" smtClean="0">
                <a:latin typeface="Microsoft Yi Baiti" panose="03000500000000000000" pitchFamily="66" charset="0"/>
                <a:ea typeface="Microsoft Yi Baiti" panose="03000500000000000000" pitchFamily="66" charset="0"/>
              </a:rPr>
              <a:t>, “2014 Update: CEBAF Energy Reach and Gradient Maintenance Needs”,</a:t>
            </a:r>
            <a:endParaRPr lang="en-US" sz="1200" dirty="0">
              <a:latin typeface="Microsoft Yi Baiti" panose="03000500000000000000" pitchFamily="66" charset="0"/>
              <a:ea typeface="Microsoft Yi Baiti" panose="03000500000000000000" pitchFamily="66" charset="0"/>
            </a:endParaRPr>
          </a:p>
          <a:p>
            <a:r>
              <a:rPr lang="en-US" sz="1200" dirty="0">
                <a:latin typeface="Microsoft Yi Baiti" panose="03000500000000000000" pitchFamily="66" charset="0"/>
                <a:ea typeface="Microsoft Yi Baiti" panose="03000500000000000000" pitchFamily="66" charset="0"/>
              </a:rPr>
              <a:t>JLAB-TN-14-024</a:t>
            </a:r>
          </a:p>
        </p:txBody>
      </p:sp>
      <p:sp>
        <p:nvSpPr>
          <p:cNvPr id="15" name="Title 1"/>
          <p:cNvSpPr txBox="1">
            <a:spLocks/>
          </p:cNvSpPr>
          <p:nvPr/>
        </p:nvSpPr>
        <p:spPr>
          <a:xfrm>
            <a:off x="457200" y="4536"/>
            <a:ext cx="8229600" cy="397933"/>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4400" b="1" dirty="0" smtClean="0">
                <a:latin typeface="Microsoft Yi Baiti" panose="03000500000000000000" pitchFamily="66" charset="0"/>
                <a:ea typeface="Microsoft Yi Baiti" panose="03000500000000000000" pitchFamily="66" charset="0"/>
              </a:rPr>
              <a:t>CEBAF “Gradient Degradation” - I</a:t>
            </a:r>
            <a:endParaRPr lang="en-US" sz="4400" b="1" dirty="0">
              <a:latin typeface="Microsoft Yi Baiti" panose="03000500000000000000" pitchFamily="66" charset="0"/>
              <a:ea typeface="Microsoft Yi Baiti" panose="03000500000000000000" pitchFamily="66" charset="0"/>
            </a:endParaRPr>
          </a:p>
        </p:txBody>
      </p:sp>
      <p:sp>
        <p:nvSpPr>
          <p:cNvPr id="13" name="Rectangle 12"/>
          <p:cNvSpPr/>
          <p:nvPr/>
        </p:nvSpPr>
        <p:spPr>
          <a:xfrm>
            <a:off x="4479207" y="3912130"/>
            <a:ext cx="3992612" cy="923330"/>
          </a:xfrm>
          <a:prstGeom prst="rect">
            <a:avLst/>
          </a:prstGeom>
          <a:solidFill>
            <a:srgbClr val="FFFF00"/>
          </a:solidFill>
        </p:spPr>
        <p:txBody>
          <a:bodyPr wrap="none">
            <a:spAutoFit/>
          </a:bodyPr>
          <a:lstStyle/>
          <a:p>
            <a:r>
              <a:rPr lang="en-US" dirty="0" smtClean="0">
                <a:latin typeface="Microsoft Yi Baiti" panose="03000500000000000000" pitchFamily="66" charset="0"/>
                <a:ea typeface="Microsoft Yi Baiti" panose="03000500000000000000" pitchFamily="66" charset="0"/>
              </a:rPr>
              <a:t>Loss rate: 34 </a:t>
            </a:r>
            <a:r>
              <a:rPr lang="en-US" dirty="0">
                <a:latin typeface="Microsoft Yi Baiti" panose="03000500000000000000" pitchFamily="66" charset="0"/>
                <a:ea typeface="Microsoft Yi Baiti" panose="03000500000000000000" pitchFamily="66" charset="0"/>
              </a:rPr>
              <a:t>MeV/pass-year</a:t>
            </a:r>
            <a:r>
              <a:rPr lang="en-US" dirty="0" smtClean="0">
                <a:latin typeface="Microsoft Yi Baiti" panose="03000500000000000000" pitchFamily="66" charset="0"/>
                <a:ea typeface="Microsoft Yi Baiti" panose="03000500000000000000" pitchFamily="66" charset="0"/>
              </a:rPr>
              <a:t>.</a:t>
            </a:r>
          </a:p>
          <a:p>
            <a:r>
              <a:rPr lang="en-US" dirty="0" err="1" smtClean="0">
                <a:latin typeface="Microsoft Yi Baiti" panose="03000500000000000000" pitchFamily="66" charset="0"/>
                <a:ea typeface="Microsoft Yi Baiti" panose="03000500000000000000" pitchFamily="66" charset="0"/>
              </a:rPr>
              <a:t>Cryomodules</a:t>
            </a:r>
            <a:r>
              <a:rPr lang="en-US" dirty="0" smtClean="0">
                <a:latin typeface="Microsoft Yi Baiti" panose="03000500000000000000" pitchFamily="66" charset="0"/>
                <a:ea typeface="Microsoft Yi Baiti" panose="03000500000000000000" pitchFamily="66" charset="0"/>
              </a:rPr>
              <a:t> consisting original 5-cell cavities</a:t>
            </a:r>
          </a:p>
          <a:p>
            <a:r>
              <a:rPr lang="en-US" dirty="0" smtClean="0">
                <a:latin typeface="Microsoft Yi Baiti" panose="03000500000000000000" pitchFamily="66" charset="0"/>
                <a:ea typeface="Microsoft Yi Baiti" panose="03000500000000000000" pitchFamily="66" charset="0"/>
              </a:rPr>
              <a:t>based </a:t>
            </a:r>
            <a:r>
              <a:rPr lang="en-US" dirty="0">
                <a:latin typeface="Microsoft Yi Baiti" panose="03000500000000000000" pitchFamily="66" charset="0"/>
                <a:ea typeface="Microsoft Yi Baiti" panose="03000500000000000000" pitchFamily="66" charset="0"/>
              </a:rPr>
              <a:t>on operations data since 1995.</a:t>
            </a:r>
          </a:p>
        </p:txBody>
      </p:sp>
      <p:grpSp>
        <p:nvGrpSpPr>
          <p:cNvPr id="17" name="Group 16"/>
          <p:cNvGrpSpPr/>
          <p:nvPr/>
        </p:nvGrpSpPr>
        <p:grpSpPr>
          <a:xfrm>
            <a:off x="1941546" y="1781644"/>
            <a:ext cx="2303310" cy="1657446"/>
            <a:chOff x="1941546" y="1781644"/>
            <a:chExt cx="2303310" cy="1657446"/>
          </a:xfrm>
        </p:grpSpPr>
        <p:sp>
          <p:nvSpPr>
            <p:cNvPr id="14" name="Down Arrow 13"/>
            <p:cNvSpPr/>
            <p:nvPr/>
          </p:nvSpPr>
          <p:spPr>
            <a:xfrm rot="10800000">
              <a:off x="3696479" y="1781644"/>
              <a:ext cx="548377" cy="726533"/>
            </a:xfrm>
            <a:prstGeom prst="downArrow">
              <a:avLst/>
            </a:prstGeom>
            <a:solidFill>
              <a:srgbClr val="00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TextBox 15"/>
            <p:cNvSpPr txBox="1"/>
            <p:nvPr/>
          </p:nvSpPr>
          <p:spPr>
            <a:xfrm>
              <a:off x="1941546" y="2361872"/>
              <a:ext cx="2005677" cy="1077218"/>
            </a:xfrm>
            <a:prstGeom prst="rect">
              <a:avLst/>
            </a:prstGeom>
            <a:solidFill>
              <a:srgbClr val="00FF00"/>
            </a:solidFill>
          </p:spPr>
          <p:txBody>
            <a:bodyPr wrap="none" rtlCol="0">
              <a:spAutoFit/>
            </a:bodyPr>
            <a:lstStyle/>
            <a:p>
              <a:r>
                <a:rPr lang="en-US" sz="1600" b="1" dirty="0" smtClean="0">
                  <a:latin typeface="Microsoft Yi Baiti" panose="03000500000000000000" pitchFamily="66" charset="0"/>
                  <a:ea typeface="Microsoft Yi Baiti" panose="03000500000000000000" pitchFamily="66" charset="0"/>
                </a:rPr>
                <a:t>Mitigation: </a:t>
              </a:r>
            </a:p>
            <a:p>
              <a:pPr marL="285750" indent="-285750">
                <a:buFont typeface="Arial" charset="0"/>
                <a:buChar char="•"/>
              </a:pPr>
              <a:r>
                <a:rPr lang="en-US" sz="1600" b="1" dirty="0" smtClean="0">
                  <a:latin typeface="Microsoft Yi Baiti" panose="03000500000000000000" pitchFamily="66" charset="0"/>
                  <a:ea typeface="Microsoft Yi Baiti" panose="03000500000000000000" pitchFamily="66" charset="0"/>
                </a:rPr>
                <a:t>helium processing</a:t>
              </a:r>
            </a:p>
            <a:p>
              <a:pPr marL="285750" indent="-285750">
                <a:buFont typeface="Arial" charset="0"/>
                <a:buChar char="•"/>
              </a:pPr>
              <a:r>
                <a:rPr lang="en-US" sz="1600" b="1" dirty="0" smtClean="0">
                  <a:latin typeface="Microsoft Yi Baiti" panose="03000500000000000000" pitchFamily="66" charset="0"/>
                  <a:ea typeface="Microsoft Yi Baiti" panose="03000500000000000000" pitchFamily="66" charset="0"/>
                </a:rPr>
                <a:t>module refurbishment</a:t>
              </a:r>
            </a:p>
            <a:p>
              <a:r>
                <a:rPr lang="en-US" sz="1600" b="1" dirty="0" smtClean="0">
                  <a:latin typeface="Microsoft Yi Baiti" panose="03000500000000000000" pitchFamily="66" charset="0"/>
                  <a:ea typeface="Microsoft Yi Baiti" panose="03000500000000000000" pitchFamily="66" charset="0"/>
                </a:rPr>
                <a:t>   (C50 -&gt; C75)</a:t>
              </a:r>
              <a:endParaRPr lang="en-US" sz="1600" b="1" dirty="0">
                <a:latin typeface="Microsoft Yi Baiti" panose="03000500000000000000" pitchFamily="66" charset="0"/>
                <a:ea typeface="Microsoft Yi Baiti" panose="03000500000000000000" pitchFamily="66" charset="0"/>
              </a:endParaRPr>
            </a:p>
          </p:txBody>
        </p:sp>
      </p:grpSp>
      <p:grpSp>
        <p:nvGrpSpPr>
          <p:cNvPr id="20" name="Group 19"/>
          <p:cNvGrpSpPr/>
          <p:nvPr/>
        </p:nvGrpSpPr>
        <p:grpSpPr>
          <a:xfrm>
            <a:off x="2353146" y="4753859"/>
            <a:ext cx="2049324" cy="696600"/>
            <a:chOff x="2353146" y="4753859"/>
            <a:chExt cx="2049324" cy="696600"/>
          </a:xfrm>
        </p:grpSpPr>
        <p:sp>
          <p:nvSpPr>
            <p:cNvPr id="18" name="TextBox 17"/>
            <p:cNvSpPr txBox="1"/>
            <p:nvPr/>
          </p:nvSpPr>
          <p:spPr>
            <a:xfrm>
              <a:off x="2792734" y="4935976"/>
              <a:ext cx="1609736" cy="369332"/>
            </a:xfrm>
            <a:prstGeom prst="rect">
              <a:avLst/>
            </a:prstGeom>
            <a:solidFill>
              <a:srgbClr val="FF0000"/>
            </a:solidFill>
          </p:spPr>
          <p:txBody>
            <a:bodyPr wrap="none" rtlCol="0">
              <a:spAutoFit/>
            </a:bodyPr>
            <a:lstStyle/>
            <a:p>
              <a:r>
                <a:rPr lang="en-US" b="1" dirty="0" smtClean="0">
                  <a:solidFill>
                    <a:schemeClr val="bg1"/>
                  </a:solidFill>
                  <a:latin typeface="Microsoft Yi Baiti" panose="03000500000000000000" pitchFamily="66" charset="0"/>
                  <a:ea typeface="Microsoft Yi Baiti" panose="03000500000000000000" pitchFamily="66" charset="0"/>
                </a:rPr>
                <a:t>Root cause ???</a:t>
              </a:r>
              <a:endParaRPr lang="en-US" b="1" dirty="0">
                <a:solidFill>
                  <a:schemeClr val="bg1"/>
                </a:solidFill>
                <a:latin typeface="Microsoft Yi Baiti" panose="03000500000000000000" pitchFamily="66" charset="0"/>
                <a:ea typeface="Microsoft Yi Baiti" panose="03000500000000000000" pitchFamily="66" charset="0"/>
              </a:endParaRPr>
            </a:p>
          </p:txBody>
        </p:sp>
        <p:pic>
          <p:nvPicPr>
            <p:cNvPr id="3077" name="Picture 5" descr="http://www.quality-improvement-matters.com/images/puzz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146" y="4753859"/>
              <a:ext cx="363811" cy="6966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5" name="Slide Number Placeholder 4"/>
          <p:cNvSpPr>
            <a:spLocks noGrp="1"/>
          </p:cNvSpPr>
          <p:nvPr>
            <p:ph type="sldNum" sz="quarter" idx="4"/>
          </p:nvPr>
        </p:nvSpPr>
        <p:spPr/>
        <p:txBody>
          <a:bodyPr/>
          <a:lstStyle/>
          <a:p>
            <a:r>
              <a:rPr lang="en-US" smtClean="0"/>
              <a:t>Slide </a:t>
            </a:r>
            <a:fld id="{B58F48A6-A3E1-4848-9AC3-B43F560BE4FE}" type="slidenum">
              <a:rPr lang="en-US" smtClean="0"/>
              <a:pPr/>
              <a:t>7</a:t>
            </a:fld>
            <a:endParaRPr lang="en-US" dirty="0"/>
          </a:p>
        </p:txBody>
      </p:sp>
    </p:spTree>
    <p:extLst>
      <p:ext uri="{BB962C8B-B14F-4D97-AF65-F5344CB8AC3E}">
        <p14:creationId xmlns:p14="http://schemas.microsoft.com/office/powerpoint/2010/main" val="164158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29265"/>
            <a:ext cx="3810000" cy="380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66580"/>
            <a:ext cx="3810000" cy="278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59757" y="3775501"/>
            <a:ext cx="2040943" cy="830997"/>
          </a:xfrm>
          <a:prstGeom prst="rect">
            <a:avLst/>
          </a:prstGeom>
          <a:solidFill>
            <a:schemeClr val="bg1"/>
          </a:solidFill>
        </p:spPr>
        <p:txBody>
          <a:bodyPr wrap="none" rtlCol="0">
            <a:spAutoFit/>
          </a:bodyPr>
          <a:lstStyle/>
          <a:p>
            <a:r>
              <a:rPr lang="en-US" sz="2400" dirty="0" smtClean="0">
                <a:latin typeface="Microsoft Yi Baiti"/>
                <a:cs typeface="Microsoft Yi Baiti"/>
              </a:rPr>
              <a:t>Final qualification</a:t>
            </a:r>
          </a:p>
          <a:p>
            <a:r>
              <a:rPr lang="en-US" sz="2400" b="1" dirty="0" smtClean="0">
                <a:latin typeface="Microsoft Yi Baiti"/>
                <a:cs typeface="Microsoft Yi Baiti"/>
              </a:rPr>
              <a:t>individual cavity</a:t>
            </a:r>
            <a:endParaRPr lang="en-US" sz="2400" b="1" dirty="0">
              <a:latin typeface="Microsoft Yi Baiti"/>
              <a:cs typeface="Microsoft Yi Baiti"/>
            </a:endParaRPr>
          </a:p>
        </p:txBody>
      </p:sp>
      <p:sp>
        <p:nvSpPr>
          <p:cNvPr id="7" name="TextBox 6"/>
          <p:cNvSpPr txBox="1"/>
          <p:nvPr/>
        </p:nvSpPr>
        <p:spPr>
          <a:xfrm>
            <a:off x="2667000" y="1435407"/>
            <a:ext cx="1729961" cy="523220"/>
          </a:xfrm>
          <a:prstGeom prst="rect">
            <a:avLst/>
          </a:prstGeom>
          <a:noFill/>
        </p:spPr>
        <p:txBody>
          <a:bodyPr wrap="none" rtlCol="0">
            <a:spAutoFit/>
          </a:bodyPr>
          <a:lstStyle/>
          <a:p>
            <a:r>
              <a:rPr lang="en-US" sz="2800" b="1" dirty="0" smtClean="0">
                <a:solidFill>
                  <a:srgbClr val="FF0000"/>
                </a:solidFill>
                <a:latin typeface="Bradley Hand ITC" panose="03070402050302030203" pitchFamily="66" charset="0"/>
              </a:rPr>
              <a:t>Fantastic!</a:t>
            </a:r>
            <a:endParaRPr lang="en-US" sz="2800" b="1" dirty="0">
              <a:solidFill>
                <a:srgbClr val="FF0000"/>
              </a:solidFill>
              <a:latin typeface="Bradley Hand ITC" panose="03070402050302030203" pitchFamily="66" charset="0"/>
            </a:endParaRPr>
          </a:p>
        </p:txBody>
      </p:sp>
      <p:sp>
        <p:nvSpPr>
          <p:cNvPr id="8" name="TextBox 7"/>
          <p:cNvSpPr txBox="1"/>
          <p:nvPr/>
        </p:nvSpPr>
        <p:spPr>
          <a:xfrm>
            <a:off x="5486400" y="2133600"/>
            <a:ext cx="1968809" cy="461665"/>
          </a:xfrm>
          <a:prstGeom prst="rect">
            <a:avLst/>
          </a:prstGeom>
          <a:solidFill>
            <a:schemeClr val="accent1"/>
          </a:solidFill>
        </p:spPr>
        <p:txBody>
          <a:bodyPr wrap="none" rtlCol="0">
            <a:spAutoFit/>
          </a:bodyPr>
          <a:lstStyle/>
          <a:p>
            <a:r>
              <a:rPr lang="en-US" dirty="0" smtClean="0">
                <a:latin typeface="Eras Demi ITC" panose="020B0805030504020804" pitchFamily="34" charset="0"/>
              </a:rPr>
              <a:t>Cryomodule</a:t>
            </a:r>
            <a:endParaRPr lang="en-US" dirty="0">
              <a:latin typeface="Eras Demi ITC" panose="020B0805030504020804" pitchFamily="34" charset="0"/>
            </a:endParaRPr>
          </a:p>
        </p:txBody>
      </p:sp>
      <p:sp>
        <p:nvSpPr>
          <p:cNvPr id="14" name="TextBox 13"/>
          <p:cNvSpPr txBox="1"/>
          <p:nvPr/>
        </p:nvSpPr>
        <p:spPr>
          <a:xfrm>
            <a:off x="6858000" y="4191000"/>
            <a:ext cx="1435008" cy="461665"/>
          </a:xfrm>
          <a:prstGeom prst="rect">
            <a:avLst/>
          </a:prstGeom>
          <a:solidFill>
            <a:schemeClr val="bg1"/>
          </a:solidFill>
        </p:spPr>
        <p:txBody>
          <a:bodyPr wrap="none" rtlCol="0">
            <a:spAutoFit/>
          </a:bodyPr>
          <a:lstStyle/>
          <a:p>
            <a:r>
              <a:rPr lang="en-US" dirty="0" err="1" smtClean="0">
                <a:latin typeface="Engravers MT" panose="02090707080505020304" pitchFamily="18" charset="0"/>
              </a:rPr>
              <a:t>Linac</a:t>
            </a:r>
            <a:endParaRPr lang="en-US" dirty="0">
              <a:latin typeface="Engravers MT" panose="02090707080505020304" pitchFamily="18" charset="0"/>
            </a:endParaRPr>
          </a:p>
        </p:txBody>
      </p:sp>
      <p:sp>
        <p:nvSpPr>
          <p:cNvPr id="10" name="TextBox 9"/>
          <p:cNvSpPr txBox="1"/>
          <p:nvPr/>
        </p:nvSpPr>
        <p:spPr>
          <a:xfrm>
            <a:off x="701965" y="5152559"/>
            <a:ext cx="7609776" cy="1200329"/>
          </a:xfrm>
          <a:prstGeom prst="rect">
            <a:avLst/>
          </a:prstGeom>
          <a:solidFill>
            <a:srgbClr val="FFFF00"/>
          </a:solidFill>
        </p:spPr>
        <p:txBody>
          <a:bodyPr wrap="none" rtlCol="0">
            <a:spAutoFit/>
          </a:bodyPr>
          <a:lstStyle/>
          <a:p>
            <a:pPr marL="342900" indent="-342900">
              <a:buFont typeface="Arial"/>
              <a:buChar char="•"/>
            </a:pPr>
            <a:r>
              <a:rPr lang="en-US" dirty="0" smtClean="0"/>
              <a:t>Cavities “possess” high gradient capability. Good </a:t>
            </a:r>
            <a:r>
              <a:rPr lang="en-US" dirty="0" err="1" smtClean="0"/>
              <a:t>cryomodule</a:t>
            </a:r>
            <a:r>
              <a:rPr lang="en-US" dirty="0" smtClean="0"/>
              <a:t> results.</a:t>
            </a:r>
          </a:p>
          <a:p>
            <a:pPr marL="342900" indent="-342900">
              <a:buFont typeface="Arial"/>
              <a:buChar char="•"/>
            </a:pPr>
            <a:r>
              <a:rPr lang="en-US" dirty="0" smtClean="0"/>
              <a:t>Why can’t cavities run in </a:t>
            </a:r>
            <a:r>
              <a:rPr lang="en-US" dirty="0" err="1" smtClean="0"/>
              <a:t>linacs</a:t>
            </a:r>
            <a:r>
              <a:rPr lang="en-US" dirty="0" smtClean="0"/>
              <a:t> at gradients as in </a:t>
            </a:r>
            <a:r>
              <a:rPr lang="en-US" dirty="0" err="1" smtClean="0"/>
              <a:t>cryomodules</a:t>
            </a:r>
            <a:r>
              <a:rPr lang="en-US" dirty="0" smtClean="0"/>
              <a:t>?</a:t>
            </a:r>
          </a:p>
          <a:p>
            <a:pPr marL="342900" indent="-342900">
              <a:buFont typeface="Arial"/>
              <a:buChar char="•"/>
            </a:pPr>
            <a:r>
              <a:rPr lang="en-US" dirty="0" smtClean="0"/>
              <a:t>Interlock protection – trip rate limit    </a:t>
            </a:r>
          </a:p>
          <a:p>
            <a:pPr marL="342900" indent="-342900">
              <a:buFont typeface="Arial"/>
              <a:buChar char="•"/>
            </a:pPr>
            <a:r>
              <a:rPr lang="en-US" dirty="0" smtClean="0"/>
              <a:t>Root causes being studied: FE a principal issue of interest (also other topics)  </a:t>
            </a:r>
            <a:endParaRPr lang="en-US" dirty="0"/>
          </a:p>
        </p:txBody>
      </p:sp>
      <p:sp>
        <p:nvSpPr>
          <p:cNvPr id="12" name="Title 1"/>
          <p:cNvSpPr txBox="1">
            <a:spLocks/>
          </p:cNvSpPr>
          <p:nvPr/>
        </p:nvSpPr>
        <p:spPr>
          <a:xfrm>
            <a:off x="457200" y="4536"/>
            <a:ext cx="8229600" cy="397933"/>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4400" b="1" dirty="0" smtClean="0">
                <a:latin typeface="Microsoft Yi Baiti" panose="03000500000000000000" pitchFamily="66" charset="0"/>
                <a:ea typeface="Microsoft Yi Baiti" panose="03000500000000000000" pitchFamily="66" charset="0"/>
              </a:rPr>
              <a:t>CEBAF “Gradient Degradation” - II</a:t>
            </a:r>
            <a:endParaRPr lang="en-US" sz="4400" b="1" dirty="0">
              <a:latin typeface="Microsoft Yi Baiti" panose="03000500000000000000" pitchFamily="66" charset="0"/>
              <a:ea typeface="Microsoft Yi Baiti" panose="03000500000000000000" pitchFamily="66" charset="0"/>
            </a:endParaRPr>
          </a:p>
        </p:txBody>
      </p:sp>
      <p:sp>
        <p:nvSpPr>
          <p:cNvPr id="15" name="TextBox 14"/>
          <p:cNvSpPr txBox="1"/>
          <p:nvPr/>
        </p:nvSpPr>
        <p:spPr>
          <a:xfrm>
            <a:off x="1726644" y="885146"/>
            <a:ext cx="6058069" cy="461665"/>
          </a:xfrm>
          <a:prstGeom prst="rect">
            <a:avLst/>
          </a:prstGeom>
          <a:noFill/>
        </p:spPr>
        <p:txBody>
          <a:bodyPr wrap="none" rtlCol="0">
            <a:spAutoFit/>
          </a:bodyPr>
          <a:lstStyle/>
          <a:p>
            <a:r>
              <a:rPr lang="en-US" sz="2400" b="1" dirty="0" smtClean="0">
                <a:latin typeface="Microsoft Yi Baiti"/>
                <a:cs typeface="Microsoft Yi Baiti"/>
              </a:rPr>
              <a:t>New 12 </a:t>
            </a:r>
            <a:r>
              <a:rPr lang="en-US" sz="2400" b="1" dirty="0" err="1" smtClean="0">
                <a:latin typeface="Microsoft Yi Baiti"/>
                <a:cs typeface="Microsoft Yi Baiti"/>
              </a:rPr>
              <a:t>GeV</a:t>
            </a:r>
            <a:r>
              <a:rPr lang="en-US" sz="2400" b="1" dirty="0" smtClean="0">
                <a:latin typeface="Microsoft Yi Baiti"/>
                <a:cs typeface="Microsoft Yi Baiti"/>
              </a:rPr>
              <a:t> upgrade7-cell Low-Los shape cavities</a:t>
            </a:r>
            <a:endParaRPr lang="en-US" sz="2400" b="1" dirty="0">
              <a:latin typeface="Microsoft Yi Baiti"/>
              <a:cs typeface="Microsoft Yi Baiti"/>
            </a:endParaRPr>
          </a:p>
        </p:txBody>
      </p:sp>
      <p:sp>
        <p:nvSpPr>
          <p:cNvPr id="9" name="Footer Placeholder 8"/>
          <p:cNvSpPr>
            <a:spLocks noGrp="1"/>
          </p:cNvSpPr>
          <p:nvPr>
            <p:ph type="ftr" sz="quarter" idx="3"/>
          </p:nvPr>
        </p:nvSpPr>
        <p:spPr/>
        <p:txBody>
          <a:bodyPr/>
          <a:lstStyle/>
          <a:p>
            <a:r>
              <a:rPr lang="cs-CZ" smtClean="0"/>
              <a:t>R.L. Geng, TTC @ Milan, Italy, Feb 6-9, 2018</a:t>
            </a:r>
            <a:endParaRPr lang="en-US" dirty="0"/>
          </a:p>
        </p:txBody>
      </p:sp>
      <p:sp>
        <p:nvSpPr>
          <p:cNvPr id="11" name="Slide Number Placeholder 10"/>
          <p:cNvSpPr>
            <a:spLocks noGrp="1"/>
          </p:cNvSpPr>
          <p:nvPr>
            <p:ph type="sldNum" sz="quarter" idx="4"/>
          </p:nvPr>
        </p:nvSpPr>
        <p:spPr/>
        <p:txBody>
          <a:bodyPr/>
          <a:lstStyle/>
          <a:p>
            <a:r>
              <a:rPr lang="en-US" smtClean="0"/>
              <a:t>Slide </a:t>
            </a:r>
            <a:fld id="{B58F48A6-A3E1-4848-9AC3-B43F560BE4FE}" type="slidenum">
              <a:rPr lang="en-US" smtClean="0"/>
              <a:pPr/>
              <a:t>8</a:t>
            </a:fld>
            <a:endParaRPr lang="en-US" dirty="0"/>
          </a:p>
        </p:txBody>
      </p:sp>
    </p:spTree>
    <p:extLst>
      <p:ext uri="{BB962C8B-B14F-4D97-AF65-F5344CB8AC3E}">
        <p14:creationId xmlns:p14="http://schemas.microsoft.com/office/powerpoint/2010/main" val="2476969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4000" dirty="0" smtClean="0">
                <a:latin typeface="Microsoft Yi Baiti"/>
                <a:cs typeface="Microsoft Yi Baiti"/>
              </a:rPr>
              <a:t>Current Understanding of FE in CEBAF </a:t>
            </a:r>
            <a:r>
              <a:rPr lang="en-US" sz="4000" dirty="0" err="1" smtClean="0">
                <a:latin typeface="Microsoft Yi Baiti"/>
                <a:cs typeface="Microsoft Yi Baiti"/>
              </a:rPr>
              <a:t>Linacs</a:t>
            </a:r>
            <a:r>
              <a:rPr lang="en-US" sz="4000" dirty="0" smtClean="0">
                <a:latin typeface="Microsoft Yi Baiti"/>
                <a:cs typeface="Microsoft Yi Baiti"/>
              </a:rPr>
              <a:t> </a:t>
            </a:r>
            <a:endParaRPr lang="en-US" sz="4000" dirty="0">
              <a:latin typeface="Microsoft Yi Baiti"/>
              <a:cs typeface="Microsoft Yi Baiti"/>
            </a:endParaRPr>
          </a:p>
        </p:txBody>
      </p:sp>
      <p:sp>
        <p:nvSpPr>
          <p:cNvPr id="3" name="Content Placeholder 2"/>
          <p:cNvSpPr>
            <a:spLocks noGrp="1"/>
          </p:cNvSpPr>
          <p:nvPr>
            <p:ph sz="half" idx="1"/>
          </p:nvPr>
        </p:nvSpPr>
        <p:spPr>
          <a:xfrm>
            <a:off x="169333" y="937247"/>
            <a:ext cx="4868334" cy="4525963"/>
          </a:xfrm>
        </p:spPr>
        <p:txBody>
          <a:bodyPr>
            <a:noAutofit/>
          </a:bodyPr>
          <a:lstStyle/>
          <a:p>
            <a:r>
              <a:rPr lang="en-US" sz="3200" dirty="0" smtClean="0">
                <a:latin typeface="Microsoft Yi Baiti"/>
                <a:cs typeface="Microsoft Yi Baiti"/>
              </a:rPr>
              <a:t>Root causes</a:t>
            </a:r>
          </a:p>
          <a:p>
            <a:pPr lvl="1"/>
            <a:r>
              <a:rPr lang="en-US" sz="2800" dirty="0" smtClean="0">
                <a:latin typeface="Microsoft Yi Baiti"/>
                <a:cs typeface="Microsoft Yi Baiti"/>
              </a:rPr>
              <a:t>Solid particulates input</a:t>
            </a:r>
          </a:p>
          <a:p>
            <a:pPr lvl="1"/>
            <a:r>
              <a:rPr lang="en-US" dirty="0" smtClean="0">
                <a:latin typeface="Microsoft Yi Baiti"/>
                <a:cs typeface="Microsoft Yi Baiti"/>
              </a:rPr>
              <a:t>Direct evidence by identification of particulates collected from cavities extracted from </a:t>
            </a:r>
            <a:r>
              <a:rPr lang="en-US" dirty="0" err="1" smtClean="0">
                <a:latin typeface="Microsoft Yi Baiti"/>
                <a:cs typeface="Microsoft Yi Baiti"/>
              </a:rPr>
              <a:t>linac</a:t>
            </a:r>
            <a:r>
              <a:rPr lang="en-US" dirty="0" smtClean="0">
                <a:latin typeface="Microsoft Yi Baiti"/>
                <a:cs typeface="Microsoft Yi Baiti"/>
              </a:rPr>
              <a:t> following long term beam operation (the 11</a:t>
            </a:r>
            <a:r>
              <a:rPr lang="en-US" baseline="30000" dirty="0" smtClean="0">
                <a:latin typeface="Microsoft Yi Baiti"/>
                <a:cs typeface="Microsoft Yi Baiti"/>
              </a:rPr>
              <a:t>th</a:t>
            </a:r>
            <a:r>
              <a:rPr lang="en-US" dirty="0" smtClean="0">
                <a:latin typeface="Microsoft Yi Baiti"/>
                <a:cs typeface="Microsoft Yi Baiti"/>
              </a:rPr>
              <a:t> refurbishment </a:t>
            </a:r>
            <a:r>
              <a:rPr lang="en-US" dirty="0" err="1" smtClean="0">
                <a:latin typeface="Microsoft Yi Baiti"/>
                <a:cs typeface="Microsoft Yi Baiti"/>
              </a:rPr>
              <a:t>cryomodule</a:t>
            </a:r>
            <a:r>
              <a:rPr lang="en-US" dirty="0" smtClean="0">
                <a:latin typeface="Microsoft Yi Baiti"/>
                <a:cs typeface="Microsoft Yi Baiti"/>
              </a:rPr>
              <a:t> C50-11) </a:t>
            </a:r>
          </a:p>
          <a:p>
            <a:pPr lvl="1"/>
            <a:r>
              <a:rPr lang="en-US" sz="2800" dirty="0" smtClean="0">
                <a:latin typeface="Microsoft Yi Baiti"/>
                <a:cs typeface="Microsoft Yi Baiti"/>
              </a:rPr>
              <a:t>“Clay” particulates</a:t>
            </a:r>
          </a:p>
          <a:p>
            <a:pPr lvl="1"/>
            <a:r>
              <a:rPr lang="en-US" sz="2800" dirty="0" smtClean="0">
                <a:latin typeface="Microsoft Yi Baiti"/>
                <a:cs typeface="Microsoft Yi Baiti"/>
              </a:rPr>
              <a:t>Stainless-steel particulates</a:t>
            </a:r>
          </a:p>
          <a:p>
            <a:pPr lvl="1"/>
            <a:r>
              <a:rPr lang="en-US" sz="2800" dirty="0" smtClean="0">
                <a:latin typeface="Microsoft Yi Baiti"/>
                <a:cs typeface="Microsoft Yi Baiti"/>
              </a:rPr>
              <a:t>Titanium/Tantalum particulates (from beam line ion pump external to </a:t>
            </a:r>
            <a:r>
              <a:rPr lang="en-US" sz="2800" dirty="0" err="1" smtClean="0">
                <a:latin typeface="Microsoft Yi Baiti"/>
                <a:cs typeface="Microsoft Yi Baiti"/>
              </a:rPr>
              <a:t>cryomodule</a:t>
            </a:r>
            <a:r>
              <a:rPr lang="en-US" sz="2800" dirty="0" smtClean="0">
                <a:latin typeface="Microsoft Yi Baiti"/>
                <a:cs typeface="Microsoft Yi Baiti"/>
              </a:rPr>
              <a:t>) </a:t>
            </a:r>
            <a:endParaRPr lang="en-US" sz="2800" dirty="0">
              <a:latin typeface="Microsoft Yi Baiti"/>
              <a:cs typeface="Microsoft Yi Baiti"/>
            </a:endParaRPr>
          </a:p>
        </p:txBody>
      </p:sp>
      <p:pic>
        <p:nvPicPr>
          <p:cNvPr id="11" name="Picture 10"/>
          <p:cNvPicPr>
            <a:picLocks noChangeAspect="1"/>
          </p:cNvPicPr>
          <p:nvPr/>
        </p:nvPicPr>
        <p:blipFill>
          <a:blip r:embed="rId2"/>
          <a:stretch>
            <a:fillRect/>
          </a:stretch>
        </p:blipFill>
        <p:spPr>
          <a:xfrm>
            <a:off x="5037667" y="1134801"/>
            <a:ext cx="3889878" cy="1723714"/>
          </a:xfrm>
          <a:prstGeom prst="rect">
            <a:avLst/>
          </a:prstGeom>
        </p:spPr>
      </p:pic>
      <p:sp>
        <p:nvSpPr>
          <p:cNvPr id="13" name="Rectangle 12"/>
          <p:cNvSpPr/>
          <p:nvPr/>
        </p:nvSpPr>
        <p:spPr>
          <a:xfrm>
            <a:off x="5037667" y="2973702"/>
            <a:ext cx="3906331" cy="523220"/>
          </a:xfrm>
          <a:prstGeom prst="rect">
            <a:avLst/>
          </a:prstGeom>
        </p:spPr>
        <p:txBody>
          <a:bodyPr wrap="square">
            <a:spAutoFit/>
          </a:bodyPr>
          <a:lstStyle/>
          <a:p>
            <a:r>
              <a:rPr lang="en-US" sz="1400" dirty="0" smtClean="0">
                <a:latin typeface="Microsoft Yi Baiti"/>
                <a:cs typeface="Microsoft Yi Baiti"/>
              </a:rPr>
              <a:t>Particulate collection from cavities extracted from </a:t>
            </a:r>
            <a:r>
              <a:rPr lang="en-US" sz="1400" dirty="0" err="1" smtClean="0">
                <a:latin typeface="Microsoft Yi Baiti"/>
                <a:cs typeface="Microsoft Yi Baiti"/>
              </a:rPr>
              <a:t>linac</a:t>
            </a:r>
            <a:r>
              <a:rPr lang="en-US" sz="1400" dirty="0" smtClean="0">
                <a:latin typeface="Microsoft Yi Baiti"/>
                <a:cs typeface="Microsoft Yi Baiti"/>
              </a:rPr>
              <a:t> </a:t>
            </a:r>
          </a:p>
          <a:p>
            <a:r>
              <a:rPr lang="en-US" sz="1400" dirty="0" smtClean="0">
                <a:latin typeface="Microsoft Yi Baiti"/>
                <a:cs typeface="Microsoft Yi Baiti"/>
              </a:rPr>
              <a:t>SRF2015, MOPB035</a:t>
            </a:r>
            <a:endParaRPr lang="en-US" sz="1400" dirty="0">
              <a:latin typeface="Microsoft Yi Baiti"/>
              <a:cs typeface="Microsoft Yi Baiti"/>
            </a:endParaRPr>
          </a:p>
        </p:txBody>
      </p:sp>
      <p:pic>
        <p:nvPicPr>
          <p:cNvPr id="15" name="Picture 14" descr="M:\srfee\Geng\C50 cryomodule Q0\C50-12\Particulate collection from cavity surface 15dec14\IA355 Tape 3 Nb beam tube 18jan15\TapeSample2_3 area2 x6K p4_q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245" y="3628921"/>
            <a:ext cx="3086384" cy="2446152"/>
          </a:xfrm>
          <a:prstGeom prst="rect">
            <a:avLst/>
          </a:prstGeom>
          <a:noFill/>
          <a:extLst/>
        </p:spPr>
      </p:pic>
      <p:sp>
        <p:nvSpPr>
          <p:cNvPr id="16" name="Right Arrow 15"/>
          <p:cNvSpPr/>
          <p:nvPr/>
        </p:nvSpPr>
        <p:spPr>
          <a:xfrm>
            <a:off x="4967112" y="5150556"/>
            <a:ext cx="388578" cy="242099"/>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r>
              <a:rPr lang="cs-CZ" smtClean="0"/>
              <a:t>R.L. Geng, TTC @ Milan, Italy, Feb 6-9, 2018</a:t>
            </a:r>
            <a:endParaRPr lang="en-US" dirty="0"/>
          </a:p>
        </p:txBody>
      </p:sp>
      <p:sp>
        <p:nvSpPr>
          <p:cNvPr id="7" name="Slide Number Placeholder 6"/>
          <p:cNvSpPr>
            <a:spLocks noGrp="1"/>
          </p:cNvSpPr>
          <p:nvPr>
            <p:ph type="sldNum" sz="quarter" idx="4"/>
          </p:nvPr>
        </p:nvSpPr>
        <p:spPr/>
        <p:txBody>
          <a:bodyPr/>
          <a:lstStyle/>
          <a:p>
            <a:r>
              <a:rPr lang="en-US" smtClean="0"/>
              <a:t>Slide </a:t>
            </a:r>
            <a:fld id="{B58F48A6-A3E1-4848-9AC3-B43F560BE4FE}" type="slidenum">
              <a:rPr lang="en-US" smtClean="0"/>
              <a:pPr/>
              <a:t>9</a:t>
            </a:fld>
            <a:endParaRPr lang="en-US" dirty="0"/>
          </a:p>
        </p:txBody>
      </p:sp>
    </p:spTree>
    <p:extLst>
      <p:ext uri="{BB962C8B-B14F-4D97-AF65-F5344CB8AC3E}">
        <p14:creationId xmlns:p14="http://schemas.microsoft.com/office/powerpoint/2010/main" val="178785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CLS-II Collabor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10164</TotalTime>
  <Words>1855</Words>
  <Application>Microsoft Macintosh PowerPoint</Application>
  <PresentationFormat>On-screen Show (4:3)</PresentationFormat>
  <Paragraphs>248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LCLS-II Collaboration template</vt:lpstr>
      <vt:lpstr>Current Understanding of Field Emission  in SRF Cavities in CEBAF Linacs  </vt:lpstr>
      <vt:lpstr>PowerPoint Presentation</vt:lpstr>
      <vt:lpstr>PowerPoint Presentation</vt:lpstr>
      <vt:lpstr>PowerPoint Presentation</vt:lpstr>
      <vt:lpstr>PowerPoint Presentation</vt:lpstr>
      <vt:lpstr>CEBAF SRF Cavities</vt:lpstr>
      <vt:lpstr>PowerPoint Presentation</vt:lpstr>
      <vt:lpstr>PowerPoint Presentation</vt:lpstr>
      <vt:lpstr>Current Understanding of FE in CEBAF Linacs </vt:lpstr>
      <vt:lpstr>Solid Particulates Input - continued </vt:lpstr>
      <vt:lpstr>Current Understanding of FE in CEBAF Linacs </vt:lpstr>
      <vt:lpstr>PowerPoint Presentation</vt:lpstr>
      <vt:lpstr>Current Understanding of FE in CEBAF Linacs </vt:lpstr>
      <vt:lpstr>Current Understanding of FE in CEBAF Linacs </vt:lpstr>
      <vt:lpstr>Study of Beam Enabled Particulate Transportation in CEBAF  </vt:lpstr>
      <vt:lpstr>Open Questions and Discussions</vt:lpstr>
      <vt:lpstr>Backup slides</vt:lpstr>
      <vt:lpstr>Low-Loss Shape Cavity Accelerating Beam</vt:lpstr>
      <vt:lpstr>Radiation Reduction by Gradient Redistribution  </vt:lpstr>
      <vt:lpstr>Observed Radiation Enhancement due to FE Electron Exportation across Cryomodules </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Clifton</dc:creator>
  <cp:lastModifiedBy>Rongli Geng</cp:lastModifiedBy>
  <cp:revision>430</cp:revision>
  <cp:lastPrinted>2014-05-10T20:05:14Z</cp:lastPrinted>
  <dcterms:created xsi:type="dcterms:W3CDTF">2013-10-04T14:48:42Z</dcterms:created>
  <dcterms:modified xsi:type="dcterms:W3CDTF">2018-02-07T07:01:44Z</dcterms:modified>
</cp:coreProperties>
</file>